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9" r:id="rId2"/>
  </p:sldMasterIdLst>
  <p:notesMasterIdLst>
    <p:notesMasterId r:id="rId9"/>
  </p:notesMasterIdLst>
  <p:sldIdLst>
    <p:sldId id="257" r:id="rId3"/>
    <p:sldId id="274" r:id="rId4"/>
    <p:sldId id="275" r:id="rId5"/>
    <p:sldId id="271" r:id="rId6"/>
    <p:sldId id="262" r:id="rId7"/>
    <p:sldId id="269" r:id="rId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9" d="100"/>
          <a:sy n="89" d="100"/>
        </p:scale>
        <p:origin x="36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CF394-D48A-40AD-A704-B8845E33E6AA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278CA-7F8E-40C8-ACC7-0F8612F307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994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278CA-7F8E-40C8-ACC7-0F8612F3077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0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с фото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rcRect t="21810" r="41469" b="23004"/>
          <a:stretch/>
        </p:blipFill>
        <p:spPr bwMode="auto">
          <a:xfrm>
            <a:off x="5153187" y="0"/>
            <a:ext cx="7038813" cy="6858000"/>
          </a:xfrm>
          <a:prstGeom prst="rect">
            <a:avLst/>
          </a:prstGeom>
        </p:spPr>
      </p:pic>
      <p:sp>
        <p:nvSpPr>
          <p:cNvPr id="14" name="Рисунок 13"/>
          <p:cNvSpPr>
            <a:spLocks noGrp="1"/>
          </p:cNvSpPr>
          <p:nvPr>
            <p:ph type="pic" sz="quarter" idx="18"/>
          </p:nvPr>
        </p:nvSpPr>
        <p:spPr bwMode="auto">
          <a:xfrm>
            <a:off x="6989152" y="0"/>
            <a:ext cx="5202847" cy="6858000"/>
          </a:xfrm>
          <a:custGeom>
            <a:avLst/>
            <a:gdLst>
              <a:gd name="connsiteX0" fmla="*/ 1926886 w 5202847"/>
              <a:gd name="connsiteY0" fmla="*/ 0 h 6858000"/>
              <a:gd name="connsiteX1" fmla="*/ 5202846 w 5202847"/>
              <a:gd name="connsiteY1" fmla="*/ 0 h 6858000"/>
              <a:gd name="connsiteX2" fmla="*/ 5202847 w 5202847"/>
              <a:gd name="connsiteY2" fmla="*/ 6858000 h 6858000"/>
              <a:gd name="connsiteX3" fmla="*/ 1839364 w 5202847"/>
              <a:gd name="connsiteY3" fmla="*/ 6858000 h 6858000"/>
              <a:gd name="connsiteX4" fmla="*/ 84031 w 5202847"/>
              <a:gd name="connsiteY4" fmla="*/ 3833943 h 6858000"/>
              <a:gd name="connsiteX5" fmla="*/ 82717 w 5202847"/>
              <a:gd name="connsiteY5" fmla="*/ 32108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02847" h="6858000" extrusionOk="0">
                <a:moveTo>
                  <a:pt x="1926886" y="0"/>
                </a:moveTo>
                <a:lnTo>
                  <a:pt x="5202846" y="0"/>
                </a:lnTo>
                <a:lnTo>
                  <a:pt x="5202847" y="6858000"/>
                </a:lnTo>
                <a:lnTo>
                  <a:pt x="1839364" y="6858000"/>
                </a:lnTo>
                <a:lnTo>
                  <a:pt x="84031" y="3833943"/>
                </a:lnTo>
                <a:cubicBezTo>
                  <a:pt x="-27644" y="3641552"/>
                  <a:pt x="-27935" y="3403958"/>
                  <a:pt x="82717" y="32108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под фото_сини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9" name="Полилиния: фигура 8"/>
          <p:cNvSpPr/>
          <p:nvPr userDrawn="1"/>
        </p:nvSpPr>
        <p:spPr bwMode="auto">
          <a:xfrm rot="20212089">
            <a:off x="6415917" y="402393"/>
            <a:ext cx="6753362" cy="7167312"/>
          </a:xfrm>
          <a:custGeom>
            <a:avLst/>
            <a:gdLst>
              <a:gd name="connsiteX0" fmla="*/ 3722531 w 6753362"/>
              <a:gd name="connsiteY0" fmla="*/ 41980 h 7167312"/>
              <a:gd name="connsiteX1" fmla="*/ 3789010 w 6753362"/>
              <a:gd name="connsiteY1" fmla="*/ 74631 h 7167312"/>
              <a:gd name="connsiteX2" fmla="*/ 6740374 w 6753362"/>
              <a:gd name="connsiteY2" fmla="*/ 1778313 h 7167312"/>
              <a:gd name="connsiteX3" fmla="*/ 6753362 w 6753362"/>
              <a:gd name="connsiteY3" fmla="*/ 1787022 h 7167312"/>
              <a:gd name="connsiteX4" fmla="*/ 4454938 w 6753362"/>
              <a:gd name="connsiteY4" fmla="*/ 7167312 h 7167312"/>
              <a:gd name="connsiteX5" fmla="*/ 0 w 6753362"/>
              <a:gd name="connsiteY5" fmla="*/ 5264192 h 7167312"/>
              <a:gd name="connsiteX6" fmla="*/ 0 w 6753362"/>
              <a:gd name="connsiteY6" fmla="*/ 2261903 h 7167312"/>
              <a:gd name="connsiteX7" fmla="*/ 279341 w 6753362"/>
              <a:gd name="connsiteY7" fmla="*/ 1778313 h 7167312"/>
              <a:gd name="connsiteX8" fmla="*/ 3230705 w 6753362"/>
              <a:gd name="connsiteY8" fmla="*/ 74631 h 7167312"/>
              <a:gd name="connsiteX9" fmla="*/ 3722531 w 6753362"/>
              <a:gd name="connsiteY9" fmla="*/ 41980 h 7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53362" h="7167312" extrusionOk="0">
                <a:moveTo>
                  <a:pt x="3722531" y="41980"/>
                </a:moveTo>
                <a:cubicBezTo>
                  <a:pt x="3745216" y="51309"/>
                  <a:pt x="3767428" y="62193"/>
                  <a:pt x="3789010" y="74631"/>
                </a:cubicBezTo>
                <a:lnTo>
                  <a:pt x="6740374" y="1778313"/>
                </a:lnTo>
                <a:lnTo>
                  <a:pt x="6753362" y="1787022"/>
                </a:lnTo>
                <a:lnTo>
                  <a:pt x="4454938" y="7167312"/>
                </a:lnTo>
                <a:lnTo>
                  <a:pt x="0" y="5264192"/>
                </a:lnTo>
                <a:lnTo>
                  <a:pt x="0" y="2261903"/>
                </a:lnTo>
                <a:cubicBezTo>
                  <a:pt x="0" y="2062511"/>
                  <a:pt x="106685" y="1878197"/>
                  <a:pt x="279341" y="1778313"/>
                </a:cubicBezTo>
                <a:lnTo>
                  <a:pt x="3230705" y="74631"/>
                </a:lnTo>
                <a:cubicBezTo>
                  <a:pt x="3381779" y="-12438"/>
                  <a:pt x="3563736" y="-23321"/>
                  <a:pt x="3722531" y="41980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2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141516" y="1469163"/>
            <a:ext cx="4606252" cy="5218441"/>
          </a:xfrm>
          <a:prstGeom prst="rect">
            <a:avLst/>
          </a:prstGeom>
        </p:spPr>
      </p:pic>
      <p:sp>
        <p:nvSpPr>
          <p:cNvPr id="4" name="Прямоугольник 3"/>
          <p:cNvSpPr/>
          <p:nvPr userDrawn="1"/>
        </p:nvSpPr>
        <p:spPr bwMode="auto">
          <a:xfrm>
            <a:off x="0" y="5197182"/>
            <a:ext cx="12192000" cy="1660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Exo 2"/>
              <a:ea typeface="+mn-ea"/>
              <a:cs typeface="+mn-cs"/>
            </a:endParaRPr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1174651" y="2644533"/>
            <a:ext cx="3875835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19"/>
          </p:nvPr>
        </p:nvSpPr>
        <p:spPr bwMode="auto">
          <a:xfrm>
            <a:off x="6901791" y="2644533"/>
            <a:ext cx="3875835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1174651" y="3440531"/>
            <a:ext cx="3875835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901791" y="3440531"/>
            <a:ext cx="3875835" cy="14513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1847850" y="5338592"/>
            <a:ext cx="3202636" cy="72333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7572375" y="5338592"/>
            <a:ext cx="3205251" cy="72333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Перебивочный слайд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786248" y="2367515"/>
            <a:ext cx="10619504" cy="7017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2383558" y="4144994"/>
            <a:ext cx="7424884" cy="59505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24" name="Прямая соединительная линия 23"/>
          <p:cNvCxnSpPr>
            <a:cxnSpLocks/>
            <a:stCxn id="27" idx="3"/>
          </p:cNvCxnSpPr>
          <p:nvPr userDrawn="1"/>
        </p:nvCxnSpPr>
        <p:spPr bwMode="auto">
          <a:xfrm>
            <a:off x="4043516" y="3902814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cxnSpLocks/>
          </p:cNvCxnSpPr>
          <p:nvPr userDrawn="1"/>
        </p:nvCxnSpPr>
        <p:spPr bwMode="auto">
          <a:xfrm>
            <a:off x="7696546" y="3902814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 userDrawn="1"/>
        </p:nvSpPr>
        <p:spPr bwMode="auto">
          <a:xfrm>
            <a:off x="3845800" y="3803956"/>
            <a:ext cx="197716" cy="197716"/>
          </a:xfrm>
          <a:prstGeom prst="rect">
            <a:avLst/>
          </a:prstGeom>
          <a:solidFill>
            <a:srgbClr val="A4092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9983657" y="6422401"/>
            <a:ext cx="12290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 userDrawn="1"/>
        </p:nvSpPr>
        <p:spPr bwMode="auto">
          <a:xfrm>
            <a:off x="8125463" y="195482"/>
            <a:ext cx="349635" cy="34963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 userDrawn="1"/>
        </p:nvSpPr>
        <p:spPr bwMode="auto">
          <a:xfrm rot="19100241">
            <a:off x="1321648" y="4885175"/>
            <a:ext cx="440809" cy="440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 userDrawn="1"/>
        </p:nvSpPr>
        <p:spPr bwMode="auto">
          <a:xfrm>
            <a:off x="7755712" y="5470631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 flipH="1">
            <a:off x="232213" y="236099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3" name="Группа 32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34" name="Полилиния: фигура 33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5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  <p:sp>
        <p:nvSpPr>
          <p:cNvPr id="36" name="Прямоугольник 35"/>
          <p:cNvSpPr/>
          <p:nvPr userDrawn="1"/>
        </p:nvSpPr>
        <p:spPr bwMode="auto">
          <a:xfrm rot="19100241">
            <a:off x="11003069" y="3673597"/>
            <a:ext cx="173808" cy="1738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 userDrawn="1"/>
        </p:nvSpPr>
        <p:spPr bwMode="auto">
          <a:xfrm>
            <a:off x="3932170" y="1058736"/>
            <a:ext cx="111345" cy="111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2016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и финальный слайды_1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Рисунок 25"/>
          <p:cNvSpPr>
            <a:spLocks noGrp="1"/>
          </p:cNvSpPr>
          <p:nvPr>
            <p:ph type="pic" sz="quarter" idx="18"/>
          </p:nvPr>
        </p:nvSpPr>
        <p:spPr bwMode="auto">
          <a:xfrm>
            <a:off x="7475738" y="3"/>
            <a:ext cx="4716262" cy="6857999"/>
          </a:xfrm>
          <a:custGeom>
            <a:avLst/>
            <a:gdLst>
              <a:gd name="connsiteX0" fmla="*/ 2149898 w 4716262"/>
              <a:gd name="connsiteY0" fmla="*/ 0 h 6857999"/>
              <a:gd name="connsiteX1" fmla="*/ 4716262 w 4716262"/>
              <a:gd name="connsiteY1" fmla="*/ 0 h 6857999"/>
              <a:gd name="connsiteX2" fmla="*/ 4716262 w 4716262"/>
              <a:gd name="connsiteY2" fmla="*/ 6857999 h 6857999"/>
              <a:gd name="connsiteX3" fmla="*/ 2554049 w 4716262"/>
              <a:gd name="connsiteY3" fmla="*/ 6857999 h 6857999"/>
              <a:gd name="connsiteX4" fmla="*/ 771828 w 4716262"/>
              <a:gd name="connsiteY4" fmla="*/ 6169029 h 6857999"/>
              <a:gd name="connsiteX5" fmla="*/ 81490 w 4716262"/>
              <a:gd name="connsiteY5" fmla="*/ 4608584 h 6857999"/>
              <a:gd name="connsiteX6" fmla="*/ 1627789 w 4716262"/>
              <a:gd name="connsiteY6" fmla="*/ 608634 h 6857999"/>
              <a:gd name="connsiteX7" fmla="*/ 1993442 w 4716262"/>
              <a:gd name="connsiteY7" fmla="*/ 10610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6262" h="6857999" extrusionOk="0">
                <a:moveTo>
                  <a:pt x="2149898" y="0"/>
                </a:moveTo>
                <a:lnTo>
                  <a:pt x="4716262" y="0"/>
                </a:lnTo>
                <a:lnTo>
                  <a:pt x="4716262" y="6857999"/>
                </a:lnTo>
                <a:lnTo>
                  <a:pt x="2554049" y="6857999"/>
                </a:lnTo>
                <a:lnTo>
                  <a:pt x="771828" y="6169029"/>
                </a:lnTo>
                <a:cubicBezTo>
                  <a:pt x="150292" y="5928755"/>
                  <a:pt x="-158783" y="5230120"/>
                  <a:pt x="81490" y="4608584"/>
                </a:cubicBezTo>
                <a:lnTo>
                  <a:pt x="1627789" y="608634"/>
                </a:lnTo>
                <a:cubicBezTo>
                  <a:pt x="1706629" y="404692"/>
                  <a:pt x="1834819" y="234392"/>
                  <a:pt x="1993442" y="106103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>
            <a:cxnSpLocks/>
          </p:cNvCxnSpPr>
          <p:nvPr userDrawn="1"/>
        </p:nvCxnSpPr>
        <p:spPr bwMode="auto">
          <a:xfrm>
            <a:off x="6653957" y="5644635"/>
            <a:ext cx="1015582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 userDrawn="1"/>
        </p:nvSpPr>
        <p:spPr bwMode="auto">
          <a:xfrm>
            <a:off x="7873215" y="528846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 rot="19100241">
            <a:off x="3630107" y="135072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5091995" y="596788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2532235"/>
            <a:ext cx="6819425" cy="7017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630238" y="4396497"/>
            <a:ext cx="5562332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18" name="Прямая соединительная линия 17"/>
          <p:cNvCxnSpPr>
            <a:cxnSpLocks/>
            <a:stCxn id="22" idx="3"/>
          </p:cNvCxnSpPr>
          <p:nvPr userDrawn="1"/>
        </p:nvCxnSpPr>
        <p:spPr bwMode="auto">
          <a:xfrm>
            <a:off x="907665" y="3989250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 userDrawn="1"/>
        </p:nvCxnSpPr>
        <p:spPr bwMode="auto">
          <a:xfrm>
            <a:off x="4560695" y="3989250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 userDrawn="1"/>
        </p:nvSpPr>
        <p:spPr bwMode="auto">
          <a:xfrm>
            <a:off x="709948" y="3890392"/>
            <a:ext cx="197716" cy="197716"/>
          </a:xfrm>
          <a:prstGeom prst="rect">
            <a:avLst/>
          </a:prstGeom>
          <a:solidFill>
            <a:srgbClr val="A4092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и финальный слайды_1 (серый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 userDrawn="1"/>
        </p:nvSpPr>
        <p:spPr bwMode="auto">
          <a:xfrm>
            <a:off x="7873215" y="528846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 rot="19100241">
            <a:off x="3630107" y="135072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5091995" y="596788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2518380"/>
            <a:ext cx="6819425" cy="7017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630238" y="4396497"/>
            <a:ext cx="5562332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18" name="Прямая соединительная линия 17"/>
          <p:cNvCxnSpPr>
            <a:cxnSpLocks/>
            <a:stCxn id="22" idx="3"/>
          </p:cNvCxnSpPr>
          <p:nvPr userDrawn="1"/>
        </p:nvCxnSpPr>
        <p:spPr bwMode="auto">
          <a:xfrm>
            <a:off x="907665" y="3989250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 userDrawn="1"/>
        </p:nvCxnSpPr>
        <p:spPr bwMode="auto">
          <a:xfrm>
            <a:off x="4560695" y="3989250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 userDrawn="1"/>
        </p:nvSpPr>
        <p:spPr bwMode="auto">
          <a:xfrm>
            <a:off x="709948" y="3890392"/>
            <a:ext cx="197716" cy="197716"/>
          </a:xfrm>
          <a:prstGeom prst="rect">
            <a:avLst/>
          </a:prstGeom>
          <a:solidFill>
            <a:srgbClr val="8789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Рисунок 23"/>
          <p:cNvSpPr>
            <a:spLocks noGrp="1"/>
          </p:cNvSpPr>
          <p:nvPr>
            <p:ph type="pic" sz="quarter" idx="18"/>
          </p:nvPr>
        </p:nvSpPr>
        <p:spPr bwMode="auto">
          <a:xfrm>
            <a:off x="7475738" y="3"/>
            <a:ext cx="4716262" cy="6857999"/>
          </a:xfrm>
          <a:custGeom>
            <a:avLst/>
            <a:gdLst>
              <a:gd name="connsiteX0" fmla="*/ 2149898 w 4716262"/>
              <a:gd name="connsiteY0" fmla="*/ 0 h 6857999"/>
              <a:gd name="connsiteX1" fmla="*/ 4716262 w 4716262"/>
              <a:gd name="connsiteY1" fmla="*/ 0 h 6857999"/>
              <a:gd name="connsiteX2" fmla="*/ 4716262 w 4716262"/>
              <a:gd name="connsiteY2" fmla="*/ 6857999 h 6857999"/>
              <a:gd name="connsiteX3" fmla="*/ 2554049 w 4716262"/>
              <a:gd name="connsiteY3" fmla="*/ 6857999 h 6857999"/>
              <a:gd name="connsiteX4" fmla="*/ 771828 w 4716262"/>
              <a:gd name="connsiteY4" fmla="*/ 6169029 h 6857999"/>
              <a:gd name="connsiteX5" fmla="*/ 81490 w 4716262"/>
              <a:gd name="connsiteY5" fmla="*/ 4608584 h 6857999"/>
              <a:gd name="connsiteX6" fmla="*/ 1627789 w 4716262"/>
              <a:gd name="connsiteY6" fmla="*/ 608634 h 6857999"/>
              <a:gd name="connsiteX7" fmla="*/ 1993442 w 4716262"/>
              <a:gd name="connsiteY7" fmla="*/ 10610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6262" h="6857999" extrusionOk="0">
                <a:moveTo>
                  <a:pt x="2149898" y="0"/>
                </a:moveTo>
                <a:lnTo>
                  <a:pt x="4716262" y="0"/>
                </a:lnTo>
                <a:lnTo>
                  <a:pt x="4716262" y="6857999"/>
                </a:lnTo>
                <a:lnTo>
                  <a:pt x="2554049" y="6857999"/>
                </a:lnTo>
                <a:lnTo>
                  <a:pt x="771828" y="6169029"/>
                </a:lnTo>
                <a:cubicBezTo>
                  <a:pt x="150292" y="5928755"/>
                  <a:pt x="-158783" y="5230120"/>
                  <a:pt x="81490" y="4608584"/>
                </a:cubicBezTo>
                <a:lnTo>
                  <a:pt x="1627789" y="608634"/>
                </a:lnTo>
                <a:cubicBezTo>
                  <a:pt x="1706629" y="404692"/>
                  <a:pt x="1834819" y="234392"/>
                  <a:pt x="1993442" y="106103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cxnSp>
        <p:nvCxnSpPr>
          <p:cNvPr id="26" name="Прямая соединительная линия 25"/>
          <p:cNvCxnSpPr>
            <a:cxnSpLocks/>
          </p:cNvCxnSpPr>
          <p:nvPr userDrawn="1"/>
        </p:nvCxnSpPr>
        <p:spPr bwMode="auto">
          <a:xfrm>
            <a:off x="6653957" y="5644635"/>
            <a:ext cx="1015582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и финальный слайды_2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Полилиния: фигура 34"/>
          <p:cNvSpPr/>
          <p:nvPr userDrawn="1"/>
        </p:nvSpPr>
        <p:spPr bwMode="auto">
          <a:xfrm rot="20874857">
            <a:off x="-678620" y="-516817"/>
            <a:ext cx="6871823" cy="7683507"/>
          </a:xfrm>
          <a:custGeom>
            <a:avLst/>
            <a:gdLst>
              <a:gd name="connsiteX0" fmla="*/ 1438720 w 6871823"/>
              <a:gd name="connsiteY0" fmla="*/ 0 h 7683507"/>
              <a:gd name="connsiteX1" fmla="*/ 6871823 w 6871823"/>
              <a:gd name="connsiteY1" fmla="*/ 1163340 h 7683507"/>
              <a:gd name="connsiteX2" fmla="*/ 6871823 w 6871823"/>
              <a:gd name="connsiteY2" fmla="*/ 6323495 h 7683507"/>
              <a:gd name="connsiteX3" fmla="*/ 5511811 w 6871823"/>
              <a:gd name="connsiteY3" fmla="*/ 7683507 h 7683507"/>
              <a:gd name="connsiteX4" fmla="*/ 4503562 w 6871823"/>
              <a:gd name="connsiteY4" fmla="*/ 7683507 h 7683507"/>
              <a:gd name="connsiteX5" fmla="*/ 0 w 6871823"/>
              <a:gd name="connsiteY5" fmla="*/ 6719201 h 768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1823" h="7683507" extrusionOk="0">
                <a:moveTo>
                  <a:pt x="1438720" y="0"/>
                </a:moveTo>
                <a:lnTo>
                  <a:pt x="6871823" y="1163340"/>
                </a:lnTo>
                <a:lnTo>
                  <a:pt x="6871823" y="6323495"/>
                </a:lnTo>
                <a:cubicBezTo>
                  <a:pt x="6871823" y="7074609"/>
                  <a:pt x="6262925" y="7683507"/>
                  <a:pt x="5511811" y="7683507"/>
                </a:cubicBezTo>
                <a:lnTo>
                  <a:pt x="4503562" y="7683507"/>
                </a:lnTo>
                <a:lnTo>
                  <a:pt x="0" y="671920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8" y="2227537"/>
            <a:ext cx="4374102" cy="1311128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630238" y="4742831"/>
            <a:ext cx="4544663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23" name="Прямая соединительная линия 22"/>
          <p:cNvCxnSpPr>
            <a:cxnSpLocks/>
            <a:stCxn id="25" idx="3"/>
          </p:cNvCxnSpPr>
          <p:nvPr userDrawn="1"/>
        </p:nvCxnSpPr>
        <p:spPr bwMode="auto">
          <a:xfrm>
            <a:off x="907665" y="4335584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cxnSpLocks/>
          </p:cNvCxnSpPr>
          <p:nvPr userDrawn="1"/>
        </p:nvCxnSpPr>
        <p:spPr bwMode="auto">
          <a:xfrm>
            <a:off x="4560695" y="4335584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 userDrawn="1"/>
        </p:nvSpPr>
        <p:spPr bwMode="auto">
          <a:xfrm>
            <a:off x="709948" y="4236726"/>
            <a:ext cx="197716" cy="197716"/>
          </a:xfrm>
          <a:prstGeom prst="rect">
            <a:avLst/>
          </a:prstGeom>
          <a:solidFill>
            <a:srgbClr val="A4092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 userDrawn="1"/>
        </p:nvSpPr>
        <p:spPr bwMode="auto">
          <a:xfrm>
            <a:off x="4619861" y="413280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 userDrawn="1"/>
        </p:nvSpPr>
        <p:spPr bwMode="auto">
          <a:xfrm rot="19100241">
            <a:off x="3124561" y="1180540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8"/>
          </p:nvPr>
        </p:nvSpPr>
        <p:spPr bwMode="auto">
          <a:xfrm>
            <a:off x="4605645" y="-1"/>
            <a:ext cx="7586355" cy="6858001"/>
          </a:xfrm>
          <a:custGeom>
            <a:avLst/>
            <a:gdLst>
              <a:gd name="connsiteX0" fmla="*/ 953502 w 7586355"/>
              <a:gd name="connsiteY0" fmla="*/ 0 h 6858001"/>
              <a:gd name="connsiteX1" fmla="*/ 7586355 w 7586355"/>
              <a:gd name="connsiteY1" fmla="*/ 0 h 6858001"/>
              <a:gd name="connsiteX2" fmla="*/ 7586355 w 7586355"/>
              <a:gd name="connsiteY2" fmla="*/ 6858001 h 6858001"/>
              <a:gd name="connsiteX3" fmla="*/ 0 w 7586355"/>
              <a:gd name="connsiteY3" fmla="*/ 6858001 h 6858001"/>
              <a:gd name="connsiteX4" fmla="*/ 985901 w 7586355"/>
              <a:gd name="connsiteY4" fmla="*/ 6646900 h 6858001"/>
              <a:gd name="connsiteX5" fmla="*/ 2031017 w 7586355"/>
              <a:gd name="connsiteY5" fmla="*/ 503227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86355" h="6858001" extrusionOk="0">
                <a:moveTo>
                  <a:pt x="953502" y="0"/>
                </a:moveTo>
                <a:lnTo>
                  <a:pt x="7586355" y="0"/>
                </a:lnTo>
                <a:lnTo>
                  <a:pt x="7586355" y="6858001"/>
                </a:lnTo>
                <a:lnTo>
                  <a:pt x="0" y="6858001"/>
                </a:lnTo>
                <a:lnTo>
                  <a:pt x="985901" y="6646900"/>
                </a:lnTo>
                <a:cubicBezTo>
                  <a:pt x="1720367" y="6489635"/>
                  <a:pt x="2188281" y="5766745"/>
                  <a:pt x="2031017" y="5032279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и финальный слайды_2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Полилиния: фигура 34"/>
          <p:cNvSpPr/>
          <p:nvPr userDrawn="1"/>
        </p:nvSpPr>
        <p:spPr bwMode="auto">
          <a:xfrm rot="20874857">
            <a:off x="-678620" y="-516817"/>
            <a:ext cx="6871823" cy="7683507"/>
          </a:xfrm>
          <a:custGeom>
            <a:avLst/>
            <a:gdLst>
              <a:gd name="connsiteX0" fmla="*/ 1438720 w 6871823"/>
              <a:gd name="connsiteY0" fmla="*/ 0 h 7683507"/>
              <a:gd name="connsiteX1" fmla="*/ 6871823 w 6871823"/>
              <a:gd name="connsiteY1" fmla="*/ 1163340 h 7683507"/>
              <a:gd name="connsiteX2" fmla="*/ 6871823 w 6871823"/>
              <a:gd name="connsiteY2" fmla="*/ 6323495 h 7683507"/>
              <a:gd name="connsiteX3" fmla="*/ 5511811 w 6871823"/>
              <a:gd name="connsiteY3" fmla="*/ 7683507 h 7683507"/>
              <a:gd name="connsiteX4" fmla="*/ 4503562 w 6871823"/>
              <a:gd name="connsiteY4" fmla="*/ 7683507 h 7683507"/>
              <a:gd name="connsiteX5" fmla="*/ 0 w 6871823"/>
              <a:gd name="connsiteY5" fmla="*/ 6719201 h 768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71823" h="7683507" extrusionOk="0">
                <a:moveTo>
                  <a:pt x="1438720" y="0"/>
                </a:moveTo>
                <a:lnTo>
                  <a:pt x="6871823" y="1163340"/>
                </a:lnTo>
                <a:lnTo>
                  <a:pt x="6871823" y="6323495"/>
                </a:lnTo>
                <a:cubicBezTo>
                  <a:pt x="6871823" y="7074609"/>
                  <a:pt x="6262925" y="7683507"/>
                  <a:pt x="5511811" y="7683507"/>
                </a:cubicBezTo>
                <a:lnTo>
                  <a:pt x="4503562" y="7683507"/>
                </a:lnTo>
                <a:lnTo>
                  <a:pt x="0" y="6719201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8" y="2227537"/>
            <a:ext cx="4374102" cy="1311128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7" name="Овал 26"/>
          <p:cNvSpPr/>
          <p:nvPr userDrawn="1"/>
        </p:nvSpPr>
        <p:spPr bwMode="auto">
          <a:xfrm>
            <a:off x="4619861" y="413280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 userDrawn="1"/>
        </p:nvSpPr>
        <p:spPr bwMode="auto">
          <a:xfrm rot="19100241">
            <a:off x="3124561" y="1180540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8"/>
          </p:nvPr>
        </p:nvSpPr>
        <p:spPr bwMode="auto">
          <a:xfrm>
            <a:off x="4605645" y="-1"/>
            <a:ext cx="7586355" cy="6858001"/>
          </a:xfrm>
          <a:custGeom>
            <a:avLst/>
            <a:gdLst>
              <a:gd name="connsiteX0" fmla="*/ 953502 w 7586355"/>
              <a:gd name="connsiteY0" fmla="*/ 0 h 6858001"/>
              <a:gd name="connsiteX1" fmla="*/ 7586355 w 7586355"/>
              <a:gd name="connsiteY1" fmla="*/ 0 h 6858001"/>
              <a:gd name="connsiteX2" fmla="*/ 7586355 w 7586355"/>
              <a:gd name="connsiteY2" fmla="*/ 6858001 h 6858001"/>
              <a:gd name="connsiteX3" fmla="*/ 0 w 7586355"/>
              <a:gd name="connsiteY3" fmla="*/ 6858001 h 6858001"/>
              <a:gd name="connsiteX4" fmla="*/ 985901 w 7586355"/>
              <a:gd name="connsiteY4" fmla="*/ 6646900 h 6858001"/>
              <a:gd name="connsiteX5" fmla="*/ 2031017 w 7586355"/>
              <a:gd name="connsiteY5" fmla="*/ 503227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86355" h="6858001" extrusionOk="0">
                <a:moveTo>
                  <a:pt x="953502" y="0"/>
                </a:moveTo>
                <a:lnTo>
                  <a:pt x="7586355" y="0"/>
                </a:lnTo>
                <a:lnTo>
                  <a:pt x="7586355" y="6858001"/>
                </a:lnTo>
                <a:lnTo>
                  <a:pt x="0" y="6858001"/>
                </a:lnTo>
                <a:lnTo>
                  <a:pt x="985901" y="6646900"/>
                </a:lnTo>
                <a:cubicBezTo>
                  <a:pt x="1720367" y="6489635"/>
                  <a:pt x="2188281" y="5766745"/>
                  <a:pt x="2031017" y="5032279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630238" y="4742831"/>
            <a:ext cx="4544663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20" name="Прямая соединительная линия 19"/>
          <p:cNvCxnSpPr>
            <a:cxnSpLocks/>
            <a:stCxn id="22" idx="3"/>
          </p:cNvCxnSpPr>
          <p:nvPr userDrawn="1"/>
        </p:nvCxnSpPr>
        <p:spPr bwMode="auto">
          <a:xfrm>
            <a:off x="907665" y="4335584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 userDrawn="1"/>
        </p:nvCxnSpPr>
        <p:spPr bwMode="auto">
          <a:xfrm>
            <a:off x="4560695" y="4335584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 userDrawn="1"/>
        </p:nvSpPr>
        <p:spPr bwMode="auto">
          <a:xfrm>
            <a:off x="709948" y="4236726"/>
            <a:ext cx="197716" cy="197716"/>
          </a:xfrm>
          <a:prstGeom prst="rect">
            <a:avLst/>
          </a:prstGeom>
          <a:solidFill>
            <a:srgbClr val="8789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итульный_3 заголовка_пирамида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>
            <a:cxnSpLocks/>
          </p:cNvCxnSpPr>
          <p:nvPr userDrawn="1"/>
        </p:nvCxnSpPr>
        <p:spPr bwMode="auto">
          <a:xfrm>
            <a:off x="6433820" y="5644635"/>
            <a:ext cx="3592307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олилиния: фигура 4"/>
          <p:cNvSpPr/>
          <p:nvPr userDrawn="1"/>
        </p:nvSpPr>
        <p:spPr bwMode="auto">
          <a:xfrm rot="1416305">
            <a:off x="7583328" y="1088024"/>
            <a:ext cx="5365355" cy="6955704"/>
          </a:xfrm>
          <a:custGeom>
            <a:avLst/>
            <a:gdLst>
              <a:gd name="connsiteX0" fmla="*/ 1274384 w 5365355"/>
              <a:gd name="connsiteY0" fmla="*/ 163973 h 6955704"/>
              <a:gd name="connsiteX1" fmla="*/ 2086572 w 5365355"/>
              <a:gd name="connsiteY1" fmla="*/ 0 h 6955704"/>
              <a:gd name="connsiteX2" fmla="*/ 3264737 w 5365355"/>
              <a:gd name="connsiteY2" fmla="*/ 0 h 6955704"/>
              <a:gd name="connsiteX3" fmla="*/ 5365355 w 5365355"/>
              <a:gd name="connsiteY3" fmla="*/ 4806960 h 6955704"/>
              <a:gd name="connsiteX4" fmla="*/ 448268 w 5365355"/>
              <a:gd name="connsiteY4" fmla="*/ 6955704 h 6955704"/>
              <a:gd name="connsiteX5" fmla="*/ 356354 w 5365355"/>
              <a:gd name="connsiteY5" fmla="*/ 6832789 h 6955704"/>
              <a:gd name="connsiteX6" fmla="*/ 1 w 5365355"/>
              <a:gd name="connsiteY6" fmla="*/ 5666167 h 6955704"/>
              <a:gd name="connsiteX7" fmla="*/ 1 w 5365355"/>
              <a:gd name="connsiteY7" fmla="*/ 2086572 h 6955704"/>
              <a:gd name="connsiteX8" fmla="*/ 1274384 w 5365355"/>
              <a:gd name="connsiteY8" fmla="*/ 163973 h 695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65355" h="6955704" extrusionOk="0">
                <a:moveTo>
                  <a:pt x="1274384" y="163973"/>
                </a:moveTo>
                <a:cubicBezTo>
                  <a:pt x="1524019" y="58387"/>
                  <a:pt x="1798477" y="0"/>
                  <a:pt x="2086572" y="0"/>
                </a:cubicBezTo>
                <a:lnTo>
                  <a:pt x="3264737" y="0"/>
                </a:lnTo>
                <a:lnTo>
                  <a:pt x="5365355" y="4806960"/>
                </a:lnTo>
                <a:lnTo>
                  <a:pt x="448268" y="6955704"/>
                </a:lnTo>
                <a:lnTo>
                  <a:pt x="356354" y="6832789"/>
                </a:lnTo>
                <a:cubicBezTo>
                  <a:pt x="131371" y="6499770"/>
                  <a:pt x="0" y="6098310"/>
                  <a:pt x="1" y="5666167"/>
                </a:cubicBezTo>
                <a:lnTo>
                  <a:pt x="1" y="2086572"/>
                </a:lnTo>
                <a:cubicBezTo>
                  <a:pt x="0" y="1222285"/>
                  <a:pt x="525482" y="480732"/>
                  <a:pt x="1274384" y="163973"/>
                </a:cubicBezTo>
                <a:close/>
              </a:path>
            </a:pathLst>
          </a:custGeom>
          <a:solidFill>
            <a:srgbClr val="7B07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 userDrawn="1"/>
        </p:nvSpPr>
        <p:spPr bwMode="auto">
          <a:xfrm>
            <a:off x="7873215" y="528846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>
            <a:cxnSpLocks/>
            <a:stCxn id="11" idx="3"/>
          </p:cNvCxnSpPr>
          <p:nvPr userDrawn="1"/>
        </p:nvCxnSpPr>
        <p:spPr bwMode="auto">
          <a:xfrm>
            <a:off x="907665" y="4589112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cxnSpLocks/>
          </p:cNvCxnSpPr>
          <p:nvPr userDrawn="1"/>
        </p:nvCxnSpPr>
        <p:spPr bwMode="auto">
          <a:xfrm>
            <a:off x="1073072" y="5967883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 bwMode="auto">
          <a:xfrm rot="19100241">
            <a:off x="3630107" y="135072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709948" y="4490254"/>
            <a:ext cx="197716" cy="197716"/>
          </a:xfrm>
          <a:prstGeom prst="rect">
            <a:avLst/>
          </a:prstGeom>
          <a:solidFill>
            <a:srgbClr val="A4092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5091995" y="596788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>
            <a:off x="4421338" y="4589112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2090096"/>
            <a:ext cx="6819425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630238" y="3406638"/>
            <a:ext cx="5562332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30238" y="4919921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_3 заголовка_пирамида (серый)">
    <p:bg>
      <p:bgPr>
        <a:solidFill>
          <a:srgbClr val="87898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>
            <a:cxnSpLocks/>
          </p:cNvCxnSpPr>
          <p:nvPr userDrawn="1"/>
        </p:nvCxnSpPr>
        <p:spPr bwMode="auto">
          <a:xfrm>
            <a:off x="6433820" y="5644635"/>
            <a:ext cx="3592307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олилиния: фигура 4"/>
          <p:cNvSpPr/>
          <p:nvPr userDrawn="1"/>
        </p:nvSpPr>
        <p:spPr bwMode="auto">
          <a:xfrm rot="1416305">
            <a:off x="7583328" y="1088024"/>
            <a:ext cx="5365355" cy="6955704"/>
          </a:xfrm>
          <a:custGeom>
            <a:avLst/>
            <a:gdLst>
              <a:gd name="connsiteX0" fmla="*/ 1274384 w 5365355"/>
              <a:gd name="connsiteY0" fmla="*/ 163973 h 6955704"/>
              <a:gd name="connsiteX1" fmla="*/ 2086572 w 5365355"/>
              <a:gd name="connsiteY1" fmla="*/ 0 h 6955704"/>
              <a:gd name="connsiteX2" fmla="*/ 3264737 w 5365355"/>
              <a:gd name="connsiteY2" fmla="*/ 0 h 6955704"/>
              <a:gd name="connsiteX3" fmla="*/ 5365355 w 5365355"/>
              <a:gd name="connsiteY3" fmla="*/ 4806960 h 6955704"/>
              <a:gd name="connsiteX4" fmla="*/ 448268 w 5365355"/>
              <a:gd name="connsiteY4" fmla="*/ 6955704 h 6955704"/>
              <a:gd name="connsiteX5" fmla="*/ 356354 w 5365355"/>
              <a:gd name="connsiteY5" fmla="*/ 6832789 h 6955704"/>
              <a:gd name="connsiteX6" fmla="*/ 1 w 5365355"/>
              <a:gd name="connsiteY6" fmla="*/ 5666167 h 6955704"/>
              <a:gd name="connsiteX7" fmla="*/ 1 w 5365355"/>
              <a:gd name="connsiteY7" fmla="*/ 2086572 h 6955704"/>
              <a:gd name="connsiteX8" fmla="*/ 1274384 w 5365355"/>
              <a:gd name="connsiteY8" fmla="*/ 163973 h 695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65355" h="6955704" extrusionOk="0">
                <a:moveTo>
                  <a:pt x="1274384" y="163973"/>
                </a:moveTo>
                <a:cubicBezTo>
                  <a:pt x="1524019" y="58387"/>
                  <a:pt x="1798477" y="0"/>
                  <a:pt x="2086572" y="0"/>
                </a:cubicBezTo>
                <a:lnTo>
                  <a:pt x="3264737" y="0"/>
                </a:lnTo>
                <a:lnTo>
                  <a:pt x="5365355" y="4806960"/>
                </a:lnTo>
                <a:lnTo>
                  <a:pt x="448268" y="6955704"/>
                </a:lnTo>
                <a:lnTo>
                  <a:pt x="356354" y="6832789"/>
                </a:lnTo>
                <a:cubicBezTo>
                  <a:pt x="131371" y="6499770"/>
                  <a:pt x="0" y="6098310"/>
                  <a:pt x="1" y="5666167"/>
                </a:cubicBezTo>
                <a:lnTo>
                  <a:pt x="1" y="2086572"/>
                </a:lnTo>
                <a:cubicBezTo>
                  <a:pt x="0" y="1222285"/>
                  <a:pt x="525482" y="480732"/>
                  <a:pt x="1274384" y="16397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 userDrawn="1"/>
        </p:nvSpPr>
        <p:spPr bwMode="auto">
          <a:xfrm>
            <a:off x="7873215" y="528846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>
            <a:cxnSpLocks/>
            <a:stCxn id="11" idx="3"/>
          </p:cNvCxnSpPr>
          <p:nvPr userDrawn="1"/>
        </p:nvCxnSpPr>
        <p:spPr bwMode="auto">
          <a:xfrm>
            <a:off x="907665" y="4589112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cxnSpLocks/>
          </p:cNvCxnSpPr>
          <p:nvPr userDrawn="1"/>
        </p:nvCxnSpPr>
        <p:spPr bwMode="auto">
          <a:xfrm>
            <a:off x="1073072" y="5967883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 bwMode="auto">
          <a:xfrm rot="19100241">
            <a:off x="3630107" y="135072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709948" y="4490254"/>
            <a:ext cx="197716" cy="197716"/>
          </a:xfrm>
          <a:prstGeom prst="rect">
            <a:avLst/>
          </a:prstGeom>
          <a:solidFill>
            <a:srgbClr val="8789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5091995" y="596788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>
            <a:off x="4421338" y="4589112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2090096"/>
            <a:ext cx="6819425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630238" y="3406638"/>
            <a:ext cx="5562332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30238" y="4919921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итульный и финальный слайды_вопросы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4687213" y="4359008"/>
            <a:ext cx="3592307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: фигура 12"/>
          <p:cNvSpPr/>
          <p:nvPr userDrawn="1"/>
        </p:nvSpPr>
        <p:spPr bwMode="auto">
          <a:xfrm rot="1720398">
            <a:off x="6826092" y="-119341"/>
            <a:ext cx="6572324" cy="7862930"/>
          </a:xfrm>
          <a:custGeom>
            <a:avLst/>
            <a:gdLst>
              <a:gd name="connsiteX0" fmla="*/ 167179 w 6572324"/>
              <a:gd name="connsiteY0" fmla="*/ 1292224 h 7862930"/>
              <a:gd name="connsiteX1" fmla="*/ 2530088 w 6572324"/>
              <a:gd name="connsiteY1" fmla="*/ 0 h 7862930"/>
              <a:gd name="connsiteX2" fmla="*/ 3506561 w 6572324"/>
              <a:gd name="connsiteY2" fmla="*/ 0 h 7862930"/>
              <a:gd name="connsiteX3" fmla="*/ 6572324 w 6572324"/>
              <a:gd name="connsiteY3" fmla="*/ 5605934 h 7862930"/>
              <a:gd name="connsiteX4" fmla="*/ 2445272 w 6572324"/>
              <a:gd name="connsiteY4" fmla="*/ 7862930 h 7862930"/>
              <a:gd name="connsiteX5" fmla="*/ 2116229 w 6572324"/>
              <a:gd name="connsiteY5" fmla="*/ 7862930 h 7862930"/>
              <a:gd name="connsiteX6" fmla="*/ 0 w 6572324"/>
              <a:gd name="connsiteY6" fmla="*/ 5746701 h 7862930"/>
              <a:gd name="connsiteX7" fmla="*/ 0 w 6572324"/>
              <a:gd name="connsiteY7" fmla="*/ 2116229 h 7862930"/>
              <a:gd name="connsiteX8" fmla="*/ 123998 w 6572324"/>
              <a:gd name="connsiteY8" fmla="*/ 1400771 h 786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72324" h="7862930" extrusionOk="0">
                <a:moveTo>
                  <a:pt x="167179" y="1292224"/>
                </a:moveTo>
                <a:lnTo>
                  <a:pt x="2530088" y="0"/>
                </a:lnTo>
                <a:lnTo>
                  <a:pt x="3506561" y="0"/>
                </a:lnTo>
                <a:lnTo>
                  <a:pt x="6572324" y="5605934"/>
                </a:lnTo>
                <a:lnTo>
                  <a:pt x="2445272" y="7862930"/>
                </a:lnTo>
                <a:lnTo>
                  <a:pt x="2116229" y="7862930"/>
                </a:lnTo>
                <a:cubicBezTo>
                  <a:pt x="947468" y="7862930"/>
                  <a:pt x="0" y="6915462"/>
                  <a:pt x="0" y="5746701"/>
                </a:cubicBezTo>
                <a:lnTo>
                  <a:pt x="0" y="2116229"/>
                </a:lnTo>
                <a:cubicBezTo>
                  <a:pt x="0" y="1865128"/>
                  <a:pt x="43733" y="1624242"/>
                  <a:pt x="123998" y="1400771"/>
                </a:cubicBezTo>
                <a:close/>
              </a:path>
            </a:pathLst>
          </a:custGeom>
          <a:solidFill>
            <a:srgbClr val="7B07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5" name="Прямая соединительная линия 4"/>
          <p:cNvCxnSpPr>
            <a:cxnSpLocks/>
          </p:cNvCxnSpPr>
          <p:nvPr userDrawn="1"/>
        </p:nvCxnSpPr>
        <p:spPr bwMode="auto">
          <a:xfrm>
            <a:off x="1073072" y="5967883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 bwMode="auto">
          <a:xfrm rot="19100241">
            <a:off x="2652186" y="965050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8" name="Полилиния: фигура 7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0" name="Овал 9"/>
          <p:cNvSpPr/>
          <p:nvPr userDrawn="1"/>
        </p:nvSpPr>
        <p:spPr bwMode="auto">
          <a:xfrm>
            <a:off x="7513619" y="307551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 userDrawn="1"/>
        </p:nvSpPr>
        <p:spPr bwMode="auto">
          <a:xfrm>
            <a:off x="5091995" y="596788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2074362"/>
            <a:ext cx="5466024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и финальный слайды_вопросы (серый)">
    <p:bg>
      <p:bgPr>
        <a:solidFill>
          <a:srgbClr val="87898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4687213" y="4359008"/>
            <a:ext cx="3592307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: фигура 12"/>
          <p:cNvSpPr/>
          <p:nvPr userDrawn="1"/>
        </p:nvSpPr>
        <p:spPr bwMode="auto">
          <a:xfrm rot="1720398">
            <a:off x="6826092" y="-119341"/>
            <a:ext cx="6572324" cy="7862930"/>
          </a:xfrm>
          <a:custGeom>
            <a:avLst/>
            <a:gdLst>
              <a:gd name="connsiteX0" fmla="*/ 167179 w 6572324"/>
              <a:gd name="connsiteY0" fmla="*/ 1292224 h 7862930"/>
              <a:gd name="connsiteX1" fmla="*/ 2530088 w 6572324"/>
              <a:gd name="connsiteY1" fmla="*/ 0 h 7862930"/>
              <a:gd name="connsiteX2" fmla="*/ 3506561 w 6572324"/>
              <a:gd name="connsiteY2" fmla="*/ 0 h 7862930"/>
              <a:gd name="connsiteX3" fmla="*/ 6572324 w 6572324"/>
              <a:gd name="connsiteY3" fmla="*/ 5605934 h 7862930"/>
              <a:gd name="connsiteX4" fmla="*/ 2445272 w 6572324"/>
              <a:gd name="connsiteY4" fmla="*/ 7862930 h 7862930"/>
              <a:gd name="connsiteX5" fmla="*/ 2116229 w 6572324"/>
              <a:gd name="connsiteY5" fmla="*/ 7862930 h 7862930"/>
              <a:gd name="connsiteX6" fmla="*/ 0 w 6572324"/>
              <a:gd name="connsiteY6" fmla="*/ 5746701 h 7862930"/>
              <a:gd name="connsiteX7" fmla="*/ 0 w 6572324"/>
              <a:gd name="connsiteY7" fmla="*/ 2116229 h 7862930"/>
              <a:gd name="connsiteX8" fmla="*/ 123998 w 6572324"/>
              <a:gd name="connsiteY8" fmla="*/ 1400771 h 786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72324" h="7862930" extrusionOk="0">
                <a:moveTo>
                  <a:pt x="167179" y="1292224"/>
                </a:moveTo>
                <a:lnTo>
                  <a:pt x="2530088" y="0"/>
                </a:lnTo>
                <a:lnTo>
                  <a:pt x="3506561" y="0"/>
                </a:lnTo>
                <a:lnTo>
                  <a:pt x="6572324" y="5605934"/>
                </a:lnTo>
                <a:lnTo>
                  <a:pt x="2445272" y="7862930"/>
                </a:lnTo>
                <a:lnTo>
                  <a:pt x="2116229" y="7862930"/>
                </a:lnTo>
                <a:cubicBezTo>
                  <a:pt x="947468" y="7862930"/>
                  <a:pt x="0" y="6915462"/>
                  <a:pt x="0" y="5746701"/>
                </a:cubicBezTo>
                <a:lnTo>
                  <a:pt x="0" y="2116229"/>
                </a:lnTo>
                <a:cubicBezTo>
                  <a:pt x="0" y="1865128"/>
                  <a:pt x="43733" y="1624242"/>
                  <a:pt x="123998" y="140077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5" name="Прямая соединительная линия 4"/>
          <p:cNvCxnSpPr>
            <a:cxnSpLocks/>
          </p:cNvCxnSpPr>
          <p:nvPr userDrawn="1"/>
        </p:nvCxnSpPr>
        <p:spPr bwMode="auto">
          <a:xfrm>
            <a:off x="1073072" y="5967883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 userDrawn="1"/>
        </p:nvSpPr>
        <p:spPr bwMode="auto">
          <a:xfrm rot="19100241">
            <a:off x="2652186" y="965050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 bwMode="auto">
          <a:xfrm>
            <a:off x="-104860" y="-533501"/>
            <a:ext cx="2383752" cy="2004981"/>
            <a:chOff x="-104860" y="-533501"/>
            <a:chExt cx="2383752" cy="2004981"/>
          </a:xfrm>
        </p:grpSpPr>
        <p:sp>
          <p:nvSpPr>
            <p:cNvPr id="8" name="Полилиния: фигура 7"/>
            <p:cNvSpPr/>
            <p:nvPr/>
          </p:nvSpPr>
          <p:spPr bwMode="auto">
            <a:xfrm rot="1322222">
              <a:off x="-104860" y="-533501"/>
              <a:ext cx="2383752" cy="2004981"/>
            </a:xfrm>
            <a:custGeom>
              <a:avLst/>
              <a:gdLst>
                <a:gd name="connsiteX0" fmla="*/ 2383752 w 2383752"/>
                <a:gd name="connsiteY0" fmla="*/ 0 h 2004981"/>
                <a:gd name="connsiteX1" fmla="*/ 2383752 w 2383752"/>
                <a:gd name="connsiteY1" fmla="*/ 1123789 h 2004981"/>
                <a:gd name="connsiteX2" fmla="*/ 1502560 w 2383752"/>
                <a:gd name="connsiteY2" fmla="*/ 2004981 h 2004981"/>
                <a:gd name="connsiteX3" fmla="*/ 421006 w 2383752"/>
                <a:gd name="connsiteY3" fmla="*/ 2004981 h 2004981"/>
                <a:gd name="connsiteX4" fmla="*/ 0 w 2383752"/>
                <a:gd name="connsiteY4" fmla="*/ 964892 h 2004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3752" h="2004981" extrusionOk="0">
                  <a:moveTo>
                    <a:pt x="2383752" y="0"/>
                  </a:moveTo>
                  <a:lnTo>
                    <a:pt x="2383752" y="1123789"/>
                  </a:lnTo>
                  <a:cubicBezTo>
                    <a:pt x="2383752" y="1610458"/>
                    <a:pt x="1989229" y="2004981"/>
                    <a:pt x="1502560" y="2004981"/>
                  </a:cubicBezTo>
                  <a:lnTo>
                    <a:pt x="421006" y="2004981"/>
                  </a:lnTo>
                  <a:lnTo>
                    <a:pt x="0" y="9648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9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38571" y="368593"/>
              <a:ext cx="1186082" cy="519680"/>
            </a:xfrm>
            <a:prstGeom prst="rect">
              <a:avLst/>
            </a:prstGeom>
          </p:spPr>
        </p:pic>
      </p:grpSp>
      <p:sp>
        <p:nvSpPr>
          <p:cNvPr id="10" name="Овал 9"/>
          <p:cNvSpPr/>
          <p:nvPr userDrawn="1"/>
        </p:nvSpPr>
        <p:spPr bwMode="auto">
          <a:xfrm>
            <a:off x="7513619" y="307551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 userDrawn="1"/>
        </p:nvSpPr>
        <p:spPr bwMode="auto">
          <a:xfrm>
            <a:off x="5091995" y="596788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2074362"/>
            <a:ext cx="5466024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крывающий/перебивоч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437419" y="3819327"/>
            <a:ext cx="3754582" cy="3038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-1" y="-1"/>
            <a:ext cx="3629892" cy="3493847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1973407" y="2648190"/>
            <a:ext cx="8245185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2590799" y="3819327"/>
            <a:ext cx="7010399" cy="59505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5160201" y="1594788"/>
            <a:ext cx="1871595" cy="6381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ерия фото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 bwMode="auto">
          <a:xfrm>
            <a:off x="9482450" y="2622458"/>
            <a:ext cx="2709550" cy="4235543"/>
          </a:xfrm>
          <a:custGeom>
            <a:avLst/>
            <a:gdLst>
              <a:gd name="connsiteX0" fmla="*/ 2709549 w 2709550"/>
              <a:gd name="connsiteY0" fmla="*/ 0 h 4235543"/>
              <a:gd name="connsiteX1" fmla="*/ 2709550 w 2709550"/>
              <a:gd name="connsiteY1" fmla="*/ 4235543 h 4235543"/>
              <a:gd name="connsiteX2" fmla="*/ 1172631 w 2709550"/>
              <a:gd name="connsiteY2" fmla="*/ 4235543 h 4235543"/>
              <a:gd name="connsiteX3" fmla="*/ 114887 w 2709550"/>
              <a:gd name="connsiteY3" fmla="*/ 3202553 h 4235543"/>
              <a:gd name="connsiteX4" fmla="*/ 108503 w 2709550"/>
              <a:gd name="connsiteY4" fmla="*/ 2663376 h 42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9550" h="4235543" extrusionOk="0">
                <a:moveTo>
                  <a:pt x="2709549" y="0"/>
                </a:moveTo>
                <a:lnTo>
                  <a:pt x="2709550" y="4235543"/>
                </a:lnTo>
                <a:lnTo>
                  <a:pt x="1172631" y="4235543"/>
                </a:lnTo>
                <a:lnTo>
                  <a:pt x="114887" y="3202553"/>
                </a:lnTo>
                <a:cubicBezTo>
                  <a:pt x="-35765" y="3055426"/>
                  <a:pt x="-38624" y="2814029"/>
                  <a:pt x="108503" y="2663376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1"/>
          </p:nvPr>
        </p:nvSpPr>
        <p:spPr bwMode="auto">
          <a:xfrm>
            <a:off x="5641207" y="0"/>
            <a:ext cx="6550793" cy="5276518"/>
          </a:xfrm>
          <a:custGeom>
            <a:avLst/>
            <a:gdLst>
              <a:gd name="connsiteX0" fmla="*/ 1464328 w 6550793"/>
              <a:gd name="connsiteY0" fmla="*/ 0 h 5276518"/>
              <a:gd name="connsiteX1" fmla="*/ 5457482 w 6550793"/>
              <a:gd name="connsiteY1" fmla="*/ 0 h 5276518"/>
              <a:gd name="connsiteX2" fmla="*/ 5334956 w 6550793"/>
              <a:gd name="connsiteY2" fmla="*/ 413064 h 5276518"/>
              <a:gd name="connsiteX3" fmla="*/ 5512609 w 6550793"/>
              <a:gd name="connsiteY3" fmla="*/ 740555 h 5276518"/>
              <a:gd name="connsiteX4" fmla="*/ 6550792 w 6550793"/>
              <a:gd name="connsiteY4" fmla="*/ 1048506 h 5276518"/>
              <a:gd name="connsiteX5" fmla="*/ 6550792 w 6550793"/>
              <a:gd name="connsiteY5" fmla="*/ 664034 h 5276518"/>
              <a:gd name="connsiteX6" fmla="*/ 6550793 w 6550793"/>
              <a:gd name="connsiteY6" fmla="*/ 664035 h 5276518"/>
              <a:gd name="connsiteX7" fmla="*/ 6550793 w 6550793"/>
              <a:gd name="connsiteY7" fmla="*/ 2521288 h 5276518"/>
              <a:gd name="connsiteX8" fmla="*/ 3972240 w 6550793"/>
              <a:gd name="connsiteY8" fmla="*/ 5161633 h 5276518"/>
              <a:gd name="connsiteX9" fmla="*/ 3433064 w 6550793"/>
              <a:gd name="connsiteY9" fmla="*/ 5168016 h 5276518"/>
              <a:gd name="connsiteX10" fmla="*/ 114886 w 6550793"/>
              <a:gd name="connsiteY10" fmla="*/ 1927493 h 5276518"/>
              <a:gd name="connsiteX11" fmla="*/ 108502 w 6550793"/>
              <a:gd name="connsiteY11" fmla="*/ 1388317 h 52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0793" h="5276518" extrusionOk="0">
                <a:moveTo>
                  <a:pt x="1464328" y="0"/>
                </a:moveTo>
                <a:lnTo>
                  <a:pt x="5457482" y="0"/>
                </a:lnTo>
                <a:lnTo>
                  <a:pt x="5334956" y="413064"/>
                </a:lnTo>
                <a:cubicBezTo>
                  <a:pt x="5293580" y="552556"/>
                  <a:pt x="5373118" y="699179"/>
                  <a:pt x="5512609" y="740555"/>
                </a:cubicBezTo>
                <a:lnTo>
                  <a:pt x="6550792" y="1048506"/>
                </a:lnTo>
                <a:lnTo>
                  <a:pt x="6550792" y="664034"/>
                </a:lnTo>
                <a:lnTo>
                  <a:pt x="6550793" y="664035"/>
                </a:lnTo>
                <a:lnTo>
                  <a:pt x="6550793" y="2521288"/>
                </a:lnTo>
                <a:lnTo>
                  <a:pt x="3972240" y="5161633"/>
                </a:lnTo>
                <a:cubicBezTo>
                  <a:pt x="3825114" y="5312285"/>
                  <a:pt x="3583716" y="5315143"/>
                  <a:pt x="3433064" y="5168016"/>
                </a:cubicBezTo>
                <a:lnTo>
                  <a:pt x="114886" y="1927493"/>
                </a:lnTo>
                <a:cubicBezTo>
                  <a:pt x="-35766" y="1780367"/>
                  <a:pt x="-38624" y="1538969"/>
                  <a:pt x="108502" y="138831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0"/>
          </p:nvPr>
        </p:nvSpPr>
        <p:spPr bwMode="auto">
          <a:xfrm>
            <a:off x="418527" y="1852770"/>
            <a:ext cx="8748136" cy="5005230"/>
          </a:xfrm>
          <a:custGeom>
            <a:avLst/>
            <a:gdLst>
              <a:gd name="connsiteX0" fmla="*/ 5044163 w 8748136"/>
              <a:gd name="connsiteY0" fmla="*/ 27 h 5005230"/>
              <a:gd name="connsiteX1" fmla="*/ 5315073 w 8748136"/>
              <a:gd name="connsiteY1" fmla="*/ 108502 h 5005230"/>
              <a:gd name="connsiteX2" fmla="*/ 8633251 w 8748136"/>
              <a:gd name="connsiteY2" fmla="*/ 3349025 h 5005230"/>
              <a:gd name="connsiteX3" fmla="*/ 8639634 w 8748136"/>
              <a:gd name="connsiteY3" fmla="*/ 3888201 h 5005230"/>
              <a:gd name="connsiteX4" fmla="*/ 7548747 w 8748136"/>
              <a:gd name="connsiteY4" fmla="*/ 5005230 h 5005230"/>
              <a:gd name="connsiteX5" fmla="*/ 0 w 8748136"/>
              <a:gd name="connsiteY5" fmla="*/ 5005230 h 5005230"/>
              <a:gd name="connsiteX6" fmla="*/ 4775896 w 8748136"/>
              <a:gd name="connsiteY6" fmla="*/ 114886 h 5005230"/>
              <a:gd name="connsiteX7" fmla="*/ 5044163 w 8748136"/>
              <a:gd name="connsiteY7" fmla="*/ 27 h 5005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48136" h="5005230" extrusionOk="0">
                <a:moveTo>
                  <a:pt x="5044163" y="27"/>
                </a:moveTo>
                <a:cubicBezTo>
                  <a:pt x="5141735" y="-1128"/>
                  <a:pt x="5239747" y="34939"/>
                  <a:pt x="5315073" y="108502"/>
                </a:cubicBezTo>
                <a:lnTo>
                  <a:pt x="8633251" y="3349025"/>
                </a:lnTo>
                <a:cubicBezTo>
                  <a:pt x="8783903" y="3496152"/>
                  <a:pt x="8786761" y="3737549"/>
                  <a:pt x="8639634" y="3888201"/>
                </a:cubicBezTo>
                <a:lnTo>
                  <a:pt x="7548747" y="5005230"/>
                </a:lnTo>
                <a:lnTo>
                  <a:pt x="0" y="5005230"/>
                </a:lnTo>
                <a:lnTo>
                  <a:pt x="4775896" y="114886"/>
                </a:lnTo>
                <a:cubicBezTo>
                  <a:pt x="4849460" y="39560"/>
                  <a:pt x="4946590" y="1182"/>
                  <a:pt x="5044163" y="2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 typeface="+mj-lt"/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Полилиния: фигура 3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353489" y="1354258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1162226"/>
            <a:ext cx="3834617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" name="Полилиния: фигура 9"/>
          <p:cNvSpPr/>
          <p:nvPr userDrawn="1"/>
        </p:nvSpPr>
        <p:spPr bwMode="auto">
          <a:xfrm rot="2659297">
            <a:off x="8391256" y="5973490"/>
            <a:ext cx="1811413" cy="1769021"/>
          </a:xfrm>
          <a:custGeom>
            <a:avLst/>
            <a:gdLst>
              <a:gd name="connsiteX0" fmla="*/ 111675 w 1811413"/>
              <a:gd name="connsiteY0" fmla="*/ 111675 h 1769021"/>
              <a:gd name="connsiteX1" fmla="*/ 381282 w 1811413"/>
              <a:gd name="connsiteY1" fmla="*/ 0 h 1769021"/>
              <a:gd name="connsiteX2" fmla="*/ 1811413 w 1811413"/>
              <a:gd name="connsiteY2" fmla="*/ 0 h 1769021"/>
              <a:gd name="connsiteX3" fmla="*/ 0 w 1811413"/>
              <a:gd name="connsiteY3" fmla="*/ 1769021 h 1769021"/>
              <a:gd name="connsiteX4" fmla="*/ 0 w 1811413"/>
              <a:gd name="connsiteY4" fmla="*/ 381282 h 1769021"/>
              <a:gd name="connsiteX5" fmla="*/ 111675 w 1811413"/>
              <a:gd name="connsiteY5" fmla="*/ 111675 h 176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1413" h="1769021" extrusionOk="0">
                <a:moveTo>
                  <a:pt x="111675" y="111675"/>
                </a:moveTo>
                <a:cubicBezTo>
                  <a:pt x="180674" y="42677"/>
                  <a:pt x="275994" y="0"/>
                  <a:pt x="381282" y="0"/>
                </a:cubicBezTo>
                <a:lnTo>
                  <a:pt x="1811413" y="0"/>
                </a:lnTo>
                <a:lnTo>
                  <a:pt x="0" y="1769021"/>
                </a:lnTo>
                <a:lnTo>
                  <a:pt x="0" y="381282"/>
                </a:lnTo>
                <a:cubicBezTo>
                  <a:pt x="0" y="275994"/>
                  <a:pt x="42676" y="180674"/>
                  <a:pt x="111675" y="11167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grpSp>
        <p:nvGrpSpPr>
          <p:cNvPr id="23" name="Группа 22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4" name="Полилиния: фигура 23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ерия фото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 bwMode="auto">
          <a:xfrm>
            <a:off x="9482450" y="2622458"/>
            <a:ext cx="2709550" cy="4235543"/>
          </a:xfrm>
          <a:custGeom>
            <a:avLst/>
            <a:gdLst>
              <a:gd name="connsiteX0" fmla="*/ 2709549 w 2709550"/>
              <a:gd name="connsiteY0" fmla="*/ 0 h 4235543"/>
              <a:gd name="connsiteX1" fmla="*/ 2709550 w 2709550"/>
              <a:gd name="connsiteY1" fmla="*/ 4235543 h 4235543"/>
              <a:gd name="connsiteX2" fmla="*/ 1172631 w 2709550"/>
              <a:gd name="connsiteY2" fmla="*/ 4235543 h 4235543"/>
              <a:gd name="connsiteX3" fmla="*/ 114887 w 2709550"/>
              <a:gd name="connsiteY3" fmla="*/ 3202553 h 4235543"/>
              <a:gd name="connsiteX4" fmla="*/ 108503 w 2709550"/>
              <a:gd name="connsiteY4" fmla="*/ 2663376 h 42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9550" h="4235543" extrusionOk="0">
                <a:moveTo>
                  <a:pt x="2709549" y="0"/>
                </a:moveTo>
                <a:lnTo>
                  <a:pt x="2709550" y="4235543"/>
                </a:lnTo>
                <a:lnTo>
                  <a:pt x="1172631" y="4235543"/>
                </a:lnTo>
                <a:lnTo>
                  <a:pt x="114887" y="3202553"/>
                </a:lnTo>
                <a:cubicBezTo>
                  <a:pt x="-35765" y="3055426"/>
                  <a:pt x="-38624" y="2814029"/>
                  <a:pt x="108503" y="2663376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1"/>
          </p:nvPr>
        </p:nvSpPr>
        <p:spPr bwMode="auto">
          <a:xfrm>
            <a:off x="5641207" y="0"/>
            <a:ext cx="6550793" cy="5276518"/>
          </a:xfrm>
          <a:custGeom>
            <a:avLst/>
            <a:gdLst>
              <a:gd name="connsiteX0" fmla="*/ 1464328 w 6550793"/>
              <a:gd name="connsiteY0" fmla="*/ 0 h 5276518"/>
              <a:gd name="connsiteX1" fmla="*/ 5457482 w 6550793"/>
              <a:gd name="connsiteY1" fmla="*/ 0 h 5276518"/>
              <a:gd name="connsiteX2" fmla="*/ 5334956 w 6550793"/>
              <a:gd name="connsiteY2" fmla="*/ 413064 h 5276518"/>
              <a:gd name="connsiteX3" fmla="*/ 5512609 w 6550793"/>
              <a:gd name="connsiteY3" fmla="*/ 740555 h 5276518"/>
              <a:gd name="connsiteX4" fmla="*/ 6550792 w 6550793"/>
              <a:gd name="connsiteY4" fmla="*/ 1048506 h 5276518"/>
              <a:gd name="connsiteX5" fmla="*/ 6550792 w 6550793"/>
              <a:gd name="connsiteY5" fmla="*/ 664034 h 5276518"/>
              <a:gd name="connsiteX6" fmla="*/ 6550793 w 6550793"/>
              <a:gd name="connsiteY6" fmla="*/ 664035 h 5276518"/>
              <a:gd name="connsiteX7" fmla="*/ 6550793 w 6550793"/>
              <a:gd name="connsiteY7" fmla="*/ 2521288 h 5276518"/>
              <a:gd name="connsiteX8" fmla="*/ 3972240 w 6550793"/>
              <a:gd name="connsiteY8" fmla="*/ 5161633 h 5276518"/>
              <a:gd name="connsiteX9" fmla="*/ 3433064 w 6550793"/>
              <a:gd name="connsiteY9" fmla="*/ 5168016 h 5276518"/>
              <a:gd name="connsiteX10" fmla="*/ 114886 w 6550793"/>
              <a:gd name="connsiteY10" fmla="*/ 1927493 h 5276518"/>
              <a:gd name="connsiteX11" fmla="*/ 108502 w 6550793"/>
              <a:gd name="connsiteY11" fmla="*/ 1388317 h 52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0793" h="5276518" extrusionOk="0">
                <a:moveTo>
                  <a:pt x="1464328" y="0"/>
                </a:moveTo>
                <a:lnTo>
                  <a:pt x="5457482" y="0"/>
                </a:lnTo>
                <a:lnTo>
                  <a:pt x="5334956" y="413064"/>
                </a:lnTo>
                <a:cubicBezTo>
                  <a:pt x="5293580" y="552556"/>
                  <a:pt x="5373118" y="699179"/>
                  <a:pt x="5512609" y="740555"/>
                </a:cubicBezTo>
                <a:lnTo>
                  <a:pt x="6550792" y="1048506"/>
                </a:lnTo>
                <a:lnTo>
                  <a:pt x="6550792" y="664034"/>
                </a:lnTo>
                <a:lnTo>
                  <a:pt x="6550793" y="664035"/>
                </a:lnTo>
                <a:lnTo>
                  <a:pt x="6550793" y="2521288"/>
                </a:lnTo>
                <a:lnTo>
                  <a:pt x="3972240" y="5161633"/>
                </a:lnTo>
                <a:cubicBezTo>
                  <a:pt x="3825114" y="5312285"/>
                  <a:pt x="3583716" y="5315143"/>
                  <a:pt x="3433064" y="5168016"/>
                </a:cubicBezTo>
                <a:lnTo>
                  <a:pt x="114886" y="1927493"/>
                </a:lnTo>
                <a:cubicBezTo>
                  <a:pt x="-35766" y="1780367"/>
                  <a:pt x="-38624" y="1538969"/>
                  <a:pt x="108502" y="138831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0"/>
          </p:nvPr>
        </p:nvSpPr>
        <p:spPr bwMode="auto">
          <a:xfrm>
            <a:off x="418527" y="1852770"/>
            <a:ext cx="8748136" cy="5005230"/>
          </a:xfrm>
          <a:custGeom>
            <a:avLst/>
            <a:gdLst>
              <a:gd name="connsiteX0" fmla="*/ 5044163 w 8748136"/>
              <a:gd name="connsiteY0" fmla="*/ 27 h 5005230"/>
              <a:gd name="connsiteX1" fmla="*/ 5315073 w 8748136"/>
              <a:gd name="connsiteY1" fmla="*/ 108502 h 5005230"/>
              <a:gd name="connsiteX2" fmla="*/ 8633251 w 8748136"/>
              <a:gd name="connsiteY2" fmla="*/ 3349025 h 5005230"/>
              <a:gd name="connsiteX3" fmla="*/ 8639634 w 8748136"/>
              <a:gd name="connsiteY3" fmla="*/ 3888201 h 5005230"/>
              <a:gd name="connsiteX4" fmla="*/ 7548747 w 8748136"/>
              <a:gd name="connsiteY4" fmla="*/ 5005230 h 5005230"/>
              <a:gd name="connsiteX5" fmla="*/ 0 w 8748136"/>
              <a:gd name="connsiteY5" fmla="*/ 5005230 h 5005230"/>
              <a:gd name="connsiteX6" fmla="*/ 4775896 w 8748136"/>
              <a:gd name="connsiteY6" fmla="*/ 114886 h 5005230"/>
              <a:gd name="connsiteX7" fmla="*/ 5044163 w 8748136"/>
              <a:gd name="connsiteY7" fmla="*/ 27 h 5005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48136" h="5005230" extrusionOk="0">
                <a:moveTo>
                  <a:pt x="5044163" y="27"/>
                </a:moveTo>
                <a:cubicBezTo>
                  <a:pt x="5141735" y="-1128"/>
                  <a:pt x="5239747" y="34939"/>
                  <a:pt x="5315073" y="108502"/>
                </a:cubicBezTo>
                <a:lnTo>
                  <a:pt x="8633251" y="3349025"/>
                </a:lnTo>
                <a:cubicBezTo>
                  <a:pt x="8783903" y="3496152"/>
                  <a:pt x="8786761" y="3737549"/>
                  <a:pt x="8639634" y="3888201"/>
                </a:cubicBezTo>
                <a:lnTo>
                  <a:pt x="7548747" y="5005230"/>
                </a:lnTo>
                <a:lnTo>
                  <a:pt x="0" y="5005230"/>
                </a:lnTo>
                <a:lnTo>
                  <a:pt x="4775896" y="114886"/>
                </a:lnTo>
                <a:cubicBezTo>
                  <a:pt x="4849460" y="39560"/>
                  <a:pt x="4946590" y="1182"/>
                  <a:pt x="5044163" y="2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 typeface="+mj-lt"/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Полилиния: фигура 3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353489" y="1354258"/>
            <a:ext cx="110212" cy="11021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1162226"/>
            <a:ext cx="3834617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" name="Полилиния: фигура 9"/>
          <p:cNvSpPr/>
          <p:nvPr userDrawn="1"/>
        </p:nvSpPr>
        <p:spPr bwMode="auto">
          <a:xfrm rot="2659297">
            <a:off x="8391256" y="5973490"/>
            <a:ext cx="1811413" cy="1769021"/>
          </a:xfrm>
          <a:custGeom>
            <a:avLst/>
            <a:gdLst>
              <a:gd name="connsiteX0" fmla="*/ 111675 w 1811413"/>
              <a:gd name="connsiteY0" fmla="*/ 111675 h 1769021"/>
              <a:gd name="connsiteX1" fmla="*/ 381282 w 1811413"/>
              <a:gd name="connsiteY1" fmla="*/ 0 h 1769021"/>
              <a:gd name="connsiteX2" fmla="*/ 1811413 w 1811413"/>
              <a:gd name="connsiteY2" fmla="*/ 0 h 1769021"/>
              <a:gd name="connsiteX3" fmla="*/ 0 w 1811413"/>
              <a:gd name="connsiteY3" fmla="*/ 1769021 h 1769021"/>
              <a:gd name="connsiteX4" fmla="*/ 0 w 1811413"/>
              <a:gd name="connsiteY4" fmla="*/ 381282 h 1769021"/>
              <a:gd name="connsiteX5" fmla="*/ 111675 w 1811413"/>
              <a:gd name="connsiteY5" fmla="*/ 111675 h 176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1413" h="1769021" extrusionOk="0">
                <a:moveTo>
                  <a:pt x="111675" y="111675"/>
                </a:moveTo>
                <a:cubicBezTo>
                  <a:pt x="180674" y="42677"/>
                  <a:pt x="275994" y="0"/>
                  <a:pt x="381282" y="0"/>
                </a:cubicBezTo>
                <a:lnTo>
                  <a:pt x="1811413" y="0"/>
                </a:lnTo>
                <a:lnTo>
                  <a:pt x="0" y="1769021"/>
                </a:lnTo>
                <a:lnTo>
                  <a:pt x="0" y="381282"/>
                </a:lnTo>
                <a:cubicBezTo>
                  <a:pt x="0" y="275994"/>
                  <a:pt x="42676" y="180674"/>
                  <a:pt x="111675" y="111675"/>
                </a:cubicBez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grpSp>
        <p:nvGrpSpPr>
          <p:cNvPr id="23" name="Группа 22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4" name="Полилиния: фигура 23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ерия фото (серый)">
    <p:bg>
      <p:bgPr>
        <a:solidFill>
          <a:srgbClr val="87898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 bwMode="auto">
          <a:xfrm>
            <a:off x="9482450" y="2622458"/>
            <a:ext cx="2709550" cy="4235543"/>
          </a:xfrm>
          <a:custGeom>
            <a:avLst/>
            <a:gdLst>
              <a:gd name="connsiteX0" fmla="*/ 2709549 w 2709550"/>
              <a:gd name="connsiteY0" fmla="*/ 0 h 4235543"/>
              <a:gd name="connsiteX1" fmla="*/ 2709550 w 2709550"/>
              <a:gd name="connsiteY1" fmla="*/ 4235543 h 4235543"/>
              <a:gd name="connsiteX2" fmla="*/ 1172631 w 2709550"/>
              <a:gd name="connsiteY2" fmla="*/ 4235543 h 4235543"/>
              <a:gd name="connsiteX3" fmla="*/ 114887 w 2709550"/>
              <a:gd name="connsiteY3" fmla="*/ 3202553 h 4235543"/>
              <a:gd name="connsiteX4" fmla="*/ 108503 w 2709550"/>
              <a:gd name="connsiteY4" fmla="*/ 2663376 h 42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9550" h="4235543" extrusionOk="0">
                <a:moveTo>
                  <a:pt x="2709549" y="0"/>
                </a:moveTo>
                <a:lnTo>
                  <a:pt x="2709550" y="4235543"/>
                </a:lnTo>
                <a:lnTo>
                  <a:pt x="1172631" y="4235543"/>
                </a:lnTo>
                <a:lnTo>
                  <a:pt x="114887" y="3202553"/>
                </a:lnTo>
                <a:cubicBezTo>
                  <a:pt x="-35765" y="3055426"/>
                  <a:pt x="-38624" y="2814029"/>
                  <a:pt x="108503" y="2663376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1"/>
          </p:nvPr>
        </p:nvSpPr>
        <p:spPr bwMode="auto">
          <a:xfrm>
            <a:off x="5641207" y="0"/>
            <a:ext cx="6550793" cy="5276518"/>
          </a:xfrm>
          <a:custGeom>
            <a:avLst/>
            <a:gdLst>
              <a:gd name="connsiteX0" fmla="*/ 1464328 w 6550793"/>
              <a:gd name="connsiteY0" fmla="*/ 0 h 5276518"/>
              <a:gd name="connsiteX1" fmla="*/ 5457482 w 6550793"/>
              <a:gd name="connsiteY1" fmla="*/ 0 h 5276518"/>
              <a:gd name="connsiteX2" fmla="*/ 5334956 w 6550793"/>
              <a:gd name="connsiteY2" fmla="*/ 413064 h 5276518"/>
              <a:gd name="connsiteX3" fmla="*/ 5512609 w 6550793"/>
              <a:gd name="connsiteY3" fmla="*/ 740555 h 5276518"/>
              <a:gd name="connsiteX4" fmla="*/ 6550792 w 6550793"/>
              <a:gd name="connsiteY4" fmla="*/ 1048506 h 5276518"/>
              <a:gd name="connsiteX5" fmla="*/ 6550792 w 6550793"/>
              <a:gd name="connsiteY5" fmla="*/ 664034 h 5276518"/>
              <a:gd name="connsiteX6" fmla="*/ 6550793 w 6550793"/>
              <a:gd name="connsiteY6" fmla="*/ 664035 h 5276518"/>
              <a:gd name="connsiteX7" fmla="*/ 6550793 w 6550793"/>
              <a:gd name="connsiteY7" fmla="*/ 2521288 h 5276518"/>
              <a:gd name="connsiteX8" fmla="*/ 3972240 w 6550793"/>
              <a:gd name="connsiteY8" fmla="*/ 5161633 h 5276518"/>
              <a:gd name="connsiteX9" fmla="*/ 3433064 w 6550793"/>
              <a:gd name="connsiteY9" fmla="*/ 5168016 h 5276518"/>
              <a:gd name="connsiteX10" fmla="*/ 114886 w 6550793"/>
              <a:gd name="connsiteY10" fmla="*/ 1927493 h 5276518"/>
              <a:gd name="connsiteX11" fmla="*/ 108502 w 6550793"/>
              <a:gd name="connsiteY11" fmla="*/ 1388317 h 527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0793" h="5276518" extrusionOk="0">
                <a:moveTo>
                  <a:pt x="1464328" y="0"/>
                </a:moveTo>
                <a:lnTo>
                  <a:pt x="5457482" y="0"/>
                </a:lnTo>
                <a:lnTo>
                  <a:pt x="5334956" y="413064"/>
                </a:lnTo>
                <a:cubicBezTo>
                  <a:pt x="5293580" y="552556"/>
                  <a:pt x="5373118" y="699179"/>
                  <a:pt x="5512609" y="740555"/>
                </a:cubicBezTo>
                <a:lnTo>
                  <a:pt x="6550792" y="1048506"/>
                </a:lnTo>
                <a:lnTo>
                  <a:pt x="6550792" y="664034"/>
                </a:lnTo>
                <a:lnTo>
                  <a:pt x="6550793" y="664035"/>
                </a:lnTo>
                <a:lnTo>
                  <a:pt x="6550793" y="2521288"/>
                </a:lnTo>
                <a:lnTo>
                  <a:pt x="3972240" y="5161633"/>
                </a:lnTo>
                <a:cubicBezTo>
                  <a:pt x="3825114" y="5312285"/>
                  <a:pt x="3583716" y="5315143"/>
                  <a:pt x="3433064" y="5168016"/>
                </a:cubicBezTo>
                <a:lnTo>
                  <a:pt x="114886" y="1927493"/>
                </a:lnTo>
                <a:cubicBezTo>
                  <a:pt x="-35766" y="1780367"/>
                  <a:pt x="-38624" y="1538969"/>
                  <a:pt x="108502" y="138831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0"/>
          </p:nvPr>
        </p:nvSpPr>
        <p:spPr bwMode="auto">
          <a:xfrm>
            <a:off x="418527" y="1852770"/>
            <a:ext cx="8748136" cy="5005230"/>
          </a:xfrm>
          <a:custGeom>
            <a:avLst/>
            <a:gdLst>
              <a:gd name="connsiteX0" fmla="*/ 5044163 w 8748136"/>
              <a:gd name="connsiteY0" fmla="*/ 27 h 5005230"/>
              <a:gd name="connsiteX1" fmla="*/ 5315073 w 8748136"/>
              <a:gd name="connsiteY1" fmla="*/ 108502 h 5005230"/>
              <a:gd name="connsiteX2" fmla="*/ 8633251 w 8748136"/>
              <a:gd name="connsiteY2" fmla="*/ 3349025 h 5005230"/>
              <a:gd name="connsiteX3" fmla="*/ 8639634 w 8748136"/>
              <a:gd name="connsiteY3" fmla="*/ 3888201 h 5005230"/>
              <a:gd name="connsiteX4" fmla="*/ 7548747 w 8748136"/>
              <a:gd name="connsiteY4" fmla="*/ 5005230 h 5005230"/>
              <a:gd name="connsiteX5" fmla="*/ 0 w 8748136"/>
              <a:gd name="connsiteY5" fmla="*/ 5005230 h 5005230"/>
              <a:gd name="connsiteX6" fmla="*/ 4775896 w 8748136"/>
              <a:gd name="connsiteY6" fmla="*/ 114886 h 5005230"/>
              <a:gd name="connsiteX7" fmla="*/ 5044163 w 8748136"/>
              <a:gd name="connsiteY7" fmla="*/ 27 h 5005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48136" h="5005230" extrusionOk="0">
                <a:moveTo>
                  <a:pt x="5044163" y="27"/>
                </a:moveTo>
                <a:cubicBezTo>
                  <a:pt x="5141735" y="-1128"/>
                  <a:pt x="5239747" y="34939"/>
                  <a:pt x="5315073" y="108502"/>
                </a:cubicBezTo>
                <a:lnTo>
                  <a:pt x="8633251" y="3349025"/>
                </a:lnTo>
                <a:cubicBezTo>
                  <a:pt x="8783903" y="3496152"/>
                  <a:pt x="8786761" y="3737549"/>
                  <a:pt x="8639634" y="3888201"/>
                </a:cubicBezTo>
                <a:lnTo>
                  <a:pt x="7548747" y="5005230"/>
                </a:lnTo>
                <a:lnTo>
                  <a:pt x="0" y="5005230"/>
                </a:lnTo>
                <a:lnTo>
                  <a:pt x="4775896" y="114886"/>
                </a:lnTo>
                <a:cubicBezTo>
                  <a:pt x="4849460" y="39560"/>
                  <a:pt x="4946590" y="1182"/>
                  <a:pt x="5044163" y="2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 typeface="+mj-lt"/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Полилиния: фигура 3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353489" y="1354258"/>
            <a:ext cx="110212" cy="11021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1162226"/>
            <a:ext cx="3834617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" name="Полилиния: фигура 9"/>
          <p:cNvSpPr/>
          <p:nvPr userDrawn="1"/>
        </p:nvSpPr>
        <p:spPr bwMode="auto">
          <a:xfrm rot="2659297">
            <a:off x="8391256" y="5973490"/>
            <a:ext cx="1811413" cy="1769021"/>
          </a:xfrm>
          <a:custGeom>
            <a:avLst/>
            <a:gdLst>
              <a:gd name="connsiteX0" fmla="*/ 111675 w 1811413"/>
              <a:gd name="connsiteY0" fmla="*/ 111675 h 1769021"/>
              <a:gd name="connsiteX1" fmla="*/ 381282 w 1811413"/>
              <a:gd name="connsiteY1" fmla="*/ 0 h 1769021"/>
              <a:gd name="connsiteX2" fmla="*/ 1811413 w 1811413"/>
              <a:gd name="connsiteY2" fmla="*/ 0 h 1769021"/>
              <a:gd name="connsiteX3" fmla="*/ 0 w 1811413"/>
              <a:gd name="connsiteY3" fmla="*/ 1769021 h 1769021"/>
              <a:gd name="connsiteX4" fmla="*/ 0 w 1811413"/>
              <a:gd name="connsiteY4" fmla="*/ 381282 h 1769021"/>
              <a:gd name="connsiteX5" fmla="*/ 111675 w 1811413"/>
              <a:gd name="connsiteY5" fmla="*/ 111675 h 176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1413" h="1769021" extrusionOk="0">
                <a:moveTo>
                  <a:pt x="111675" y="111675"/>
                </a:moveTo>
                <a:cubicBezTo>
                  <a:pt x="180674" y="42677"/>
                  <a:pt x="275994" y="0"/>
                  <a:pt x="381282" y="0"/>
                </a:cubicBezTo>
                <a:lnTo>
                  <a:pt x="1811413" y="0"/>
                </a:lnTo>
                <a:lnTo>
                  <a:pt x="0" y="1769021"/>
                </a:lnTo>
                <a:lnTo>
                  <a:pt x="0" y="381282"/>
                </a:lnTo>
                <a:cubicBezTo>
                  <a:pt x="0" y="275994"/>
                  <a:pt x="42676" y="180674"/>
                  <a:pt x="111675" y="11167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grpSp>
        <p:nvGrpSpPr>
          <p:cNvPr id="16" name="Группа 1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7" name="Полилиния: фигура 1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еребивочный слайд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786248" y="2367515"/>
            <a:ext cx="10619504" cy="7017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2383558" y="4144994"/>
            <a:ext cx="7424884" cy="59505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24" name="Прямая соединительная линия 23"/>
          <p:cNvCxnSpPr>
            <a:cxnSpLocks/>
            <a:stCxn id="27" idx="3"/>
          </p:cNvCxnSpPr>
          <p:nvPr userDrawn="1"/>
        </p:nvCxnSpPr>
        <p:spPr bwMode="auto">
          <a:xfrm>
            <a:off x="4043516" y="3902814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cxnSpLocks/>
          </p:cNvCxnSpPr>
          <p:nvPr userDrawn="1"/>
        </p:nvCxnSpPr>
        <p:spPr bwMode="auto">
          <a:xfrm>
            <a:off x="7696546" y="3902814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 userDrawn="1"/>
        </p:nvSpPr>
        <p:spPr bwMode="auto">
          <a:xfrm>
            <a:off x="3845800" y="3803956"/>
            <a:ext cx="197716" cy="197716"/>
          </a:xfrm>
          <a:prstGeom prst="rect">
            <a:avLst/>
          </a:prstGeom>
          <a:solidFill>
            <a:srgbClr val="A4092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9983657" y="6422401"/>
            <a:ext cx="12290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 userDrawn="1"/>
        </p:nvSpPr>
        <p:spPr bwMode="auto">
          <a:xfrm>
            <a:off x="8125463" y="195482"/>
            <a:ext cx="349635" cy="34963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 userDrawn="1"/>
        </p:nvSpPr>
        <p:spPr bwMode="auto">
          <a:xfrm rot="19100241">
            <a:off x="1321648" y="4885175"/>
            <a:ext cx="440809" cy="440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 userDrawn="1"/>
        </p:nvSpPr>
        <p:spPr bwMode="auto">
          <a:xfrm>
            <a:off x="7755712" y="5470631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 flipH="1">
            <a:off x="232213" y="236099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3" name="Группа 32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34" name="Полилиния: фигура 33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5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  <p:sp>
        <p:nvSpPr>
          <p:cNvPr id="36" name="Прямоугольник 35"/>
          <p:cNvSpPr/>
          <p:nvPr userDrawn="1"/>
        </p:nvSpPr>
        <p:spPr bwMode="auto">
          <a:xfrm rot="19100241">
            <a:off x="11003069" y="3673597"/>
            <a:ext cx="173808" cy="1738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 userDrawn="1"/>
        </p:nvSpPr>
        <p:spPr bwMode="auto">
          <a:xfrm>
            <a:off x="3932170" y="1058736"/>
            <a:ext cx="111345" cy="111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еребивочный слайд (серый)">
    <p:bg>
      <p:bgPr>
        <a:solidFill>
          <a:srgbClr val="87898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786248" y="2367515"/>
            <a:ext cx="10619504" cy="701731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defRPr sz="44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2383558" y="4144994"/>
            <a:ext cx="7424884" cy="59505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24" name="Прямая соединительная линия 23"/>
          <p:cNvCxnSpPr>
            <a:cxnSpLocks/>
            <a:stCxn id="27" idx="3"/>
          </p:cNvCxnSpPr>
          <p:nvPr userDrawn="1"/>
        </p:nvCxnSpPr>
        <p:spPr bwMode="auto">
          <a:xfrm>
            <a:off x="4043516" y="3902814"/>
            <a:ext cx="3679331" cy="0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cxnSpLocks/>
          </p:cNvCxnSpPr>
          <p:nvPr userDrawn="1"/>
        </p:nvCxnSpPr>
        <p:spPr bwMode="auto">
          <a:xfrm>
            <a:off x="7696546" y="3902814"/>
            <a:ext cx="33348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 userDrawn="1"/>
        </p:nvSpPr>
        <p:spPr bwMode="auto">
          <a:xfrm>
            <a:off x="3845800" y="3803956"/>
            <a:ext cx="197716" cy="197716"/>
          </a:xfrm>
          <a:prstGeom prst="rect">
            <a:avLst/>
          </a:prstGeom>
          <a:solidFill>
            <a:srgbClr val="93959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9983657" y="6422401"/>
            <a:ext cx="122900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 userDrawn="1"/>
        </p:nvSpPr>
        <p:spPr bwMode="auto">
          <a:xfrm>
            <a:off x="8125463" y="195482"/>
            <a:ext cx="349635" cy="34963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 userDrawn="1"/>
        </p:nvSpPr>
        <p:spPr bwMode="auto">
          <a:xfrm rot="19100241">
            <a:off x="1321648" y="4885175"/>
            <a:ext cx="440809" cy="440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 userDrawn="1"/>
        </p:nvSpPr>
        <p:spPr bwMode="auto">
          <a:xfrm>
            <a:off x="7755712" y="5470631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 flipH="1">
            <a:off x="232213" y="236099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 userDrawn="1"/>
        </p:nvSpPr>
        <p:spPr bwMode="auto">
          <a:xfrm rot="19100241">
            <a:off x="11003069" y="3673597"/>
            <a:ext cx="173808" cy="1738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 userDrawn="1"/>
        </p:nvSpPr>
        <p:spPr bwMode="auto">
          <a:xfrm>
            <a:off x="3932170" y="1058736"/>
            <a:ext cx="111345" cy="111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2" name="Группа 21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23" name="Полилиния: фигура 22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1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 userDrawn="1"/>
        </p:nvSpPr>
        <p:spPr bwMode="auto">
          <a:xfrm>
            <a:off x="0" y="5657670"/>
            <a:ext cx="12192000" cy="1200329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: скругленные углы 13"/>
          <p:cNvSpPr/>
          <p:nvPr userDrawn="1"/>
        </p:nvSpPr>
        <p:spPr bwMode="auto">
          <a:xfrm>
            <a:off x="731838" y="2082297"/>
            <a:ext cx="11052175" cy="4356003"/>
          </a:xfrm>
          <a:prstGeom prst="roundRect">
            <a:avLst>
              <a:gd name="adj" fmla="val 4757"/>
            </a:avLst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670080"/>
            <a:ext cx="103873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5" name="Овал 34"/>
          <p:cNvSpPr/>
          <p:nvPr userDrawn="1"/>
        </p:nvSpPr>
        <p:spPr bwMode="auto">
          <a:xfrm>
            <a:off x="9988101" y="1594261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 userDrawn="1"/>
        </p:nvSpPr>
        <p:spPr bwMode="auto">
          <a:xfrm>
            <a:off x="186493" y="5037450"/>
            <a:ext cx="197716" cy="197716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8" name="Прямая соединительная линия 37"/>
          <p:cNvCxnSpPr>
            <a:cxnSpLocks/>
          </p:cNvCxnSpPr>
          <p:nvPr userDrawn="1"/>
        </p:nvCxnSpPr>
        <p:spPr bwMode="auto">
          <a:xfrm>
            <a:off x="727527" y="512763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олилиния: фигура 38"/>
          <p:cNvSpPr/>
          <p:nvPr userDrawn="1"/>
        </p:nvSpPr>
        <p:spPr bwMode="auto">
          <a:xfrm>
            <a:off x="11682424" y="1809414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0" name="Прямая соединительная линия 39"/>
          <p:cNvCxnSpPr>
            <a:cxnSpLocks/>
          </p:cNvCxnSpPr>
          <p:nvPr userDrawn="1"/>
        </p:nvCxnSpPr>
        <p:spPr bwMode="auto">
          <a:xfrm>
            <a:off x="10272465" y="401890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42" name="Полилиния: фигура 41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54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976212" y="2542470"/>
            <a:ext cx="5484877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976213" y="3193614"/>
            <a:ext cx="5484876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2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670080"/>
            <a:ext cx="103873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4" name="Прямоугольник 3"/>
          <p:cNvSpPr/>
          <p:nvPr userDrawn="1"/>
        </p:nvSpPr>
        <p:spPr bwMode="auto">
          <a:xfrm>
            <a:off x="0" y="5197182"/>
            <a:ext cx="12192000" cy="1660818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1" name="Прямая соединительная линия 10"/>
          <p:cNvCxnSpPr>
            <a:cxnSpLocks/>
          </p:cNvCxnSpPr>
          <p:nvPr userDrawn="1"/>
        </p:nvCxnSpPr>
        <p:spPr bwMode="auto">
          <a:xfrm>
            <a:off x="1287610" y="3174007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7012153" y="3174007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 userDrawn="1"/>
        </p:nvSpPr>
        <p:spPr bwMode="auto">
          <a:xfrm>
            <a:off x="9614781" y="419700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 bwMode="auto">
          <a:xfrm>
            <a:off x="5786493" y="3970847"/>
            <a:ext cx="197716" cy="197716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>
            <a:cxnSpLocks/>
          </p:cNvCxnSpPr>
          <p:nvPr userDrawn="1"/>
        </p:nvCxnSpPr>
        <p:spPr bwMode="auto">
          <a:xfrm>
            <a:off x="727527" y="512763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8300582" y="1557656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олилиния: фигура 16"/>
          <p:cNvSpPr/>
          <p:nvPr userDrawn="1"/>
        </p:nvSpPr>
        <p:spPr bwMode="auto">
          <a:xfrm>
            <a:off x="10920549" y="1826462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5198862" y="2598242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0" name="Полилиния: фигура 19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8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1174651" y="2644533"/>
            <a:ext cx="3875835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19"/>
          </p:nvPr>
        </p:nvSpPr>
        <p:spPr bwMode="auto">
          <a:xfrm>
            <a:off x="6901792" y="2644533"/>
            <a:ext cx="3875835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1174651" y="3440531"/>
            <a:ext cx="3875835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901791" y="3440531"/>
            <a:ext cx="3875835" cy="14513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1847850" y="5338592"/>
            <a:ext cx="3202636" cy="72333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7572375" y="5338592"/>
            <a:ext cx="3205251" cy="72333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4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670080"/>
            <a:ext cx="103873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1" name="Овал 10"/>
          <p:cNvSpPr/>
          <p:nvPr userDrawn="1"/>
        </p:nvSpPr>
        <p:spPr bwMode="auto">
          <a:xfrm>
            <a:off x="9614781" y="419700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3" name="Прямая соединительная линия 12"/>
          <p:cNvCxnSpPr>
            <a:cxnSpLocks/>
          </p:cNvCxnSpPr>
          <p:nvPr userDrawn="1"/>
        </p:nvCxnSpPr>
        <p:spPr bwMode="auto">
          <a:xfrm>
            <a:off x="727527" y="512763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 bwMode="auto">
          <a:xfrm>
            <a:off x="0" y="5998864"/>
            <a:ext cx="12192000" cy="85913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Прямоугольник 42"/>
          <p:cNvSpPr/>
          <p:nvPr userDrawn="1"/>
        </p:nvSpPr>
        <p:spPr bwMode="auto">
          <a:xfrm>
            <a:off x="5997142" y="4242736"/>
            <a:ext cx="197716" cy="197716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Прямоугольник 43"/>
          <p:cNvSpPr/>
          <p:nvPr userDrawn="1"/>
        </p:nvSpPr>
        <p:spPr bwMode="auto">
          <a:xfrm>
            <a:off x="8300582" y="1557656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Полилиния: фигура 44"/>
          <p:cNvSpPr/>
          <p:nvPr userDrawn="1"/>
        </p:nvSpPr>
        <p:spPr bwMode="auto">
          <a:xfrm>
            <a:off x="11790937" y="1913311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6" name="Прямая соединительная линия 45"/>
          <p:cNvCxnSpPr>
            <a:cxnSpLocks/>
          </p:cNvCxnSpPr>
          <p:nvPr userDrawn="1"/>
        </p:nvCxnSpPr>
        <p:spPr bwMode="auto">
          <a:xfrm>
            <a:off x="5619749" y="2640113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 userDrawn="1"/>
        </p:nvSpPr>
        <p:spPr bwMode="auto">
          <a:xfrm>
            <a:off x="0" y="5998864"/>
            <a:ext cx="12192000" cy="85913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2" name="Прямая соединительная линия 51"/>
          <p:cNvCxnSpPr>
            <a:cxnSpLocks/>
          </p:cNvCxnSpPr>
          <p:nvPr userDrawn="1"/>
        </p:nvCxnSpPr>
        <p:spPr bwMode="auto">
          <a:xfrm>
            <a:off x="1287610" y="3150929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1174651" y="2467551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1174651" y="3263548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56" name="Прямая соединительная линия 55"/>
          <p:cNvCxnSpPr>
            <a:cxnSpLocks/>
          </p:cNvCxnSpPr>
          <p:nvPr userDrawn="1"/>
        </p:nvCxnSpPr>
        <p:spPr bwMode="auto">
          <a:xfrm>
            <a:off x="7253181" y="3150929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140221" y="2467551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7140221" y="3263548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60" name="Прямая соединительная линия 59"/>
          <p:cNvCxnSpPr>
            <a:cxnSpLocks/>
          </p:cNvCxnSpPr>
          <p:nvPr userDrawn="1"/>
        </p:nvCxnSpPr>
        <p:spPr bwMode="auto">
          <a:xfrm>
            <a:off x="1287610" y="5603402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1174651" y="4920024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1174651" y="5716021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64" name="Прямая соединительная линия 63"/>
          <p:cNvCxnSpPr>
            <a:cxnSpLocks/>
          </p:cNvCxnSpPr>
          <p:nvPr userDrawn="1"/>
        </p:nvCxnSpPr>
        <p:spPr bwMode="auto">
          <a:xfrm>
            <a:off x="7253181" y="5603402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140221" y="4920024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6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140221" y="5716021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4) вертикальны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5657670"/>
            <a:ext cx="12192000" cy="1200329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670080"/>
            <a:ext cx="10387372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вал 4"/>
          <p:cNvSpPr/>
          <p:nvPr userDrawn="1"/>
        </p:nvSpPr>
        <p:spPr bwMode="auto">
          <a:xfrm>
            <a:off x="9988101" y="1594261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 bwMode="auto">
          <a:xfrm>
            <a:off x="186493" y="5037450"/>
            <a:ext cx="197716" cy="197716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cxnSpLocks/>
          </p:cNvCxnSpPr>
          <p:nvPr userDrawn="1"/>
        </p:nvCxnSpPr>
        <p:spPr bwMode="auto">
          <a:xfrm>
            <a:off x="727527" y="512763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лилиния: фигура 7"/>
          <p:cNvSpPr/>
          <p:nvPr userDrawn="1"/>
        </p:nvSpPr>
        <p:spPr bwMode="auto">
          <a:xfrm>
            <a:off x="11682424" y="1907691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9" name="Прямая соединительная линия 8"/>
          <p:cNvCxnSpPr>
            <a:cxnSpLocks/>
          </p:cNvCxnSpPr>
          <p:nvPr userDrawn="1"/>
        </p:nvCxnSpPr>
        <p:spPr bwMode="auto">
          <a:xfrm>
            <a:off x="10272465" y="401890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1" name="Полилиния: фигура 1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cxnSp>
        <p:nvCxnSpPr>
          <p:cNvPr id="15" name="Прямая соединительная линия 14"/>
          <p:cNvCxnSpPr>
            <a:cxnSpLocks/>
          </p:cNvCxnSpPr>
          <p:nvPr userDrawn="1"/>
        </p:nvCxnSpPr>
        <p:spPr bwMode="auto">
          <a:xfrm>
            <a:off x="893134" y="3192553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776444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776444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39" name="Прямая соединительная линия 38"/>
          <p:cNvCxnSpPr>
            <a:cxnSpLocks/>
          </p:cNvCxnSpPr>
          <p:nvPr userDrawn="1"/>
        </p:nvCxnSpPr>
        <p:spPr bwMode="auto">
          <a:xfrm>
            <a:off x="3797130" y="3192553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3680440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3680440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42" name="Прямая соединительная линия 41"/>
          <p:cNvCxnSpPr>
            <a:cxnSpLocks/>
          </p:cNvCxnSpPr>
          <p:nvPr userDrawn="1"/>
        </p:nvCxnSpPr>
        <p:spPr bwMode="auto">
          <a:xfrm>
            <a:off x="6664864" y="3192553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548173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548173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45" name="Прямая соединительная линия 44"/>
          <p:cNvCxnSpPr>
            <a:cxnSpLocks/>
          </p:cNvCxnSpPr>
          <p:nvPr userDrawn="1"/>
        </p:nvCxnSpPr>
        <p:spPr bwMode="auto">
          <a:xfrm>
            <a:off x="9527247" y="3192553"/>
            <a:ext cx="540000" cy="0"/>
          </a:xfrm>
          <a:prstGeom prst="line">
            <a:avLst/>
          </a:prstGeom>
          <a:ln w="19050" cap="rnd">
            <a:solidFill>
              <a:srgbClr val="A4092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9410557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7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9410557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5)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 userDrawn="1"/>
        </p:nvSpPr>
        <p:spPr bwMode="auto">
          <a:xfrm>
            <a:off x="0" y="5998864"/>
            <a:ext cx="12192000" cy="85913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олилиния: фигура 4"/>
          <p:cNvSpPr/>
          <p:nvPr userDrawn="1"/>
        </p:nvSpPr>
        <p:spPr bwMode="auto">
          <a:xfrm>
            <a:off x="11884121" y="3351585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 bwMode="auto">
          <a:xfrm>
            <a:off x="-23356" y="444543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Группа 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1" name="Полилиния: фигура 1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9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55664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755664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3047670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3047670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5326613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326613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631682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631682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910624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910624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9063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еребивочный без лого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437419" y="3819327"/>
            <a:ext cx="3754582" cy="3038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-1" y="-1"/>
            <a:ext cx="3629892" cy="3493847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1973407" y="2648190"/>
            <a:ext cx="8245185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2590799" y="3819327"/>
            <a:ext cx="7010399" cy="59505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5)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6531394"/>
            <a:ext cx="12192000" cy="32660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олилиния: фигура 4"/>
          <p:cNvSpPr/>
          <p:nvPr userDrawn="1"/>
        </p:nvSpPr>
        <p:spPr bwMode="auto">
          <a:xfrm>
            <a:off x="11884121" y="3351585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 bwMode="auto">
          <a:xfrm>
            <a:off x="-23356" y="444543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Группа 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1" name="Полилиния: фигура 1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9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64223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64223" y="2489912"/>
            <a:ext cx="1789200" cy="3842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2969292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2969292" y="2489912"/>
            <a:ext cx="1789200" cy="3842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5274361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274361" y="2489912"/>
            <a:ext cx="1789200" cy="3842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579430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579430" y="2489912"/>
            <a:ext cx="1789200" cy="3842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884498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884498" y="2489912"/>
            <a:ext cx="1789200" cy="3842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9063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8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81298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6531394"/>
            <a:ext cx="12192000" cy="32660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олилиния: фигура 5"/>
          <p:cNvSpPr/>
          <p:nvPr userDrawn="1"/>
        </p:nvSpPr>
        <p:spPr bwMode="auto">
          <a:xfrm>
            <a:off x="8960630" y="1428806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-23356" y="444543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2" name="Полилиния: фигура 11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34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64224" y="245845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64224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3551161" y="245845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3551161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3551161" y="453680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3551161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664224" y="453680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664224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631065" y="245845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6631065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657791" y="245845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657791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6631065" y="453680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631065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657791" y="453680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9657791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12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9063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6531394"/>
            <a:ext cx="12192000" cy="32660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олилиния: фигура 5"/>
          <p:cNvSpPr/>
          <p:nvPr userDrawn="1"/>
        </p:nvSpPr>
        <p:spPr bwMode="auto">
          <a:xfrm>
            <a:off x="11884121" y="3351585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-23356" y="444543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2" name="Полилиния: фигура 11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34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64224" y="211312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64224" y="2543557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3551161" y="211312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3551161" y="2543557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3551161" y="370086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3551161" y="413130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664224" y="370086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664224" y="413130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3551161" y="5305533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3551161" y="5735969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0" name="Текст 39"/>
          <p:cNvSpPr>
            <a:spLocks noGrp="1"/>
          </p:cNvSpPr>
          <p:nvPr>
            <p:ph type="body" sz="quarter" idx="41"/>
          </p:nvPr>
        </p:nvSpPr>
        <p:spPr bwMode="auto">
          <a:xfrm>
            <a:off x="664224" y="5305533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1" name="Текст 39"/>
          <p:cNvSpPr>
            <a:spLocks noGrp="1"/>
          </p:cNvSpPr>
          <p:nvPr>
            <p:ph type="body" sz="quarter" idx="42"/>
          </p:nvPr>
        </p:nvSpPr>
        <p:spPr bwMode="auto">
          <a:xfrm>
            <a:off x="664224" y="5735969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631065" y="211312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6631065" y="2543557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657791" y="211312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657791" y="2543557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6631065" y="370086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631065" y="413130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657791" y="3700866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9657791" y="413130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6631065" y="5305533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7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6631065" y="5735969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8" name="Текст 39"/>
          <p:cNvSpPr>
            <a:spLocks noGrp="1"/>
          </p:cNvSpPr>
          <p:nvPr>
            <p:ph type="body" sz="quarter" idx="39"/>
          </p:nvPr>
        </p:nvSpPr>
        <p:spPr bwMode="auto">
          <a:xfrm>
            <a:off x="9657791" y="5305533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9" name="Текст 39"/>
          <p:cNvSpPr>
            <a:spLocks noGrp="1"/>
          </p:cNvSpPr>
          <p:nvPr>
            <p:ph type="body" sz="quarter" idx="40"/>
          </p:nvPr>
        </p:nvSpPr>
        <p:spPr bwMode="auto">
          <a:xfrm>
            <a:off x="9657791" y="5735969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Ассоритемнт + ик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37499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 userDrawn="1"/>
        </p:nvSpPr>
        <p:spPr bwMode="auto">
          <a:xfrm>
            <a:off x="9949290" y="350456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 bwMode="auto">
          <a:xfrm>
            <a:off x="11311906" y="1775068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10978129" y="4292600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 userDrawn="1"/>
        </p:nvSpPr>
        <p:spPr bwMode="auto">
          <a:xfrm>
            <a:off x="11675865" y="5684097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3" name="Прямая соединительная линия 22"/>
          <p:cNvCxnSpPr>
            <a:cxnSpLocks/>
          </p:cNvCxnSpPr>
          <p:nvPr userDrawn="1"/>
        </p:nvCxnSpPr>
        <p:spPr bwMode="auto">
          <a:xfrm>
            <a:off x="11964988" y="2636112"/>
            <a:ext cx="227012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1600025" y="1587834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1600025" y="1813872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7140575" y="1587834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7140575" y="1813872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1600025" y="264687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1600025" y="287290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140575" y="264687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140575" y="287290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1600025" y="3675303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1600025" y="390134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7140575" y="3675303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7140575" y="390134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1600025" y="472358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1600025" y="4949619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39"/>
          </p:nvPr>
        </p:nvSpPr>
        <p:spPr bwMode="auto">
          <a:xfrm>
            <a:off x="7140575" y="472358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40"/>
          </p:nvPr>
        </p:nvSpPr>
        <p:spPr bwMode="auto">
          <a:xfrm>
            <a:off x="7140575" y="4949619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41"/>
          </p:nvPr>
        </p:nvSpPr>
        <p:spPr bwMode="auto">
          <a:xfrm>
            <a:off x="1600025" y="575984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42"/>
          </p:nvPr>
        </p:nvSpPr>
        <p:spPr bwMode="auto">
          <a:xfrm>
            <a:off x="1600025" y="598587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7140575" y="575984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7140575" y="598587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Ассоритемнт без икон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22081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 userDrawn="1"/>
        </p:nvSpPr>
        <p:spPr bwMode="auto">
          <a:xfrm>
            <a:off x="9949290" y="350456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 bwMode="auto">
          <a:xfrm>
            <a:off x="11311906" y="1775068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10978129" y="4292600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 userDrawn="1"/>
        </p:nvSpPr>
        <p:spPr bwMode="auto">
          <a:xfrm>
            <a:off x="11675865" y="5684097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1048198" y="1587834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1048198" y="1813872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1048198" y="2646870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1048198" y="2872908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1048198" y="3675303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1048198" y="3901341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1048198" y="4723581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1048198" y="4949619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41"/>
          </p:nvPr>
        </p:nvSpPr>
        <p:spPr bwMode="auto">
          <a:xfrm>
            <a:off x="1048198" y="5759840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42"/>
          </p:nvPr>
        </p:nvSpPr>
        <p:spPr bwMode="auto">
          <a:xfrm>
            <a:off x="1048198" y="5985878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6667458" y="1587834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6667458" y="1813872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45"/>
          </p:nvPr>
        </p:nvSpPr>
        <p:spPr bwMode="auto">
          <a:xfrm>
            <a:off x="6667458" y="2646870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46"/>
          </p:nvPr>
        </p:nvSpPr>
        <p:spPr bwMode="auto">
          <a:xfrm>
            <a:off x="6667458" y="2872908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47"/>
          </p:nvPr>
        </p:nvSpPr>
        <p:spPr bwMode="auto">
          <a:xfrm>
            <a:off x="6667458" y="3675303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9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6667458" y="3901341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0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6667458" y="4723581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6667458" y="4949619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6667458" y="5759840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3" name="Текст 39"/>
          <p:cNvSpPr>
            <a:spLocks noGrp="1"/>
          </p:cNvSpPr>
          <p:nvPr>
            <p:ph type="body" sz="quarter" idx="52"/>
          </p:nvPr>
        </p:nvSpPr>
        <p:spPr bwMode="auto">
          <a:xfrm>
            <a:off x="6667458" y="5985878"/>
            <a:ext cx="3183334" cy="29744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64" name="Прямая соединительная линия 63"/>
          <p:cNvCxnSpPr>
            <a:cxnSpLocks/>
          </p:cNvCxnSpPr>
          <p:nvPr userDrawn="1"/>
        </p:nvCxnSpPr>
        <p:spPr bwMode="auto">
          <a:xfrm>
            <a:off x="11964988" y="2636112"/>
            <a:ext cx="227012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3) + фото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25"/>
          </p:nvPr>
        </p:nvSpPr>
        <p:spPr bwMode="auto">
          <a:xfrm>
            <a:off x="0" y="0"/>
            <a:ext cx="12191999" cy="4364180"/>
          </a:xfrm>
          <a:custGeom>
            <a:avLst/>
            <a:gdLst>
              <a:gd name="connsiteX0" fmla="*/ 0 w 12191999"/>
              <a:gd name="connsiteY0" fmla="*/ 0 h 4364180"/>
              <a:gd name="connsiteX1" fmla="*/ 12191999 w 12191999"/>
              <a:gd name="connsiteY1" fmla="*/ 0 h 4364180"/>
              <a:gd name="connsiteX2" fmla="*/ 12191999 w 12191999"/>
              <a:gd name="connsiteY2" fmla="*/ 1 h 4364180"/>
              <a:gd name="connsiteX3" fmla="*/ 11098689 w 12191999"/>
              <a:gd name="connsiteY3" fmla="*/ 1 h 4364180"/>
              <a:gd name="connsiteX4" fmla="*/ 10976164 w 12191999"/>
              <a:gd name="connsiteY4" fmla="*/ 413065 h 4364180"/>
              <a:gd name="connsiteX5" fmla="*/ 11153817 w 12191999"/>
              <a:gd name="connsiteY5" fmla="*/ 740556 h 4364180"/>
              <a:gd name="connsiteX6" fmla="*/ 12191999 w 12191999"/>
              <a:gd name="connsiteY6" fmla="*/ 1048506 h 4364180"/>
              <a:gd name="connsiteX7" fmla="*/ 12191999 w 12191999"/>
              <a:gd name="connsiteY7" fmla="*/ 4364180 h 4364180"/>
              <a:gd name="connsiteX8" fmla="*/ 9406377 w 12191999"/>
              <a:gd name="connsiteY8" fmla="*/ 4364180 h 4364180"/>
              <a:gd name="connsiteX9" fmla="*/ 9406377 w 12191999"/>
              <a:gd name="connsiteY9" fmla="*/ 4132228 h 4364180"/>
              <a:gd name="connsiteX10" fmla="*/ 9267286 w 12191999"/>
              <a:gd name="connsiteY10" fmla="*/ 3993137 h 4364180"/>
              <a:gd name="connsiteX11" fmla="*/ 8859411 w 12191999"/>
              <a:gd name="connsiteY11" fmla="*/ 3993137 h 4364180"/>
              <a:gd name="connsiteX12" fmla="*/ 8720320 w 12191999"/>
              <a:gd name="connsiteY12" fmla="*/ 4132228 h 4364180"/>
              <a:gd name="connsiteX13" fmla="*/ 8720320 w 12191999"/>
              <a:gd name="connsiteY13" fmla="*/ 4364180 h 4364180"/>
              <a:gd name="connsiteX14" fmla="*/ 5160249 w 12191999"/>
              <a:gd name="connsiteY14" fmla="*/ 4364180 h 4364180"/>
              <a:gd name="connsiteX15" fmla="*/ 5160249 w 12191999"/>
              <a:gd name="connsiteY15" fmla="*/ 4132228 h 4364180"/>
              <a:gd name="connsiteX16" fmla="*/ 5021158 w 12191999"/>
              <a:gd name="connsiteY16" fmla="*/ 3993137 h 4364180"/>
              <a:gd name="connsiteX17" fmla="*/ 4613284 w 12191999"/>
              <a:gd name="connsiteY17" fmla="*/ 3993137 h 4364180"/>
              <a:gd name="connsiteX18" fmla="*/ 4474192 w 12191999"/>
              <a:gd name="connsiteY18" fmla="*/ 4132228 h 4364180"/>
              <a:gd name="connsiteX19" fmla="*/ 4474192 w 12191999"/>
              <a:gd name="connsiteY19" fmla="*/ 4364180 h 4364180"/>
              <a:gd name="connsiteX20" fmla="*/ 1426062 w 12191999"/>
              <a:gd name="connsiteY20" fmla="*/ 4364180 h 4364180"/>
              <a:gd name="connsiteX21" fmla="*/ 1426062 w 12191999"/>
              <a:gd name="connsiteY21" fmla="*/ 4132228 h 4364180"/>
              <a:gd name="connsiteX22" fmla="*/ 1286971 w 12191999"/>
              <a:gd name="connsiteY22" fmla="*/ 3993137 h 4364180"/>
              <a:gd name="connsiteX23" fmla="*/ 879096 w 12191999"/>
              <a:gd name="connsiteY23" fmla="*/ 3993137 h 4364180"/>
              <a:gd name="connsiteX24" fmla="*/ 740005 w 12191999"/>
              <a:gd name="connsiteY24" fmla="*/ 4132228 h 4364180"/>
              <a:gd name="connsiteX25" fmla="*/ 740005 w 12191999"/>
              <a:gd name="connsiteY25" fmla="*/ 4364180 h 4364180"/>
              <a:gd name="connsiteX26" fmla="*/ 0 w 12191999"/>
              <a:gd name="connsiteY26" fmla="*/ 4364180 h 436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1999" h="4364180" extrusionOk="0">
                <a:moveTo>
                  <a:pt x="0" y="0"/>
                </a:moveTo>
                <a:lnTo>
                  <a:pt x="12191999" y="0"/>
                </a:lnTo>
                <a:lnTo>
                  <a:pt x="12191999" y="1"/>
                </a:lnTo>
                <a:lnTo>
                  <a:pt x="11098689" y="1"/>
                </a:lnTo>
                <a:lnTo>
                  <a:pt x="10976164" y="413065"/>
                </a:lnTo>
                <a:cubicBezTo>
                  <a:pt x="10934788" y="552557"/>
                  <a:pt x="11014325" y="699179"/>
                  <a:pt x="11153817" y="740556"/>
                </a:cubicBezTo>
                <a:lnTo>
                  <a:pt x="12191999" y="1048506"/>
                </a:lnTo>
                <a:lnTo>
                  <a:pt x="12191999" y="4364180"/>
                </a:lnTo>
                <a:lnTo>
                  <a:pt x="9406377" y="4364180"/>
                </a:lnTo>
                <a:lnTo>
                  <a:pt x="9406377" y="4132228"/>
                </a:lnTo>
                <a:cubicBezTo>
                  <a:pt x="9406377" y="4055410"/>
                  <a:pt x="9344104" y="3993137"/>
                  <a:pt x="9267286" y="3993137"/>
                </a:cubicBezTo>
                <a:lnTo>
                  <a:pt x="8859411" y="3993137"/>
                </a:lnTo>
                <a:cubicBezTo>
                  <a:pt x="8782593" y="3993137"/>
                  <a:pt x="8720320" y="4055410"/>
                  <a:pt x="8720320" y="4132228"/>
                </a:cubicBezTo>
                <a:lnTo>
                  <a:pt x="8720320" y="4364180"/>
                </a:lnTo>
                <a:lnTo>
                  <a:pt x="5160249" y="4364180"/>
                </a:lnTo>
                <a:lnTo>
                  <a:pt x="5160249" y="4132228"/>
                </a:lnTo>
                <a:cubicBezTo>
                  <a:pt x="5160249" y="4055410"/>
                  <a:pt x="5097976" y="3993137"/>
                  <a:pt x="5021158" y="3993137"/>
                </a:cubicBezTo>
                <a:lnTo>
                  <a:pt x="4613284" y="3993137"/>
                </a:lnTo>
                <a:cubicBezTo>
                  <a:pt x="4536465" y="3993137"/>
                  <a:pt x="4474192" y="4055410"/>
                  <a:pt x="4474192" y="4132228"/>
                </a:cubicBezTo>
                <a:lnTo>
                  <a:pt x="4474192" y="4364180"/>
                </a:lnTo>
                <a:lnTo>
                  <a:pt x="1426062" y="4364180"/>
                </a:lnTo>
                <a:lnTo>
                  <a:pt x="1426062" y="4132228"/>
                </a:lnTo>
                <a:cubicBezTo>
                  <a:pt x="1426062" y="4055410"/>
                  <a:pt x="1363789" y="3993137"/>
                  <a:pt x="1286971" y="3993137"/>
                </a:cubicBezTo>
                <a:lnTo>
                  <a:pt x="879096" y="3993137"/>
                </a:lnTo>
                <a:cubicBezTo>
                  <a:pt x="802278" y="3993137"/>
                  <a:pt x="740005" y="4055410"/>
                  <a:pt x="740005" y="4132228"/>
                </a:cubicBezTo>
                <a:lnTo>
                  <a:pt x="740005" y="4364180"/>
                </a:lnTo>
                <a:lnTo>
                  <a:pt x="0" y="436418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751557"/>
            <a:ext cx="842647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47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30238" y="2839137"/>
            <a:ext cx="6490409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0" y="4364182"/>
            <a:ext cx="12192000" cy="2493818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 bwMode="auto">
          <a:xfrm rot="19100241">
            <a:off x="7616765" y="5563618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 bwMode="auto">
          <a:xfrm>
            <a:off x="-29978" y="4720505"/>
            <a:ext cx="311764" cy="311764"/>
          </a:xfrm>
          <a:prstGeom prst="rect">
            <a:avLst/>
          </a:prstGeom>
          <a:solidFill>
            <a:srgbClr val="A4092B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 userDrawn="1"/>
        </p:nvSpPr>
        <p:spPr bwMode="auto">
          <a:xfrm>
            <a:off x="3363333" y="6472269"/>
            <a:ext cx="215153" cy="215153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10960319" y="4629499"/>
            <a:ext cx="123168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23888" y="5476627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19"/>
          </p:nvPr>
        </p:nvSpPr>
        <p:spPr bwMode="auto">
          <a:xfrm>
            <a:off x="623888" y="4998053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1pPr>
            <a:lvl2pPr marL="4572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2pPr>
            <a:lvl3pPr marL="9144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3pPr>
            <a:lvl4pPr marL="13716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4pPr>
            <a:lvl5pPr marL="18288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4474192" y="5476627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474192" y="4998053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1pPr>
            <a:lvl2pPr marL="4572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2pPr>
            <a:lvl3pPr marL="9144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3pPr>
            <a:lvl4pPr marL="13716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4pPr>
            <a:lvl5pPr marL="18288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8720320" y="5476627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8720320" y="4998053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1pPr>
            <a:lvl2pPr marL="4572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2pPr>
            <a:lvl3pPr marL="9144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3pPr>
            <a:lvl4pPr marL="13716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4pPr>
            <a:lvl5pPr marL="18288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Прямоугольник: скругленные углы 33"/>
          <p:cNvSpPr/>
          <p:nvPr userDrawn="1"/>
        </p:nvSpPr>
        <p:spPr bwMode="auto">
          <a:xfrm>
            <a:off x="740005" y="3993137"/>
            <a:ext cx="686057" cy="686057"/>
          </a:xfrm>
          <a:prstGeom prst="roundRect">
            <a:avLst>
              <a:gd name="adj" fmla="val 20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5" name="Прямоугольник: скругленные углы 34"/>
          <p:cNvSpPr/>
          <p:nvPr userDrawn="1"/>
        </p:nvSpPr>
        <p:spPr bwMode="auto">
          <a:xfrm>
            <a:off x="4474192" y="3993137"/>
            <a:ext cx="686057" cy="686057"/>
          </a:xfrm>
          <a:prstGeom prst="roundRect">
            <a:avLst>
              <a:gd name="adj" fmla="val 20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6" name="Прямоугольник: скругленные углы 35"/>
          <p:cNvSpPr/>
          <p:nvPr userDrawn="1"/>
        </p:nvSpPr>
        <p:spPr bwMode="auto">
          <a:xfrm>
            <a:off x="8720320" y="3993137"/>
            <a:ext cx="686057" cy="686057"/>
          </a:xfrm>
          <a:prstGeom prst="roundRect">
            <a:avLst>
              <a:gd name="adj" fmla="val 20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grpSp>
        <p:nvGrpSpPr>
          <p:cNvPr id="37" name="Группа 36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38" name="Полилиния: фигура 37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3) + фото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25"/>
          </p:nvPr>
        </p:nvSpPr>
        <p:spPr bwMode="auto">
          <a:xfrm>
            <a:off x="0" y="0"/>
            <a:ext cx="12191999" cy="4364180"/>
          </a:xfrm>
          <a:custGeom>
            <a:avLst/>
            <a:gdLst>
              <a:gd name="connsiteX0" fmla="*/ 0 w 12191999"/>
              <a:gd name="connsiteY0" fmla="*/ 0 h 4364180"/>
              <a:gd name="connsiteX1" fmla="*/ 12191999 w 12191999"/>
              <a:gd name="connsiteY1" fmla="*/ 0 h 4364180"/>
              <a:gd name="connsiteX2" fmla="*/ 12191999 w 12191999"/>
              <a:gd name="connsiteY2" fmla="*/ 1 h 4364180"/>
              <a:gd name="connsiteX3" fmla="*/ 11098689 w 12191999"/>
              <a:gd name="connsiteY3" fmla="*/ 1 h 4364180"/>
              <a:gd name="connsiteX4" fmla="*/ 10976164 w 12191999"/>
              <a:gd name="connsiteY4" fmla="*/ 413065 h 4364180"/>
              <a:gd name="connsiteX5" fmla="*/ 11153817 w 12191999"/>
              <a:gd name="connsiteY5" fmla="*/ 740556 h 4364180"/>
              <a:gd name="connsiteX6" fmla="*/ 12191999 w 12191999"/>
              <a:gd name="connsiteY6" fmla="*/ 1048506 h 4364180"/>
              <a:gd name="connsiteX7" fmla="*/ 12191999 w 12191999"/>
              <a:gd name="connsiteY7" fmla="*/ 4364180 h 4364180"/>
              <a:gd name="connsiteX8" fmla="*/ 9406377 w 12191999"/>
              <a:gd name="connsiteY8" fmla="*/ 4364180 h 4364180"/>
              <a:gd name="connsiteX9" fmla="*/ 9406377 w 12191999"/>
              <a:gd name="connsiteY9" fmla="*/ 4132228 h 4364180"/>
              <a:gd name="connsiteX10" fmla="*/ 9267286 w 12191999"/>
              <a:gd name="connsiteY10" fmla="*/ 3993137 h 4364180"/>
              <a:gd name="connsiteX11" fmla="*/ 8859411 w 12191999"/>
              <a:gd name="connsiteY11" fmla="*/ 3993137 h 4364180"/>
              <a:gd name="connsiteX12" fmla="*/ 8720320 w 12191999"/>
              <a:gd name="connsiteY12" fmla="*/ 4132228 h 4364180"/>
              <a:gd name="connsiteX13" fmla="*/ 8720320 w 12191999"/>
              <a:gd name="connsiteY13" fmla="*/ 4364180 h 4364180"/>
              <a:gd name="connsiteX14" fmla="*/ 5160249 w 12191999"/>
              <a:gd name="connsiteY14" fmla="*/ 4364180 h 4364180"/>
              <a:gd name="connsiteX15" fmla="*/ 5160249 w 12191999"/>
              <a:gd name="connsiteY15" fmla="*/ 4132228 h 4364180"/>
              <a:gd name="connsiteX16" fmla="*/ 5021158 w 12191999"/>
              <a:gd name="connsiteY16" fmla="*/ 3993137 h 4364180"/>
              <a:gd name="connsiteX17" fmla="*/ 4613284 w 12191999"/>
              <a:gd name="connsiteY17" fmla="*/ 3993137 h 4364180"/>
              <a:gd name="connsiteX18" fmla="*/ 4474192 w 12191999"/>
              <a:gd name="connsiteY18" fmla="*/ 4132228 h 4364180"/>
              <a:gd name="connsiteX19" fmla="*/ 4474192 w 12191999"/>
              <a:gd name="connsiteY19" fmla="*/ 4364180 h 4364180"/>
              <a:gd name="connsiteX20" fmla="*/ 1426062 w 12191999"/>
              <a:gd name="connsiteY20" fmla="*/ 4364180 h 4364180"/>
              <a:gd name="connsiteX21" fmla="*/ 1426062 w 12191999"/>
              <a:gd name="connsiteY21" fmla="*/ 4132228 h 4364180"/>
              <a:gd name="connsiteX22" fmla="*/ 1286971 w 12191999"/>
              <a:gd name="connsiteY22" fmla="*/ 3993137 h 4364180"/>
              <a:gd name="connsiteX23" fmla="*/ 879096 w 12191999"/>
              <a:gd name="connsiteY23" fmla="*/ 3993137 h 4364180"/>
              <a:gd name="connsiteX24" fmla="*/ 740005 w 12191999"/>
              <a:gd name="connsiteY24" fmla="*/ 4132228 h 4364180"/>
              <a:gd name="connsiteX25" fmla="*/ 740005 w 12191999"/>
              <a:gd name="connsiteY25" fmla="*/ 4364180 h 4364180"/>
              <a:gd name="connsiteX26" fmla="*/ 0 w 12191999"/>
              <a:gd name="connsiteY26" fmla="*/ 4364180 h 4364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1999" h="4364180" extrusionOk="0">
                <a:moveTo>
                  <a:pt x="0" y="0"/>
                </a:moveTo>
                <a:lnTo>
                  <a:pt x="12191999" y="0"/>
                </a:lnTo>
                <a:lnTo>
                  <a:pt x="12191999" y="1"/>
                </a:lnTo>
                <a:lnTo>
                  <a:pt x="11098689" y="1"/>
                </a:lnTo>
                <a:lnTo>
                  <a:pt x="10976164" y="413065"/>
                </a:lnTo>
                <a:cubicBezTo>
                  <a:pt x="10934788" y="552557"/>
                  <a:pt x="11014325" y="699179"/>
                  <a:pt x="11153817" y="740556"/>
                </a:cubicBezTo>
                <a:lnTo>
                  <a:pt x="12191999" y="1048506"/>
                </a:lnTo>
                <a:lnTo>
                  <a:pt x="12191999" y="4364180"/>
                </a:lnTo>
                <a:lnTo>
                  <a:pt x="9406377" y="4364180"/>
                </a:lnTo>
                <a:lnTo>
                  <a:pt x="9406377" y="4132228"/>
                </a:lnTo>
                <a:cubicBezTo>
                  <a:pt x="9406377" y="4055410"/>
                  <a:pt x="9344104" y="3993137"/>
                  <a:pt x="9267286" y="3993137"/>
                </a:cubicBezTo>
                <a:lnTo>
                  <a:pt x="8859411" y="3993137"/>
                </a:lnTo>
                <a:cubicBezTo>
                  <a:pt x="8782593" y="3993137"/>
                  <a:pt x="8720320" y="4055410"/>
                  <a:pt x="8720320" y="4132228"/>
                </a:cubicBezTo>
                <a:lnTo>
                  <a:pt x="8720320" y="4364180"/>
                </a:lnTo>
                <a:lnTo>
                  <a:pt x="5160249" y="4364180"/>
                </a:lnTo>
                <a:lnTo>
                  <a:pt x="5160249" y="4132228"/>
                </a:lnTo>
                <a:cubicBezTo>
                  <a:pt x="5160249" y="4055410"/>
                  <a:pt x="5097976" y="3993137"/>
                  <a:pt x="5021158" y="3993137"/>
                </a:cubicBezTo>
                <a:lnTo>
                  <a:pt x="4613284" y="3993137"/>
                </a:lnTo>
                <a:cubicBezTo>
                  <a:pt x="4536465" y="3993137"/>
                  <a:pt x="4474192" y="4055410"/>
                  <a:pt x="4474192" y="4132228"/>
                </a:cubicBezTo>
                <a:lnTo>
                  <a:pt x="4474192" y="4364180"/>
                </a:lnTo>
                <a:lnTo>
                  <a:pt x="1426062" y="4364180"/>
                </a:lnTo>
                <a:lnTo>
                  <a:pt x="1426062" y="4132228"/>
                </a:lnTo>
                <a:cubicBezTo>
                  <a:pt x="1426062" y="4055410"/>
                  <a:pt x="1363789" y="3993137"/>
                  <a:pt x="1286971" y="3993137"/>
                </a:cubicBezTo>
                <a:lnTo>
                  <a:pt x="879096" y="3993137"/>
                </a:lnTo>
                <a:cubicBezTo>
                  <a:pt x="802278" y="3993137"/>
                  <a:pt x="740005" y="4055410"/>
                  <a:pt x="740005" y="4132228"/>
                </a:cubicBezTo>
                <a:lnTo>
                  <a:pt x="740005" y="4364180"/>
                </a:lnTo>
                <a:lnTo>
                  <a:pt x="0" y="436418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2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751557"/>
            <a:ext cx="842647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47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30238" y="2839137"/>
            <a:ext cx="6490409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0" y="4364182"/>
            <a:ext cx="12192000" cy="2493818"/>
          </a:xfrm>
          <a:prstGeom prst="rect">
            <a:avLst/>
          </a:pr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 bwMode="auto">
          <a:xfrm rot="19100241">
            <a:off x="7616765" y="5563618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 bwMode="auto">
          <a:xfrm>
            <a:off x="-29978" y="4720505"/>
            <a:ext cx="311764" cy="311764"/>
          </a:xfrm>
          <a:prstGeom prst="rect">
            <a:avLst/>
          </a:prstGeom>
          <a:solidFill>
            <a:srgbClr val="87898D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 userDrawn="1"/>
        </p:nvSpPr>
        <p:spPr bwMode="auto">
          <a:xfrm>
            <a:off x="3363333" y="6472269"/>
            <a:ext cx="215153" cy="215153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10960319" y="4629499"/>
            <a:ext cx="123168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23888" y="5476627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19"/>
          </p:nvPr>
        </p:nvSpPr>
        <p:spPr bwMode="auto">
          <a:xfrm>
            <a:off x="623888" y="4998053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1pPr>
            <a:lvl2pPr marL="4572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2pPr>
            <a:lvl3pPr marL="9144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3pPr>
            <a:lvl4pPr marL="13716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4pPr>
            <a:lvl5pPr marL="18288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4474192" y="5476627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474192" y="4998053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1pPr>
            <a:lvl2pPr marL="4572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2pPr>
            <a:lvl3pPr marL="9144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3pPr>
            <a:lvl4pPr marL="13716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4pPr>
            <a:lvl5pPr marL="18288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8720320" y="5476627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8720320" y="4998053"/>
            <a:ext cx="2947987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1pPr>
            <a:lvl2pPr marL="4572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2pPr>
            <a:lvl3pPr marL="9144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3pPr>
            <a:lvl4pPr marL="13716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4pPr>
            <a:lvl5pPr marL="1828800" indent="0">
              <a:buNone/>
              <a:defRPr sz="2000" cap="all">
                <a:solidFill>
                  <a:schemeClr val="bg1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Прямоугольник: скругленные углы 33"/>
          <p:cNvSpPr/>
          <p:nvPr userDrawn="1"/>
        </p:nvSpPr>
        <p:spPr bwMode="auto">
          <a:xfrm>
            <a:off x="740005" y="3993137"/>
            <a:ext cx="686057" cy="686057"/>
          </a:xfrm>
          <a:prstGeom prst="roundRect">
            <a:avLst>
              <a:gd name="adj" fmla="val 20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5" name="Прямоугольник: скругленные углы 34"/>
          <p:cNvSpPr/>
          <p:nvPr userDrawn="1"/>
        </p:nvSpPr>
        <p:spPr bwMode="auto">
          <a:xfrm>
            <a:off x="4474192" y="3993137"/>
            <a:ext cx="686057" cy="686057"/>
          </a:xfrm>
          <a:prstGeom prst="roundRect">
            <a:avLst>
              <a:gd name="adj" fmla="val 20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6" name="Прямоугольник: скругленные углы 35"/>
          <p:cNvSpPr/>
          <p:nvPr userDrawn="1"/>
        </p:nvSpPr>
        <p:spPr bwMode="auto">
          <a:xfrm>
            <a:off x="8720320" y="3993137"/>
            <a:ext cx="686057" cy="686057"/>
          </a:xfrm>
          <a:prstGeom prst="roundRect">
            <a:avLst>
              <a:gd name="adj" fmla="val 202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grpSp>
        <p:nvGrpSpPr>
          <p:cNvPr id="22" name="Группа 21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23" name="Полилиния: фигура 22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4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3) + вставка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 bwMode="auto">
          <a:xfrm>
            <a:off x="2" y="0"/>
            <a:ext cx="121932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олилиния: фигура 6"/>
          <p:cNvSpPr/>
          <p:nvPr userDrawn="1"/>
        </p:nvSpPr>
        <p:spPr bwMode="auto">
          <a:xfrm rot="15688138">
            <a:off x="1716411" y="-2399346"/>
            <a:ext cx="2702356" cy="6614449"/>
          </a:xfrm>
          <a:custGeom>
            <a:avLst/>
            <a:gdLst>
              <a:gd name="connsiteX0" fmla="*/ 2702356 w 2702356"/>
              <a:gd name="connsiteY0" fmla="*/ 405366 h 6614449"/>
              <a:gd name="connsiteX1" fmla="*/ 1770965 w 2702356"/>
              <a:gd name="connsiteY1" fmla="*/ 6614449 h 6614449"/>
              <a:gd name="connsiteX2" fmla="*/ 668026 w 2702356"/>
              <a:gd name="connsiteY2" fmla="*/ 6614449 h 6614449"/>
              <a:gd name="connsiteX3" fmla="*/ 0 w 2702356"/>
              <a:gd name="connsiteY3" fmla="*/ 5946423 h 6614449"/>
              <a:gd name="connsiteX4" fmla="*/ 0 w 2702356"/>
              <a:gd name="connsiteY4" fmla="*/ 0 h 66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2356" h="6614449" extrusionOk="0">
                <a:moveTo>
                  <a:pt x="2702356" y="405366"/>
                </a:moveTo>
                <a:lnTo>
                  <a:pt x="1770965" y="6614449"/>
                </a:lnTo>
                <a:lnTo>
                  <a:pt x="668026" y="6614449"/>
                </a:lnTo>
                <a:cubicBezTo>
                  <a:pt x="299085" y="6614449"/>
                  <a:pt x="0" y="6315364"/>
                  <a:pt x="0" y="5946423"/>
                </a:cubicBezTo>
                <a:lnTo>
                  <a:pt x="0" y="0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 rot="19100241">
            <a:off x="5077350" y="146947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76028" y="3418509"/>
            <a:ext cx="3168099" cy="29069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4660761" y="3418509"/>
            <a:ext cx="3168099" cy="29069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8599884" y="3418509"/>
            <a:ext cx="3168099" cy="29069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4) + вставка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 userDrawn="1"/>
        </p:nvSpPr>
        <p:spPr bwMode="auto">
          <a:xfrm>
            <a:off x="2" y="0"/>
            <a:ext cx="121932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олилиния: фигура 6"/>
          <p:cNvSpPr/>
          <p:nvPr userDrawn="1"/>
        </p:nvSpPr>
        <p:spPr bwMode="auto">
          <a:xfrm rot="15688138">
            <a:off x="1716411" y="-2399346"/>
            <a:ext cx="2702356" cy="6614449"/>
          </a:xfrm>
          <a:custGeom>
            <a:avLst/>
            <a:gdLst>
              <a:gd name="connsiteX0" fmla="*/ 2702356 w 2702356"/>
              <a:gd name="connsiteY0" fmla="*/ 405366 h 6614449"/>
              <a:gd name="connsiteX1" fmla="*/ 1770965 w 2702356"/>
              <a:gd name="connsiteY1" fmla="*/ 6614449 h 6614449"/>
              <a:gd name="connsiteX2" fmla="*/ 668026 w 2702356"/>
              <a:gd name="connsiteY2" fmla="*/ 6614449 h 6614449"/>
              <a:gd name="connsiteX3" fmla="*/ 0 w 2702356"/>
              <a:gd name="connsiteY3" fmla="*/ 5946423 h 6614449"/>
              <a:gd name="connsiteX4" fmla="*/ 0 w 2702356"/>
              <a:gd name="connsiteY4" fmla="*/ 0 h 66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2356" h="6614449" extrusionOk="0">
                <a:moveTo>
                  <a:pt x="2702356" y="405366"/>
                </a:moveTo>
                <a:lnTo>
                  <a:pt x="1770965" y="6614449"/>
                </a:lnTo>
                <a:lnTo>
                  <a:pt x="668026" y="6614449"/>
                </a:lnTo>
                <a:cubicBezTo>
                  <a:pt x="299085" y="6614449"/>
                  <a:pt x="0" y="6315364"/>
                  <a:pt x="0" y="5946423"/>
                </a:cubicBezTo>
                <a:lnTo>
                  <a:pt x="0" y="0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 rot="19100241">
            <a:off x="5077350" y="146947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76028" y="3418510"/>
            <a:ext cx="4704133" cy="9324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7022293" y="3418510"/>
            <a:ext cx="4704133" cy="9324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76028" y="5434830"/>
            <a:ext cx="4704133" cy="9324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7022293" y="5434830"/>
            <a:ext cx="4704133" cy="9324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6) + вставка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 userDrawn="1"/>
        </p:nvSpPr>
        <p:spPr bwMode="auto">
          <a:xfrm>
            <a:off x="2" y="0"/>
            <a:ext cx="121932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олилиния: фигура 6"/>
          <p:cNvSpPr/>
          <p:nvPr userDrawn="1"/>
        </p:nvSpPr>
        <p:spPr bwMode="auto">
          <a:xfrm rot="15688138">
            <a:off x="1716411" y="-2399346"/>
            <a:ext cx="2702356" cy="6614449"/>
          </a:xfrm>
          <a:custGeom>
            <a:avLst/>
            <a:gdLst>
              <a:gd name="connsiteX0" fmla="*/ 2702356 w 2702356"/>
              <a:gd name="connsiteY0" fmla="*/ 405366 h 6614449"/>
              <a:gd name="connsiteX1" fmla="*/ 1770965 w 2702356"/>
              <a:gd name="connsiteY1" fmla="*/ 6614449 h 6614449"/>
              <a:gd name="connsiteX2" fmla="*/ 668026 w 2702356"/>
              <a:gd name="connsiteY2" fmla="*/ 6614449 h 6614449"/>
              <a:gd name="connsiteX3" fmla="*/ 0 w 2702356"/>
              <a:gd name="connsiteY3" fmla="*/ 5946423 h 6614449"/>
              <a:gd name="connsiteX4" fmla="*/ 0 w 2702356"/>
              <a:gd name="connsiteY4" fmla="*/ 0 h 66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2356" h="6614449" extrusionOk="0">
                <a:moveTo>
                  <a:pt x="2702356" y="405366"/>
                </a:moveTo>
                <a:lnTo>
                  <a:pt x="1770965" y="6614449"/>
                </a:lnTo>
                <a:lnTo>
                  <a:pt x="668026" y="6614449"/>
                </a:lnTo>
                <a:cubicBezTo>
                  <a:pt x="299085" y="6614449"/>
                  <a:pt x="0" y="6315364"/>
                  <a:pt x="0" y="5946423"/>
                </a:cubicBezTo>
                <a:lnTo>
                  <a:pt x="0" y="0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 rot="19100241">
            <a:off x="5077350" y="1469475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76028" y="3418509"/>
            <a:ext cx="316809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76028" y="5391058"/>
            <a:ext cx="316809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4660761" y="3418509"/>
            <a:ext cx="316809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4660761" y="5391058"/>
            <a:ext cx="316809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8599884" y="3418509"/>
            <a:ext cx="316809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8599884" y="5391058"/>
            <a:ext cx="316809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крывающий/перебивочный_пуст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437419" y="3819327"/>
            <a:ext cx="3754582" cy="3038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-1" y="-1"/>
            <a:ext cx="3629892" cy="34938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9) + вставка фото + плашка заголовк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 userDrawn="1"/>
        </p:nvSpPr>
        <p:spPr bwMode="auto">
          <a:xfrm>
            <a:off x="2" y="0"/>
            <a:ext cx="121932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1" name="Полилиния: фигура 20"/>
          <p:cNvSpPr/>
          <p:nvPr userDrawn="1"/>
        </p:nvSpPr>
        <p:spPr bwMode="auto">
          <a:xfrm>
            <a:off x="-6820" y="-2"/>
            <a:ext cx="8213560" cy="1584750"/>
          </a:xfrm>
          <a:custGeom>
            <a:avLst/>
            <a:gdLst>
              <a:gd name="connsiteX0" fmla="*/ 0 w 8213560"/>
              <a:gd name="connsiteY0" fmla="*/ 0 h 1703918"/>
              <a:gd name="connsiteX1" fmla="*/ 8213560 w 8213560"/>
              <a:gd name="connsiteY1" fmla="*/ 0 h 1703918"/>
              <a:gd name="connsiteX2" fmla="*/ 8213560 w 8213560"/>
              <a:gd name="connsiteY2" fmla="*/ 1351035 h 1703918"/>
              <a:gd name="connsiteX3" fmla="*/ 7860677 w 8213560"/>
              <a:gd name="connsiteY3" fmla="*/ 1703918 h 1703918"/>
              <a:gd name="connsiteX4" fmla="*/ 0 w 8213560"/>
              <a:gd name="connsiteY4" fmla="*/ 1703918 h 170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13560" h="1703918" extrusionOk="0">
                <a:moveTo>
                  <a:pt x="0" y="0"/>
                </a:moveTo>
                <a:lnTo>
                  <a:pt x="8213560" y="0"/>
                </a:lnTo>
                <a:lnTo>
                  <a:pt x="8213560" y="1351035"/>
                </a:lnTo>
                <a:cubicBezTo>
                  <a:pt x="8213560" y="1545927"/>
                  <a:pt x="8055569" y="1703918"/>
                  <a:pt x="7860677" y="1703918"/>
                </a:cubicBezTo>
                <a:lnTo>
                  <a:pt x="0" y="170391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22" name="Прямая соединительная линия 21"/>
          <p:cNvCxnSpPr>
            <a:cxnSpLocks/>
          </p:cNvCxnSpPr>
          <p:nvPr userDrawn="1"/>
        </p:nvCxnSpPr>
        <p:spPr bwMode="auto">
          <a:xfrm>
            <a:off x="21223" y="61101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363445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4" name="Овал 23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86076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638598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8586077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86076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4638598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8586077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86076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4638598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8586077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9) + вставка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 rot="19100241">
            <a:off x="10556656" y="136788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86076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638598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8586077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86076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4638598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8586077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9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86076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0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4638598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8586077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6) + подложк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0"/>
            <a:ext cx="6415261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67000">
                <a:schemeClr val="tx1">
                  <a:alpha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6" name="Полилиния: фигура 25"/>
          <p:cNvSpPr/>
          <p:nvPr userDrawn="1"/>
        </p:nvSpPr>
        <p:spPr bwMode="auto">
          <a:xfrm rot="16915851">
            <a:off x="5047169" y="-235254"/>
            <a:ext cx="8105684" cy="7448105"/>
          </a:xfrm>
          <a:custGeom>
            <a:avLst/>
            <a:gdLst>
              <a:gd name="connsiteX0" fmla="*/ 6831794 w 8105684"/>
              <a:gd name="connsiteY0" fmla="*/ 0 h 7448105"/>
              <a:gd name="connsiteX1" fmla="*/ 8105684 w 8105684"/>
              <a:gd name="connsiteY1" fmla="*/ 6028936 h 7448105"/>
              <a:gd name="connsiteX2" fmla="*/ 1396131 w 8105684"/>
              <a:gd name="connsiteY2" fmla="*/ 7448105 h 7448105"/>
              <a:gd name="connsiteX3" fmla="*/ 0 w 8105684"/>
              <a:gd name="connsiteY3" fmla="*/ 840641 h 7448105"/>
              <a:gd name="connsiteX4" fmla="*/ 24240 w 8105684"/>
              <a:gd name="connsiteY4" fmla="*/ 746271 h 7448105"/>
              <a:gd name="connsiteX5" fmla="*/ 1037550 w 8105684"/>
              <a:gd name="connsiteY5" fmla="*/ 0 h 744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05684" h="7448105" extrusionOk="0">
                <a:moveTo>
                  <a:pt x="6831794" y="0"/>
                </a:moveTo>
                <a:lnTo>
                  <a:pt x="8105684" y="6028936"/>
                </a:lnTo>
                <a:lnTo>
                  <a:pt x="1396131" y="7448105"/>
                </a:lnTo>
                <a:lnTo>
                  <a:pt x="0" y="840641"/>
                </a:lnTo>
                <a:lnTo>
                  <a:pt x="24240" y="746271"/>
                </a:lnTo>
                <a:cubicBezTo>
                  <a:pt x="158576" y="313919"/>
                  <a:pt x="561441" y="0"/>
                  <a:pt x="1037550" y="0"/>
                </a:cubicBez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33" name="Прямая соединительная линия 32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 34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 userDrawn="1"/>
        </p:nvSpPr>
        <p:spPr bwMode="auto">
          <a:xfrm rot="19100241">
            <a:off x="1131321" y="6373484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7" name="Группа 36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38" name="Полилиния: фигура 37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9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  <p:sp>
        <p:nvSpPr>
          <p:cNvPr id="2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991159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5991159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9140893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140893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140893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5991159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6) + подложк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 userDrawn="1"/>
        </p:nvSpPr>
        <p:spPr bwMode="auto">
          <a:xfrm>
            <a:off x="0" y="0"/>
            <a:ext cx="6415261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67000">
                <a:schemeClr val="tx1">
                  <a:alpha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 rot="16915851">
            <a:off x="5047169" y="-235254"/>
            <a:ext cx="8105684" cy="7448105"/>
          </a:xfrm>
          <a:custGeom>
            <a:avLst/>
            <a:gdLst>
              <a:gd name="connsiteX0" fmla="*/ 6831794 w 8105684"/>
              <a:gd name="connsiteY0" fmla="*/ 0 h 7448105"/>
              <a:gd name="connsiteX1" fmla="*/ 8105684 w 8105684"/>
              <a:gd name="connsiteY1" fmla="*/ 6028936 h 7448105"/>
              <a:gd name="connsiteX2" fmla="*/ 1396131 w 8105684"/>
              <a:gd name="connsiteY2" fmla="*/ 7448105 h 7448105"/>
              <a:gd name="connsiteX3" fmla="*/ 0 w 8105684"/>
              <a:gd name="connsiteY3" fmla="*/ 840641 h 7448105"/>
              <a:gd name="connsiteX4" fmla="*/ 24240 w 8105684"/>
              <a:gd name="connsiteY4" fmla="*/ 746271 h 7448105"/>
              <a:gd name="connsiteX5" fmla="*/ 1037550 w 8105684"/>
              <a:gd name="connsiteY5" fmla="*/ 0 h 7448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05684" h="7448105" extrusionOk="0">
                <a:moveTo>
                  <a:pt x="6831794" y="0"/>
                </a:moveTo>
                <a:lnTo>
                  <a:pt x="8105684" y="6028936"/>
                </a:lnTo>
                <a:lnTo>
                  <a:pt x="1396131" y="7448105"/>
                </a:lnTo>
                <a:lnTo>
                  <a:pt x="0" y="840641"/>
                </a:lnTo>
                <a:lnTo>
                  <a:pt x="24240" y="746271"/>
                </a:lnTo>
                <a:cubicBezTo>
                  <a:pt x="158576" y="313919"/>
                  <a:pt x="561441" y="0"/>
                  <a:pt x="1037550" y="0"/>
                </a:cubicBez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4865477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33" name="Прямая соединительная линия 32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 34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 35"/>
          <p:cNvSpPr/>
          <p:nvPr userDrawn="1"/>
        </p:nvSpPr>
        <p:spPr bwMode="auto">
          <a:xfrm rot="19100241">
            <a:off x="1131321" y="6373484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991159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5991159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9140893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140893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140893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5991159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28" name="Группа 27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29" name="Полилиния: фигура 28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2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6)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8118569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33" name="Прямая соединительная линия 32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 34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7" name="Группа 36"/>
          <p:cNvGrpSpPr/>
          <p:nvPr userDrawn="1"/>
        </p:nvGrpSpPr>
        <p:grpSpPr bwMode="auto">
          <a:xfrm>
            <a:off x="11028472" y="-137434"/>
            <a:ext cx="1346342" cy="1015468"/>
            <a:chOff x="11017839" y="-137434"/>
            <a:chExt cx="1346342" cy="1015468"/>
          </a:xfrm>
        </p:grpSpPr>
        <p:sp>
          <p:nvSpPr>
            <p:cNvPr id="38" name="Полилиния: фигура 37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9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  <p:sp>
        <p:nvSpPr>
          <p:cNvPr id="2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29975" y="237416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29975" y="541177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698908" y="3892970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5698908" y="237416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5698908" y="541177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29975" y="3892970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" name="Овал 18"/>
          <p:cNvSpPr/>
          <p:nvPr userDrawn="1"/>
        </p:nvSpPr>
        <p:spPr bwMode="auto">
          <a:xfrm>
            <a:off x="11173495" y="4687095"/>
            <a:ext cx="349635" cy="34963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олилиния: фигура 25"/>
          <p:cNvSpPr/>
          <p:nvPr userDrawn="1"/>
        </p:nvSpPr>
        <p:spPr bwMode="auto">
          <a:xfrm flipV="1">
            <a:off x="11502692" y="6242268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 26"/>
          <p:cNvSpPr/>
          <p:nvPr userDrawn="1"/>
        </p:nvSpPr>
        <p:spPr bwMode="auto">
          <a:xfrm>
            <a:off x="11523130" y="1707228"/>
            <a:ext cx="111345" cy="111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11677509" y="2741951"/>
            <a:ext cx="51449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 userDrawn="1"/>
        </p:nvSpPr>
        <p:spPr bwMode="auto">
          <a:xfrm rot="19100241">
            <a:off x="9777179" y="839316"/>
            <a:ext cx="440809" cy="440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 userDrawn="1"/>
        </p:nvSpPr>
        <p:spPr bwMode="auto">
          <a:xfrm>
            <a:off x="9910465" y="6309508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 userDrawn="1"/>
        </p:nvSpPr>
        <p:spPr bwMode="auto">
          <a:xfrm rot="19100241">
            <a:off x="10402491" y="3693037"/>
            <a:ext cx="173808" cy="1738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6) (серый)">
    <p:bg>
      <p:bgPr>
        <a:solidFill>
          <a:srgbClr val="87898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8118569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33" name="Прямая соединительная линия 32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 34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7" name="Группа 36"/>
          <p:cNvGrpSpPr/>
          <p:nvPr userDrawn="1"/>
        </p:nvGrpSpPr>
        <p:grpSpPr bwMode="auto">
          <a:xfrm>
            <a:off x="11028472" y="-137434"/>
            <a:ext cx="1346342" cy="1015468"/>
            <a:chOff x="11017839" y="-137434"/>
            <a:chExt cx="1346342" cy="1015468"/>
          </a:xfrm>
        </p:grpSpPr>
        <p:sp>
          <p:nvSpPr>
            <p:cNvPr id="38" name="Полилиния: фигура 37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9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  <p:sp>
        <p:nvSpPr>
          <p:cNvPr id="2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29975" y="237416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29975" y="541177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698908" y="3892970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5698908" y="237416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5698908" y="5411774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29975" y="3892970"/>
            <a:ext cx="3485709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" name="Овал 18"/>
          <p:cNvSpPr/>
          <p:nvPr userDrawn="1"/>
        </p:nvSpPr>
        <p:spPr bwMode="auto">
          <a:xfrm>
            <a:off x="11173495" y="4687095"/>
            <a:ext cx="349635" cy="34963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олилиния: фигура 25"/>
          <p:cNvSpPr/>
          <p:nvPr userDrawn="1"/>
        </p:nvSpPr>
        <p:spPr bwMode="auto">
          <a:xfrm flipV="1">
            <a:off x="11502692" y="6242268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 26"/>
          <p:cNvSpPr/>
          <p:nvPr userDrawn="1"/>
        </p:nvSpPr>
        <p:spPr bwMode="auto">
          <a:xfrm>
            <a:off x="11523130" y="1707228"/>
            <a:ext cx="111345" cy="11134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>
            <a:cxnSpLocks/>
          </p:cNvCxnSpPr>
          <p:nvPr userDrawn="1"/>
        </p:nvCxnSpPr>
        <p:spPr bwMode="auto">
          <a:xfrm>
            <a:off x="11677509" y="2741951"/>
            <a:ext cx="51449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 userDrawn="1"/>
        </p:nvSpPr>
        <p:spPr bwMode="auto">
          <a:xfrm rot="19100241">
            <a:off x="9777179" y="839316"/>
            <a:ext cx="440809" cy="44080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 userDrawn="1"/>
        </p:nvSpPr>
        <p:spPr bwMode="auto">
          <a:xfrm>
            <a:off x="9910465" y="6309508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 userDrawn="1"/>
        </p:nvSpPr>
        <p:spPr bwMode="auto">
          <a:xfrm rot="19100241">
            <a:off x="10402491" y="3693037"/>
            <a:ext cx="173808" cy="17380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линейный (4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8"/>
            <a:ext cx="9484848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581553" y="6674809"/>
            <a:ext cx="108000" cy="108000"/>
          </a:xfrm>
          <a:prstGeom prst="rect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 rot="19100241">
            <a:off x="1750711" y="6033783"/>
            <a:ext cx="197716" cy="197716"/>
          </a:xfrm>
          <a:prstGeom prst="rect">
            <a:avLst/>
          </a:prstGeom>
          <a:noFill/>
          <a:ln w="190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743007" y="5632150"/>
            <a:ext cx="93642" cy="93642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 flipH="1" flipV="1">
            <a:off x="191346" y="6325174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 userDrawn="1"/>
        </p:nvSpPr>
        <p:spPr bwMode="auto">
          <a:xfrm>
            <a:off x="1601998" y="4851685"/>
            <a:ext cx="108000" cy="108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7598707" y="6270067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cxnSpLocks/>
          </p:cNvCxnSpPr>
          <p:nvPr userDrawn="1"/>
        </p:nvCxnSpPr>
        <p:spPr bwMode="auto">
          <a:xfrm>
            <a:off x="11858512" y="2887945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 userDrawn="1"/>
        </p:nvSpPr>
        <p:spPr bwMode="auto">
          <a:xfrm>
            <a:off x="8520224" y="5707062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780029" y="3906789"/>
            <a:ext cx="9484848" cy="0"/>
          </a:xfrm>
          <a:prstGeom prst="line">
            <a:avLst/>
          </a:prstGeom>
          <a:solidFill>
            <a:schemeClr val="bg1"/>
          </a:solidFill>
          <a:ln w="50800" cap="rnd">
            <a:solidFill>
              <a:srgbClr val="A4092B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64224" y="211312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64224" y="2543557"/>
            <a:ext cx="2173103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6816358" y="211312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6816358" y="2543557"/>
            <a:ext cx="2173103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3629328" y="4346543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3629328" y="4776979"/>
            <a:ext cx="2173103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814992" y="4346543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9814992" y="4776979"/>
            <a:ext cx="2173103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линейный (6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8"/>
            <a:ext cx="963154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cxnSp>
        <p:nvCxnSpPr>
          <p:cNvPr id="8" name="Прямая соединительная линия 7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 rot="19100241">
            <a:off x="1750711" y="6033783"/>
            <a:ext cx="197716" cy="197716"/>
          </a:xfrm>
          <a:prstGeom prst="rect">
            <a:avLst/>
          </a:prstGeom>
          <a:noFill/>
          <a:ln w="190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743007" y="5632150"/>
            <a:ext cx="93642" cy="93642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 flipH="1" flipV="1">
            <a:off x="191346" y="6325174"/>
            <a:ext cx="349635" cy="349635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 userDrawn="1"/>
        </p:nvSpPr>
        <p:spPr bwMode="auto">
          <a:xfrm>
            <a:off x="1601998" y="4851685"/>
            <a:ext cx="108000" cy="108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6" name="Прямая соединительная линия 15"/>
          <p:cNvCxnSpPr>
            <a:cxnSpLocks/>
          </p:cNvCxnSpPr>
          <p:nvPr userDrawn="1"/>
        </p:nvCxnSpPr>
        <p:spPr bwMode="auto">
          <a:xfrm>
            <a:off x="11858512" y="2887945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 userDrawn="1"/>
        </p:nvCxnSpPr>
        <p:spPr bwMode="auto">
          <a:xfrm>
            <a:off x="780029" y="3906789"/>
            <a:ext cx="9648000" cy="0"/>
          </a:xfrm>
          <a:prstGeom prst="line">
            <a:avLst/>
          </a:prstGeom>
          <a:solidFill>
            <a:schemeClr val="bg1"/>
          </a:solidFill>
          <a:ln w="50800" cap="rnd">
            <a:solidFill>
              <a:srgbClr val="A4092B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2568577" y="4512717"/>
            <a:ext cx="1680000" cy="31180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2568577" y="4940459"/>
            <a:ext cx="1680000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6415050" y="4512717"/>
            <a:ext cx="1680000" cy="31180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7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6415050" y="4940459"/>
            <a:ext cx="1680000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8" name="Текст 39"/>
          <p:cNvSpPr>
            <a:spLocks noGrp="1"/>
          </p:cNvSpPr>
          <p:nvPr>
            <p:ph type="body" sz="quarter" idx="52"/>
          </p:nvPr>
        </p:nvSpPr>
        <p:spPr bwMode="auto">
          <a:xfrm>
            <a:off x="10261521" y="4512717"/>
            <a:ext cx="1680000" cy="31180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9" name="Текст 39"/>
          <p:cNvSpPr>
            <a:spLocks noGrp="1"/>
          </p:cNvSpPr>
          <p:nvPr>
            <p:ph type="body" sz="quarter" idx="53"/>
          </p:nvPr>
        </p:nvSpPr>
        <p:spPr bwMode="auto">
          <a:xfrm>
            <a:off x="10261521" y="4940459"/>
            <a:ext cx="1680000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>
            <p:ph type="body" sz="quarter" idx="54"/>
          </p:nvPr>
        </p:nvSpPr>
        <p:spPr bwMode="auto">
          <a:xfrm>
            <a:off x="645341" y="2034332"/>
            <a:ext cx="1680000" cy="31180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55"/>
          </p:nvPr>
        </p:nvSpPr>
        <p:spPr bwMode="auto">
          <a:xfrm>
            <a:off x="645341" y="2462074"/>
            <a:ext cx="1680000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56"/>
          </p:nvPr>
        </p:nvSpPr>
        <p:spPr bwMode="auto">
          <a:xfrm>
            <a:off x="4491813" y="2034332"/>
            <a:ext cx="1680000" cy="31180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57"/>
          </p:nvPr>
        </p:nvSpPr>
        <p:spPr bwMode="auto">
          <a:xfrm>
            <a:off x="4491813" y="2462074"/>
            <a:ext cx="1680000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58"/>
          </p:nvPr>
        </p:nvSpPr>
        <p:spPr bwMode="auto">
          <a:xfrm>
            <a:off x="8338285" y="2034332"/>
            <a:ext cx="1680000" cy="311804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59"/>
          </p:nvPr>
        </p:nvSpPr>
        <p:spPr bwMode="auto">
          <a:xfrm>
            <a:off x="8338285" y="2462074"/>
            <a:ext cx="1680000" cy="88544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3" name="Прямоугольник 62"/>
          <p:cNvSpPr/>
          <p:nvPr userDrawn="1"/>
        </p:nvSpPr>
        <p:spPr bwMode="auto">
          <a:xfrm>
            <a:off x="11581553" y="6674809"/>
            <a:ext cx="108000" cy="108000"/>
          </a:xfrm>
          <a:prstGeom prst="rect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(6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8"/>
            <a:ext cx="687218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4" name="Прямая соединительная линия 3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 userDrawn="1"/>
        </p:nvGrpSpPr>
        <p:grpSpPr bwMode="auto">
          <a:xfrm flipH="1">
            <a:off x="0" y="1842360"/>
            <a:ext cx="11799843" cy="3438888"/>
            <a:chOff x="113952" y="1842360"/>
            <a:chExt cx="11799843" cy="3438888"/>
          </a:xfrm>
        </p:grpSpPr>
        <p:cxnSp>
          <p:nvCxnSpPr>
            <p:cNvPr id="6" name="Прямая соединительная линия 5"/>
            <p:cNvCxnSpPr>
              <a:cxnSpLocks/>
            </p:cNvCxnSpPr>
            <p:nvPr/>
          </p:nvCxnSpPr>
          <p:spPr bwMode="auto">
            <a:xfrm>
              <a:off x="1247886" y="1843688"/>
              <a:ext cx="10665909" cy="0"/>
            </a:xfrm>
            <a:prstGeom prst="line">
              <a:avLst/>
            </a:prstGeom>
            <a:ln w="15875" cap="rnd">
              <a:solidFill>
                <a:schemeClr val="tx1">
                  <a:lumMod val="85000"/>
                  <a:lumOff val="15000"/>
                </a:schemeClr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>
              <a:cxnSpLocks/>
              <a:endCxn id="10" idx="2"/>
            </p:cNvCxnSpPr>
            <p:nvPr/>
          </p:nvCxnSpPr>
          <p:spPr bwMode="auto">
            <a:xfrm flipV="1">
              <a:off x="113952" y="5276352"/>
              <a:ext cx="10764000" cy="4896"/>
            </a:xfrm>
            <a:prstGeom prst="line">
              <a:avLst/>
            </a:prstGeom>
            <a:ln w="15875" cap="rnd">
              <a:solidFill>
                <a:schemeClr val="tx1">
                  <a:lumMod val="85000"/>
                  <a:lumOff val="15000"/>
                </a:schemeClr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>
              <a:cxnSpLocks/>
            </p:cNvCxnSpPr>
            <p:nvPr/>
          </p:nvCxnSpPr>
          <p:spPr bwMode="auto">
            <a:xfrm>
              <a:off x="1234437" y="3591551"/>
              <a:ext cx="9784190" cy="0"/>
            </a:xfrm>
            <a:prstGeom prst="line">
              <a:avLst/>
            </a:prstGeom>
            <a:ln w="15875" cap="rnd">
              <a:solidFill>
                <a:schemeClr val="tx1">
                  <a:lumMod val="85000"/>
                  <a:lumOff val="15000"/>
                </a:schemeClr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Дуга 8"/>
            <p:cNvSpPr/>
            <p:nvPr/>
          </p:nvSpPr>
          <p:spPr bwMode="auto">
            <a:xfrm flipH="1">
              <a:off x="341294" y="1842360"/>
              <a:ext cx="1749193" cy="1749193"/>
            </a:xfrm>
            <a:prstGeom prst="arc">
              <a:avLst>
                <a:gd name="adj1" fmla="val 16200000"/>
                <a:gd name="adj2" fmla="val 5393613"/>
              </a:avLst>
            </a:prstGeom>
            <a:ln w="15875" cap="rnd">
              <a:solidFill>
                <a:schemeClr val="tx1">
                  <a:lumMod val="85000"/>
                  <a:lumOff val="15000"/>
                </a:schemeClr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 bwMode="auto">
            <a:xfrm>
              <a:off x="10067097" y="3591553"/>
              <a:ext cx="1684800" cy="1684800"/>
            </a:xfrm>
            <a:prstGeom prst="arc">
              <a:avLst>
                <a:gd name="adj1" fmla="val 16200000"/>
                <a:gd name="adj2" fmla="val 5393613"/>
              </a:avLst>
            </a:prstGeom>
            <a:ln w="15875" cap="rnd">
              <a:solidFill>
                <a:schemeClr val="tx1">
                  <a:lumMod val="85000"/>
                  <a:lumOff val="15000"/>
                </a:schemeClr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1" name="Полилиния: фигура 10"/>
          <p:cNvSpPr/>
          <p:nvPr userDrawn="1"/>
        </p:nvSpPr>
        <p:spPr bwMode="auto">
          <a:xfrm rot="16418596" flipV="1">
            <a:off x="8641981" y="3381762"/>
            <a:ext cx="2950843" cy="4310534"/>
          </a:xfrm>
          <a:custGeom>
            <a:avLst/>
            <a:gdLst>
              <a:gd name="connsiteX0" fmla="*/ 2950843 w 2950843"/>
              <a:gd name="connsiteY0" fmla="*/ 3711629 h 4310534"/>
              <a:gd name="connsiteX1" fmla="*/ 2950843 w 2950843"/>
              <a:gd name="connsiteY1" fmla="*/ 170412 h 4310534"/>
              <a:gd name="connsiteX2" fmla="*/ 274464 w 2950843"/>
              <a:gd name="connsiteY2" fmla="*/ 0 h 4310534"/>
              <a:gd name="connsiteX3" fmla="*/ 0 w 2950843"/>
              <a:gd name="connsiteY3" fmla="*/ 4310534 h 4310534"/>
              <a:gd name="connsiteX4" fmla="*/ 2340135 w 2950843"/>
              <a:gd name="connsiteY4" fmla="*/ 4310534 h 4310534"/>
              <a:gd name="connsiteX5" fmla="*/ 2950843 w 2950843"/>
              <a:gd name="connsiteY5" fmla="*/ 3711629 h 4310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0843" h="4310534" extrusionOk="0">
                <a:moveTo>
                  <a:pt x="2950843" y="3711629"/>
                </a:moveTo>
                <a:lnTo>
                  <a:pt x="2950843" y="170412"/>
                </a:lnTo>
                <a:lnTo>
                  <a:pt x="274464" y="0"/>
                </a:lnTo>
                <a:lnTo>
                  <a:pt x="0" y="4310534"/>
                </a:lnTo>
                <a:lnTo>
                  <a:pt x="2340135" y="4310534"/>
                </a:lnTo>
                <a:cubicBezTo>
                  <a:pt x="2677420" y="4310534"/>
                  <a:pt x="2950843" y="4042395"/>
                  <a:pt x="2950843" y="3711629"/>
                </a:cubicBez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2" name="Полилиния: фигура 11"/>
          <p:cNvSpPr/>
          <p:nvPr userDrawn="1"/>
        </p:nvSpPr>
        <p:spPr bwMode="auto">
          <a:xfrm rot="16199998">
            <a:off x="8431587" y="4550560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 userDrawn="1"/>
        </p:nvSpPr>
        <p:spPr bwMode="auto">
          <a:xfrm>
            <a:off x="10147370" y="4379953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 userDrawn="1"/>
        </p:nvSpPr>
        <p:spPr bwMode="auto">
          <a:xfrm>
            <a:off x="11253394" y="6438258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0" name="Группа 1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1" name="Полилиния: фигура 2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3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77602" y="2086399"/>
            <a:ext cx="3705867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77602" y="2471357"/>
            <a:ext cx="3705867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77602" y="3834264"/>
            <a:ext cx="3705867" cy="390224"/>
          </a:xfrm>
          <a:prstGeom prst="rect">
            <a:avLst/>
          </a:prstGeom>
        </p:spPr>
        <p:txBody>
          <a:bodyPr/>
          <a:lstStyle>
            <a:lvl1pPr marL="0" indent="0">
              <a:buFont typeface="Arial"/>
              <a:buNone/>
              <a:defRPr lang="ru-RU" sz="1200">
                <a:latin typeface="Exo 2 SemiBold"/>
              </a:defRPr>
            </a:lvl1pPr>
            <a:lvl2pPr marL="0" indent="0">
              <a:buFont typeface="Arial"/>
              <a:buNone/>
              <a:defRPr lang="ru-RU" sz="1200">
                <a:latin typeface="Exo 2"/>
              </a:defRPr>
            </a:lvl2pPr>
            <a:lvl3pPr marL="0" indent="0">
              <a:buFont typeface="Arial"/>
              <a:buNone/>
              <a:defRPr lang="ru-RU" sz="1200">
                <a:latin typeface="Exo 2"/>
              </a:defRPr>
            </a:lvl3pPr>
            <a:lvl4pPr marL="0" indent="0">
              <a:buFont typeface="Arial"/>
              <a:buNone/>
              <a:defRPr lang="ru-RU" sz="1200">
                <a:latin typeface="Exo 2"/>
              </a:defRPr>
            </a:lvl4pPr>
            <a:lvl5pPr marL="0" indent="0">
              <a:buFont typeface="Arial"/>
              <a:buNone/>
              <a:defRPr lang="ru-RU" sz="1200">
                <a:latin typeface="Exo 2"/>
              </a:defRPr>
            </a:lvl5pPr>
          </a:lstStyle>
          <a:p>
            <a:pPr marL="171450" lvl="0" indent="-171450"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677602" y="4219221"/>
            <a:ext cx="3705867" cy="784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000"/>
            </a:lvl1pPr>
            <a:lvl2pPr marL="0" indent="0">
              <a:buNone/>
              <a:defRPr lang="ru-RU" sz="1000"/>
            </a:lvl2pPr>
            <a:lvl3pPr marL="0" indent="0">
              <a:buNone/>
              <a:defRPr lang="ru-RU" sz="1000"/>
            </a:lvl3pPr>
            <a:lvl4pPr marL="0" indent="0">
              <a:buNone/>
              <a:defRPr lang="ru-RU" sz="1000"/>
            </a:lvl4pPr>
            <a:lvl5pPr marL="0" indent="0">
              <a:buNone/>
              <a:defRPr lang="ru-RU" sz="1000"/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77602" y="5527560"/>
            <a:ext cx="3705867" cy="390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200">
                <a:latin typeface="Exo 2 SemiBold"/>
              </a:defRPr>
            </a:lvl1pPr>
            <a:lvl2pPr marL="0" indent="0">
              <a:buNone/>
              <a:defRPr lang="ru-RU" sz="1200">
                <a:latin typeface="Exo 2"/>
              </a:defRPr>
            </a:lvl2pPr>
            <a:lvl3pPr marL="0" indent="0">
              <a:buNone/>
              <a:defRPr lang="ru-RU" sz="1200">
                <a:latin typeface="Exo 2"/>
              </a:defRPr>
            </a:lvl3pPr>
            <a:lvl4pPr marL="0" indent="0">
              <a:buNone/>
              <a:defRPr lang="ru-RU" sz="1200">
                <a:latin typeface="Exo 2"/>
              </a:defRPr>
            </a:lvl4pPr>
            <a:lvl5pPr marL="0" indent="0">
              <a:buNone/>
              <a:defRPr lang="ru-RU" sz="1200">
                <a:latin typeface="Exo 2"/>
              </a:defRPr>
            </a:lvl5pPr>
          </a:lstStyle>
          <a:p>
            <a:pPr marL="228600" lvl="0" indent="-228600"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77602" y="5912517"/>
            <a:ext cx="3705867" cy="784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000"/>
            </a:lvl1pPr>
            <a:lvl2pPr marL="0" indent="0">
              <a:buNone/>
              <a:defRPr lang="ru-RU" sz="1000"/>
            </a:lvl2pPr>
            <a:lvl3pPr marL="0" indent="0">
              <a:buNone/>
              <a:defRPr lang="ru-RU" sz="1000"/>
            </a:lvl3pPr>
            <a:lvl4pPr marL="0" indent="0">
              <a:buNone/>
              <a:defRPr lang="ru-RU" sz="1000"/>
            </a:lvl4pPr>
            <a:lvl5pPr marL="0" indent="0">
              <a:buNone/>
              <a:defRPr lang="ru-RU" sz="1000"/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5401672" y="2086399"/>
            <a:ext cx="3894728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5401672" y="2471357"/>
            <a:ext cx="3894728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5401672" y="3834264"/>
            <a:ext cx="2706892" cy="390224"/>
          </a:xfrm>
          <a:prstGeom prst="rect">
            <a:avLst/>
          </a:prstGeom>
        </p:spPr>
        <p:txBody>
          <a:bodyPr/>
          <a:lstStyle>
            <a:lvl1pPr marL="0" indent="0">
              <a:buFont typeface="Arial"/>
              <a:buNone/>
              <a:defRPr lang="ru-RU" sz="1200">
                <a:latin typeface="Exo 2 SemiBold"/>
              </a:defRPr>
            </a:lvl1pPr>
            <a:lvl2pPr marL="0" indent="0">
              <a:buFont typeface="Arial"/>
              <a:buNone/>
              <a:defRPr lang="ru-RU" sz="1200">
                <a:latin typeface="Exo 2"/>
              </a:defRPr>
            </a:lvl2pPr>
            <a:lvl3pPr marL="0" indent="0">
              <a:buFont typeface="Arial"/>
              <a:buNone/>
              <a:defRPr lang="ru-RU" sz="1200">
                <a:latin typeface="Exo 2"/>
              </a:defRPr>
            </a:lvl3pPr>
            <a:lvl4pPr marL="0" indent="0">
              <a:buFont typeface="Arial"/>
              <a:buNone/>
              <a:defRPr lang="ru-RU" sz="1200">
                <a:latin typeface="Exo 2"/>
              </a:defRPr>
            </a:lvl4pPr>
            <a:lvl5pPr marL="0" indent="0">
              <a:buFont typeface="Arial"/>
              <a:buNone/>
              <a:defRPr lang="ru-RU" sz="1200">
                <a:latin typeface="Exo 2"/>
              </a:defRPr>
            </a:lvl5pPr>
          </a:lstStyle>
          <a:p>
            <a:pPr marL="171450" lvl="0" indent="-171450"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5401672" y="4219221"/>
            <a:ext cx="2706892" cy="784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000"/>
            </a:lvl1pPr>
            <a:lvl2pPr marL="0" indent="0">
              <a:buNone/>
              <a:defRPr lang="ru-RU" sz="1000"/>
            </a:lvl2pPr>
            <a:lvl3pPr marL="0" indent="0">
              <a:buNone/>
              <a:defRPr lang="ru-RU" sz="1000"/>
            </a:lvl3pPr>
            <a:lvl4pPr marL="0" indent="0">
              <a:buNone/>
              <a:defRPr lang="ru-RU" sz="1000"/>
            </a:lvl4pPr>
            <a:lvl5pPr marL="0" indent="0">
              <a:buNone/>
              <a:defRPr lang="ru-RU" sz="1000"/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760670" y="4801325"/>
            <a:ext cx="2706892" cy="4347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8760670" y="5260997"/>
            <a:ext cx="2706892" cy="1251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(9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8"/>
            <a:ext cx="687218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5" name="Прямая соединительная линия 4"/>
          <p:cNvCxnSpPr>
            <a:cxnSpLocks/>
          </p:cNvCxnSpPr>
          <p:nvPr userDrawn="1"/>
        </p:nvCxnSpPr>
        <p:spPr bwMode="auto">
          <a:xfrm flipH="1">
            <a:off x="0" y="1697317"/>
            <a:ext cx="10552067" cy="0"/>
          </a:xfrm>
          <a:prstGeom prst="line">
            <a:avLst/>
          </a:prstGeom>
          <a:ln w="15875" cap="rnd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cxnSpLocks/>
          </p:cNvCxnSpPr>
          <p:nvPr userDrawn="1"/>
        </p:nvCxnSpPr>
        <p:spPr bwMode="auto">
          <a:xfrm flipH="1">
            <a:off x="868336" y="5129981"/>
            <a:ext cx="7563251" cy="0"/>
          </a:xfrm>
          <a:prstGeom prst="line">
            <a:avLst/>
          </a:prstGeom>
          <a:ln w="15875" cap="rnd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 userDrawn="1"/>
        </p:nvCxnSpPr>
        <p:spPr bwMode="auto">
          <a:xfrm flipH="1">
            <a:off x="853579" y="3445182"/>
            <a:ext cx="9705067" cy="0"/>
          </a:xfrm>
          <a:prstGeom prst="line">
            <a:avLst/>
          </a:prstGeom>
          <a:ln w="15875" cap="rnd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 userDrawn="1"/>
        </p:nvSpPr>
        <p:spPr bwMode="auto">
          <a:xfrm>
            <a:off x="9709699" y="1695989"/>
            <a:ext cx="1749193" cy="1749193"/>
          </a:xfrm>
          <a:prstGeom prst="arc">
            <a:avLst>
              <a:gd name="adj1" fmla="val 16200000"/>
              <a:gd name="adj2" fmla="val 5393613"/>
            </a:avLst>
          </a:prstGeom>
          <a:ln w="15875" cap="rnd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Дуга 8"/>
          <p:cNvSpPr/>
          <p:nvPr userDrawn="1"/>
        </p:nvSpPr>
        <p:spPr bwMode="auto">
          <a:xfrm flipH="1">
            <a:off x="152387" y="3445182"/>
            <a:ext cx="1684800" cy="1684800"/>
          </a:xfrm>
          <a:prstGeom prst="arc">
            <a:avLst>
              <a:gd name="adj1" fmla="val 16200000"/>
              <a:gd name="adj2" fmla="val 5393613"/>
            </a:avLst>
          </a:prstGeom>
          <a:ln w="15875" cap="rnd">
            <a:solidFill>
              <a:schemeClr val="tx1">
                <a:lumMod val="85000"/>
                <a:lumOff val="15000"/>
              </a:schemeClr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Текст 39"/>
          <p:cNvSpPr>
            <a:spLocks noGrp="1"/>
          </p:cNvSpPr>
          <p:nvPr userDrawn="1">
            <p:ph type="body" sz="quarter" idx="18"/>
          </p:nvPr>
        </p:nvSpPr>
        <p:spPr bwMode="auto">
          <a:xfrm>
            <a:off x="803073" y="194002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 userDrawn="1">
            <p:ph type="body" sz="quarter" idx="20"/>
          </p:nvPr>
        </p:nvSpPr>
        <p:spPr bwMode="auto">
          <a:xfrm>
            <a:off x="803073" y="2305108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 userDrawn="1">
            <p:ph type="body" sz="quarter" idx="21"/>
          </p:nvPr>
        </p:nvSpPr>
        <p:spPr bwMode="auto">
          <a:xfrm>
            <a:off x="803073" y="3687893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 userDrawn="1">
            <p:ph type="body" sz="quarter" idx="22"/>
          </p:nvPr>
        </p:nvSpPr>
        <p:spPr bwMode="auto">
          <a:xfrm>
            <a:off x="803073" y="4052972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 userDrawn="1">
            <p:ph type="body" sz="quarter" idx="23"/>
          </p:nvPr>
        </p:nvSpPr>
        <p:spPr bwMode="auto">
          <a:xfrm>
            <a:off x="803073" y="538118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 userDrawn="1">
            <p:ph type="body" sz="quarter" idx="24"/>
          </p:nvPr>
        </p:nvSpPr>
        <p:spPr bwMode="auto">
          <a:xfrm>
            <a:off x="803073" y="5746268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 userDrawn="1">
            <p:ph type="body" sz="quarter" idx="25"/>
          </p:nvPr>
        </p:nvSpPr>
        <p:spPr bwMode="auto">
          <a:xfrm>
            <a:off x="4638473" y="194002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 userDrawn="1">
            <p:ph type="body" sz="quarter" idx="26"/>
          </p:nvPr>
        </p:nvSpPr>
        <p:spPr bwMode="auto">
          <a:xfrm>
            <a:off x="4638473" y="2305108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 userDrawn="1">
            <p:ph type="body" sz="quarter" idx="27"/>
          </p:nvPr>
        </p:nvSpPr>
        <p:spPr bwMode="auto">
          <a:xfrm>
            <a:off x="4638473" y="3687893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 userDrawn="1">
            <p:ph type="body" sz="quarter" idx="28"/>
          </p:nvPr>
        </p:nvSpPr>
        <p:spPr bwMode="auto">
          <a:xfrm>
            <a:off x="4638473" y="4052972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 userDrawn="1">
            <p:ph type="body" sz="quarter" idx="29"/>
          </p:nvPr>
        </p:nvSpPr>
        <p:spPr bwMode="auto">
          <a:xfrm>
            <a:off x="4638473" y="538118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 userDrawn="1">
            <p:ph type="body" sz="quarter" idx="30"/>
          </p:nvPr>
        </p:nvSpPr>
        <p:spPr bwMode="auto">
          <a:xfrm>
            <a:off x="4638473" y="5746268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 userDrawn="1">
            <p:ph type="body" sz="quarter" idx="31"/>
          </p:nvPr>
        </p:nvSpPr>
        <p:spPr bwMode="auto">
          <a:xfrm>
            <a:off x="8579741" y="3687893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 userDrawn="1">
            <p:ph type="body" sz="quarter" idx="32"/>
          </p:nvPr>
        </p:nvSpPr>
        <p:spPr bwMode="auto">
          <a:xfrm>
            <a:off x="8579741" y="4052972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 userDrawn="1">
            <p:ph type="body" sz="quarter" idx="33"/>
          </p:nvPr>
        </p:nvSpPr>
        <p:spPr bwMode="auto">
          <a:xfrm>
            <a:off x="8579741" y="194002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 userDrawn="1">
            <p:ph type="body" sz="quarter" idx="34"/>
          </p:nvPr>
        </p:nvSpPr>
        <p:spPr bwMode="auto">
          <a:xfrm>
            <a:off x="8579741" y="2305108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9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cxnSp>
        <p:nvCxnSpPr>
          <p:cNvPr id="55" name="Прямая соединительная линия 54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олилиния: фигура 72"/>
          <p:cNvSpPr/>
          <p:nvPr userDrawn="1"/>
        </p:nvSpPr>
        <p:spPr bwMode="auto">
          <a:xfrm rot="16418596" flipV="1">
            <a:off x="9056344" y="3805270"/>
            <a:ext cx="2122327" cy="4257993"/>
          </a:xfrm>
          <a:custGeom>
            <a:avLst/>
            <a:gdLst>
              <a:gd name="connsiteX0" fmla="*/ 2122327 w 2122327"/>
              <a:gd name="connsiteY0" fmla="*/ 3659088 h 4257993"/>
              <a:gd name="connsiteX1" fmla="*/ 2122327 w 2122327"/>
              <a:gd name="connsiteY1" fmla="*/ 117871 h 4257993"/>
              <a:gd name="connsiteX2" fmla="*/ 271118 w 2122327"/>
              <a:gd name="connsiteY2" fmla="*/ 0 h 4257993"/>
              <a:gd name="connsiteX3" fmla="*/ 0 w 2122327"/>
              <a:gd name="connsiteY3" fmla="*/ 4257993 h 4257993"/>
              <a:gd name="connsiteX4" fmla="*/ 1511619 w 2122327"/>
              <a:gd name="connsiteY4" fmla="*/ 4257993 h 4257993"/>
              <a:gd name="connsiteX5" fmla="*/ 2122327 w 2122327"/>
              <a:gd name="connsiteY5" fmla="*/ 3659088 h 425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2327" h="4257993" extrusionOk="0">
                <a:moveTo>
                  <a:pt x="2122327" y="3659088"/>
                </a:moveTo>
                <a:lnTo>
                  <a:pt x="2122327" y="117871"/>
                </a:lnTo>
                <a:lnTo>
                  <a:pt x="271118" y="0"/>
                </a:lnTo>
                <a:lnTo>
                  <a:pt x="0" y="4257993"/>
                </a:lnTo>
                <a:lnTo>
                  <a:pt x="1511619" y="4257993"/>
                </a:lnTo>
                <a:cubicBezTo>
                  <a:pt x="1848904" y="4257993"/>
                  <a:pt x="2122327" y="3989854"/>
                  <a:pt x="2122327" y="3659088"/>
                </a:cubicBez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8" name="Полилиния: фигура 47"/>
          <p:cNvSpPr/>
          <p:nvPr userDrawn="1"/>
        </p:nvSpPr>
        <p:spPr bwMode="auto">
          <a:xfrm rot="16199998">
            <a:off x="8426128" y="4957332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Овал 48"/>
          <p:cNvSpPr/>
          <p:nvPr userDrawn="1"/>
        </p:nvSpPr>
        <p:spPr bwMode="auto">
          <a:xfrm>
            <a:off x="11934349" y="527318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Овал 49"/>
          <p:cNvSpPr/>
          <p:nvPr userDrawn="1"/>
        </p:nvSpPr>
        <p:spPr bwMode="auto">
          <a:xfrm>
            <a:off x="7872735" y="6370785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Текст 39"/>
          <p:cNvSpPr>
            <a:spLocks noGrp="1"/>
          </p:cNvSpPr>
          <p:nvPr userDrawn="1">
            <p:ph type="body" sz="quarter" idx="35"/>
          </p:nvPr>
        </p:nvSpPr>
        <p:spPr bwMode="auto">
          <a:xfrm>
            <a:off x="8760670" y="5249178"/>
            <a:ext cx="2706892" cy="4347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 userDrawn="1">
            <p:ph type="body" sz="quarter" idx="36"/>
          </p:nvPr>
        </p:nvSpPr>
        <p:spPr bwMode="auto">
          <a:xfrm>
            <a:off x="8760670" y="5708851"/>
            <a:ext cx="2706892" cy="6895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53" name="Группа 52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4" name="Полилиния: фигура 53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56" name="Рисунок 5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1490" t="26942" r="57640" b="26942"/>
          <a:stretch/>
        </p:blipFill>
        <p:spPr bwMode="auto">
          <a:xfrm flipH="1">
            <a:off x="0" y="0"/>
            <a:ext cx="5881635" cy="6858000"/>
          </a:xfrm>
          <a:prstGeom prst="rect">
            <a:avLst/>
          </a:prstGeom>
        </p:spPr>
      </p:pic>
      <p:sp>
        <p:nvSpPr>
          <p:cNvPr id="18" name="Рисунок 17"/>
          <p:cNvSpPr>
            <a:spLocks noGrp="1"/>
          </p:cNvSpPr>
          <p:nvPr>
            <p:ph type="pic" sz="quarter" idx="32"/>
          </p:nvPr>
        </p:nvSpPr>
        <p:spPr bwMode="auto">
          <a:xfrm>
            <a:off x="-1" y="1"/>
            <a:ext cx="3922002" cy="6858000"/>
          </a:xfrm>
          <a:custGeom>
            <a:avLst/>
            <a:gdLst>
              <a:gd name="connsiteX0" fmla="*/ 0 w 3922002"/>
              <a:gd name="connsiteY0" fmla="*/ 0 h 6858000"/>
              <a:gd name="connsiteX1" fmla="*/ 2033878 w 3922002"/>
              <a:gd name="connsiteY1" fmla="*/ 0 h 6858000"/>
              <a:gd name="connsiteX2" fmla="*/ 2036355 w 3922002"/>
              <a:gd name="connsiteY2" fmla="*/ 3696 h 6858000"/>
              <a:gd name="connsiteX3" fmla="*/ 3842868 w 3922002"/>
              <a:gd name="connsiteY3" fmla="*/ 3133198 h 6858000"/>
              <a:gd name="connsiteX4" fmla="*/ 3842868 w 3922002"/>
              <a:gd name="connsiteY4" fmla="*/ 3725202 h 6858000"/>
              <a:gd name="connsiteX5" fmla="*/ 2036355 w 3922002"/>
              <a:gd name="connsiteY5" fmla="*/ 6854704 h 6858000"/>
              <a:gd name="connsiteX6" fmla="*/ 2034145 w 3922002"/>
              <a:gd name="connsiteY6" fmla="*/ 6858000 h 6858000"/>
              <a:gd name="connsiteX7" fmla="*/ 0 w 392200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2002" h="6858000" extrusionOk="0">
                <a:moveTo>
                  <a:pt x="0" y="0"/>
                </a:moveTo>
                <a:lnTo>
                  <a:pt x="2033878" y="0"/>
                </a:lnTo>
                <a:lnTo>
                  <a:pt x="2036355" y="3696"/>
                </a:lnTo>
                <a:lnTo>
                  <a:pt x="3842868" y="3133198"/>
                </a:lnTo>
                <a:cubicBezTo>
                  <a:pt x="3948381" y="3316276"/>
                  <a:pt x="3948381" y="3542124"/>
                  <a:pt x="3842868" y="3725202"/>
                </a:cubicBezTo>
                <a:lnTo>
                  <a:pt x="2036355" y="6854704"/>
                </a:lnTo>
                <a:lnTo>
                  <a:pt x="203414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324151" y="513836"/>
            <a:ext cx="4761017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335874" y="1977386"/>
            <a:ext cx="474929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(диагональ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2"/>
          <p:cNvSpPr/>
          <p:nvPr userDrawn="1"/>
        </p:nvSpPr>
        <p:spPr bwMode="auto">
          <a:xfrm>
            <a:off x="0" y="1916849"/>
            <a:ext cx="12192000" cy="4941151"/>
          </a:xfrm>
          <a:custGeom>
            <a:avLst/>
            <a:gdLst>
              <a:gd name="connsiteX0" fmla="*/ 12212152 w 12212152"/>
              <a:gd name="connsiteY0" fmla="*/ 0 h 4941151"/>
              <a:gd name="connsiteX1" fmla="*/ 12212152 w 12212152"/>
              <a:gd name="connsiteY1" fmla="*/ 4941151 h 4941151"/>
              <a:gd name="connsiteX2" fmla="*/ 0 w 12212152"/>
              <a:gd name="connsiteY2" fmla="*/ 4941151 h 4941151"/>
              <a:gd name="connsiteX3" fmla="*/ 0 w 12212152"/>
              <a:gd name="connsiteY3" fmla="*/ 3355249 h 4941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12152" h="4941151" extrusionOk="0">
                <a:moveTo>
                  <a:pt x="12212152" y="0"/>
                </a:moveTo>
                <a:lnTo>
                  <a:pt x="12212152" y="4941151"/>
                </a:lnTo>
                <a:lnTo>
                  <a:pt x="0" y="4941151"/>
                </a:lnTo>
                <a:lnTo>
                  <a:pt x="0" y="3355249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" name="Полилиния: фигура 4"/>
          <p:cNvSpPr/>
          <p:nvPr userDrawn="1"/>
        </p:nvSpPr>
        <p:spPr bwMode="auto">
          <a:xfrm flipH="1">
            <a:off x="563100" y="452963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" name="Группа 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7" name="Полилиния: фигура 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8"/>
            <a:ext cx="687218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2433086" y="4811138"/>
            <a:ext cx="1320942" cy="12513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3984225" y="4355004"/>
            <a:ext cx="1320942" cy="170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9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5616062" y="3918032"/>
            <a:ext cx="1320942" cy="214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0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7348230" y="3424022"/>
            <a:ext cx="1320942" cy="26384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52"/>
          </p:nvPr>
        </p:nvSpPr>
        <p:spPr bwMode="auto">
          <a:xfrm>
            <a:off x="9061838" y="3016072"/>
            <a:ext cx="1320942" cy="3046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53"/>
          </p:nvPr>
        </p:nvSpPr>
        <p:spPr bwMode="auto">
          <a:xfrm>
            <a:off x="10678354" y="2521448"/>
            <a:ext cx="1320942" cy="3541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3" name="Текст 39"/>
          <p:cNvSpPr>
            <a:spLocks noGrp="1"/>
          </p:cNvSpPr>
          <p:nvPr>
            <p:ph type="body" sz="quarter" idx="54"/>
          </p:nvPr>
        </p:nvSpPr>
        <p:spPr bwMode="auto">
          <a:xfrm>
            <a:off x="629977" y="5268410"/>
            <a:ext cx="1320942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10678354" y="1499713"/>
            <a:ext cx="139242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0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29977" y="4244952"/>
            <a:ext cx="1448377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1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2433086" y="379456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3984225" y="333803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45"/>
          </p:nvPr>
        </p:nvSpPr>
        <p:spPr bwMode="auto">
          <a:xfrm>
            <a:off x="5615745" y="2882247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46"/>
          </p:nvPr>
        </p:nvSpPr>
        <p:spPr bwMode="auto">
          <a:xfrm>
            <a:off x="7347887" y="2339914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47"/>
          </p:nvPr>
        </p:nvSpPr>
        <p:spPr bwMode="auto">
          <a:xfrm>
            <a:off x="9058850" y="1945889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ймлайн (диагональ)_сер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2"/>
          <p:cNvSpPr/>
          <p:nvPr userDrawn="1"/>
        </p:nvSpPr>
        <p:spPr bwMode="auto">
          <a:xfrm>
            <a:off x="0" y="1916849"/>
            <a:ext cx="12192000" cy="4941151"/>
          </a:xfrm>
          <a:custGeom>
            <a:avLst/>
            <a:gdLst>
              <a:gd name="connsiteX0" fmla="*/ 12212152 w 12212152"/>
              <a:gd name="connsiteY0" fmla="*/ 0 h 4941151"/>
              <a:gd name="connsiteX1" fmla="*/ 12212152 w 12212152"/>
              <a:gd name="connsiteY1" fmla="*/ 4941151 h 4941151"/>
              <a:gd name="connsiteX2" fmla="*/ 0 w 12212152"/>
              <a:gd name="connsiteY2" fmla="*/ 4941151 h 4941151"/>
              <a:gd name="connsiteX3" fmla="*/ 0 w 12212152"/>
              <a:gd name="connsiteY3" fmla="*/ 3355249 h 4941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12152" h="4941151" extrusionOk="0">
                <a:moveTo>
                  <a:pt x="12212152" y="0"/>
                </a:moveTo>
                <a:lnTo>
                  <a:pt x="12212152" y="4941151"/>
                </a:lnTo>
                <a:lnTo>
                  <a:pt x="0" y="4941151"/>
                </a:lnTo>
                <a:lnTo>
                  <a:pt x="0" y="3355249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" name="Полилиния: фигура 4"/>
          <p:cNvSpPr/>
          <p:nvPr userDrawn="1"/>
        </p:nvSpPr>
        <p:spPr bwMode="auto">
          <a:xfrm flipH="1">
            <a:off x="563100" y="452963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" name="Группа 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7" name="Полилиния: фигура 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8"/>
            <a:ext cx="687218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2433086" y="4811138"/>
            <a:ext cx="1320942" cy="12513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3984225" y="4355004"/>
            <a:ext cx="1320942" cy="170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9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5616062" y="3918032"/>
            <a:ext cx="1320942" cy="214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0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7348230" y="3424022"/>
            <a:ext cx="1320942" cy="26384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52"/>
          </p:nvPr>
        </p:nvSpPr>
        <p:spPr bwMode="auto">
          <a:xfrm>
            <a:off x="9061838" y="3016072"/>
            <a:ext cx="1320942" cy="3046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53"/>
          </p:nvPr>
        </p:nvSpPr>
        <p:spPr bwMode="auto">
          <a:xfrm>
            <a:off x="10678354" y="2521448"/>
            <a:ext cx="1320942" cy="3541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3" name="Текст 39"/>
          <p:cNvSpPr>
            <a:spLocks noGrp="1"/>
          </p:cNvSpPr>
          <p:nvPr>
            <p:ph type="body" sz="quarter" idx="54"/>
          </p:nvPr>
        </p:nvSpPr>
        <p:spPr bwMode="auto">
          <a:xfrm>
            <a:off x="629977" y="5268410"/>
            <a:ext cx="1320942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0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10678354" y="1499713"/>
            <a:ext cx="139242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0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29977" y="4244952"/>
            <a:ext cx="1448377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1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2433086" y="379456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3984225" y="333803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45"/>
          </p:nvPr>
        </p:nvSpPr>
        <p:spPr bwMode="auto">
          <a:xfrm>
            <a:off x="5615745" y="2882247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46"/>
          </p:nvPr>
        </p:nvSpPr>
        <p:spPr bwMode="auto">
          <a:xfrm>
            <a:off x="7347887" y="2339914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47"/>
          </p:nvPr>
        </p:nvSpPr>
        <p:spPr bwMode="auto">
          <a:xfrm>
            <a:off x="9058850" y="1945889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j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фото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/>
          <p:cNvSpPr/>
          <p:nvPr userDrawn="1"/>
        </p:nvSpPr>
        <p:spPr bwMode="auto">
          <a:xfrm rot="4818608">
            <a:off x="6387142" y="1150441"/>
            <a:ext cx="4683400" cy="7850726"/>
          </a:xfrm>
          <a:custGeom>
            <a:avLst/>
            <a:gdLst>
              <a:gd name="connsiteX0" fmla="*/ 0 w 4683401"/>
              <a:gd name="connsiteY0" fmla="*/ 0 h 7850726"/>
              <a:gd name="connsiteX1" fmla="*/ 4683401 w 4683401"/>
              <a:gd name="connsiteY1" fmla="*/ 799696 h 7850726"/>
              <a:gd name="connsiteX2" fmla="*/ 3479430 w 4683401"/>
              <a:gd name="connsiteY2" fmla="*/ 7850725 h 7850726"/>
              <a:gd name="connsiteX3" fmla="*/ 1235554 w 4683401"/>
              <a:gd name="connsiteY3" fmla="*/ 7850726 h 7850726"/>
              <a:gd name="connsiteX4" fmla="*/ 0 w 4683401"/>
              <a:gd name="connsiteY4" fmla="*/ 6615172 h 785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3401" h="7850726" extrusionOk="0">
                <a:moveTo>
                  <a:pt x="0" y="0"/>
                </a:moveTo>
                <a:lnTo>
                  <a:pt x="4683401" y="799696"/>
                </a:lnTo>
                <a:lnTo>
                  <a:pt x="3479430" y="7850725"/>
                </a:lnTo>
                <a:lnTo>
                  <a:pt x="1235554" y="7850726"/>
                </a:lnTo>
                <a:cubicBezTo>
                  <a:pt x="553176" y="7850725"/>
                  <a:pt x="0" y="7297550"/>
                  <a:pt x="0" y="6615172"/>
                </a:cubicBez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1"/>
          </p:nvPr>
        </p:nvSpPr>
        <p:spPr bwMode="auto">
          <a:xfrm>
            <a:off x="5549899" y="2064572"/>
            <a:ext cx="5682920" cy="355469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Полилиния: фигура 5"/>
          <p:cNvSpPr/>
          <p:nvPr userDrawn="1"/>
        </p:nvSpPr>
        <p:spPr bwMode="auto">
          <a:xfrm rot="16199998">
            <a:off x="576815" y="408613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0" name="Полилиния: фигура 9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" name="Прямоугольник 17"/>
          <p:cNvSpPr/>
          <p:nvPr userDrawn="1"/>
        </p:nvSpPr>
        <p:spPr bwMode="auto">
          <a:xfrm>
            <a:off x="3649843" y="6411272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 userDrawn="1"/>
        </p:nvCxnSpPr>
        <p:spPr bwMode="auto">
          <a:xfrm>
            <a:off x="-11430" y="2847348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 userDrawn="1"/>
        </p:nvSpPr>
        <p:spPr bwMode="auto">
          <a:xfrm>
            <a:off x="4138235" y="4860651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4842867" y="2283294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29976" y="2652270"/>
            <a:ext cx="3705867" cy="216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фото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/>
          <p:cNvSpPr/>
          <p:nvPr userDrawn="1"/>
        </p:nvSpPr>
        <p:spPr bwMode="auto">
          <a:xfrm rot="4818608">
            <a:off x="6387142" y="1150441"/>
            <a:ext cx="4683400" cy="7850726"/>
          </a:xfrm>
          <a:custGeom>
            <a:avLst/>
            <a:gdLst>
              <a:gd name="connsiteX0" fmla="*/ 0 w 4683401"/>
              <a:gd name="connsiteY0" fmla="*/ 0 h 7850726"/>
              <a:gd name="connsiteX1" fmla="*/ 4683401 w 4683401"/>
              <a:gd name="connsiteY1" fmla="*/ 799696 h 7850726"/>
              <a:gd name="connsiteX2" fmla="*/ 3479430 w 4683401"/>
              <a:gd name="connsiteY2" fmla="*/ 7850725 h 7850726"/>
              <a:gd name="connsiteX3" fmla="*/ 1235554 w 4683401"/>
              <a:gd name="connsiteY3" fmla="*/ 7850726 h 7850726"/>
              <a:gd name="connsiteX4" fmla="*/ 0 w 4683401"/>
              <a:gd name="connsiteY4" fmla="*/ 6615172 h 785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3401" h="7850726" extrusionOk="0">
                <a:moveTo>
                  <a:pt x="0" y="0"/>
                </a:moveTo>
                <a:lnTo>
                  <a:pt x="4683401" y="799696"/>
                </a:lnTo>
                <a:lnTo>
                  <a:pt x="3479430" y="7850725"/>
                </a:lnTo>
                <a:lnTo>
                  <a:pt x="1235554" y="7850726"/>
                </a:lnTo>
                <a:cubicBezTo>
                  <a:pt x="553176" y="7850725"/>
                  <a:pt x="0" y="7297550"/>
                  <a:pt x="0" y="6615172"/>
                </a:cubicBez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1"/>
          </p:nvPr>
        </p:nvSpPr>
        <p:spPr bwMode="auto">
          <a:xfrm>
            <a:off x="5549899" y="2064572"/>
            <a:ext cx="5682920" cy="355469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Полилиния: фигура 5"/>
          <p:cNvSpPr/>
          <p:nvPr userDrawn="1"/>
        </p:nvSpPr>
        <p:spPr bwMode="auto">
          <a:xfrm rot="16199998">
            <a:off x="576815" y="408613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" name="Прямоугольник 17"/>
          <p:cNvSpPr/>
          <p:nvPr userDrawn="1"/>
        </p:nvSpPr>
        <p:spPr bwMode="auto">
          <a:xfrm>
            <a:off x="3649843" y="6411272"/>
            <a:ext cx="110212" cy="110212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 userDrawn="1"/>
        </p:nvCxnSpPr>
        <p:spPr bwMode="auto">
          <a:xfrm>
            <a:off x="-11430" y="2847348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 userDrawn="1"/>
        </p:nvSpPr>
        <p:spPr bwMode="auto">
          <a:xfrm>
            <a:off x="4138235" y="4860651"/>
            <a:ext cx="215153" cy="215153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4842867" y="2283294"/>
            <a:ext cx="110212" cy="110212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29976" y="2652270"/>
            <a:ext cx="3705867" cy="216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15" name="Группа 1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6" name="Полилиния: фигура 1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таблиц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/>
          <p:cNvSpPr/>
          <p:nvPr userDrawn="1"/>
        </p:nvSpPr>
        <p:spPr bwMode="auto">
          <a:xfrm rot="4818608">
            <a:off x="6387142" y="1150441"/>
            <a:ext cx="4683400" cy="7850726"/>
          </a:xfrm>
          <a:custGeom>
            <a:avLst/>
            <a:gdLst>
              <a:gd name="connsiteX0" fmla="*/ 0 w 4683401"/>
              <a:gd name="connsiteY0" fmla="*/ 0 h 7850726"/>
              <a:gd name="connsiteX1" fmla="*/ 4683401 w 4683401"/>
              <a:gd name="connsiteY1" fmla="*/ 799696 h 7850726"/>
              <a:gd name="connsiteX2" fmla="*/ 3479430 w 4683401"/>
              <a:gd name="connsiteY2" fmla="*/ 7850725 h 7850726"/>
              <a:gd name="connsiteX3" fmla="*/ 1235554 w 4683401"/>
              <a:gd name="connsiteY3" fmla="*/ 7850726 h 7850726"/>
              <a:gd name="connsiteX4" fmla="*/ 0 w 4683401"/>
              <a:gd name="connsiteY4" fmla="*/ 6615172 h 785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3401" h="7850726" extrusionOk="0">
                <a:moveTo>
                  <a:pt x="0" y="0"/>
                </a:moveTo>
                <a:lnTo>
                  <a:pt x="4683401" y="799696"/>
                </a:lnTo>
                <a:lnTo>
                  <a:pt x="3479430" y="7850725"/>
                </a:lnTo>
                <a:lnTo>
                  <a:pt x="1235554" y="7850726"/>
                </a:lnTo>
                <a:cubicBezTo>
                  <a:pt x="553176" y="7850725"/>
                  <a:pt x="0" y="7297550"/>
                  <a:pt x="0" y="6615172"/>
                </a:cubicBez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6" name="Полилиния: фигура 5"/>
          <p:cNvSpPr/>
          <p:nvPr userDrawn="1"/>
        </p:nvSpPr>
        <p:spPr bwMode="auto">
          <a:xfrm rot="16199998">
            <a:off x="576815" y="408613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0" name="Полилиния: фигура 9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" name="Прямоугольник 17"/>
          <p:cNvSpPr/>
          <p:nvPr userDrawn="1"/>
        </p:nvSpPr>
        <p:spPr bwMode="auto">
          <a:xfrm>
            <a:off x="3649843" y="6411272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 userDrawn="1"/>
        </p:nvCxnSpPr>
        <p:spPr bwMode="auto">
          <a:xfrm>
            <a:off x="-11430" y="2847348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 userDrawn="1"/>
        </p:nvSpPr>
        <p:spPr bwMode="auto">
          <a:xfrm>
            <a:off x="4138235" y="4860651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4842867" y="2283294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29976" y="2652270"/>
            <a:ext cx="3705867" cy="216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5552768" y="2072147"/>
            <a:ext cx="5667066" cy="353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21"/>
          </p:nvPr>
        </p:nvSpPr>
        <p:spPr bwMode="auto">
          <a:xfrm>
            <a:off x="5553434" y="2072147"/>
            <a:ext cx="5666400" cy="35388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таблиц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12"/>
          <p:cNvSpPr/>
          <p:nvPr userDrawn="1"/>
        </p:nvSpPr>
        <p:spPr bwMode="auto">
          <a:xfrm rot="4818608">
            <a:off x="6387142" y="1150441"/>
            <a:ext cx="4683400" cy="7850726"/>
          </a:xfrm>
          <a:custGeom>
            <a:avLst/>
            <a:gdLst>
              <a:gd name="connsiteX0" fmla="*/ 0 w 4683401"/>
              <a:gd name="connsiteY0" fmla="*/ 0 h 7850726"/>
              <a:gd name="connsiteX1" fmla="*/ 4683401 w 4683401"/>
              <a:gd name="connsiteY1" fmla="*/ 799696 h 7850726"/>
              <a:gd name="connsiteX2" fmla="*/ 3479430 w 4683401"/>
              <a:gd name="connsiteY2" fmla="*/ 7850725 h 7850726"/>
              <a:gd name="connsiteX3" fmla="*/ 1235554 w 4683401"/>
              <a:gd name="connsiteY3" fmla="*/ 7850726 h 7850726"/>
              <a:gd name="connsiteX4" fmla="*/ 0 w 4683401"/>
              <a:gd name="connsiteY4" fmla="*/ 6615172 h 7850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3401" h="7850726" extrusionOk="0">
                <a:moveTo>
                  <a:pt x="0" y="0"/>
                </a:moveTo>
                <a:lnTo>
                  <a:pt x="4683401" y="799696"/>
                </a:lnTo>
                <a:lnTo>
                  <a:pt x="3479430" y="7850725"/>
                </a:lnTo>
                <a:lnTo>
                  <a:pt x="1235554" y="7850726"/>
                </a:lnTo>
                <a:cubicBezTo>
                  <a:pt x="553176" y="7850725"/>
                  <a:pt x="0" y="7297550"/>
                  <a:pt x="0" y="6615172"/>
                </a:cubicBez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6" name="Полилиния: фигура 5"/>
          <p:cNvSpPr/>
          <p:nvPr userDrawn="1"/>
        </p:nvSpPr>
        <p:spPr bwMode="auto">
          <a:xfrm rot="16199998">
            <a:off x="576815" y="408613"/>
            <a:ext cx="290457" cy="290457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" name="Прямоугольник 17"/>
          <p:cNvSpPr/>
          <p:nvPr userDrawn="1"/>
        </p:nvSpPr>
        <p:spPr bwMode="auto">
          <a:xfrm>
            <a:off x="3649843" y="6411272"/>
            <a:ext cx="110212" cy="110212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 userDrawn="1"/>
        </p:nvCxnSpPr>
        <p:spPr bwMode="auto">
          <a:xfrm>
            <a:off x="-11430" y="2847348"/>
            <a:ext cx="333487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 userDrawn="1"/>
        </p:nvSpPr>
        <p:spPr bwMode="auto">
          <a:xfrm>
            <a:off x="4138235" y="4860651"/>
            <a:ext cx="215153" cy="215153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4842867" y="2283294"/>
            <a:ext cx="110212" cy="110212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29976" y="2652270"/>
            <a:ext cx="3705867" cy="216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5552768" y="2072147"/>
            <a:ext cx="5667066" cy="353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21"/>
          </p:nvPr>
        </p:nvSpPr>
        <p:spPr bwMode="auto">
          <a:xfrm>
            <a:off x="5553434" y="2072147"/>
            <a:ext cx="5666400" cy="35388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16" name="Группа 1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7" name="Полилиния: фигура 1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без текст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9000"/>
              <a:gd name="connsiteX1" fmla="*/ 3828231 w 3828231"/>
              <a:gd name="connsiteY1" fmla="*/ 0 h 3429000"/>
              <a:gd name="connsiteX2" fmla="*/ 3828231 w 3828231"/>
              <a:gd name="connsiteY2" fmla="*/ 3429000 h 3429000"/>
              <a:gd name="connsiteX3" fmla="*/ 208929 w 3828231"/>
              <a:gd name="connsiteY3" fmla="*/ 3429000 h 3429000"/>
              <a:gd name="connsiteX4" fmla="*/ 208929 w 3828231"/>
              <a:gd name="connsiteY4" fmla="*/ 570090 h 3429000"/>
              <a:gd name="connsiteX5" fmla="*/ 208929 w 3828231"/>
              <a:gd name="connsiteY5" fmla="*/ 552849 h 3429000"/>
              <a:gd name="connsiteX6" fmla="*/ 63605 w 3828231"/>
              <a:gd name="connsiteY6" fmla="*/ 7709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8231" h="3429000" extrusionOk="0">
                <a:moveTo>
                  <a:pt x="0" y="0"/>
                </a:moveTo>
                <a:lnTo>
                  <a:pt x="3828231" y="0"/>
                </a:lnTo>
                <a:lnTo>
                  <a:pt x="3828231" y="3429000"/>
                </a:lnTo>
                <a:lnTo>
                  <a:pt x="208929" y="3429000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49679"/>
              <a:gd name="connsiteX1" fmla="*/ 4111502 w 4111502"/>
              <a:gd name="connsiteY1" fmla="*/ 0 h 3449679"/>
              <a:gd name="connsiteX2" fmla="*/ 4111502 w 4111502"/>
              <a:gd name="connsiteY2" fmla="*/ 3449679 h 3449679"/>
              <a:gd name="connsiteX3" fmla="*/ 0 w 4111502"/>
              <a:gd name="connsiteY3" fmla="*/ 3449679 h 3449679"/>
              <a:gd name="connsiteX4" fmla="*/ 117036 w 4111502"/>
              <a:gd name="connsiteY4" fmla="*/ 3386154 h 3449679"/>
              <a:gd name="connsiteX5" fmla="*/ 492200 w 4111502"/>
              <a:gd name="connsiteY5" fmla="*/ 2680555 h 344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1502" h="3449679" extrusionOk="0">
                <a:moveTo>
                  <a:pt x="492200" y="0"/>
                </a:moveTo>
                <a:lnTo>
                  <a:pt x="4111502" y="0"/>
                </a:lnTo>
                <a:lnTo>
                  <a:pt x="4111502" y="3449679"/>
                </a:lnTo>
                <a:lnTo>
                  <a:pt x="0" y="3449679"/>
                </a:lnTo>
                <a:lnTo>
                  <a:pt x="117036" y="3386154"/>
                </a:lnTo>
                <a:cubicBezTo>
                  <a:pt x="343383" y="3233237"/>
                  <a:pt x="492200" y="2974275"/>
                  <a:pt x="492200" y="2680555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2951596 w 4044908"/>
              <a:gd name="connsiteY0" fmla="*/ 1 h 3428999"/>
              <a:gd name="connsiteX1" fmla="*/ 2829071 w 4044908"/>
              <a:gd name="connsiteY1" fmla="*/ 413065 h 3428999"/>
              <a:gd name="connsiteX2" fmla="*/ 3006724 w 4044908"/>
              <a:gd name="connsiteY2" fmla="*/ 740556 h 3428999"/>
              <a:gd name="connsiteX3" fmla="*/ 4044907 w 4044908"/>
              <a:gd name="connsiteY3" fmla="*/ 1048506 h 3428999"/>
              <a:gd name="connsiteX4" fmla="*/ 4044907 w 4044908"/>
              <a:gd name="connsiteY4" fmla="*/ 1 h 3428999"/>
              <a:gd name="connsiteX5" fmla="*/ 0 w 4044908"/>
              <a:gd name="connsiteY5" fmla="*/ 0 h 3428999"/>
              <a:gd name="connsiteX6" fmla="*/ 4044908 w 4044908"/>
              <a:gd name="connsiteY6" fmla="*/ 0 h 3428999"/>
              <a:gd name="connsiteX7" fmla="*/ 4044908 w 4044908"/>
              <a:gd name="connsiteY7" fmla="*/ 3428999 h 3428999"/>
              <a:gd name="connsiteX8" fmla="*/ 0 w 4044908"/>
              <a:gd name="connsiteY8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4908" h="3428999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prstGeom prst="rect">
            <a:avLst/>
          </a:prstGeom>
          <a:ln w="12700">
            <a:noFill/>
          </a:ln>
        </p:spPr>
        <p:txBody>
          <a:bodyPr anchor="ctr" anchorCtr="1"/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762098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20" name="Прямая соединительная линия 19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 userDrawn="1"/>
        </p:nvSpPr>
        <p:spPr bwMode="auto">
          <a:xfrm>
            <a:off x="4014344" y="4900745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6" name="Группа 1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7" name="Полилиния: фигура 1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без текст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9000"/>
              <a:gd name="connsiteX1" fmla="*/ 3828231 w 3828231"/>
              <a:gd name="connsiteY1" fmla="*/ 0 h 3429000"/>
              <a:gd name="connsiteX2" fmla="*/ 3828231 w 3828231"/>
              <a:gd name="connsiteY2" fmla="*/ 3429000 h 3429000"/>
              <a:gd name="connsiteX3" fmla="*/ 208929 w 3828231"/>
              <a:gd name="connsiteY3" fmla="*/ 3429000 h 3429000"/>
              <a:gd name="connsiteX4" fmla="*/ 208929 w 3828231"/>
              <a:gd name="connsiteY4" fmla="*/ 570090 h 3429000"/>
              <a:gd name="connsiteX5" fmla="*/ 208929 w 3828231"/>
              <a:gd name="connsiteY5" fmla="*/ 552849 h 3429000"/>
              <a:gd name="connsiteX6" fmla="*/ 63605 w 3828231"/>
              <a:gd name="connsiteY6" fmla="*/ 7709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8231" h="3429000" extrusionOk="0">
                <a:moveTo>
                  <a:pt x="0" y="0"/>
                </a:moveTo>
                <a:lnTo>
                  <a:pt x="3828231" y="0"/>
                </a:lnTo>
                <a:lnTo>
                  <a:pt x="3828231" y="3429000"/>
                </a:lnTo>
                <a:lnTo>
                  <a:pt x="208929" y="3429000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49679"/>
              <a:gd name="connsiteX1" fmla="*/ 4111502 w 4111502"/>
              <a:gd name="connsiteY1" fmla="*/ 0 h 3449679"/>
              <a:gd name="connsiteX2" fmla="*/ 4111502 w 4111502"/>
              <a:gd name="connsiteY2" fmla="*/ 3449679 h 3449679"/>
              <a:gd name="connsiteX3" fmla="*/ 0 w 4111502"/>
              <a:gd name="connsiteY3" fmla="*/ 3449679 h 3449679"/>
              <a:gd name="connsiteX4" fmla="*/ 117036 w 4111502"/>
              <a:gd name="connsiteY4" fmla="*/ 3386154 h 3449679"/>
              <a:gd name="connsiteX5" fmla="*/ 492200 w 4111502"/>
              <a:gd name="connsiteY5" fmla="*/ 2680555 h 344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1502" h="3449679" extrusionOk="0">
                <a:moveTo>
                  <a:pt x="492200" y="0"/>
                </a:moveTo>
                <a:lnTo>
                  <a:pt x="4111502" y="0"/>
                </a:lnTo>
                <a:lnTo>
                  <a:pt x="4111502" y="3449679"/>
                </a:lnTo>
                <a:lnTo>
                  <a:pt x="0" y="3449679"/>
                </a:lnTo>
                <a:lnTo>
                  <a:pt x="117036" y="3386154"/>
                </a:lnTo>
                <a:cubicBezTo>
                  <a:pt x="343383" y="3233237"/>
                  <a:pt x="492200" y="2974275"/>
                  <a:pt x="492200" y="2680555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2951596 w 4044908"/>
              <a:gd name="connsiteY0" fmla="*/ 1 h 3428999"/>
              <a:gd name="connsiteX1" fmla="*/ 2829071 w 4044908"/>
              <a:gd name="connsiteY1" fmla="*/ 413065 h 3428999"/>
              <a:gd name="connsiteX2" fmla="*/ 3006724 w 4044908"/>
              <a:gd name="connsiteY2" fmla="*/ 740556 h 3428999"/>
              <a:gd name="connsiteX3" fmla="*/ 4044907 w 4044908"/>
              <a:gd name="connsiteY3" fmla="*/ 1048506 h 3428999"/>
              <a:gd name="connsiteX4" fmla="*/ 4044907 w 4044908"/>
              <a:gd name="connsiteY4" fmla="*/ 1 h 3428999"/>
              <a:gd name="connsiteX5" fmla="*/ 0 w 4044908"/>
              <a:gd name="connsiteY5" fmla="*/ 0 h 3428999"/>
              <a:gd name="connsiteX6" fmla="*/ 4044908 w 4044908"/>
              <a:gd name="connsiteY6" fmla="*/ 0 h 3428999"/>
              <a:gd name="connsiteX7" fmla="*/ 4044908 w 4044908"/>
              <a:gd name="connsiteY7" fmla="*/ 3428999 h 3428999"/>
              <a:gd name="connsiteX8" fmla="*/ 0 w 4044908"/>
              <a:gd name="connsiteY8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4908" h="3428999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prstGeom prst="rect">
            <a:avLst/>
          </a:prstGeom>
          <a:ln w="12700">
            <a:noFill/>
          </a:ln>
        </p:spPr>
        <p:txBody>
          <a:bodyPr anchor="ctr" anchorCtr="1"/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762098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20" name="Прямая соединительная линия 19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 userDrawn="1"/>
        </p:nvSpPr>
        <p:spPr bwMode="auto">
          <a:xfrm>
            <a:off x="4014344" y="4900745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24" name="Полилиния: фигура 23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с текстом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Рисунок 27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8999"/>
              <a:gd name="connsiteX1" fmla="*/ 3828231 w 3828231"/>
              <a:gd name="connsiteY1" fmla="*/ 0 h 3428999"/>
              <a:gd name="connsiteX2" fmla="*/ 3828231 w 3828231"/>
              <a:gd name="connsiteY2" fmla="*/ 2653549 h 3428999"/>
              <a:gd name="connsiteX3" fmla="*/ 611601 w 3828231"/>
              <a:gd name="connsiteY3" fmla="*/ 2653549 h 3428999"/>
              <a:gd name="connsiteX4" fmla="*/ 532167 w 3828231"/>
              <a:gd name="connsiteY4" fmla="*/ 2732983 h 3428999"/>
              <a:gd name="connsiteX5" fmla="*/ 532167 w 3828231"/>
              <a:gd name="connsiteY5" fmla="*/ 3181873 h 3428999"/>
              <a:gd name="connsiteX6" fmla="*/ 611601 w 3828231"/>
              <a:gd name="connsiteY6" fmla="*/ 3261307 h 3428999"/>
              <a:gd name="connsiteX7" fmla="*/ 3828231 w 3828231"/>
              <a:gd name="connsiteY7" fmla="*/ 3261307 h 3428999"/>
              <a:gd name="connsiteX8" fmla="*/ 3828231 w 3828231"/>
              <a:gd name="connsiteY8" fmla="*/ 3428999 h 3428999"/>
              <a:gd name="connsiteX9" fmla="*/ 208929 w 3828231"/>
              <a:gd name="connsiteY9" fmla="*/ 3428999 h 3428999"/>
              <a:gd name="connsiteX10" fmla="*/ 208929 w 3828231"/>
              <a:gd name="connsiteY10" fmla="*/ 570090 h 3428999"/>
              <a:gd name="connsiteX11" fmla="*/ 208929 w 3828231"/>
              <a:gd name="connsiteY11" fmla="*/ 552849 h 3428999"/>
              <a:gd name="connsiteX12" fmla="*/ 63605 w 3828231"/>
              <a:gd name="connsiteY12" fmla="*/ 7709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28231" h="3428999" extrusionOk="0">
                <a:moveTo>
                  <a:pt x="0" y="0"/>
                </a:moveTo>
                <a:lnTo>
                  <a:pt x="3828231" y="0"/>
                </a:lnTo>
                <a:lnTo>
                  <a:pt x="3828231" y="2653549"/>
                </a:lnTo>
                <a:lnTo>
                  <a:pt x="611601" y="2653549"/>
                </a:lnTo>
                <a:cubicBezTo>
                  <a:pt x="567731" y="2653549"/>
                  <a:pt x="532167" y="2689113"/>
                  <a:pt x="532167" y="2732983"/>
                </a:cubicBezTo>
                <a:lnTo>
                  <a:pt x="532167" y="3181873"/>
                </a:lnTo>
                <a:cubicBezTo>
                  <a:pt x="532167" y="3225743"/>
                  <a:pt x="567731" y="3261307"/>
                  <a:pt x="611601" y="3261307"/>
                </a:cubicBezTo>
                <a:lnTo>
                  <a:pt x="3828231" y="3261307"/>
                </a:lnTo>
                <a:lnTo>
                  <a:pt x="3828231" y="3428999"/>
                </a:lnTo>
                <a:lnTo>
                  <a:pt x="208929" y="3428999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19060"/>
              <a:gd name="connsiteX1" fmla="*/ 4111502 w 4111502"/>
              <a:gd name="connsiteY1" fmla="*/ 0 h 3419060"/>
              <a:gd name="connsiteX2" fmla="*/ 4111502 w 4111502"/>
              <a:gd name="connsiteY2" fmla="*/ 2653549 h 3419060"/>
              <a:gd name="connsiteX3" fmla="*/ 894872 w 4111502"/>
              <a:gd name="connsiteY3" fmla="*/ 2653549 h 3419060"/>
              <a:gd name="connsiteX4" fmla="*/ 815438 w 4111502"/>
              <a:gd name="connsiteY4" fmla="*/ 2732983 h 3419060"/>
              <a:gd name="connsiteX5" fmla="*/ 815438 w 4111502"/>
              <a:gd name="connsiteY5" fmla="*/ 3181873 h 3419060"/>
              <a:gd name="connsiteX6" fmla="*/ 894872 w 4111502"/>
              <a:gd name="connsiteY6" fmla="*/ 3261307 h 3419060"/>
              <a:gd name="connsiteX7" fmla="*/ 4111502 w 4111502"/>
              <a:gd name="connsiteY7" fmla="*/ 3261307 h 3419060"/>
              <a:gd name="connsiteX8" fmla="*/ 4111502 w 4111502"/>
              <a:gd name="connsiteY8" fmla="*/ 3419060 h 3419060"/>
              <a:gd name="connsiteX9" fmla="*/ 0 w 4111502"/>
              <a:gd name="connsiteY9" fmla="*/ 3419060 h 3419060"/>
              <a:gd name="connsiteX10" fmla="*/ 117036 w 4111502"/>
              <a:gd name="connsiteY10" fmla="*/ 3356099 h 3419060"/>
              <a:gd name="connsiteX11" fmla="*/ 492200 w 4111502"/>
              <a:gd name="connsiteY11" fmla="*/ 2656763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1502" h="3419060" extrusionOk="0">
                <a:moveTo>
                  <a:pt x="492200" y="0"/>
                </a:moveTo>
                <a:lnTo>
                  <a:pt x="4111502" y="0"/>
                </a:lnTo>
                <a:lnTo>
                  <a:pt x="4111502" y="2653549"/>
                </a:lnTo>
                <a:lnTo>
                  <a:pt x="894872" y="2653549"/>
                </a:lnTo>
                <a:cubicBezTo>
                  <a:pt x="851002" y="2653549"/>
                  <a:pt x="815438" y="2689113"/>
                  <a:pt x="815438" y="2732983"/>
                </a:cubicBezTo>
                <a:lnTo>
                  <a:pt x="815438" y="3181873"/>
                </a:lnTo>
                <a:cubicBezTo>
                  <a:pt x="815438" y="3225743"/>
                  <a:pt x="851002" y="3261307"/>
                  <a:pt x="894872" y="3261307"/>
                </a:cubicBezTo>
                <a:lnTo>
                  <a:pt x="4111502" y="3261307"/>
                </a:lnTo>
                <a:lnTo>
                  <a:pt x="4111502" y="3419060"/>
                </a:lnTo>
                <a:lnTo>
                  <a:pt x="0" y="3419060"/>
                </a:lnTo>
                <a:lnTo>
                  <a:pt x="117036" y="3356099"/>
                </a:lnTo>
                <a:cubicBezTo>
                  <a:pt x="343383" y="3204539"/>
                  <a:pt x="492200" y="2947876"/>
                  <a:pt x="492200" y="2656763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2951596 w 4044908"/>
              <a:gd name="connsiteY0" fmla="*/ 1 h 3428999"/>
              <a:gd name="connsiteX1" fmla="*/ 2829071 w 4044908"/>
              <a:gd name="connsiteY1" fmla="*/ 413065 h 3428999"/>
              <a:gd name="connsiteX2" fmla="*/ 3006724 w 4044908"/>
              <a:gd name="connsiteY2" fmla="*/ 740556 h 3428999"/>
              <a:gd name="connsiteX3" fmla="*/ 4044907 w 4044908"/>
              <a:gd name="connsiteY3" fmla="*/ 1048506 h 3428999"/>
              <a:gd name="connsiteX4" fmla="*/ 4044907 w 4044908"/>
              <a:gd name="connsiteY4" fmla="*/ 1 h 3428999"/>
              <a:gd name="connsiteX5" fmla="*/ 0 w 4044908"/>
              <a:gd name="connsiteY5" fmla="*/ 0 h 3428999"/>
              <a:gd name="connsiteX6" fmla="*/ 4044908 w 4044908"/>
              <a:gd name="connsiteY6" fmla="*/ 0 h 3428999"/>
              <a:gd name="connsiteX7" fmla="*/ 4044908 w 4044908"/>
              <a:gd name="connsiteY7" fmla="*/ 2653549 h 3428999"/>
              <a:gd name="connsiteX8" fmla="*/ 828278 w 4044908"/>
              <a:gd name="connsiteY8" fmla="*/ 2653549 h 3428999"/>
              <a:gd name="connsiteX9" fmla="*/ 748844 w 4044908"/>
              <a:gd name="connsiteY9" fmla="*/ 2732983 h 3428999"/>
              <a:gd name="connsiteX10" fmla="*/ 748844 w 4044908"/>
              <a:gd name="connsiteY10" fmla="*/ 3181873 h 3428999"/>
              <a:gd name="connsiteX11" fmla="*/ 828278 w 4044908"/>
              <a:gd name="connsiteY11" fmla="*/ 3261307 h 3428999"/>
              <a:gd name="connsiteX12" fmla="*/ 4044908 w 4044908"/>
              <a:gd name="connsiteY12" fmla="*/ 3261307 h 3428999"/>
              <a:gd name="connsiteX13" fmla="*/ 4044908 w 4044908"/>
              <a:gd name="connsiteY13" fmla="*/ 3428999 h 3428999"/>
              <a:gd name="connsiteX14" fmla="*/ 0 w 4044908"/>
              <a:gd name="connsiteY14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28999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custGeom>
            <a:avLst/>
            <a:gdLst>
              <a:gd name="connsiteX0" fmla="*/ 0 w 4044908"/>
              <a:gd name="connsiteY0" fmla="*/ 0 h 3419060"/>
              <a:gd name="connsiteX1" fmla="*/ 4044908 w 4044908"/>
              <a:gd name="connsiteY1" fmla="*/ 0 h 3419060"/>
              <a:gd name="connsiteX2" fmla="*/ 4044908 w 4044908"/>
              <a:gd name="connsiteY2" fmla="*/ 2653549 h 3419060"/>
              <a:gd name="connsiteX3" fmla="*/ 828278 w 4044908"/>
              <a:gd name="connsiteY3" fmla="*/ 2653549 h 3419060"/>
              <a:gd name="connsiteX4" fmla="*/ 748844 w 4044908"/>
              <a:gd name="connsiteY4" fmla="*/ 2732983 h 3419060"/>
              <a:gd name="connsiteX5" fmla="*/ 748844 w 4044908"/>
              <a:gd name="connsiteY5" fmla="*/ 3181873 h 3419060"/>
              <a:gd name="connsiteX6" fmla="*/ 828278 w 4044908"/>
              <a:gd name="connsiteY6" fmla="*/ 3261307 h 3419060"/>
              <a:gd name="connsiteX7" fmla="*/ 4044908 w 4044908"/>
              <a:gd name="connsiteY7" fmla="*/ 3261307 h 3419060"/>
              <a:gd name="connsiteX8" fmla="*/ 4044908 w 4044908"/>
              <a:gd name="connsiteY8" fmla="*/ 3419060 h 3419060"/>
              <a:gd name="connsiteX9" fmla="*/ 0 w 4044908"/>
              <a:gd name="connsiteY9" fmla="*/ 3419060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19060" extrusionOk="0"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19060"/>
                </a:lnTo>
                <a:lnTo>
                  <a:pt x="0" y="3419060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762098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20" name="Прямая соединительная линия 19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 userDrawn="1"/>
        </p:nvSpPr>
        <p:spPr bwMode="auto">
          <a:xfrm>
            <a:off x="4014344" y="4900745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6" name="Группа 1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7" name="Полилиния: фигура 1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32" name="Полилиния: фигура 31"/>
          <p:cNvSpPr/>
          <p:nvPr userDrawn="1"/>
        </p:nvSpPr>
        <p:spPr bwMode="auto">
          <a:xfrm>
            <a:off x="483671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: фигура 34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6" name="Полилиния: фигура 35"/>
          <p:cNvSpPr/>
          <p:nvPr userDrawn="1"/>
        </p:nvSpPr>
        <p:spPr bwMode="auto">
          <a:xfrm>
            <a:off x="483671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889593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с текстом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Рисунок 27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8999"/>
              <a:gd name="connsiteX1" fmla="*/ 3828231 w 3828231"/>
              <a:gd name="connsiteY1" fmla="*/ 0 h 3428999"/>
              <a:gd name="connsiteX2" fmla="*/ 3828231 w 3828231"/>
              <a:gd name="connsiteY2" fmla="*/ 2653549 h 3428999"/>
              <a:gd name="connsiteX3" fmla="*/ 611601 w 3828231"/>
              <a:gd name="connsiteY3" fmla="*/ 2653549 h 3428999"/>
              <a:gd name="connsiteX4" fmla="*/ 532167 w 3828231"/>
              <a:gd name="connsiteY4" fmla="*/ 2732983 h 3428999"/>
              <a:gd name="connsiteX5" fmla="*/ 532167 w 3828231"/>
              <a:gd name="connsiteY5" fmla="*/ 3181873 h 3428999"/>
              <a:gd name="connsiteX6" fmla="*/ 611601 w 3828231"/>
              <a:gd name="connsiteY6" fmla="*/ 3261307 h 3428999"/>
              <a:gd name="connsiteX7" fmla="*/ 3828231 w 3828231"/>
              <a:gd name="connsiteY7" fmla="*/ 3261307 h 3428999"/>
              <a:gd name="connsiteX8" fmla="*/ 3828231 w 3828231"/>
              <a:gd name="connsiteY8" fmla="*/ 3428999 h 3428999"/>
              <a:gd name="connsiteX9" fmla="*/ 208929 w 3828231"/>
              <a:gd name="connsiteY9" fmla="*/ 3428999 h 3428999"/>
              <a:gd name="connsiteX10" fmla="*/ 208929 w 3828231"/>
              <a:gd name="connsiteY10" fmla="*/ 570090 h 3428999"/>
              <a:gd name="connsiteX11" fmla="*/ 208929 w 3828231"/>
              <a:gd name="connsiteY11" fmla="*/ 552849 h 3428999"/>
              <a:gd name="connsiteX12" fmla="*/ 63605 w 3828231"/>
              <a:gd name="connsiteY12" fmla="*/ 7709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28231" h="3428999" extrusionOk="0">
                <a:moveTo>
                  <a:pt x="0" y="0"/>
                </a:moveTo>
                <a:lnTo>
                  <a:pt x="3828231" y="0"/>
                </a:lnTo>
                <a:lnTo>
                  <a:pt x="3828231" y="2653549"/>
                </a:lnTo>
                <a:lnTo>
                  <a:pt x="611601" y="2653549"/>
                </a:lnTo>
                <a:cubicBezTo>
                  <a:pt x="567731" y="2653549"/>
                  <a:pt x="532167" y="2689113"/>
                  <a:pt x="532167" y="2732983"/>
                </a:cubicBezTo>
                <a:lnTo>
                  <a:pt x="532167" y="3181873"/>
                </a:lnTo>
                <a:cubicBezTo>
                  <a:pt x="532167" y="3225743"/>
                  <a:pt x="567731" y="3261307"/>
                  <a:pt x="611601" y="3261307"/>
                </a:cubicBezTo>
                <a:lnTo>
                  <a:pt x="3828231" y="3261307"/>
                </a:lnTo>
                <a:lnTo>
                  <a:pt x="3828231" y="3428999"/>
                </a:lnTo>
                <a:lnTo>
                  <a:pt x="208929" y="3428999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19060"/>
              <a:gd name="connsiteX1" fmla="*/ 4111502 w 4111502"/>
              <a:gd name="connsiteY1" fmla="*/ 0 h 3419060"/>
              <a:gd name="connsiteX2" fmla="*/ 4111502 w 4111502"/>
              <a:gd name="connsiteY2" fmla="*/ 2653549 h 3419060"/>
              <a:gd name="connsiteX3" fmla="*/ 894872 w 4111502"/>
              <a:gd name="connsiteY3" fmla="*/ 2653549 h 3419060"/>
              <a:gd name="connsiteX4" fmla="*/ 815438 w 4111502"/>
              <a:gd name="connsiteY4" fmla="*/ 2732983 h 3419060"/>
              <a:gd name="connsiteX5" fmla="*/ 815438 w 4111502"/>
              <a:gd name="connsiteY5" fmla="*/ 3181873 h 3419060"/>
              <a:gd name="connsiteX6" fmla="*/ 894872 w 4111502"/>
              <a:gd name="connsiteY6" fmla="*/ 3261307 h 3419060"/>
              <a:gd name="connsiteX7" fmla="*/ 4111502 w 4111502"/>
              <a:gd name="connsiteY7" fmla="*/ 3261307 h 3419060"/>
              <a:gd name="connsiteX8" fmla="*/ 4111502 w 4111502"/>
              <a:gd name="connsiteY8" fmla="*/ 3419060 h 3419060"/>
              <a:gd name="connsiteX9" fmla="*/ 0 w 4111502"/>
              <a:gd name="connsiteY9" fmla="*/ 3419060 h 3419060"/>
              <a:gd name="connsiteX10" fmla="*/ 117036 w 4111502"/>
              <a:gd name="connsiteY10" fmla="*/ 3356099 h 3419060"/>
              <a:gd name="connsiteX11" fmla="*/ 492200 w 4111502"/>
              <a:gd name="connsiteY11" fmla="*/ 2656763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1502" h="3419060" extrusionOk="0">
                <a:moveTo>
                  <a:pt x="492200" y="0"/>
                </a:moveTo>
                <a:lnTo>
                  <a:pt x="4111502" y="0"/>
                </a:lnTo>
                <a:lnTo>
                  <a:pt x="4111502" y="2653549"/>
                </a:lnTo>
                <a:lnTo>
                  <a:pt x="894872" y="2653549"/>
                </a:lnTo>
                <a:cubicBezTo>
                  <a:pt x="851002" y="2653549"/>
                  <a:pt x="815438" y="2689113"/>
                  <a:pt x="815438" y="2732983"/>
                </a:cubicBezTo>
                <a:lnTo>
                  <a:pt x="815438" y="3181873"/>
                </a:lnTo>
                <a:cubicBezTo>
                  <a:pt x="815438" y="3225743"/>
                  <a:pt x="851002" y="3261307"/>
                  <a:pt x="894872" y="3261307"/>
                </a:cubicBezTo>
                <a:lnTo>
                  <a:pt x="4111502" y="3261307"/>
                </a:lnTo>
                <a:lnTo>
                  <a:pt x="4111502" y="3419060"/>
                </a:lnTo>
                <a:lnTo>
                  <a:pt x="0" y="3419060"/>
                </a:lnTo>
                <a:lnTo>
                  <a:pt x="117036" y="3356099"/>
                </a:lnTo>
                <a:cubicBezTo>
                  <a:pt x="343383" y="3204539"/>
                  <a:pt x="492200" y="2947876"/>
                  <a:pt x="492200" y="2656763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2951596 w 4044908"/>
              <a:gd name="connsiteY0" fmla="*/ 1 h 3428999"/>
              <a:gd name="connsiteX1" fmla="*/ 2829071 w 4044908"/>
              <a:gd name="connsiteY1" fmla="*/ 413065 h 3428999"/>
              <a:gd name="connsiteX2" fmla="*/ 3006724 w 4044908"/>
              <a:gd name="connsiteY2" fmla="*/ 740556 h 3428999"/>
              <a:gd name="connsiteX3" fmla="*/ 4044907 w 4044908"/>
              <a:gd name="connsiteY3" fmla="*/ 1048506 h 3428999"/>
              <a:gd name="connsiteX4" fmla="*/ 4044907 w 4044908"/>
              <a:gd name="connsiteY4" fmla="*/ 1 h 3428999"/>
              <a:gd name="connsiteX5" fmla="*/ 0 w 4044908"/>
              <a:gd name="connsiteY5" fmla="*/ 0 h 3428999"/>
              <a:gd name="connsiteX6" fmla="*/ 4044908 w 4044908"/>
              <a:gd name="connsiteY6" fmla="*/ 0 h 3428999"/>
              <a:gd name="connsiteX7" fmla="*/ 4044908 w 4044908"/>
              <a:gd name="connsiteY7" fmla="*/ 2653549 h 3428999"/>
              <a:gd name="connsiteX8" fmla="*/ 828278 w 4044908"/>
              <a:gd name="connsiteY8" fmla="*/ 2653549 h 3428999"/>
              <a:gd name="connsiteX9" fmla="*/ 748844 w 4044908"/>
              <a:gd name="connsiteY9" fmla="*/ 2732983 h 3428999"/>
              <a:gd name="connsiteX10" fmla="*/ 748844 w 4044908"/>
              <a:gd name="connsiteY10" fmla="*/ 3181873 h 3428999"/>
              <a:gd name="connsiteX11" fmla="*/ 828278 w 4044908"/>
              <a:gd name="connsiteY11" fmla="*/ 3261307 h 3428999"/>
              <a:gd name="connsiteX12" fmla="*/ 4044908 w 4044908"/>
              <a:gd name="connsiteY12" fmla="*/ 3261307 h 3428999"/>
              <a:gd name="connsiteX13" fmla="*/ 4044908 w 4044908"/>
              <a:gd name="connsiteY13" fmla="*/ 3428999 h 3428999"/>
              <a:gd name="connsiteX14" fmla="*/ 0 w 4044908"/>
              <a:gd name="connsiteY14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28999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custGeom>
            <a:avLst/>
            <a:gdLst>
              <a:gd name="connsiteX0" fmla="*/ 0 w 4044908"/>
              <a:gd name="connsiteY0" fmla="*/ 0 h 3419060"/>
              <a:gd name="connsiteX1" fmla="*/ 4044908 w 4044908"/>
              <a:gd name="connsiteY1" fmla="*/ 0 h 3419060"/>
              <a:gd name="connsiteX2" fmla="*/ 4044908 w 4044908"/>
              <a:gd name="connsiteY2" fmla="*/ 2653549 h 3419060"/>
              <a:gd name="connsiteX3" fmla="*/ 828278 w 4044908"/>
              <a:gd name="connsiteY3" fmla="*/ 2653549 h 3419060"/>
              <a:gd name="connsiteX4" fmla="*/ 748844 w 4044908"/>
              <a:gd name="connsiteY4" fmla="*/ 2732983 h 3419060"/>
              <a:gd name="connsiteX5" fmla="*/ 748844 w 4044908"/>
              <a:gd name="connsiteY5" fmla="*/ 3181873 h 3419060"/>
              <a:gd name="connsiteX6" fmla="*/ 828278 w 4044908"/>
              <a:gd name="connsiteY6" fmla="*/ 3261307 h 3419060"/>
              <a:gd name="connsiteX7" fmla="*/ 4044908 w 4044908"/>
              <a:gd name="connsiteY7" fmla="*/ 3261307 h 3419060"/>
              <a:gd name="connsiteX8" fmla="*/ 4044908 w 4044908"/>
              <a:gd name="connsiteY8" fmla="*/ 3419060 h 3419060"/>
              <a:gd name="connsiteX9" fmla="*/ 0 w 4044908"/>
              <a:gd name="connsiteY9" fmla="*/ 3419060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19060" extrusionOk="0"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19060"/>
                </a:lnTo>
                <a:lnTo>
                  <a:pt x="0" y="3419060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762098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20" name="Прямая соединительная линия 19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 userDrawn="1"/>
        </p:nvSpPr>
        <p:spPr bwMode="auto">
          <a:xfrm>
            <a:off x="4014344" y="4900745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>
            <a:off x="483671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: фигура 34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6" name="Полилиния: фигура 35"/>
          <p:cNvSpPr/>
          <p:nvPr userDrawn="1"/>
        </p:nvSpPr>
        <p:spPr bwMode="auto">
          <a:xfrm>
            <a:off x="483671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889593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24" name="Группа 23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25" name="Полилиния: фигура 24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+ подвал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1490" t="26942" r="57640" b="26942"/>
          <a:stretch/>
        </p:blipFill>
        <p:spPr bwMode="auto">
          <a:xfrm flipH="1">
            <a:off x="0" y="0"/>
            <a:ext cx="5881635" cy="6858000"/>
          </a:xfrm>
          <a:prstGeom prst="rect">
            <a:avLst/>
          </a:prstGeom>
        </p:spPr>
      </p:pic>
      <p:sp>
        <p:nvSpPr>
          <p:cNvPr id="18" name="Рисунок 17"/>
          <p:cNvSpPr>
            <a:spLocks noGrp="1"/>
          </p:cNvSpPr>
          <p:nvPr>
            <p:ph type="pic" sz="quarter" idx="32"/>
          </p:nvPr>
        </p:nvSpPr>
        <p:spPr bwMode="auto">
          <a:xfrm>
            <a:off x="-1" y="1"/>
            <a:ext cx="3922002" cy="6858000"/>
          </a:xfrm>
          <a:custGeom>
            <a:avLst/>
            <a:gdLst>
              <a:gd name="connsiteX0" fmla="*/ 0 w 3922002"/>
              <a:gd name="connsiteY0" fmla="*/ 0 h 6858000"/>
              <a:gd name="connsiteX1" fmla="*/ 2033878 w 3922002"/>
              <a:gd name="connsiteY1" fmla="*/ 0 h 6858000"/>
              <a:gd name="connsiteX2" fmla="*/ 2036355 w 3922002"/>
              <a:gd name="connsiteY2" fmla="*/ 3696 h 6858000"/>
              <a:gd name="connsiteX3" fmla="*/ 3842868 w 3922002"/>
              <a:gd name="connsiteY3" fmla="*/ 3133198 h 6858000"/>
              <a:gd name="connsiteX4" fmla="*/ 3842868 w 3922002"/>
              <a:gd name="connsiteY4" fmla="*/ 3725202 h 6858000"/>
              <a:gd name="connsiteX5" fmla="*/ 2036355 w 3922002"/>
              <a:gd name="connsiteY5" fmla="*/ 6854704 h 6858000"/>
              <a:gd name="connsiteX6" fmla="*/ 2034145 w 3922002"/>
              <a:gd name="connsiteY6" fmla="*/ 6858000 h 6858000"/>
              <a:gd name="connsiteX7" fmla="*/ 0 w 392200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22002" h="6858000" extrusionOk="0">
                <a:moveTo>
                  <a:pt x="0" y="0"/>
                </a:moveTo>
                <a:lnTo>
                  <a:pt x="2033878" y="0"/>
                </a:lnTo>
                <a:lnTo>
                  <a:pt x="2036355" y="3696"/>
                </a:lnTo>
                <a:lnTo>
                  <a:pt x="3842868" y="3133198"/>
                </a:lnTo>
                <a:cubicBezTo>
                  <a:pt x="3948381" y="3316276"/>
                  <a:pt x="3948381" y="3542124"/>
                  <a:pt x="3842868" y="3725202"/>
                </a:cubicBezTo>
                <a:lnTo>
                  <a:pt x="2036355" y="6854704"/>
                </a:lnTo>
                <a:lnTo>
                  <a:pt x="203414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324151" y="513836"/>
            <a:ext cx="4761017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335874" y="1977386"/>
            <a:ext cx="474929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без текст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3419062 h 3419062"/>
              <a:gd name="connsiteX3" fmla="*/ 0 w 3829974"/>
              <a:gd name="connsiteY3" fmla="*/ 3419062 h 3419062"/>
              <a:gd name="connsiteX4" fmla="*/ 29435 w 3829974"/>
              <a:gd name="connsiteY4" fmla="*/ 3394776 h 3419062"/>
              <a:gd name="connsiteX5" fmla="*/ 210673 w 3829974"/>
              <a:gd name="connsiteY5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19062"/>
          </a:xfrm>
          <a:custGeom>
            <a:avLst/>
            <a:gdLst>
              <a:gd name="connsiteX0" fmla="*/ 2951596 w 4044908"/>
              <a:gd name="connsiteY0" fmla="*/ 1 h 3419062"/>
              <a:gd name="connsiteX1" fmla="*/ 2829071 w 4044908"/>
              <a:gd name="connsiteY1" fmla="*/ 413065 h 3419062"/>
              <a:gd name="connsiteX2" fmla="*/ 3006724 w 4044908"/>
              <a:gd name="connsiteY2" fmla="*/ 740556 h 3419062"/>
              <a:gd name="connsiteX3" fmla="*/ 4044907 w 4044908"/>
              <a:gd name="connsiteY3" fmla="*/ 1048506 h 3419062"/>
              <a:gd name="connsiteX4" fmla="*/ 4044907 w 4044908"/>
              <a:gd name="connsiteY4" fmla="*/ 1 h 3419062"/>
              <a:gd name="connsiteX5" fmla="*/ 0 w 4044908"/>
              <a:gd name="connsiteY5" fmla="*/ 0 h 3419062"/>
              <a:gd name="connsiteX6" fmla="*/ 4044908 w 4044908"/>
              <a:gd name="connsiteY6" fmla="*/ 0 h 3419062"/>
              <a:gd name="connsiteX7" fmla="*/ 4044908 w 4044908"/>
              <a:gd name="connsiteY7" fmla="*/ 3419062 h 3419062"/>
              <a:gd name="connsiteX8" fmla="*/ 0 w 4044908"/>
              <a:gd name="connsiteY8" fmla="*/ 3419062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4908" h="3419062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3419062"/>
                </a:lnTo>
                <a:lnTo>
                  <a:pt x="0" y="3419062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3429000 h 3429000"/>
              <a:gd name="connsiteX3" fmla="*/ 0 w 4054847"/>
              <a:gd name="connsiteY3" fmla="*/ 3429000 h 3429000"/>
              <a:gd name="connsiteX4" fmla="*/ 0 w 4054847"/>
              <a:gd name="connsiteY4" fmla="*/ 116273 h 3429000"/>
              <a:gd name="connsiteX5" fmla="*/ 57619 w 4054847"/>
              <a:gd name="connsiteY5" fmla="*/ 98387 h 3429000"/>
              <a:gd name="connsiteX6" fmla="*/ 162729 w 4054847"/>
              <a:gd name="connsiteY6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prstGeom prst="rect">
            <a:avLst/>
          </a:prstGeom>
          <a:ln>
            <a:noFill/>
          </a:ln>
        </p:spPr>
        <p:txBody>
          <a:bodyPr anchor="ctr" anchorCtr="1"/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89741"/>
              <a:gd name="connsiteY0" fmla="*/ 0 h 3429000"/>
              <a:gd name="connsiteX1" fmla="*/ 4372 w 4089741"/>
              <a:gd name="connsiteY1" fmla="*/ 0 h 3429000"/>
              <a:gd name="connsiteX2" fmla="*/ 4372 w 4089741"/>
              <a:gd name="connsiteY2" fmla="*/ 147014 h 3429000"/>
              <a:gd name="connsiteX3" fmla="*/ 3907284 w 4089741"/>
              <a:gd name="connsiteY3" fmla="*/ 147014 h 3429000"/>
              <a:gd name="connsiteX4" fmla="*/ 4031991 w 4089741"/>
              <a:gd name="connsiteY4" fmla="*/ 134443 h 3429000"/>
              <a:gd name="connsiteX5" fmla="*/ 4089741 w 4089741"/>
              <a:gd name="connsiteY5" fmla="*/ 116516 h 3429000"/>
              <a:gd name="connsiteX6" fmla="*/ 4089741 w 4089741"/>
              <a:gd name="connsiteY6" fmla="*/ 3429000 h 3429000"/>
              <a:gd name="connsiteX7" fmla="*/ 0 w 4089741"/>
              <a:gd name="connsiteY7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9741" h="3429000" extrusionOk="0">
                <a:moveTo>
                  <a:pt x="0" y="0"/>
                </a:moveTo>
                <a:lnTo>
                  <a:pt x="4372" y="0"/>
                </a:lnTo>
                <a:lnTo>
                  <a:pt x="4372" y="147014"/>
                </a:lnTo>
                <a:lnTo>
                  <a:pt x="3907284" y="147014"/>
                </a:lnTo>
                <a:cubicBezTo>
                  <a:pt x="3950003" y="147014"/>
                  <a:pt x="3991710" y="142685"/>
                  <a:pt x="4031991" y="134443"/>
                </a:cubicBezTo>
                <a:lnTo>
                  <a:pt x="4089741" y="116516"/>
                </a:lnTo>
                <a:lnTo>
                  <a:pt x="408974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03716" y="260350"/>
            <a:ext cx="782123" cy="28307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245270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15" name="Прямая соединительная линия 14"/>
          <p:cNvCxnSpPr>
            <a:cxnSpLocks/>
          </p:cNvCxnSpPr>
          <p:nvPr userDrawn="1"/>
        </p:nvCxnSpPr>
        <p:spPr bwMode="auto">
          <a:xfrm>
            <a:off x="21223" y="14973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3140673" y="3248667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 bwMode="auto">
          <a:xfrm rot="19100241">
            <a:off x="3917655" y="404343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 userDrawn="1"/>
        </p:nvSpPr>
        <p:spPr bwMode="auto">
          <a:xfrm>
            <a:off x="137316" y="112577"/>
            <a:ext cx="167484" cy="16748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2" name="Группа 2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5" name="Полилиния: фигура 2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без текст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3419062 h 3419062"/>
              <a:gd name="connsiteX3" fmla="*/ 0 w 3829974"/>
              <a:gd name="connsiteY3" fmla="*/ 3419062 h 3419062"/>
              <a:gd name="connsiteX4" fmla="*/ 29435 w 3829974"/>
              <a:gd name="connsiteY4" fmla="*/ 3394776 h 3419062"/>
              <a:gd name="connsiteX5" fmla="*/ 210673 w 3829974"/>
              <a:gd name="connsiteY5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19062"/>
          </a:xfrm>
          <a:custGeom>
            <a:avLst/>
            <a:gdLst>
              <a:gd name="connsiteX0" fmla="*/ 2951596 w 4044908"/>
              <a:gd name="connsiteY0" fmla="*/ 1 h 3419062"/>
              <a:gd name="connsiteX1" fmla="*/ 2829071 w 4044908"/>
              <a:gd name="connsiteY1" fmla="*/ 413065 h 3419062"/>
              <a:gd name="connsiteX2" fmla="*/ 3006724 w 4044908"/>
              <a:gd name="connsiteY2" fmla="*/ 740556 h 3419062"/>
              <a:gd name="connsiteX3" fmla="*/ 4044907 w 4044908"/>
              <a:gd name="connsiteY3" fmla="*/ 1048506 h 3419062"/>
              <a:gd name="connsiteX4" fmla="*/ 4044907 w 4044908"/>
              <a:gd name="connsiteY4" fmla="*/ 1 h 3419062"/>
              <a:gd name="connsiteX5" fmla="*/ 0 w 4044908"/>
              <a:gd name="connsiteY5" fmla="*/ 0 h 3419062"/>
              <a:gd name="connsiteX6" fmla="*/ 4044908 w 4044908"/>
              <a:gd name="connsiteY6" fmla="*/ 0 h 3419062"/>
              <a:gd name="connsiteX7" fmla="*/ 4044908 w 4044908"/>
              <a:gd name="connsiteY7" fmla="*/ 3419062 h 3419062"/>
              <a:gd name="connsiteX8" fmla="*/ 0 w 4044908"/>
              <a:gd name="connsiteY8" fmla="*/ 3419062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4908" h="3419062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3419062"/>
                </a:lnTo>
                <a:lnTo>
                  <a:pt x="0" y="3419062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3429000 h 3429000"/>
              <a:gd name="connsiteX3" fmla="*/ 0 w 4054847"/>
              <a:gd name="connsiteY3" fmla="*/ 3429000 h 3429000"/>
              <a:gd name="connsiteX4" fmla="*/ 0 w 4054847"/>
              <a:gd name="connsiteY4" fmla="*/ 116273 h 3429000"/>
              <a:gd name="connsiteX5" fmla="*/ 57619 w 4054847"/>
              <a:gd name="connsiteY5" fmla="*/ 98387 h 3429000"/>
              <a:gd name="connsiteX6" fmla="*/ 162729 w 4054847"/>
              <a:gd name="connsiteY6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prstGeom prst="rect">
            <a:avLst/>
          </a:prstGeom>
          <a:ln>
            <a:noFill/>
          </a:ln>
        </p:spPr>
        <p:txBody>
          <a:bodyPr anchor="ctr" anchorCtr="1"/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89741"/>
              <a:gd name="connsiteY0" fmla="*/ 0 h 3429000"/>
              <a:gd name="connsiteX1" fmla="*/ 4372 w 4089741"/>
              <a:gd name="connsiteY1" fmla="*/ 0 h 3429000"/>
              <a:gd name="connsiteX2" fmla="*/ 4372 w 4089741"/>
              <a:gd name="connsiteY2" fmla="*/ 147014 h 3429000"/>
              <a:gd name="connsiteX3" fmla="*/ 3907284 w 4089741"/>
              <a:gd name="connsiteY3" fmla="*/ 147014 h 3429000"/>
              <a:gd name="connsiteX4" fmla="*/ 4031991 w 4089741"/>
              <a:gd name="connsiteY4" fmla="*/ 134443 h 3429000"/>
              <a:gd name="connsiteX5" fmla="*/ 4089741 w 4089741"/>
              <a:gd name="connsiteY5" fmla="*/ 116516 h 3429000"/>
              <a:gd name="connsiteX6" fmla="*/ 4089741 w 4089741"/>
              <a:gd name="connsiteY6" fmla="*/ 3429000 h 3429000"/>
              <a:gd name="connsiteX7" fmla="*/ 0 w 4089741"/>
              <a:gd name="connsiteY7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9741" h="3429000" extrusionOk="0">
                <a:moveTo>
                  <a:pt x="0" y="0"/>
                </a:moveTo>
                <a:lnTo>
                  <a:pt x="4372" y="0"/>
                </a:lnTo>
                <a:lnTo>
                  <a:pt x="4372" y="147014"/>
                </a:lnTo>
                <a:lnTo>
                  <a:pt x="3907284" y="147014"/>
                </a:lnTo>
                <a:cubicBezTo>
                  <a:pt x="3950003" y="147014"/>
                  <a:pt x="3991710" y="142685"/>
                  <a:pt x="4031991" y="134443"/>
                </a:cubicBezTo>
                <a:lnTo>
                  <a:pt x="4089741" y="116516"/>
                </a:lnTo>
                <a:lnTo>
                  <a:pt x="408974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03716" y="260350"/>
            <a:ext cx="782123" cy="28307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245270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15" name="Прямая соединительная линия 14"/>
          <p:cNvCxnSpPr>
            <a:cxnSpLocks/>
          </p:cNvCxnSpPr>
          <p:nvPr userDrawn="1"/>
        </p:nvCxnSpPr>
        <p:spPr bwMode="auto">
          <a:xfrm>
            <a:off x="21223" y="14973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3140673" y="3248667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 bwMode="auto">
          <a:xfrm rot="19100241">
            <a:off x="3917655" y="404343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 userDrawn="1"/>
        </p:nvSpPr>
        <p:spPr bwMode="auto">
          <a:xfrm>
            <a:off x="137316" y="112577"/>
            <a:ext cx="167484" cy="16748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7" name="Группа 26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28" name="Полилиния: фигура 27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9" name="Рисунок 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с текстом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2640909 h 3419062"/>
              <a:gd name="connsiteX3" fmla="*/ 606188 w 3829974"/>
              <a:gd name="connsiteY3" fmla="*/ 2640909 h 3419062"/>
              <a:gd name="connsiteX4" fmla="*/ 526754 w 3829974"/>
              <a:gd name="connsiteY4" fmla="*/ 2720343 h 3419062"/>
              <a:gd name="connsiteX5" fmla="*/ 526754 w 3829974"/>
              <a:gd name="connsiteY5" fmla="*/ 3169233 h 3419062"/>
              <a:gd name="connsiteX6" fmla="*/ 606188 w 3829974"/>
              <a:gd name="connsiteY6" fmla="*/ 3248667 h 3419062"/>
              <a:gd name="connsiteX7" fmla="*/ 3829974 w 3829974"/>
              <a:gd name="connsiteY7" fmla="*/ 3248667 h 3419062"/>
              <a:gd name="connsiteX8" fmla="*/ 3829974 w 3829974"/>
              <a:gd name="connsiteY8" fmla="*/ 3419062 h 3419062"/>
              <a:gd name="connsiteX9" fmla="*/ 0 w 3829974"/>
              <a:gd name="connsiteY9" fmla="*/ 3419062 h 3419062"/>
              <a:gd name="connsiteX10" fmla="*/ 29435 w 3829974"/>
              <a:gd name="connsiteY10" fmla="*/ 3394776 h 3419062"/>
              <a:gd name="connsiteX11" fmla="*/ 210673 w 3829974"/>
              <a:gd name="connsiteY11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2640909"/>
                </a:lnTo>
                <a:lnTo>
                  <a:pt x="606188" y="2640909"/>
                </a:lnTo>
                <a:cubicBezTo>
                  <a:pt x="562318" y="2640909"/>
                  <a:pt x="526754" y="2676473"/>
                  <a:pt x="526754" y="2720343"/>
                </a:cubicBezTo>
                <a:lnTo>
                  <a:pt x="526754" y="3169233"/>
                </a:lnTo>
                <a:cubicBezTo>
                  <a:pt x="526754" y="3213103"/>
                  <a:pt x="562318" y="3248667"/>
                  <a:pt x="606188" y="3248667"/>
                </a:cubicBezTo>
                <a:lnTo>
                  <a:pt x="3829974" y="3248667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Рисунок 32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19062"/>
          </a:xfrm>
          <a:custGeom>
            <a:avLst/>
            <a:gdLst>
              <a:gd name="connsiteX0" fmla="*/ 2951596 w 4044908"/>
              <a:gd name="connsiteY0" fmla="*/ 1 h 3419062"/>
              <a:gd name="connsiteX1" fmla="*/ 2829071 w 4044908"/>
              <a:gd name="connsiteY1" fmla="*/ 413065 h 3419062"/>
              <a:gd name="connsiteX2" fmla="*/ 3006724 w 4044908"/>
              <a:gd name="connsiteY2" fmla="*/ 740556 h 3419062"/>
              <a:gd name="connsiteX3" fmla="*/ 4044907 w 4044908"/>
              <a:gd name="connsiteY3" fmla="*/ 1048506 h 3419062"/>
              <a:gd name="connsiteX4" fmla="*/ 4044907 w 4044908"/>
              <a:gd name="connsiteY4" fmla="*/ 1 h 3419062"/>
              <a:gd name="connsiteX5" fmla="*/ 0 w 4044908"/>
              <a:gd name="connsiteY5" fmla="*/ 0 h 3419062"/>
              <a:gd name="connsiteX6" fmla="*/ 4044908 w 4044908"/>
              <a:gd name="connsiteY6" fmla="*/ 0 h 3419062"/>
              <a:gd name="connsiteX7" fmla="*/ 4044908 w 4044908"/>
              <a:gd name="connsiteY7" fmla="*/ 2640909 h 3419062"/>
              <a:gd name="connsiteX8" fmla="*/ 821122 w 4044908"/>
              <a:gd name="connsiteY8" fmla="*/ 2640909 h 3419062"/>
              <a:gd name="connsiteX9" fmla="*/ 741688 w 4044908"/>
              <a:gd name="connsiteY9" fmla="*/ 2720343 h 3419062"/>
              <a:gd name="connsiteX10" fmla="*/ 741688 w 4044908"/>
              <a:gd name="connsiteY10" fmla="*/ 3169233 h 3419062"/>
              <a:gd name="connsiteX11" fmla="*/ 821122 w 4044908"/>
              <a:gd name="connsiteY11" fmla="*/ 3248667 h 3419062"/>
              <a:gd name="connsiteX12" fmla="*/ 4044908 w 4044908"/>
              <a:gd name="connsiteY12" fmla="*/ 3248667 h 3419062"/>
              <a:gd name="connsiteX13" fmla="*/ 4044908 w 4044908"/>
              <a:gd name="connsiteY13" fmla="*/ 3419062 h 3419062"/>
              <a:gd name="connsiteX14" fmla="*/ 0 w 4044908"/>
              <a:gd name="connsiteY14" fmla="*/ 3419062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19062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2640909"/>
                </a:lnTo>
                <a:lnTo>
                  <a:pt x="821122" y="2640909"/>
                </a:lnTo>
                <a:cubicBezTo>
                  <a:pt x="777252" y="2640909"/>
                  <a:pt x="741688" y="2676473"/>
                  <a:pt x="741688" y="2720343"/>
                </a:cubicBezTo>
                <a:lnTo>
                  <a:pt x="741688" y="3169233"/>
                </a:lnTo>
                <a:cubicBezTo>
                  <a:pt x="741688" y="3213103"/>
                  <a:pt x="777252" y="3248667"/>
                  <a:pt x="821122" y="3248667"/>
                </a:cubicBezTo>
                <a:lnTo>
                  <a:pt x="4044908" y="3248667"/>
                </a:lnTo>
                <a:lnTo>
                  <a:pt x="4044908" y="3419062"/>
                </a:lnTo>
                <a:lnTo>
                  <a:pt x="0" y="3419062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2630971 h 3429000"/>
              <a:gd name="connsiteX3" fmla="*/ 831061 w 4054847"/>
              <a:gd name="connsiteY3" fmla="*/ 2630971 h 3429000"/>
              <a:gd name="connsiteX4" fmla="*/ 751627 w 4054847"/>
              <a:gd name="connsiteY4" fmla="*/ 2710405 h 3429000"/>
              <a:gd name="connsiteX5" fmla="*/ 751627 w 4054847"/>
              <a:gd name="connsiteY5" fmla="*/ 3159295 h 3429000"/>
              <a:gd name="connsiteX6" fmla="*/ 831061 w 4054847"/>
              <a:gd name="connsiteY6" fmla="*/ 3238729 h 3429000"/>
              <a:gd name="connsiteX7" fmla="*/ 4054847 w 4054847"/>
              <a:gd name="connsiteY7" fmla="*/ 3238729 h 3429000"/>
              <a:gd name="connsiteX8" fmla="*/ 4054847 w 4054847"/>
              <a:gd name="connsiteY8" fmla="*/ 3429000 h 3429000"/>
              <a:gd name="connsiteX9" fmla="*/ 0 w 4054847"/>
              <a:gd name="connsiteY9" fmla="*/ 3429000 h 3429000"/>
              <a:gd name="connsiteX10" fmla="*/ 0 w 4054847"/>
              <a:gd name="connsiteY10" fmla="*/ 116273 h 3429000"/>
              <a:gd name="connsiteX11" fmla="*/ 57619 w 4054847"/>
              <a:gd name="connsiteY11" fmla="*/ 98387 h 3429000"/>
              <a:gd name="connsiteX12" fmla="*/ 162729 w 4054847"/>
              <a:gd name="connsiteY12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2630971"/>
                </a:lnTo>
                <a:lnTo>
                  <a:pt x="831061" y="2630971"/>
                </a:lnTo>
                <a:cubicBezTo>
                  <a:pt x="787191" y="2630971"/>
                  <a:pt x="751627" y="2666535"/>
                  <a:pt x="751627" y="2710405"/>
                </a:cubicBezTo>
                <a:lnTo>
                  <a:pt x="751627" y="3159295"/>
                </a:lnTo>
                <a:cubicBezTo>
                  <a:pt x="751627" y="3203165"/>
                  <a:pt x="787191" y="3238729"/>
                  <a:pt x="831061" y="3238729"/>
                </a:cubicBezTo>
                <a:lnTo>
                  <a:pt x="4054847" y="3238729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custGeom>
            <a:avLst/>
            <a:gdLst>
              <a:gd name="connsiteX0" fmla="*/ 0 w 4044908"/>
              <a:gd name="connsiteY0" fmla="*/ 0 h 3429000"/>
              <a:gd name="connsiteX1" fmla="*/ 4044908 w 4044908"/>
              <a:gd name="connsiteY1" fmla="*/ 0 h 3429000"/>
              <a:gd name="connsiteX2" fmla="*/ 4044908 w 4044908"/>
              <a:gd name="connsiteY2" fmla="*/ 2630971 h 3429000"/>
              <a:gd name="connsiteX3" fmla="*/ 821122 w 4044908"/>
              <a:gd name="connsiteY3" fmla="*/ 2630971 h 3429000"/>
              <a:gd name="connsiteX4" fmla="*/ 741688 w 4044908"/>
              <a:gd name="connsiteY4" fmla="*/ 2710405 h 3429000"/>
              <a:gd name="connsiteX5" fmla="*/ 741688 w 4044908"/>
              <a:gd name="connsiteY5" fmla="*/ 3159295 h 3429000"/>
              <a:gd name="connsiteX6" fmla="*/ 821122 w 4044908"/>
              <a:gd name="connsiteY6" fmla="*/ 3238729 h 3429000"/>
              <a:gd name="connsiteX7" fmla="*/ 4044908 w 4044908"/>
              <a:gd name="connsiteY7" fmla="*/ 3238729 h 3429000"/>
              <a:gd name="connsiteX8" fmla="*/ 4044908 w 4044908"/>
              <a:gd name="connsiteY8" fmla="*/ 3429000 h 3429000"/>
              <a:gd name="connsiteX9" fmla="*/ 0 w 4044908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29000" extrusionOk="0">
                <a:moveTo>
                  <a:pt x="0" y="0"/>
                </a:moveTo>
                <a:lnTo>
                  <a:pt x="4044908" y="0"/>
                </a:lnTo>
                <a:lnTo>
                  <a:pt x="4044908" y="2630971"/>
                </a:lnTo>
                <a:lnTo>
                  <a:pt x="821122" y="2630971"/>
                </a:lnTo>
                <a:cubicBezTo>
                  <a:pt x="777252" y="2630971"/>
                  <a:pt x="741688" y="2666535"/>
                  <a:pt x="741688" y="2710405"/>
                </a:cubicBezTo>
                <a:lnTo>
                  <a:pt x="741688" y="3159295"/>
                </a:lnTo>
                <a:cubicBezTo>
                  <a:pt x="741688" y="3203165"/>
                  <a:pt x="777252" y="3238729"/>
                  <a:pt x="821122" y="3238729"/>
                </a:cubicBezTo>
                <a:lnTo>
                  <a:pt x="4044908" y="3238729"/>
                </a:lnTo>
                <a:lnTo>
                  <a:pt x="4044908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65491"/>
              <a:gd name="connsiteY0" fmla="*/ 0 h 3429000"/>
              <a:gd name="connsiteX1" fmla="*/ 4346 w 4065491"/>
              <a:gd name="connsiteY1" fmla="*/ 0 h 3429000"/>
              <a:gd name="connsiteX2" fmla="*/ 4346 w 4065491"/>
              <a:gd name="connsiteY2" fmla="*/ 147014 h 3429000"/>
              <a:gd name="connsiteX3" fmla="*/ 3884116 w 4065491"/>
              <a:gd name="connsiteY3" fmla="*/ 147014 h 3429000"/>
              <a:gd name="connsiteX4" fmla="*/ 4008084 w 4065491"/>
              <a:gd name="connsiteY4" fmla="*/ 134443 h 3429000"/>
              <a:gd name="connsiteX5" fmla="*/ 4065491 w 4065491"/>
              <a:gd name="connsiteY5" fmla="*/ 116516 h 3429000"/>
              <a:gd name="connsiteX6" fmla="*/ 4065491 w 4065491"/>
              <a:gd name="connsiteY6" fmla="*/ 2630971 h 3429000"/>
              <a:gd name="connsiteX7" fmla="*/ 841705 w 4065491"/>
              <a:gd name="connsiteY7" fmla="*/ 2630971 h 3429000"/>
              <a:gd name="connsiteX8" fmla="*/ 762271 w 4065491"/>
              <a:gd name="connsiteY8" fmla="*/ 2710405 h 3429000"/>
              <a:gd name="connsiteX9" fmla="*/ 762271 w 4065491"/>
              <a:gd name="connsiteY9" fmla="*/ 3159295 h 3429000"/>
              <a:gd name="connsiteX10" fmla="*/ 841705 w 4065491"/>
              <a:gd name="connsiteY10" fmla="*/ 3238729 h 3429000"/>
              <a:gd name="connsiteX11" fmla="*/ 4065491 w 4065491"/>
              <a:gd name="connsiteY11" fmla="*/ 3238729 h 3429000"/>
              <a:gd name="connsiteX12" fmla="*/ 4065491 w 4065491"/>
              <a:gd name="connsiteY12" fmla="*/ 3429000 h 3429000"/>
              <a:gd name="connsiteX13" fmla="*/ 0 w 4065491"/>
              <a:gd name="connsiteY1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5491" h="3429000" extrusionOk="0">
                <a:moveTo>
                  <a:pt x="0" y="0"/>
                </a:moveTo>
                <a:lnTo>
                  <a:pt x="4346" y="0"/>
                </a:lnTo>
                <a:lnTo>
                  <a:pt x="4346" y="147014"/>
                </a:lnTo>
                <a:lnTo>
                  <a:pt x="3884116" y="147014"/>
                </a:lnTo>
                <a:cubicBezTo>
                  <a:pt x="3926582" y="147014"/>
                  <a:pt x="3968041" y="142685"/>
                  <a:pt x="4008084" y="134443"/>
                </a:cubicBezTo>
                <a:lnTo>
                  <a:pt x="4065491" y="116516"/>
                </a:lnTo>
                <a:lnTo>
                  <a:pt x="4065491" y="2630971"/>
                </a:lnTo>
                <a:lnTo>
                  <a:pt x="841705" y="2630971"/>
                </a:lnTo>
                <a:cubicBezTo>
                  <a:pt x="797835" y="2630971"/>
                  <a:pt x="762271" y="2666535"/>
                  <a:pt x="762271" y="2710405"/>
                </a:cubicBezTo>
                <a:lnTo>
                  <a:pt x="762271" y="3159295"/>
                </a:lnTo>
                <a:cubicBezTo>
                  <a:pt x="762271" y="3203165"/>
                  <a:pt x="797835" y="3238729"/>
                  <a:pt x="841705" y="3238729"/>
                </a:cubicBezTo>
                <a:lnTo>
                  <a:pt x="4065491" y="3238729"/>
                </a:lnTo>
                <a:lnTo>
                  <a:pt x="406549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03716" y="260350"/>
            <a:ext cx="782123" cy="28307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245270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15" name="Прямая соединительная линия 14"/>
          <p:cNvCxnSpPr>
            <a:cxnSpLocks/>
          </p:cNvCxnSpPr>
          <p:nvPr userDrawn="1"/>
        </p:nvCxnSpPr>
        <p:spPr bwMode="auto">
          <a:xfrm>
            <a:off x="21223" y="14973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3140673" y="3248667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 bwMode="auto">
          <a:xfrm rot="19100241">
            <a:off x="3917655" y="404343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 userDrawn="1"/>
        </p:nvSpPr>
        <p:spPr bwMode="auto">
          <a:xfrm>
            <a:off x="137316" y="112577"/>
            <a:ext cx="167484" cy="16748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2" name="Группа 2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5" name="Полилиния: фигура 2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37" name="Полилиния: фигура 36"/>
          <p:cNvSpPr/>
          <p:nvPr userDrawn="1"/>
        </p:nvSpPr>
        <p:spPr bwMode="auto">
          <a:xfrm>
            <a:off x="482956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888878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: фигура 38"/>
          <p:cNvSpPr/>
          <p:nvPr userDrawn="1"/>
        </p:nvSpPr>
        <p:spPr bwMode="auto">
          <a:xfrm>
            <a:off x="4829561" y="6079635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: фигура 39"/>
          <p:cNvSpPr/>
          <p:nvPr userDrawn="1"/>
        </p:nvSpPr>
        <p:spPr bwMode="auto">
          <a:xfrm>
            <a:off x="8888781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: фигура 40"/>
          <p:cNvSpPr/>
          <p:nvPr userDrawn="1"/>
        </p:nvSpPr>
        <p:spPr bwMode="auto">
          <a:xfrm>
            <a:off x="754052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02265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09307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с текстом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2640909 h 3419062"/>
              <a:gd name="connsiteX3" fmla="*/ 606188 w 3829974"/>
              <a:gd name="connsiteY3" fmla="*/ 2640909 h 3419062"/>
              <a:gd name="connsiteX4" fmla="*/ 526754 w 3829974"/>
              <a:gd name="connsiteY4" fmla="*/ 2720343 h 3419062"/>
              <a:gd name="connsiteX5" fmla="*/ 526754 w 3829974"/>
              <a:gd name="connsiteY5" fmla="*/ 3169233 h 3419062"/>
              <a:gd name="connsiteX6" fmla="*/ 606188 w 3829974"/>
              <a:gd name="connsiteY6" fmla="*/ 3248667 h 3419062"/>
              <a:gd name="connsiteX7" fmla="*/ 3829974 w 3829974"/>
              <a:gd name="connsiteY7" fmla="*/ 3248667 h 3419062"/>
              <a:gd name="connsiteX8" fmla="*/ 3829974 w 3829974"/>
              <a:gd name="connsiteY8" fmla="*/ 3419062 h 3419062"/>
              <a:gd name="connsiteX9" fmla="*/ 0 w 3829974"/>
              <a:gd name="connsiteY9" fmla="*/ 3419062 h 3419062"/>
              <a:gd name="connsiteX10" fmla="*/ 29435 w 3829974"/>
              <a:gd name="connsiteY10" fmla="*/ 3394776 h 3419062"/>
              <a:gd name="connsiteX11" fmla="*/ 210673 w 3829974"/>
              <a:gd name="connsiteY11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2640909"/>
                </a:lnTo>
                <a:lnTo>
                  <a:pt x="606188" y="2640909"/>
                </a:lnTo>
                <a:cubicBezTo>
                  <a:pt x="562318" y="2640909"/>
                  <a:pt x="526754" y="2676473"/>
                  <a:pt x="526754" y="2720343"/>
                </a:cubicBezTo>
                <a:lnTo>
                  <a:pt x="526754" y="3169233"/>
                </a:lnTo>
                <a:cubicBezTo>
                  <a:pt x="526754" y="3213103"/>
                  <a:pt x="562318" y="3248667"/>
                  <a:pt x="606188" y="3248667"/>
                </a:cubicBezTo>
                <a:lnTo>
                  <a:pt x="3829974" y="3248667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Рисунок 32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19062"/>
          </a:xfrm>
          <a:custGeom>
            <a:avLst/>
            <a:gdLst>
              <a:gd name="connsiteX0" fmla="*/ 2951596 w 4044908"/>
              <a:gd name="connsiteY0" fmla="*/ 1 h 3419062"/>
              <a:gd name="connsiteX1" fmla="*/ 2829071 w 4044908"/>
              <a:gd name="connsiteY1" fmla="*/ 413065 h 3419062"/>
              <a:gd name="connsiteX2" fmla="*/ 3006724 w 4044908"/>
              <a:gd name="connsiteY2" fmla="*/ 740556 h 3419062"/>
              <a:gd name="connsiteX3" fmla="*/ 4044907 w 4044908"/>
              <a:gd name="connsiteY3" fmla="*/ 1048506 h 3419062"/>
              <a:gd name="connsiteX4" fmla="*/ 4044907 w 4044908"/>
              <a:gd name="connsiteY4" fmla="*/ 1 h 3419062"/>
              <a:gd name="connsiteX5" fmla="*/ 0 w 4044908"/>
              <a:gd name="connsiteY5" fmla="*/ 0 h 3419062"/>
              <a:gd name="connsiteX6" fmla="*/ 4044908 w 4044908"/>
              <a:gd name="connsiteY6" fmla="*/ 0 h 3419062"/>
              <a:gd name="connsiteX7" fmla="*/ 4044908 w 4044908"/>
              <a:gd name="connsiteY7" fmla="*/ 2640909 h 3419062"/>
              <a:gd name="connsiteX8" fmla="*/ 821122 w 4044908"/>
              <a:gd name="connsiteY8" fmla="*/ 2640909 h 3419062"/>
              <a:gd name="connsiteX9" fmla="*/ 741688 w 4044908"/>
              <a:gd name="connsiteY9" fmla="*/ 2720343 h 3419062"/>
              <a:gd name="connsiteX10" fmla="*/ 741688 w 4044908"/>
              <a:gd name="connsiteY10" fmla="*/ 3169233 h 3419062"/>
              <a:gd name="connsiteX11" fmla="*/ 821122 w 4044908"/>
              <a:gd name="connsiteY11" fmla="*/ 3248667 h 3419062"/>
              <a:gd name="connsiteX12" fmla="*/ 4044908 w 4044908"/>
              <a:gd name="connsiteY12" fmla="*/ 3248667 h 3419062"/>
              <a:gd name="connsiteX13" fmla="*/ 4044908 w 4044908"/>
              <a:gd name="connsiteY13" fmla="*/ 3419062 h 3419062"/>
              <a:gd name="connsiteX14" fmla="*/ 0 w 4044908"/>
              <a:gd name="connsiteY14" fmla="*/ 3419062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19062" extrusionOk="0">
                <a:moveTo>
                  <a:pt x="2951596" y="1"/>
                </a:moveTo>
                <a:lnTo>
                  <a:pt x="2829071" y="413065"/>
                </a:lnTo>
                <a:cubicBezTo>
                  <a:pt x="2787695" y="552557"/>
                  <a:pt x="2867232" y="699179"/>
                  <a:pt x="3006724" y="740556"/>
                </a:cubicBezTo>
                <a:lnTo>
                  <a:pt x="4044907" y="1048506"/>
                </a:lnTo>
                <a:lnTo>
                  <a:pt x="4044907" y="1"/>
                </a:lnTo>
                <a:close/>
                <a:moveTo>
                  <a:pt x="0" y="0"/>
                </a:moveTo>
                <a:lnTo>
                  <a:pt x="4044908" y="0"/>
                </a:lnTo>
                <a:lnTo>
                  <a:pt x="4044908" y="2640909"/>
                </a:lnTo>
                <a:lnTo>
                  <a:pt x="821122" y="2640909"/>
                </a:lnTo>
                <a:cubicBezTo>
                  <a:pt x="777252" y="2640909"/>
                  <a:pt x="741688" y="2676473"/>
                  <a:pt x="741688" y="2720343"/>
                </a:cubicBezTo>
                <a:lnTo>
                  <a:pt x="741688" y="3169233"/>
                </a:lnTo>
                <a:cubicBezTo>
                  <a:pt x="741688" y="3213103"/>
                  <a:pt x="777252" y="3248667"/>
                  <a:pt x="821122" y="3248667"/>
                </a:cubicBezTo>
                <a:lnTo>
                  <a:pt x="4044908" y="3248667"/>
                </a:lnTo>
                <a:lnTo>
                  <a:pt x="4044908" y="3419062"/>
                </a:lnTo>
                <a:lnTo>
                  <a:pt x="0" y="3419062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>
                <a:latin typeface="+mn-lt"/>
              </a:defRPr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2630971 h 3429000"/>
              <a:gd name="connsiteX3" fmla="*/ 831061 w 4054847"/>
              <a:gd name="connsiteY3" fmla="*/ 2630971 h 3429000"/>
              <a:gd name="connsiteX4" fmla="*/ 751627 w 4054847"/>
              <a:gd name="connsiteY4" fmla="*/ 2710405 h 3429000"/>
              <a:gd name="connsiteX5" fmla="*/ 751627 w 4054847"/>
              <a:gd name="connsiteY5" fmla="*/ 3159295 h 3429000"/>
              <a:gd name="connsiteX6" fmla="*/ 831061 w 4054847"/>
              <a:gd name="connsiteY6" fmla="*/ 3238729 h 3429000"/>
              <a:gd name="connsiteX7" fmla="*/ 4054847 w 4054847"/>
              <a:gd name="connsiteY7" fmla="*/ 3238729 h 3429000"/>
              <a:gd name="connsiteX8" fmla="*/ 4054847 w 4054847"/>
              <a:gd name="connsiteY8" fmla="*/ 3429000 h 3429000"/>
              <a:gd name="connsiteX9" fmla="*/ 0 w 4054847"/>
              <a:gd name="connsiteY9" fmla="*/ 3429000 h 3429000"/>
              <a:gd name="connsiteX10" fmla="*/ 0 w 4054847"/>
              <a:gd name="connsiteY10" fmla="*/ 116273 h 3429000"/>
              <a:gd name="connsiteX11" fmla="*/ 57619 w 4054847"/>
              <a:gd name="connsiteY11" fmla="*/ 98387 h 3429000"/>
              <a:gd name="connsiteX12" fmla="*/ 162729 w 4054847"/>
              <a:gd name="connsiteY12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2630971"/>
                </a:lnTo>
                <a:lnTo>
                  <a:pt x="831061" y="2630971"/>
                </a:lnTo>
                <a:cubicBezTo>
                  <a:pt x="787191" y="2630971"/>
                  <a:pt x="751627" y="2666535"/>
                  <a:pt x="751627" y="2710405"/>
                </a:cubicBezTo>
                <a:lnTo>
                  <a:pt x="751627" y="3159295"/>
                </a:lnTo>
                <a:cubicBezTo>
                  <a:pt x="751627" y="3203165"/>
                  <a:pt x="787191" y="3238729"/>
                  <a:pt x="831061" y="3238729"/>
                </a:cubicBezTo>
                <a:lnTo>
                  <a:pt x="4054847" y="3238729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custGeom>
            <a:avLst/>
            <a:gdLst>
              <a:gd name="connsiteX0" fmla="*/ 0 w 4044908"/>
              <a:gd name="connsiteY0" fmla="*/ 0 h 3429000"/>
              <a:gd name="connsiteX1" fmla="*/ 4044908 w 4044908"/>
              <a:gd name="connsiteY1" fmla="*/ 0 h 3429000"/>
              <a:gd name="connsiteX2" fmla="*/ 4044908 w 4044908"/>
              <a:gd name="connsiteY2" fmla="*/ 2630971 h 3429000"/>
              <a:gd name="connsiteX3" fmla="*/ 821122 w 4044908"/>
              <a:gd name="connsiteY3" fmla="*/ 2630971 h 3429000"/>
              <a:gd name="connsiteX4" fmla="*/ 741688 w 4044908"/>
              <a:gd name="connsiteY4" fmla="*/ 2710405 h 3429000"/>
              <a:gd name="connsiteX5" fmla="*/ 741688 w 4044908"/>
              <a:gd name="connsiteY5" fmla="*/ 3159295 h 3429000"/>
              <a:gd name="connsiteX6" fmla="*/ 821122 w 4044908"/>
              <a:gd name="connsiteY6" fmla="*/ 3238729 h 3429000"/>
              <a:gd name="connsiteX7" fmla="*/ 4044908 w 4044908"/>
              <a:gd name="connsiteY7" fmla="*/ 3238729 h 3429000"/>
              <a:gd name="connsiteX8" fmla="*/ 4044908 w 4044908"/>
              <a:gd name="connsiteY8" fmla="*/ 3429000 h 3429000"/>
              <a:gd name="connsiteX9" fmla="*/ 0 w 4044908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29000" extrusionOk="0">
                <a:moveTo>
                  <a:pt x="0" y="0"/>
                </a:moveTo>
                <a:lnTo>
                  <a:pt x="4044908" y="0"/>
                </a:lnTo>
                <a:lnTo>
                  <a:pt x="4044908" y="2630971"/>
                </a:lnTo>
                <a:lnTo>
                  <a:pt x="821122" y="2630971"/>
                </a:lnTo>
                <a:cubicBezTo>
                  <a:pt x="777252" y="2630971"/>
                  <a:pt x="741688" y="2666535"/>
                  <a:pt x="741688" y="2710405"/>
                </a:cubicBezTo>
                <a:lnTo>
                  <a:pt x="741688" y="3159295"/>
                </a:lnTo>
                <a:cubicBezTo>
                  <a:pt x="741688" y="3203165"/>
                  <a:pt x="777252" y="3238729"/>
                  <a:pt x="821122" y="3238729"/>
                </a:cubicBezTo>
                <a:lnTo>
                  <a:pt x="4044908" y="3238729"/>
                </a:lnTo>
                <a:lnTo>
                  <a:pt x="4044908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65491"/>
              <a:gd name="connsiteY0" fmla="*/ 0 h 3429000"/>
              <a:gd name="connsiteX1" fmla="*/ 4346 w 4065491"/>
              <a:gd name="connsiteY1" fmla="*/ 0 h 3429000"/>
              <a:gd name="connsiteX2" fmla="*/ 4346 w 4065491"/>
              <a:gd name="connsiteY2" fmla="*/ 147014 h 3429000"/>
              <a:gd name="connsiteX3" fmla="*/ 3884116 w 4065491"/>
              <a:gd name="connsiteY3" fmla="*/ 147014 h 3429000"/>
              <a:gd name="connsiteX4" fmla="*/ 4008084 w 4065491"/>
              <a:gd name="connsiteY4" fmla="*/ 134443 h 3429000"/>
              <a:gd name="connsiteX5" fmla="*/ 4065491 w 4065491"/>
              <a:gd name="connsiteY5" fmla="*/ 116516 h 3429000"/>
              <a:gd name="connsiteX6" fmla="*/ 4065491 w 4065491"/>
              <a:gd name="connsiteY6" fmla="*/ 2630971 h 3429000"/>
              <a:gd name="connsiteX7" fmla="*/ 841705 w 4065491"/>
              <a:gd name="connsiteY7" fmla="*/ 2630971 h 3429000"/>
              <a:gd name="connsiteX8" fmla="*/ 762271 w 4065491"/>
              <a:gd name="connsiteY8" fmla="*/ 2710405 h 3429000"/>
              <a:gd name="connsiteX9" fmla="*/ 762271 w 4065491"/>
              <a:gd name="connsiteY9" fmla="*/ 3159295 h 3429000"/>
              <a:gd name="connsiteX10" fmla="*/ 841705 w 4065491"/>
              <a:gd name="connsiteY10" fmla="*/ 3238729 h 3429000"/>
              <a:gd name="connsiteX11" fmla="*/ 4065491 w 4065491"/>
              <a:gd name="connsiteY11" fmla="*/ 3238729 h 3429000"/>
              <a:gd name="connsiteX12" fmla="*/ 4065491 w 4065491"/>
              <a:gd name="connsiteY12" fmla="*/ 3429000 h 3429000"/>
              <a:gd name="connsiteX13" fmla="*/ 0 w 4065491"/>
              <a:gd name="connsiteY1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5491" h="3429000" extrusionOk="0">
                <a:moveTo>
                  <a:pt x="0" y="0"/>
                </a:moveTo>
                <a:lnTo>
                  <a:pt x="4346" y="0"/>
                </a:lnTo>
                <a:lnTo>
                  <a:pt x="4346" y="147014"/>
                </a:lnTo>
                <a:lnTo>
                  <a:pt x="3884116" y="147014"/>
                </a:lnTo>
                <a:cubicBezTo>
                  <a:pt x="3926582" y="147014"/>
                  <a:pt x="3968041" y="142685"/>
                  <a:pt x="4008084" y="134443"/>
                </a:cubicBezTo>
                <a:lnTo>
                  <a:pt x="4065491" y="116516"/>
                </a:lnTo>
                <a:lnTo>
                  <a:pt x="4065491" y="2630971"/>
                </a:lnTo>
                <a:lnTo>
                  <a:pt x="841705" y="2630971"/>
                </a:lnTo>
                <a:cubicBezTo>
                  <a:pt x="797835" y="2630971"/>
                  <a:pt x="762271" y="2666535"/>
                  <a:pt x="762271" y="2710405"/>
                </a:cubicBezTo>
                <a:lnTo>
                  <a:pt x="762271" y="3159295"/>
                </a:lnTo>
                <a:cubicBezTo>
                  <a:pt x="762271" y="3203165"/>
                  <a:pt x="797835" y="3238729"/>
                  <a:pt x="841705" y="3238729"/>
                </a:cubicBezTo>
                <a:lnTo>
                  <a:pt x="4065491" y="3238729"/>
                </a:lnTo>
                <a:lnTo>
                  <a:pt x="406549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03716" y="260350"/>
            <a:ext cx="782123" cy="28307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245270"/>
            <a:ext cx="3414898" cy="978729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15" name="Прямая соединительная линия 14"/>
          <p:cNvCxnSpPr>
            <a:cxnSpLocks/>
          </p:cNvCxnSpPr>
          <p:nvPr userDrawn="1"/>
        </p:nvCxnSpPr>
        <p:spPr bwMode="auto">
          <a:xfrm>
            <a:off x="21223" y="14973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3140673" y="3248667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 bwMode="auto">
          <a:xfrm rot="19100241">
            <a:off x="3917655" y="404343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 userDrawn="1"/>
        </p:nvSpPr>
        <p:spPr bwMode="auto">
          <a:xfrm>
            <a:off x="137316" y="112577"/>
            <a:ext cx="167484" cy="16748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482956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888878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: фигура 38"/>
          <p:cNvSpPr/>
          <p:nvPr userDrawn="1"/>
        </p:nvSpPr>
        <p:spPr bwMode="auto">
          <a:xfrm>
            <a:off x="4829561" y="6079635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: фигура 39"/>
          <p:cNvSpPr/>
          <p:nvPr userDrawn="1"/>
        </p:nvSpPr>
        <p:spPr bwMode="auto">
          <a:xfrm>
            <a:off x="8888781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: фигура 40"/>
          <p:cNvSpPr/>
          <p:nvPr userDrawn="1"/>
        </p:nvSpPr>
        <p:spPr bwMode="auto">
          <a:xfrm>
            <a:off x="754052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02265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09307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27" name="Группа 26"/>
          <p:cNvGrpSpPr/>
          <p:nvPr userDrawn="1"/>
        </p:nvGrpSpPr>
        <p:grpSpPr bwMode="auto">
          <a:xfrm>
            <a:off x="11028472" y="-127909"/>
            <a:ext cx="1346342" cy="1015468"/>
            <a:chOff x="11017839" y="-137434"/>
            <a:chExt cx="1346342" cy="1015468"/>
          </a:xfrm>
        </p:grpSpPr>
        <p:sp>
          <p:nvSpPr>
            <p:cNvPr id="28" name="Полилиния: фигура 27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9" name="Рисунок 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731838" y="1628775"/>
            <a:ext cx="11052175" cy="47879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олилиния: фигура 16"/>
          <p:cNvSpPr/>
          <p:nvPr userDrawn="1"/>
        </p:nvSpPr>
        <p:spPr bwMode="auto">
          <a:xfrm>
            <a:off x="8638391" y="0"/>
            <a:ext cx="3553609" cy="6858000"/>
          </a:xfrm>
          <a:custGeom>
            <a:avLst/>
            <a:gdLst>
              <a:gd name="connsiteX0" fmla="*/ 0 w 3553609"/>
              <a:gd name="connsiteY0" fmla="*/ 0 h 6858000"/>
              <a:gd name="connsiteX1" fmla="*/ 3553609 w 3553609"/>
              <a:gd name="connsiteY1" fmla="*/ 0 h 6858000"/>
              <a:gd name="connsiteX2" fmla="*/ 3553609 w 3553609"/>
              <a:gd name="connsiteY2" fmla="*/ 6858000 h 6858000"/>
              <a:gd name="connsiteX3" fmla="*/ 763808 w 3553609"/>
              <a:gd name="connsiteY3" fmla="*/ 6858000 h 6858000"/>
              <a:gd name="connsiteX4" fmla="*/ 0 w 3553609"/>
              <a:gd name="connsiteY4" fmla="*/ 61928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3609" h="6858000" extrusionOk="0">
                <a:moveTo>
                  <a:pt x="0" y="0"/>
                </a:moveTo>
                <a:lnTo>
                  <a:pt x="3553609" y="0"/>
                </a:lnTo>
                <a:lnTo>
                  <a:pt x="3553609" y="6858000"/>
                </a:lnTo>
                <a:lnTo>
                  <a:pt x="763808" y="6858000"/>
                </a:lnTo>
                <a:cubicBezTo>
                  <a:pt x="341968" y="6858000"/>
                  <a:pt x="0" y="6560183"/>
                  <a:pt x="0" y="619280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716040" y="1628775"/>
            <a:ext cx="7510951" cy="47879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272077" y="2116237"/>
            <a:ext cx="2412161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олилиния: фигура 16"/>
          <p:cNvSpPr/>
          <p:nvPr userDrawn="1"/>
        </p:nvSpPr>
        <p:spPr bwMode="auto">
          <a:xfrm>
            <a:off x="8638391" y="0"/>
            <a:ext cx="3553609" cy="6858000"/>
          </a:xfrm>
          <a:custGeom>
            <a:avLst/>
            <a:gdLst>
              <a:gd name="connsiteX0" fmla="*/ 0 w 3553609"/>
              <a:gd name="connsiteY0" fmla="*/ 0 h 6858000"/>
              <a:gd name="connsiteX1" fmla="*/ 3553609 w 3553609"/>
              <a:gd name="connsiteY1" fmla="*/ 0 h 6858000"/>
              <a:gd name="connsiteX2" fmla="*/ 3553609 w 3553609"/>
              <a:gd name="connsiteY2" fmla="*/ 6858000 h 6858000"/>
              <a:gd name="connsiteX3" fmla="*/ 763808 w 3553609"/>
              <a:gd name="connsiteY3" fmla="*/ 6858000 h 6858000"/>
              <a:gd name="connsiteX4" fmla="*/ 0 w 3553609"/>
              <a:gd name="connsiteY4" fmla="*/ 61928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3609" h="6858000" extrusionOk="0">
                <a:moveTo>
                  <a:pt x="0" y="0"/>
                </a:moveTo>
                <a:lnTo>
                  <a:pt x="3553609" y="0"/>
                </a:lnTo>
                <a:lnTo>
                  <a:pt x="3553609" y="6858000"/>
                </a:lnTo>
                <a:lnTo>
                  <a:pt x="763808" y="6858000"/>
                </a:lnTo>
                <a:cubicBezTo>
                  <a:pt x="341968" y="6858000"/>
                  <a:pt x="0" y="6560183"/>
                  <a:pt x="0" y="6192806"/>
                </a:cubicBez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716040" y="1628775"/>
            <a:ext cx="7510951" cy="47879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272077" y="2116237"/>
            <a:ext cx="2412161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12" name="Группа 11"/>
          <p:cNvGrpSpPr/>
          <p:nvPr userDrawn="1"/>
        </p:nvGrpSpPr>
        <p:grpSpPr bwMode="auto">
          <a:xfrm>
            <a:off x="11027364" y="-137434"/>
            <a:ext cx="1346342" cy="1015468"/>
            <a:chOff x="11017839" y="-137434"/>
            <a:chExt cx="1346342" cy="1015468"/>
          </a:xfrm>
        </p:grpSpPr>
        <p:sp>
          <p:nvSpPr>
            <p:cNvPr id="13" name="Полилиния: фигура 12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4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фото без обводки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Рисунок 35"/>
          <p:cNvSpPr>
            <a:spLocks noGrp="1"/>
          </p:cNvSpPr>
          <p:nvPr>
            <p:ph type="pic" sz="quarter" idx="11"/>
          </p:nvPr>
        </p:nvSpPr>
        <p:spPr bwMode="auto">
          <a:xfrm>
            <a:off x="5686136" y="-2488"/>
            <a:ext cx="6505865" cy="6863900"/>
          </a:xfrm>
          <a:custGeom>
            <a:avLst/>
            <a:gdLst>
              <a:gd name="connsiteX0" fmla="*/ 1462804 w 6505865"/>
              <a:gd name="connsiteY0" fmla="*/ 0 h 6863900"/>
              <a:gd name="connsiteX1" fmla="*/ 5433575 w 6505865"/>
              <a:gd name="connsiteY1" fmla="*/ 1997 h 6863900"/>
              <a:gd name="connsiteX2" fmla="*/ 5436206 w 6505865"/>
              <a:gd name="connsiteY2" fmla="*/ 2489 h 6863900"/>
              <a:gd name="connsiteX3" fmla="*/ 5412554 w 6505865"/>
              <a:gd name="connsiteY3" fmla="*/ 2489 h 6863900"/>
              <a:gd name="connsiteX4" fmla="*/ 5290029 w 6505865"/>
              <a:gd name="connsiteY4" fmla="*/ 415553 h 6863900"/>
              <a:gd name="connsiteX5" fmla="*/ 5467682 w 6505865"/>
              <a:gd name="connsiteY5" fmla="*/ 743044 h 6863900"/>
              <a:gd name="connsiteX6" fmla="*/ 6505865 w 6505865"/>
              <a:gd name="connsiteY6" fmla="*/ 1050994 h 6863900"/>
              <a:gd name="connsiteX7" fmla="*/ 6505865 w 6505865"/>
              <a:gd name="connsiteY7" fmla="*/ 6863900 h 6863900"/>
              <a:gd name="connsiteX8" fmla="*/ 738767 w 6505865"/>
              <a:gd name="connsiteY8" fmla="*/ 6861000 h 6863900"/>
              <a:gd name="connsiteX9" fmla="*/ 647613 w 6505865"/>
              <a:gd name="connsiteY9" fmla="*/ 6821205 h 6863900"/>
              <a:gd name="connsiteX10" fmla="*/ 27648 w 6505865"/>
              <a:gd name="connsiteY10" fmla="*/ 5619410 h 6863900"/>
              <a:gd name="connsiteX11" fmla="*/ 1292240 w 6505865"/>
              <a:gd name="connsiteY11" fmla="*/ 365107 h 6863900"/>
              <a:gd name="connsiteX12" fmla="*/ 1425788 w 6505865"/>
              <a:gd name="connsiteY12" fmla="*/ 51940 h 68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505865" h="6863900" extrusionOk="0">
                <a:moveTo>
                  <a:pt x="1462804" y="0"/>
                </a:moveTo>
                <a:lnTo>
                  <a:pt x="5433575" y="1997"/>
                </a:lnTo>
                <a:lnTo>
                  <a:pt x="5436206" y="2489"/>
                </a:lnTo>
                <a:lnTo>
                  <a:pt x="5412554" y="2489"/>
                </a:lnTo>
                <a:lnTo>
                  <a:pt x="5290029" y="415553"/>
                </a:lnTo>
                <a:cubicBezTo>
                  <a:pt x="5248653" y="555045"/>
                  <a:pt x="5328190" y="701667"/>
                  <a:pt x="5467682" y="743044"/>
                </a:cubicBezTo>
                <a:lnTo>
                  <a:pt x="6505865" y="1050994"/>
                </a:lnTo>
                <a:lnTo>
                  <a:pt x="6505865" y="6863900"/>
                </a:lnTo>
                <a:lnTo>
                  <a:pt x="738767" y="6861000"/>
                </a:lnTo>
                <a:lnTo>
                  <a:pt x="647613" y="6821205"/>
                </a:lnTo>
                <a:cubicBezTo>
                  <a:pt x="176693" y="6589234"/>
                  <a:pt x="-89868" y="6107681"/>
                  <a:pt x="27648" y="5619410"/>
                </a:cubicBezTo>
                <a:lnTo>
                  <a:pt x="1292240" y="365107"/>
                </a:lnTo>
                <a:cubicBezTo>
                  <a:pt x="1319359" y="252429"/>
                  <a:pt x="1365005" y="147394"/>
                  <a:pt x="1425788" y="519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7" y="525228"/>
            <a:ext cx="546602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1" name="Таблица 10"/>
          <p:cNvSpPr>
            <a:spLocks noGrp="1"/>
          </p:cNvSpPr>
          <p:nvPr userDrawn="1">
            <p:ph type="tbl" sz="quarter" idx="10"/>
          </p:nvPr>
        </p:nvSpPr>
        <p:spPr bwMode="auto">
          <a:xfrm>
            <a:off x="731839" y="1989137"/>
            <a:ext cx="4030661" cy="442753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 bwMode="auto">
          <a:xfrm>
            <a:off x="169300" y="1222351"/>
            <a:ext cx="108000" cy="108000"/>
          </a:xfrm>
          <a:prstGeom prst="rect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7" name="Группа 36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38" name="Полилиния: фигура 37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фото без обводки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Рисунок 24"/>
          <p:cNvSpPr>
            <a:spLocks noGrp="1"/>
          </p:cNvSpPr>
          <p:nvPr>
            <p:ph type="pic" sz="quarter" idx="11"/>
          </p:nvPr>
        </p:nvSpPr>
        <p:spPr bwMode="auto">
          <a:xfrm>
            <a:off x="6237288" y="0"/>
            <a:ext cx="5954712" cy="6371988"/>
          </a:xfrm>
          <a:custGeom>
            <a:avLst/>
            <a:gdLst>
              <a:gd name="connsiteX0" fmla="*/ 0 w 5954712"/>
              <a:gd name="connsiteY0" fmla="*/ 0 h 6274051"/>
              <a:gd name="connsiteX1" fmla="*/ 5954712 w 5954712"/>
              <a:gd name="connsiteY1" fmla="*/ 0 h 6274051"/>
              <a:gd name="connsiteX2" fmla="*/ 5954712 w 5954712"/>
              <a:gd name="connsiteY2" fmla="*/ 1 h 6274051"/>
              <a:gd name="connsiteX3" fmla="*/ 5225838 w 5954712"/>
              <a:gd name="connsiteY3" fmla="*/ 1 h 6274051"/>
              <a:gd name="connsiteX4" fmla="*/ 4861401 w 5954712"/>
              <a:gd name="connsiteY4" fmla="*/ 1 h 6274051"/>
              <a:gd name="connsiteX5" fmla="*/ 4861401 w 5954712"/>
              <a:gd name="connsiteY5" fmla="*/ 2 h 6274051"/>
              <a:gd name="connsiteX6" fmla="*/ 4738876 w 5954712"/>
              <a:gd name="connsiteY6" fmla="*/ 377893 h 6274051"/>
              <a:gd name="connsiteX7" fmla="*/ 4728909 w 5954712"/>
              <a:gd name="connsiteY7" fmla="*/ 425854 h 6274051"/>
              <a:gd name="connsiteX8" fmla="*/ 4729419 w 5954712"/>
              <a:gd name="connsiteY8" fmla="*/ 462806 h 6274051"/>
              <a:gd name="connsiteX9" fmla="*/ 4728909 w 5954712"/>
              <a:gd name="connsiteY9" fmla="*/ 465489 h 6274051"/>
              <a:gd name="connsiteX10" fmla="*/ 4916529 w 5954712"/>
              <a:gd name="connsiteY10" fmla="*/ 740556 h 6274051"/>
              <a:gd name="connsiteX11" fmla="*/ 5954712 w 5954712"/>
              <a:gd name="connsiteY11" fmla="*/ 1048506 h 6274051"/>
              <a:gd name="connsiteX12" fmla="*/ 5954712 w 5954712"/>
              <a:gd name="connsiteY12" fmla="*/ 6274051 h 6274051"/>
              <a:gd name="connsiteX13" fmla="*/ 0 w 5954712"/>
              <a:gd name="connsiteY13" fmla="*/ 6274051 h 627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54712" h="6274051" extrusionOk="0">
                <a:moveTo>
                  <a:pt x="0" y="0"/>
                </a:moveTo>
                <a:lnTo>
                  <a:pt x="5954712" y="0"/>
                </a:lnTo>
                <a:lnTo>
                  <a:pt x="5954712" y="1"/>
                </a:lnTo>
                <a:lnTo>
                  <a:pt x="5225838" y="1"/>
                </a:lnTo>
                <a:lnTo>
                  <a:pt x="4861401" y="1"/>
                </a:lnTo>
                <a:lnTo>
                  <a:pt x="4861401" y="2"/>
                </a:lnTo>
                <a:lnTo>
                  <a:pt x="4738876" y="377893"/>
                </a:lnTo>
                <a:cubicBezTo>
                  <a:pt x="4733704" y="393845"/>
                  <a:pt x="4730421" y="409899"/>
                  <a:pt x="4728909" y="425854"/>
                </a:cubicBezTo>
                <a:lnTo>
                  <a:pt x="4729419" y="462806"/>
                </a:lnTo>
                <a:lnTo>
                  <a:pt x="4728909" y="465489"/>
                </a:lnTo>
                <a:cubicBezTo>
                  <a:pt x="4718321" y="587568"/>
                  <a:pt x="4794474" y="704351"/>
                  <a:pt x="4916529" y="740556"/>
                </a:cubicBezTo>
                <a:lnTo>
                  <a:pt x="5954712" y="1048506"/>
                </a:lnTo>
                <a:lnTo>
                  <a:pt x="5954712" y="6274051"/>
                </a:lnTo>
                <a:lnTo>
                  <a:pt x="0" y="6274051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7" y="525228"/>
            <a:ext cx="546602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1" name="Таблица 10"/>
          <p:cNvSpPr>
            <a:spLocks noGrp="1"/>
          </p:cNvSpPr>
          <p:nvPr userDrawn="1">
            <p:ph type="tbl" sz="quarter" idx="10"/>
          </p:nvPr>
        </p:nvSpPr>
        <p:spPr bwMode="auto">
          <a:xfrm>
            <a:off x="731839" y="1707293"/>
            <a:ext cx="4030661" cy="4018161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 bwMode="auto">
          <a:xfrm>
            <a:off x="169300" y="1222351"/>
            <a:ext cx="108000" cy="108000"/>
          </a:xfrm>
          <a:prstGeom prst="rect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 bwMode="auto">
          <a:xfrm>
            <a:off x="-12357" y="6371988"/>
            <a:ext cx="12204356" cy="4860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4" name="Прямая соединительная линия 23"/>
          <p:cNvCxnSpPr>
            <a:cxnSpLocks/>
          </p:cNvCxnSpPr>
          <p:nvPr userDrawn="1"/>
        </p:nvCxnSpPr>
        <p:spPr bwMode="auto">
          <a:xfrm>
            <a:off x="-12357" y="6588688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7" name="Полилиния: фигура 26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фото без обводки_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32"/>
          </p:nvPr>
        </p:nvSpPr>
        <p:spPr bwMode="auto">
          <a:xfrm>
            <a:off x="6096000" y="1731983"/>
            <a:ext cx="5688013" cy="4684692"/>
          </a:xfrm>
          <a:custGeom>
            <a:avLst/>
            <a:gdLst>
              <a:gd name="connsiteX0" fmla="*/ 420727 w 5688013"/>
              <a:gd name="connsiteY0" fmla="*/ 0 h 4303670"/>
              <a:gd name="connsiteX1" fmla="*/ 5267286 w 5688013"/>
              <a:gd name="connsiteY1" fmla="*/ 0 h 4303670"/>
              <a:gd name="connsiteX2" fmla="*/ 5688013 w 5688013"/>
              <a:gd name="connsiteY2" fmla="*/ 420727 h 4303670"/>
              <a:gd name="connsiteX3" fmla="*/ 5688013 w 5688013"/>
              <a:gd name="connsiteY3" fmla="*/ 3882943 h 4303670"/>
              <a:gd name="connsiteX4" fmla="*/ 5267286 w 5688013"/>
              <a:gd name="connsiteY4" fmla="*/ 4303670 h 4303670"/>
              <a:gd name="connsiteX5" fmla="*/ 420727 w 5688013"/>
              <a:gd name="connsiteY5" fmla="*/ 4303670 h 4303670"/>
              <a:gd name="connsiteX6" fmla="*/ 0 w 5688013"/>
              <a:gd name="connsiteY6" fmla="*/ 3882943 h 4303670"/>
              <a:gd name="connsiteX7" fmla="*/ 0 w 5688013"/>
              <a:gd name="connsiteY7" fmla="*/ 420727 h 4303670"/>
              <a:gd name="connsiteX8" fmla="*/ 420727 w 5688013"/>
              <a:gd name="connsiteY8" fmla="*/ 0 h 430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8013" h="4303670" extrusionOk="0">
                <a:moveTo>
                  <a:pt x="420727" y="0"/>
                </a:moveTo>
                <a:lnTo>
                  <a:pt x="5267286" y="0"/>
                </a:lnTo>
                <a:cubicBezTo>
                  <a:pt x="5499647" y="0"/>
                  <a:pt x="5688013" y="188366"/>
                  <a:pt x="5688013" y="420727"/>
                </a:cubicBezTo>
                <a:lnTo>
                  <a:pt x="5688013" y="3882943"/>
                </a:lnTo>
                <a:cubicBezTo>
                  <a:pt x="5688013" y="4115304"/>
                  <a:pt x="5499647" y="4303670"/>
                  <a:pt x="5267286" y="4303670"/>
                </a:cubicBezTo>
                <a:lnTo>
                  <a:pt x="420727" y="4303670"/>
                </a:lnTo>
                <a:cubicBezTo>
                  <a:pt x="188366" y="4303670"/>
                  <a:pt x="0" y="4115304"/>
                  <a:pt x="0" y="3882943"/>
                </a:cubicBezTo>
                <a:lnTo>
                  <a:pt x="0" y="420727"/>
                </a:lnTo>
                <a:cubicBezTo>
                  <a:pt x="0" y="188366"/>
                  <a:pt x="188366" y="0"/>
                  <a:pt x="420727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0489096" y="45651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1" name="Овал 20"/>
          <p:cNvSpPr/>
          <p:nvPr userDrawn="1"/>
        </p:nvSpPr>
        <p:spPr bwMode="auto">
          <a:xfrm>
            <a:off x="10046778" y="167572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731839" y="1731983"/>
            <a:ext cx="4030661" cy="405921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9650" t="21810" r="41469" b="23004"/>
          <a:stretch/>
        </p:blipFill>
        <p:spPr bwMode="auto">
          <a:xfrm>
            <a:off x="6313714" y="0"/>
            <a:ext cx="5878286" cy="6858000"/>
          </a:xfrm>
          <a:prstGeom prst="rect">
            <a:avLst/>
          </a:prstGeom>
        </p:spPr>
      </p:pic>
      <p:sp>
        <p:nvSpPr>
          <p:cNvPr id="7" name="Рисунок 6"/>
          <p:cNvSpPr>
            <a:spLocks noGrp="1"/>
          </p:cNvSpPr>
          <p:nvPr>
            <p:ph type="pic" sz="quarter" idx="18"/>
          </p:nvPr>
        </p:nvSpPr>
        <p:spPr bwMode="auto">
          <a:xfrm>
            <a:off x="6989152" y="0"/>
            <a:ext cx="5202847" cy="6858000"/>
          </a:xfrm>
          <a:custGeom>
            <a:avLst/>
            <a:gdLst>
              <a:gd name="connsiteX0" fmla="*/ 1926886 w 5202847"/>
              <a:gd name="connsiteY0" fmla="*/ 0 h 6858000"/>
              <a:gd name="connsiteX1" fmla="*/ 5202846 w 5202847"/>
              <a:gd name="connsiteY1" fmla="*/ 0 h 6858000"/>
              <a:gd name="connsiteX2" fmla="*/ 5202846 w 5202847"/>
              <a:gd name="connsiteY2" fmla="*/ 1 h 6858000"/>
              <a:gd name="connsiteX3" fmla="*/ 2895622 w 5202847"/>
              <a:gd name="connsiteY3" fmla="*/ 1 h 6858000"/>
              <a:gd name="connsiteX4" fmla="*/ 3283471 w 5202847"/>
              <a:gd name="connsiteY4" fmla="*/ 796700 h 6858000"/>
              <a:gd name="connsiteX5" fmla="*/ 3314510 w 5202847"/>
              <a:gd name="connsiteY5" fmla="*/ 865770 h 6858000"/>
              <a:gd name="connsiteX6" fmla="*/ 3778450 w 5202847"/>
              <a:gd name="connsiteY6" fmla="*/ 1163703 h 6858000"/>
              <a:gd name="connsiteX7" fmla="*/ 3800878 w 5202847"/>
              <a:gd name="connsiteY7" fmla="*/ 1162334 h 6858000"/>
              <a:gd name="connsiteX8" fmla="*/ 3801581 w 5202847"/>
              <a:gd name="connsiteY8" fmla="*/ 1163703 h 6858000"/>
              <a:gd name="connsiteX9" fmla="*/ 5173729 w 5202847"/>
              <a:gd name="connsiteY9" fmla="*/ 1163703 h 6858000"/>
              <a:gd name="connsiteX10" fmla="*/ 5173711 w 5202847"/>
              <a:gd name="connsiteY10" fmla="*/ 1163074 h 6858000"/>
              <a:gd name="connsiteX11" fmla="*/ 5184026 w 5202847"/>
              <a:gd name="connsiteY11" fmla="*/ 1163703 h 6858000"/>
              <a:gd name="connsiteX12" fmla="*/ 5202846 w 5202847"/>
              <a:gd name="connsiteY12" fmla="*/ 1162268 h 6858000"/>
              <a:gd name="connsiteX13" fmla="*/ 5202847 w 5202847"/>
              <a:gd name="connsiteY13" fmla="*/ 6858000 h 6858000"/>
              <a:gd name="connsiteX14" fmla="*/ 1839364 w 5202847"/>
              <a:gd name="connsiteY14" fmla="*/ 6858000 h 6858000"/>
              <a:gd name="connsiteX15" fmla="*/ 84031 w 5202847"/>
              <a:gd name="connsiteY15" fmla="*/ 3833943 h 6858000"/>
              <a:gd name="connsiteX16" fmla="*/ 82717 w 5202847"/>
              <a:gd name="connsiteY16" fmla="*/ 32108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02847" h="6858000" extrusionOk="0">
                <a:moveTo>
                  <a:pt x="1926886" y="0"/>
                </a:moveTo>
                <a:lnTo>
                  <a:pt x="5202846" y="0"/>
                </a:lnTo>
                <a:lnTo>
                  <a:pt x="5202846" y="1"/>
                </a:lnTo>
                <a:lnTo>
                  <a:pt x="2895622" y="1"/>
                </a:lnTo>
                <a:lnTo>
                  <a:pt x="3283471" y="796700"/>
                </a:lnTo>
                <a:lnTo>
                  <a:pt x="3314510" y="865770"/>
                </a:lnTo>
                <a:cubicBezTo>
                  <a:pt x="3415055" y="1045521"/>
                  <a:pt x="3585326" y="1163703"/>
                  <a:pt x="3778450" y="1163703"/>
                </a:cubicBezTo>
                <a:lnTo>
                  <a:pt x="3800878" y="1162334"/>
                </a:lnTo>
                <a:lnTo>
                  <a:pt x="3801581" y="1163703"/>
                </a:lnTo>
                <a:lnTo>
                  <a:pt x="5173729" y="1163703"/>
                </a:lnTo>
                <a:lnTo>
                  <a:pt x="5173711" y="1163074"/>
                </a:lnTo>
                <a:lnTo>
                  <a:pt x="5184026" y="1163703"/>
                </a:lnTo>
                <a:lnTo>
                  <a:pt x="5202846" y="1162268"/>
                </a:lnTo>
                <a:lnTo>
                  <a:pt x="5202847" y="6858000"/>
                </a:lnTo>
                <a:lnTo>
                  <a:pt x="1839364" y="6858000"/>
                </a:lnTo>
                <a:lnTo>
                  <a:pt x="84031" y="3833943"/>
                </a:lnTo>
                <a:cubicBezTo>
                  <a:pt x="-27644" y="3641552"/>
                  <a:pt x="-27935" y="3403958"/>
                  <a:pt x="82717" y="32108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фото с обводко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32"/>
          </p:nvPr>
        </p:nvSpPr>
        <p:spPr bwMode="auto">
          <a:xfrm>
            <a:off x="6096000" y="1731983"/>
            <a:ext cx="5688013" cy="4684692"/>
          </a:xfrm>
          <a:custGeom>
            <a:avLst/>
            <a:gdLst>
              <a:gd name="connsiteX0" fmla="*/ 420727 w 5688013"/>
              <a:gd name="connsiteY0" fmla="*/ 0 h 4303670"/>
              <a:gd name="connsiteX1" fmla="*/ 5267286 w 5688013"/>
              <a:gd name="connsiteY1" fmla="*/ 0 h 4303670"/>
              <a:gd name="connsiteX2" fmla="*/ 5688013 w 5688013"/>
              <a:gd name="connsiteY2" fmla="*/ 420727 h 4303670"/>
              <a:gd name="connsiteX3" fmla="*/ 5688013 w 5688013"/>
              <a:gd name="connsiteY3" fmla="*/ 3882943 h 4303670"/>
              <a:gd name="connsiteX4" fmla="*/ 5267286 w 5688013"/>
              <a:gd name="connsiteY4" fmla="*/ 4303670 h 4303670"/>
              <a:gd name="connsiteX5" fmla="*/ 420727 w 5688013"/>
              <a:gd name="connsiteY5" fmla="*/ 4303670 h 4303670"/>
              <a:gd name="connsiteX6" fmla="*/ 0 w 5688013"/>
              <a:gd name="connsiteY6" fmla="*/ 3882943 h 4303670"/>
              <a:gd name="connsiteX7" fmla="*/ 0 w 5688013"/>
              <a:gd name="connsiteY7" fmla="*/ 420727 h 4303670"/>
              <a:gd name="connsiteX8" fmla="*/ 420727 w 5688013"/>
              <a:gd name="connsiteY8" fmla="*/ 0 h 430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8013" h="4303670" extrusionOk="0">
                <a:moveTo>
                  <a:pt x="420727" y="0"/>
                </a:moveTo>
                <a:lnTo>
                  <a:pt x="5267286" y="0"/>
                </a:lnTo>
                <a:cubicBezTo>
                  <a:pt x="5499647" y="0"/>
                  <a:pt x="5688013" y="188366"/>
                  <a:pt x="5688013" y="420727"/>
                </a:cubicBezTo>
                <a:lnTo>
                  <a:pt x="5688013" y="3882943"/>
                </a:lnTo>
                <a:cubicBezTo>
                  <a:pt x="5688013" y="4115304"/>
                  <a:pt x="5499647" y="4303670"/>
                  <a:pt x="5267286" y="4303670"/>
                </a:cubicBezTo>
                <a:lnTo>
                  <a:pt x="420727" y="4303670"/>
                </a:lnTo>
                <a:cubicBezTo>
                  <a:pt x="188366" y="4303670"/>
                  <a:pt x="0" y="4115304"/>
                  <a:pt x="0" y="3882943"/>
                </a:cubicBezTo>
                <a:lnTo>
                  <a:pt x="0" y="420727"/>
                </a:lnTo>
                <a:cubicBezTo>
                  <a:pt x="0" y="188366"/>
                  <a:pt x="188366" y="0"/>
                  <a:pt x="420727" y="0"/>
                </a:cubicBezTo>
                <a:close/>
              </a:path>
            </a:pathLst>
          </a:custGeom>
          <a:ln w="28575">
            <a:solidFill>
              <a:schemeClr val="tx2"/>
            </a:solidFill>
          </a:ln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None/>
              <a:defRPr/>
            </a:pPr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0489096" y="45651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1" name="Овал 20"/>
          <p:cNvSpPr/>
          <p:nvPr userDrawn="1"/>
        </p:nvSpPr>
        <p:spPr bwMode="auto">
          <a:xfrm>
            <a:off x="10046778" y="167572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731839" y="1731983"/>
            <a:ext cx="4030661" cy="405921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" name="Прямая соединительная линия 13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4669402" y="206350"/>
            <a:ext cx="108000" cy="108000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 bwMode="auto">
          <a:xfrm rot="19100241">
            <a:off x="11730264" y="1546454"/>
            <a:ext cx="197716" cy="197716"/>
          </a:xfrm>
          <a:prstGeom prst="rect">
            <a:avLst/>
          </a:prstGeom>
          <a:noFill/>
          <a:ln w="190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731838" y="1520825"/>
            <a:ext cx="10728323" cy="4895851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4674762" y="3758853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9467179" y="2361397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9467179" y="2587435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9467179" y="4686307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9467179" y="4912345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1838" y="2187364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1838" y="2413402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31838" y="5590979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731838" y="5817017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731838" y="3940890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731838" y="4166928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457463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 bwMode="auto">
          <a:xfrm>
            <a:off x="4669402" y="206350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3728015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404246" y="3450914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 bwMode="auto">
          <a:xfrm>
            <a:off x="4669402" y="206350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3728015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457463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404246" y="3450914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20" name="Группа 1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1" name="Полилиния: фигура 2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2" name="Овал 11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" name="Прямая соединительная линия 13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 userDrawn="1"/>
        </p:nvSpPr>
        <p:spPr bwMode="auto">
          <a:xfrm>
            <a:off x="4669402" y="206350"/>
            <a:ext cx="108000" cy="108000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 bwMode="auto">
          <a:xfrm rot="19100241">
            <a:off x="11730264" y="1546454"/>
            <a:ext cx="197716" cy="197716"/>
          </a:xfrm>
          <a:prstGeom prst="rect">
            <a:avLst/>
          </a:prstGeom>
          <a:noFill/>
          <a:ln w="190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10166" y="2092659"/>
            <a:ext cx="10949995" cy="432401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29976" y="1775153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989138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 bwMode="auto">
          <a:xfrm>
            <a:off x="4669402" y="206350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3728015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756971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77876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989138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cxnSp>
        <p:nvCxnSpPr>
          <p:cNvPr id="16" name="Прямая соединительная линия 15"/>
          <p:cNvCxnSpPr>
            <a:cxnSpLocks/>
          </p:cNvCxnSpPr>
          <p:nvPr userDrawn="1"/>
        </p:nvCxnSpPr>
        <p:spPr bwMode="auto">
          <a:xfrm>
            <a:off x="-10307" y="772797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 userDrawn="1"/>
        </p:nvSpPr>
        <p:spPr bwMode="auto">
          <a:xfrm>
            <a:off x="4669402" y="206350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 bwMode="auto">
          <a:xfrm rot="19100241">
            <a:off x="3513559" y="6294091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3728015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756971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77876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15" name="Группа 1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1" name="Полилиния: фигура 2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3728015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986589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2359228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Полилиния: фигура 14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 userDrawn="1"/>
        </p:nvSpPr>
        <p:spPr bwMode="auto">
          <a:xfrm>
            <a:off x="9949290" y="350456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 bwMode="auto">
          <a:xfrm>
            <a:off x="11311906" y="1775068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 userDrawn="1"/>
        </p:nvSpPr>
        <p:spPr bwMode="auto">
          <a:xfrm>
            <a:off x="4640698" y="6330987"/>
            <a:ext cx="115734" cy="115734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5891719" y="3331720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107411" y="2359228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107411" y="3331720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5891719" y="4513635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5891719" y="5486127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9107411" y="4513635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107411" y="5486127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3728015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986589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2359228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Полилиния: фигура 14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87898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 userDrawn="1"/>
        </p:nvSpPr>
        <p:spPr bwMode="auto">
          <a:xfrm>
            <a:off x="9949290" y="350456"/>
            <a:ext cx="215153" cy="215153"/>
          </a:xfrm>
          <a:prstGeom prst="ellipse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 userDrawn="1"/>
        </p:nvSpPr>
        <p:spPr bwMode="auto">
          <a:xfrm>
            <a:off x="11311906" y="1775068"/>
            <a:ext cx="110212" cy="110212"/>
          </a:xfrm>
          <a:prstGeom prst="rect">
            <a:avLst/>
          </a:prstGeom>
          <a:solidFill>
            <a:schemeClr val="tx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 userDrawn="1"/>
        </p:nvSpPr>
        <p:spPr bwMode="auto">
          <a:xfrm>
            <a:off x="4640698" y="6330987"/>
            <a:ext cx="115734" cy="115734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5891719" y="3331720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107411" y="2359228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107411" y="3331720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5891719" y="4513635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5891719" y="5486127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9107411" y="4513635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107411" y="5486127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32" name="Группа 31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33" name="Полилиния: фигура 32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ар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8" name="Группа 187"/>
          <p:cNvGrpSpPr/>
          <p:nvPr userDrawn="1"/>
        </p:nvGrpSpPr>
        <p:grpSpPr bwMode="auto">
          <a:xfrm>
            <a:off x="3370836" y="0"/>
            <a:ext cx="9409312" cy="5565061"/>
            <a:chOff x="3370836" y="0"/>
            <a:chExt cx="9409312" cy="5565061"/>
          </a:xfrm>
        </p:grpSpPr>
        <p:sp>
          <p:nvSpPr>
            <p:cNvPr id="189" name="Freeform 3"/>
            <p:cNvSpPr/>
            <p:nvPr/>
          </p:nvSpPr>
          <p:spPr bwMode="auto">
            <a:xfrm>
              <a:off x="11325503" y="3580663"/>
              <a:ext cx="57697" cy="71683"/>
            </a:xfrm>
            <a:custGeom>
              <a:avLst/>
              <a:gdLst>
                <a:gd name="T0" fmla="*/ 67 w 108"/>
                <a:gd name="T1" fmla="*/ 0 h 132"/>
                <a:gd name="T2" fmla="*/ 0 w 108"/>
                <a:gd name="T3" fmla="*/ 89 h 132"/>
                <a:gd name="T4" fmla="*/ 4 w 108"/>
                <a:gd name="T5" fmla="*/ 93 h 132"/>
                <a:gd name="T6" fmla="*/ 7 w 108"/>
                <a:gd name="T7" fmla="*/ 97 h 132"/>
                <a:gd name="T8" fmla="*/ 7 w 108"/>
                <a:gd name="T9" fmla="*/ 102 h 132"/>
                <a:gd name="T10" fmla="*/ 7 w 108"/>
                <a:gd name="T11" fmla="*/ 108 h 132"/>
                <a:gd name="T12" fmla="*/ 4 w 108"/>
                <a:gd name="T13" fmla="*/ 121 h 132"/>
                <a:gd name="T14" fmla="*/ 0 w 108"/>
                <a:gd name="T15" fmla="*/ 132 h 132"/>
                <a:gd name="T16" fmla="*/ 108 w 108"/>
                <a:gd name="T17" fmla="*/ 132 h 132"/>
                <a:gd name="T18" fmla="*/ 67 w 108"/>
                <a:gd name="T19" fmla="*/ 0 h 1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8"/>
                <a:gd name="T31" fmla="*/ 0 h 132"/>
                <a:gd name="T32" fmla="*/ 108 w 108"/>
                <a:gd name="T33" fmla="*/ 132 h 1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8" h="132" extrusionOk="0">
                  <a:moveTo>
                    <a:pt x="67" y="0"/>
                  </a:moveTo>
                  <a:lnTo>
                    <a:pt x="0" y="89"/>
                  </a:lnTo>
                  <a:lnTo>
                    <a:pt x="4" y="93"/>
                  </a:lnTo>
                  <a:lnTo>
                    <a:pt x="7" y="97"/>
                  </a:lnTo>
                  <a:lnTo>
                    <a:pt x="7" y="102"/>
                  </a:lnTo>
                  <a:lnTo>
                    <a:pt x="7" y="108"/>
                  </a:lnTo>
                  <a:lnTo>
                    <a:pt x="4" y="121"/>
                  </a:lnTo>
                  <a:lnTo>
                    <a:pt x="0" y="132"/>
                  </a:lnTo>
                  <a:lnTo>
                    <a:pt x="108" y="132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0" name="Freeform 4"/>
            <p:cNvSpPr/>
            <p:nvPr/>
          </p:nvSpPr>
          <p:spPr bwMode="auto">
            <a:xfrm>
              <a:off x="11274801" y="3629616"/>
              <a:ext cx="22728" cy="34967"/>
            </a:xfrm>
            <a:custGeom>
              <a:avLst/>
              <a:gdLst>
                <a:gd name="T0" fmla="*/ 0 w 42"/>
                <a:gd name="T1" fmla="*/ 61 h 67"/>
                <a:gd name="T2" fmla="*/ 7 w 42"/>
                <a:gd name="T3" fmla="*/ 59 h 67"/>
                <a:gd name="T4" fmla="*/ 14 w 42"/>
                <a:gd name="T5" fmla="*/ 59 h 67"/>
                <a:gd name="T6" fmla="*/ 20 w 42"/>
                <a:gd name="T7" fmla="*/ 59 h 67"/>
                <a:gd name="T8" fmla="*/ 26 w 42"/>
                <a:gd name="T9" fmla="*/ 59 h 67"/>
                <a:gd name="T10" fmla="*/ 36 w 42"/>
                <a:gd name="T11" fmla="*/ 63 h 67"/>
                <a:gd name="T12" fmla="*/ 42 w 42"/>
                <a:gd name="T13" fmla="*/ 67 h 67"/>
                <a:gd name="T14" fmla="*/ 42 w 42"/>
                <a:gd name="T15" fmla="*/ 0 h 67"/>
                <a:gd name="T16" fmla="*/ 30 w 42"/>
                <a:gd name="T17" fmla="*/ 15 h 67"/>
                <a:gd name="T18" fmla="*/ 19 w 42"/>
                <a:gd name="T19" fmla="*/ 28 h 67"/>
                <a:gd name="T20" fmla="*/ 10 w 42"/>
                <a:gd name="T21" fmla="*/ 44 h 67"/>
                <a:gd name="T22" fmla="*/ 0 w 42"/>
                <a:gd name="T23" fmla="*/ 61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67"/>
                <a:gd name="T38" fmla="*/ 42 w 42"/>
                <a:gd name="T39" fmla="*/ 67 h 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67" extrusionOk="0">
                  <a:moveTo>
                    <a:pt x="0" y="61"/>
                  </a:moveTo>
                  <a:lnTo>
                    <a:pt x="7" y="59"/>
                  </a:lnTo>
                  <a:lnTo>
                    <a:pt x="14" y="59"/>
                  </a:lnTo>
                  <a:lnTo>
                    <a:pt x="20" y="59"/>
                  </a:lnTo>
                  <a:lnTo>
                    <a:pt x="26" y="59"/>
                  </a:lnTo>
                  <a:lnTo>
                    <a:pt x="36" y="63"/>
                  </a:lnTo>
                  <a:lnTo>
                    <a:pt x="42" y="67"/>
                  </a:lnTo>
                  <a:lnTo>
                    <a:pt x="42" y="0"/>
                  </a:lnTo>
                  <a:lnTo>
                    <a:pt x="30" y="15"/>
                  </a:lnTo>
                  <a:lnTo>
                    <a:pt x="19" y="28"/>
                  </a:lnTo>
                  <a:lnTo>
                    <a:pt x="10" y="44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1" name="Freeform 5"/>
            <p:cNvSpPr/>
            <p:nvPr/>
          </p:nvSpPr>
          <p:spPr bwMode="auto">
            <a:xfrm>
              <a:off x="8073535" y="1125951"/>
              <a:ext cx="36716" cy="29722"/>
            </a:xfrm>
            <a:custGeom>
              <a:avLst/>
              <a:gdLst>
                <a:gd name="T0" fmla="*/ 36 w 67"/>
                <a:gd name="T1" fmla="*/ 0 h 53"/>
                <a:gd name="T2" fmla="*/ 23 w 67"/>
                <a:gd name="T3" fmla="*/ 0 h 53"/>
                <a:gd name="T4" fmla="*/ 11 w 67"/>
                <a:gd name="T5" fmla="*/ 1 h 53"/>
                <a:gd name="T6" fmla="*/ 7 w 67"/>
                <a:gd name="T7" fmla="*/ 4 h 53"/>
                <a:gd name="T8" fmla="*/ 3 w 67"/>
                <a:gd name="T9" fmla="*/ 6 h 53"/>
                <a:gd name="T10" fmla="*/ 0 w 67"/>
                <a:gd name="T11" fmla="*/ 12 h 53"/>
                <a:gd name="T12" fmla="*/ 0 w 67"/>
                <a:gd name="T13" fmla="*/ 17 h 53"/>
                <a:gd name="T14" fmla="*/ 0 w 67"/>
                <a:gd name="T15" fmla="*/ 26 h 53"/>
                <a:gd name="T16" fmla="*/ 3 w 67"/>
                <a:gd name="T17" fmla="*/ 33 h 53"/>
                <a:gd name="T18" fmla="*/ 5 w 67"/>
                <a:gd name="T19" fmla="*/ 40 h 53"/>
                <a:gd name="T20" fmla="*/ 9 w 67"/>
                <a:gd name="T21" fmla="*/ 45 h 53"/>
                <a:gd name="T22" fmla="*/ 13 w 67"/>
                <a:gd name="T23" fmla="*/ 49 h 53"/>
                <a:gd name="T24" fmla="*/ 20 w 67"/>
                <a:gd name="T25" fmla="*/ 52 h 53"/>
                <a:gd name="T26" fmla="*/ 28 w 67"/>
                <a:gd name="T27" fmla="*/ 53 h 53"/>
                <a:gd name="T28" fmla="*/ 36 w 67"/>
                <a:gd name="T29" fmla="*/ 53 h 53"/>
                <a:gd name="T30" fmla="*/ 41 w 67"/>
                <a:gd name="T31" fmla="*/ 53 h 53"/>
                <a:gd name="T32" fmla="*/ 47 w 67"/>
                <a:gd name="T33" fmla="*/ 50 h 53"/>
                <a:gd name="T34" fmla="*/ 51 w 67"/>
                <a:gd name="T35" fmla="*/ 48 h 53"/>
                <a:gd name="T36" fmla="*/ 53 w 67"/>
                <a:gd name="T37" fmla="*/ 44 h 53"/>
                <a:gd name="T38" fmla="*/ 59 w 67"/>
                <a:gd name="T39" fmla="*/ 36 h 53"/>
                <a:gd name="T40" fmla="*/ 67 w 67"/>
                <a:gd name="T41" fmla="*/ 29 h 53"/>
                <a:gd name="T42" fmla="*/ 47 w 67"/>
                <a:gd name="T43" fmla="*/ 10 h 53"/>
                <a:gd name="T44" fmla="*/ 36 w 67"/>
                <a:gd name="T45" fmla="*/ 0 h 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7"/>
                <a:gd name="T70" fmla="*/ 0 h 53"/>
                <a:gd name="T71" fmla="*/ 67 w 67"/>
                <a:gd name="T72" fmla="*/ 53 h 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7" h="53" extrusionOk="0">
                  <a:moveTo>
                    <a:pt x="36" y="0"/>
                  </a:moveTo>
                  <a:lnTo>
                    <a:pt x="23" y="0"/>
                  </a:lnTo>
                  <a:lnTo>
                    <a:pt x="11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3" y="33"/>
                  </a:lnTo>
                  <a:lnTo>
                    <a:pt x="5" y="40"/>
                  </a:lnTo>
                  <a:lnTo>
                    <a:pt x="9" y="45"/>
                  </a:lnTo>
                  <a:lnTo>
                    <a:pt x="13" y="49"/>
                  </a:lnTo>
                  <a:lnTo>
                    <a:pt x="20" y="52"/>
                  </a:lnTo>
                  <a:lnTo>
                    <a:pt x="28" y="53"/>
                  </a:lnTo>
                  <a:lnTo>
                    <a:pt x="36" y="53"/>
                  </a:lnTo>
                  <a:lnTo>
                    <a:pt x="41" y="53"/>
                  </a:lnTo>
                  <a:lnTo>
                    <a:pt x="47" y="50"/>
                  </a:lnTo>
                  <a:lnTo>
                    <a:pt x="51" y="48"/>
                  </a:lnTo>
                  <a:lnTo>
                    <a:pt x="53" y="44"/>
                  </a:lnTo>
                  <a:lnTo>
                    <a:pt x="59" y="36"/>
                  </a:lnTo>
                  <a:lnTo>
                    <a:pt x="67" y="29"/>
                  </a:lnTo>
                  <a:lnTo>
                    <a:pt x="47" y="10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2" name="Freeform 6"/>
            <p:cNvSpPr/>
            <p:nvPr/>
          </p:nvSpPr>
          <p:spPr bwMode="auto">
            <a:xfrm>
              <a:off x="8103259" y="1304284"/>
              <a:ext cx="66438" cy="62941"/>
            </a:xfrm>
            <a:custGeom>
              <a:avLst/>
              <a:gdLst>
                <a:gd name="T0" fmla="*/ 34 w 123"/>
                <a:gd name="T1" fmla="*/ 0 h 115"/>
                <a:gd name="T2" fmla="*/ 26 w 123"/>
                <a:gd name="T3" fmla="*/ 0 h 115"/>
                <a:gd name="T4" fmla="*/ 20 w 123"/>
                <a:gd name="T5" fmla="*/ 1 h 115"/>
                <a:gd name="T6" fmla="*/ 16 w 123"/>
                <a:gd name="T7" fmla="*/ 4 h 115"/>
                <a:gd name="T8" fmla="*/ 14 w 123"/>
                <a:gd name="T9" fmla="*/ 5 h 115"/>
                <a:gd name="T10" fmla="*/ 11 w 123"/>
                <a:gd name="T11" fmla="*/ 8 h 115"/>
                <a:gd name="T12" fmla="*/ 10 w 123"/>
                <a:gd name="T13" fmla="*/ 9 h 115"/>
                <a:gd name="T14" fmla="*/ 7 w 123"/>
                <a:gd name="T15" fmla="*/ 11 h 115"/>
                <a:gd name="T16" fmla="*/ 3 w 123"/>
                <a:gd name="T17" fmla="*/ 12 h 115"/>
                <a:gd name="T18" fmla="*/ 0 w 123"/>
                <a:gd name="T19" fmla="*/ 23 h 115"/>
                <a:gd name="T20" fmla="*/ 0 w 123"/>
                <a:gd name="T21" fmla="*/ 32 h 115"/>
                <a:gd name="T22" fmla="*/ 2 w 123"/>
                <a:gd name="T23" fmla="*/ 40 h 115"/>
                <a:gd name="T24" fmla="*/ 3 w 123"/>
                <a:gd name="T25" fmla="*/ 48 h 115"/>
                <a:gd name="T26" fmla="*/ 4 w 123"/>
                <a:gd name="T27" fmla="*/ 55 h 115"/>
                <a:gd name="T28" fmla="*/ 7 w 123"/>
                <a:gd name="T29" fmla="*/ 63 h 115"/>
                <a:gd name="T30" fmla="*/ 11 w 123"/>
                <a:gd name="T31" fmla="*/ 69 h 115"/>
                <a:gd name="T32" fmla="*/ 16 w 123"/>
                <a:gd name="T33" fmla="*/ 76 h 115"/>
                <a:gd name="T34" fmla="*/ 24 w 123"/>
                <a:gd name="T35" fmla="*/ 81 h 115"/>
                <a:gd name="T36" fmla="*/ 34 w 123"/>
                <a:gd name="T37" fmla="*/ 85 h 115"/>
                <a:gd name="T38" fmla="*/ 44 w 123"/>
                <a:gd name="T39" fmla="*/ 89 h 115"/>
                <a:gd name="T40" fmla="*/ 58 w 123"/>
                <a:gd name="T41" fmla="*/ 91 h 115"/>
                <a:gd name="T42" fmla="*/ 58 w 123"/>
                <a:gd name="T43" fmla="*/ 96 h 115"/>
                <a:gd name="T44" fmla="*/ 59 w 123"/>
                <a:gd name="T45" fmla="*/ 101 h 115"/>
                <a:gd name="T46" fmla="*/ 62 w 123"/>
                <a:gd name="T47" fmla="*/ 105 h 115"/>
                <a:gd name="T48" fmla="*/ 64 w 123"/>
                <a:gd name="T49" fmla="*/ 109 h 115"/>
                <a:gd name="T50" fmla="*/ 68 w 123"/>
                <a:gd name="T51" fmla="*/ 111 h 115"/>
                <a:gd name="T52" fmla="*/ 72 w 123"/>
                <a:gd name="T53" fmla="*/ 113 h 115"/>
                <a:gd name="T54" fmla="*/ 76 w 123"/>
                <a:gd name="T55" fmla="*/ 113 h 115"/>
                <a:gd name="T56" fmla="*/ 82 w 123"/>
                <a:gd name="T57" fmla="*/ 115 h 115"/>
                <a:gd name="T58" fmla="*/ 87 w 123"/>
                <a:gd name="T59" fmla="*/ 112 h 115"/>
                <a:gd name="T60" fmla="*/ 94 w 123"/>
                <a:gd name="T61" fmla="*/ 105 h 115"/>
                <a:gd name="T62" fmla="*/ 100 w 123"/>
                <a:gd name="T63" fmla="*/ 95 h 115"/>
                <a:gd name="T64" fmla="*/ 107 w 123"/>
                <a:gd name="T65" fmla="*/ 84 h 115"/>
                <a:gd name="T66" fmla="*/ 119 w 123"/>
                <a:gd name="T67" fmla="*/ 63 h 115"/>
                <a:gd name="T68" fmla="*/ 123 w 123"/>
                <a:gd name="T69" fmla="*/ 53 h 115"/>
                <a:gd name="T70" fmla="*/ 123 w 123"/>
                <a:gd name="T71" fmla="*/ 48 h 115"/>
                <a:gd name="T72" fmla="*/ 120 w 123"/>
                <a:gd name="T73" fmla="*/ 41 h 115"/>
                <a:gd name="T74" fmla="*/ 118 w 123"/>
                <a:gd name="T75" fmla="*/ 36 h 115"/>
                <a:gd name="T76" fmla="*/ 112 w 123"/>
                <a:gd name="T77" fmla="*/ 31 h 115"/>
                <a:gd name="T78" fmla="*/ 107 w 123"/>
                <a:gd name="T79" fmla="*/ 25 h 115"/>
                <a:gd name="T80" fmla="*/ 102 w 123"/>
                <a:gd name="T81" fmla="*/ 21 h 115"/>
                <a:gd name="T82" fmla="*/ 95 w 123"/>
                <a:gd name="T83" fmla="*/ 17 h 115"/>
                <a:gd name="T84" fmla="*/ 87 w 123"/>
                <a:gd name="T85" fmla="*/ 13 h 115"/>
                <a:gd name="T86" fmla="*/ 72 w 123"/>
                <a:gd name="T87" fmla="*/ 7 h 115"/>
                <a:gd name="T88" fmla="*/ 58 w 123"/>
                <a:gd name="T89" fmla="*/ 3 h 115"/>
                <a:gd name="T90" fmla="*/ 44 w 123"/>
                <a:gd name="T91" fmla="*/ 0 h 115"/>
                <a:gd name="T92" fmla="*/ 34 w 123"/>
                <a:gd name="T93" fmla="*/ 0 h 1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3"/>
                <a:gd name="T142" fmla="*/ 0 h 115"/>
                <a:gd name="T143" fmla="*/ 123 w 123"/>
                <a:gd name="T144" fmla="*/ 115 h 1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3" h="115" extrusionOk="0">
                  <a:moveTo>
                    <a:pt x="34" y="0"/>
                  </a:moveTo>
                  <a:lnTo>
                    <a:pt x="26" y="0"/>
                  </a:lnTo>
                  <a:lnTo>
                    <a:pt x="20" y="1"/>
                  </a:lnTo>
                  <a:lnTo>
                    <a:pt x="16" y="4"/>
                  </a:lnTo>
                  <a:lnTo>
                    <a:pt x="14" y="5"/>
                  </a:lnTo>
                  <a:lnTo>
                    <a:pt x="11" y="8"/>
                  </a:lnTo>
                  <a:lnTo>
                    <a:pt x="10" y="9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2" y="40"/>
                  </a:lnTo>
                  <a:lnTo>
                    <a:pt x="3" y="48"/>
                  </a:lnTo>
                  <a:lnTo>
                    <a:pt x="4" y="55"/>
                  </a:lnTo>
                  <a:lnTo>
                    <a:pt x="7" y="63"/>
                  </a:lnTo>
                  <a:lnTo>
                    <a:pt x="11" y="69"/>
                  </a:lnTo>
                  <a:lnTo>
                    <a:pt x="16" y="76"/>
                  </a:lnTo>
                  <a:lnTo>
                    <a:pt x="24" y="81"/>
                  </a:lnTo>
                  <a:lnTo>
                    <a:pt x="34" y="85"/>
                  </a:lnTo>
                  <a:lnTo>
                    <a:pt x="44" y="89"/>
                  </a:lnTo>
                  <a:lnTo>
                    <a:pt x="58" y="91"/>
                  </a:lnTo>
                  <a:lnTo>
                    <a:pt x="58" y="96"/>
                  </a:lnTo>
                  <a:lnTo>
                    <a:pt x="59" y="101"/>
                  </a:lnTo>
                  <a:lnTo>
                    <a:pt x="62" y="105"/>
                  </a:lnTo>
                  <a:lnTo>
                    <a:pt x="64" y="109"/>
                  </a:lnTo>
                  <a:lnTo>
                    <a:pt x="68" y="111"/>
                  </a:lnTo>
                  <a:lnTo>
                    <a:pt x="72" y="113"/>
                  </a:lnTo>
                  <a:lnTo>
                    <a:pt x="76" y="113"/>
                  </a:lnTo>
                  <a:lnTo>
                    <a:pt x="82" y="115"/>
                  </a:lnTo>
                  <a:lnTo>
                    <a:pt x="87" y="112"/>
                  </a:lnTo>
                  <a:lnTo>
                    <a:pt x="94" y="105"/>
                  </a:lnTo>
                  <a:lnTo>
                    <a:pt x="100" y="95"/>
                  </a:lnTo>
                  <a:lnTo>
                    <a:pt x="107" y="84"/>
                  </a:lnTo>
                  <a:lnTo>
                    <a:pt x="119" y="63"/>
                  </a:lnTo>
                  <a:lnTo>
                    <a:pt x="123" y="53"/>
                  </a:lnTo>
                  <a:lnTo>
                    <a:pt x="123" y="48"/>
                  </a:lnTo>
                  <a:lnTo>
                    <a:pt x="120" y="41"/>
                  </a:lnTo>
                  <a:lnTo>
                    <a:pt x="118" y="36"/>
                  </a:lnTo>
                  <a:lnTo>
                    <a:pt x="112" y="31"/>
                  </a:lnTo>
                  <a:lnTo>
                    <a:pt x="107" y="25"/>
                  </a:lnTo>
                  <a:lnTo>
                    <a:pt x="102" y="21"/>
                  </a:lnTo>
                  <a:lnTo>
                    <a:pt x="95" y="17"/>
                  </a:lnTo>
                  <a:lnTo>
                    <a:pt x="87" y="13"/>
                  </a:lnTo>
                  <a:lnTo>
                    <a:pt x="72" y="7"/>
                  </a:lnTo>
                  <a:lnTo>
                    <a:pt x="58" y="3"/>
                  </a:lnTo>
                  <a:lnTo>
                    <a:pt x="4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3" name="Freeform 7"/>
            <p:cNvSpPr/>
            <p:nvPr/>
          </p:nvSpPr>
          <p:spPr bwMode="auto">
            <a:xfrm>
              <a:off x="8110251" y="1117209"/>
              <a:ext cx="153857" cy="194070"/>
            </a:xfrm>
            <a:custGeom>
              <a:avLst/>
              <a:gdLst>
                <a:gd name="T0" fmla="*/ 231 w 287"/>
                <a:gd name="T1" fmla="*/ 87 h 368"/>
                <a:gd name="T2" fmla="*/ 217 w 287"/>
                <a:gd name="T3" fmla="*/ 63 h 368"/>
                <a:gd name="T4" fmla="*/ 193 w 287"/>
                <a:gd name="T5" fmla="*/ 15 h 368"/>
                <a:gd name="T6" fmla="*/ 180 w 287"/>
                <a:gd name="T7" fmla="*/ 1 h 368"/>
                <a:gd name="T8" fmla="*/ 164 w 287"/>
                <a:gd name="T9" fmla="*/ 3 h 368"/>
                <a:gd name="T10" fmla="*/ 156 w 287"/>
                <a:gd name="T11" fmla="*/ 19 h 368"/>
                <a:gd name="T12" fmla="*/ 137 w 287"/>
                <a:gd name="T13" fmla="*/ 40 h 368"/>
                <a:gd name="T14" fmla="*/ 105 w 287"/>
                <a:gd name="T15" fmla="*/ 61 h 368"/>
                <a:gd name="T16" fmla="*/ 73 w 287"/>
                <a:gd name="T17" fmla="*/ 79 h 368"/>
                <a:gd name="T18" fmla="*/ 52 w 287"/>
                <a:gd name="T19" fmla="*/ 101 h 368"/>
                <a:gd name="T20" fmla="*/ 48 w 287"/>
                <a:gd name="T21" fmla="*/ 115 h 368"/>
                <a:gd name="T22" fmla="*/ 57 w 287"/>
                <a:gd name="T23" fmla="*/ 136 h 368"/>
                <a:gd name="T24" fmla="*/ 73 w 287"/>
                <a:gd name="T25" fmla="*/ 148 h 368"/>
                <a:gd name="T26" fmla="*/ 76 w 287"/>
                <a:gd name="T27" fmla="*/ 168 h 368"/>
                <a:gd name="T28" fmla="*/ 61 w 287"/>
                <a:gd name="T29" fmla="*/ 204 h 368"/>
                <a:gd name="T30" fmla="*/ 40 w 287"/>
                <a:gd name="T31" fmla="*/ 225 h 368"/>
                <a:gd name="T32" fmla="*/ 24 w 287"/>
                <a:gd name="T33" fmla="*/ 229 h 368"/>
                <a:gd name="T34" fmla="*/ 14 w 287"/>
                <a:gd name="T35" fmla="*/ 257 h 368"/>
                <a:gd name="T36" fmla="*/ 0 w 287"/>
                <a:gd name="T37" fmla="*/ 271 h 368"/>
                <a:gd name="T38" fmla="*/ 2 w 287"/>
                <a:gd name="T39" fmla="*/ 283 h 368"/>
                <a:gd name="T40" fmla="*/ 18 w 287"/>
                <a:gd name="T41" fmla="*/ 293 h 368"/>
                <a:gd name="T42" fmla="*/ 56 w 287"/>
                <a:gd name="T43" fmla="*/ 309 h 368"/>
                <a:gd name="T44" fmla="*/ 73 w 287"/>
                <a:gd name="T45" fmla="*/ 341 h 368"/>
                <a:gd name="T46" fmla="*/ 90 w 287"/>
                <a:gd name="T47" fmla="*/ 363 h 368"/>
                <a:gd name="T48" fmla="*/ 108 w 287"/>
                <a:gd name="T49" fmla="*/ 368 h 368"/>
                <a:gd name="T50" fmla="*/ 130 w 287"/>
                <a:gd name="T51" fmla="*/ 364 h 368"/>
                <a:gd name="T52" fmla="*/ 157 w 287"/>
                <a:gd name="T53" fmla="*/ 345 h 368"/>
                <a:gd name="T54" fmla="*/ 180 w 287"/>
                <a:gd name="T55" fmla="*/ 323 h 368"/>
                <a:gd name="T56" fmla="*/ 198 w 287"/>
                <a:gd name="T57" fmla="*/ 313 h 368"/>
                <a:gd name="T58" fmla="*/ 259 w 287"/>
                <a:gd name="T59" fmla="*/ 297 h 368"/>
                <a:gd name="T60" fmla="*/ 277 w 287"/>
                <a:gd name="T61" fmla="*/ 287 h 368"/>
                <a:gd name="T62" fmla="*/ 287 w 287"/>
                <a:gd name="T63" fmla="*/ 272 h 368"/>
                <a:gd name="T64" fmla="*/ 286 w 287"/>
                <a:gd name="T65" fmla="*/ 257 h 368"/>
                <a:gd name="T66" fmla="*/ 274 w 287"/>
                <a:gd name="T67" fmla="*/ 244 h 368"/>
                <a:gd name="T68" fmla="*/ 253 w 287"/>
                <a:gd name="T69" fmla="*/ 224 h 368"/>
                <a:gd name="T70" fmla="*/ 246 w 287"/>
                <a:gd name="T71" fmla="*/ 211 h 368"/>
                <a:gd name="T72" fmla="*/ 247 w 287"/>
                <a:gd name="T73" fmla="*/ 197 h 368"/>
                <a:gd name="T74" fmla="*/ 259 w 287"/>
                <a:gd name="T75" fmla="*/ 183 h 368"/>
                <a:gd name="T76" fmla="*/ 281 w 287"/>
                <a:gd name="T77" fmla="*/ 161 h 368"/>
                <a:gd name="T78" fmla="*/ 287 w 287"/>
                <a:gd name="T79" fmla="*/ 145 h 368"/>
                <a:gd name="T80" fmla="*/ 283 w 287"/>
                <a:gd name="T81" fmla="*/ 119 h 368"/>
                <a:gd name="T82" fmla="*/ 266 w 287"/>
                <a:gd name="T83" fmla="*/ 97 h 368"/>
                <a:gd name="T84" fmla="*/ 239 w 287"/>
                <a:gd name="T85" fmla="*/ 91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7"/>
                <a:gd name="T130" fmla="*/ 0 h 368"/>
                <a:gd name="T131" fmla="*/ 287 w 287"/>
                <a:gd name="T132" fmla="*/ 368 h 3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7" h="368" extrusionOk="0">
                  <a:moveTo>
                    <a:pt x="239" y="91"/>
                  </a:moveTo>
                  <a:lnTo>
                    <a:pt x="235" y="89"/>
                  </a:lnTo>
                  <a:lnTo>
                    <a:pt x="231" y="87"/>
                  </a:lnTo>
                  <a:lnTo>
                    <a:pt x="228" y="83"/>
                  </a:lnTo>
                  <a:lnTo>
                    <a:pt x="224" y="76"/>
                  </a:lnTo>
                  <a:lnTo>
                    <a:pt x="217" y="63"/>
                  </a:lnTo>
                  <a:lnTo>
                    <a:pt x="209" y="45"/>
                  </a:lnTo>
                  <a:lnTo>
                    <a:pt x="201" y="29"/>
                  </a:lnTo>
                  <a:lnTo>
                    <a:pt x="193" y="15"/>
                  </a:lnTo>
                  <a:lnTo>
                    <a:pt x="189" y="8"/>
                  </a:lnTo>
                  <a:lnTo>
                    <a:pt x="184" y="4"/>
                  </a:lnTo>
                  <a:lnTo>
                    <a:pt x="180" y="1"/>
                  </a:lnTo>
                  <a:lnTo>
                    <a:pt x="174" y="0"/>
                  </a:lnTo>
                  <a:lnTo>
                    <a:pt x="168" y="1"/>
                  </a:lnTo>
                  <a:lnTo>
                    <a:pt x="164" y="3"/>
                  </a:lnTo>
                  <a:lnTo>
                    <a:pt x="160" y="7"/>
                  </a:lnTo>
                  <a:lnTo>
                    <a:pt x="158" y="11"/>
                  </a:lnTo>
                  <a:lnTo>
                    <a:pt x="156" y="19"/>
                  </a:lnTo>
                  <a:lnTo>
                    <a:pt x="156" y="24"/>
                  </a:lnTo>
                  <a:lnTo>
                    <a:pt x="150" y="29"/>
                  </a:lnTo>
                  <a:lnTo>
                    <a:pt x="137" y="40"/>
                  </a:lnTo>
                  <a:lnTo>
                    <a:pt x="122" y="52"/>
                  </a:lnTo>
                  <a:lnTo>
                    <a:pt x="113" y="60"/>
                  </a:lnTo>
                  <a:lnTo>
                    <a:pt x="105" y="61"/>
                  </a:lnTo>
                  <a:lnTo>
                    <a:pt x="96" y="65"/>
                  </a:lnTo>
                  <a:lnTo>
                    <a:pt x="85" y="71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6" y="96"/>
                  </a:lnTo>
                  <a:lnTo>
                    <a:pt x="52" y="101"/>
                  </a:lnTo>
                  <a:lnTo>
                    <a:pt x="49" y="105"/>
                  </a:lnTo>
                  <a:lnTo>
                    <a:pt x="48" y="111"/>
                  </a:lnTo>
                  <a:lnTo>
                    <a:pt x="48" y="115"/>
                  </a:lnTo>
                  <a:lnTo>
                    <a:pt x="49" y="123"/>
                  </a:lnTo>
                  <a:lnTo>
                    <a:pt x="52" y="129"/>
                  </a:lnTo>
                  <a:lnTo>
                    <a:pt x="57" y="136"/>
                  </a:lnTo>
                  <a:lnTo>
                    <a:pt x="62" y="140"/>
                  </a:lnTo>
                  <a:lnTo>
                    <a:pt x="68" y="144"/>
                  </a:lnTo>
                  <a:lnTo>
                    <a:pt x="73" y="148"/>
                  </a:lnTo>
                  <a:lnTo>
                    <a:pt x="76" y="152"/>
                  </a:lnTo>
                  <a:lnTo>
                    <a:pt x="77" y="157"/>
                  </a:lnTo>
                  <a:lnTo>
                    <a:pt x="76" y="168"/>
                  </a:lnTo>
                  <a:lnTo>
                    <a:pt x="73" y="181"/>
                  </a:lnTo>
                  <a:lnTo>
                    <a:pt x="68" y="193"/>
                  </a:lnTo>
                  <a:lnTo>
                    <a:pt x="61" y="204"/>
                  </a:lnTo>
                  <a:lnTo>
                    <a:pt x="53" y="215"/>
                  </a:lnTo>
                  <a:lnTo>
                    <a:pt x="45" y="223"/>
                  </a:lnTo>
                  <a:lnTo>
                    <a:pt x="40" y="225"/>
                  </a:lnTo>
                  <a:lnTo>
                    <a:pt x="34" y="227"/>
                  </a:lnTo>
                  <a:lnTo>
                    <a:pt x="29" y="229"/>
                  </a:lnTo>
                  <a:lnTo>
                    <a:pt x="24" y="229"/>
                  </a:lnTo>
                  <a:lnTo>
                    <a:pt x="24" y="244"/>
                  </a:lnTo>
                  <a:lnTo>
                    <a:pt x="24" y="253"/>
                  </a:lnTo>
                  <a:lnTo>
                    <a:pt x="14" y="257"/>
                  </a:lnTo>
                  <a:lnTo>
                    <a:pt x="6" y="263"/>
                  </a:lnTo>
                  <a:lnTo>
                    <a:pt x="1" y="267"/>
                  </a:lnTo>
                  <a:lnTo>
                    <a:pt x="0" y="271"/>
                  </a:lnTo>
                  <a:lnTo>
                    <a:pt x="0" y="276"/>
                  </a:lnTo>
                  <a:lnTo>
                    <a:pt x="1" y="279"/>
                  </a:lnTo>
                  <a:lnTo>
                    <a:pt x="2" y="283"/>
                  </a:lnTo>
                  <a:lnTo>
                    <a:pt x="5" y="285"/>
                  </a:lnTo>
                  <a:lnTo>
                    <a:pt x="12" y="289"/>
                  </a:lnTo>
                  <a:lnTo>
                    <a:pt x="18" y="293"/>
                  </a:lnTo>
                  <a:lnTo>
                    <a:pt x="34" y="297"/>
                  </a:lnTo>
                  <a:lnTo>
                    <a:pt x="48" y="301"/>
                  </a:lnTo>
                  <a:lnTo>
                    <a:pt x="56" y="309"/>
                  </a:lnTo>
                  <a:lnTo>
                    <a:pt x="62" y="320"/>
                  </a:lnTo>
                  <a:lnTo>
                    <a:pt x="68" y="331"/>
                  </a:lnTo>
                  <a:lnTo>
                    <a:pt x="73" y="341"/>
                  </a:lnTo>
                  <a:lnTo>
                    <a:pt x="78" y="352"/>
                  </a:lnTo>
                  <a:lnTo>
                    <a:pt x="86" y="360"/>
                  </a:lnTo>
                  <a:lnTo>
                    <a:pt x="90" y="363"/>
                  </a:lnTo>
                  <a:lnTo>
                    <a:pt x="96" y="365"/>
                  </a:lnTo>
                  <a:lnTo>
                    <a:pt x="101" y="367"/>
                  </a:lnTo>
                  <a:lnTo>
                    <a:pt x="108" y="368"/>
                  </a:lnTo>
                  <a:lnTo>
                    <a:pt x="116" y="367"/>
                  </a:lnTo>
                  <a:lnTo>
                    <a:pt x="124" y="365"/>
                  </a:lnTo>
                  <a:lnTo>
                    <a:pt x="130" y="364"/>
                  </a:lnTo>
                  <a:lnTo>
                    <a:pt x="137" y="361"/>
                  </a:lnTo>
                  <a:lnTo>
                    <a:pt x="148" y="353"/>
                  </a:lnTo>
                  <a:lnTo>
                    <a:pt x="157" y="345"/>
                  </a:lnTo>
                  <a:lnTo>
                    <a:pt x="166" y="336"/>
                  </a:lnTo>
                  <a:lnTo>
                    <a:pt x="176" y="327"/>
                  </a:lnTo>
                  <a:lnTo>
                    <a:pt x="180" y="323"/>
                  </a:lnTo>
                  <a:lnTo>
                    <a:pt x="185" y="319"/>
                  </a:lnTo>
                  <a:lnTo>
                    <a:pt x="192" y="316"/>
                  </a:lnTo>
                  <a:lnTo>
                    <a:pt x="198" y="313"/>
                  </a:lnTo>
                  <a:lnTo>
                    <a:pt x="222" y="308"/>
                  </a:lnTo>
                  <a:lnTo>
                    <a:pt x="251" y="301"/>
                  </a:lnTo>
                  <a:lnTo>
                    <a:pt x="259" y="297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2" y="283"/>
                  </a:lnTo>
                  <a:lnTo>
                    <a:pt x="285" y="277"/>
                  </a:lnTo>
                  <a:lnTo>
                    <a:pt x="287" y="272"/>
                  </a:lnTo>
                  <a:lnTo>
                    <a:pt x="287" y="265"/>
                  </a:lnTo>
                  <a:lnTo>
                    <a:pt x="287" y="261"/>
                  </a:lnTo>
                  <a:lnTo>
                    <a:pt x="286" y="257"/>
                  </a:lnTo>
                  <a:lnTo>
                    <a:pt x="283" y="253"/>
                  </a:lnTo>
                  <a:lnTo>
                    <a:pt x="281" y="249"/>
                  </a:lnTo>
                  <a:lnTo>
                    <a:pt x="274" y="244"/>
                  </a:lnTo>
                  <a:lnTo>
                    <a:pt x="267" y="237"/>
                  </a:lnTo>
                  <a:lnTo>
                    <a:pt x="259" y="231"/>
                  </a:lnTo>
                  <a:lnTo>
                    <a:pt x="253" y="224"/>
                  </a:lnTo>
                  <a:lnTo>
                    <a:pt x="250" y="220"/>
                  </a:lnTo>
                  <a:lnTo>
                    <a:pt x="247" y="215"/>
                  </a:lnTo>
                  <a:lnTo>
                    <a:pt x="246" y="211"/>
                  </a:lnTo>
                  <a:lnTo>
                    <a:pt x="246" y="205"/>
                  </a:lnTo>
                  <a:lnTo>
                    <a:pt x="246" y="201"/>
                  </a:lnTo>
                  <a:lnTo>
                    <a:pt x="247" y="197"/>
                  </a:lnTo>
                  <a:lnTo>
                    <a:pt x="250" y="193"/>
                  </a:lnTo>
                  <a:lnTo>
                    <a:pt x="253" y="189"/>
                  </a:lnTo>
                  <a:lnTo>
                    <a:pt x="259" y="183"/>
                  </a:lnTo>
                  <a:lnTo>
                    <a:pt x="267" y="176"/>
                  </a:lnTo>
                  <a:lnTo>
                    <a:pt x="274" y="169"/>
                  </a:lnTo>
                  <a:lnTo>
                    <a:pt x="281" y="161"/>
                  </a:lnTo>
                  <a:lnTo>
                    <a:pt x="283" y="156"/>
                  </a:lnTo>
                  <a:lnTo>
                    <a:pt x="286" y="151"/>
                  </a:lnTo>
                  <a:lnTo>
                    <a:pt x="287" y="145"/>
                  </a:lnTo>
                  <a:lnTo>
                    <a:pt x="287" y="139"/>
                  </a:lnTo>
                  <a:lnTo>
                    <a:pt x="287" y="128"/>
                  </a:lnTo>
                  <a:lnTo>
                    <a:pt x="283" y="119"/>
                  </a:lnTo>
                  <a:lnTo>
                    <a:pt x="279" y="111"/>
                  </a:lnTo>
                  <a:lnTo>
                    <a:pt x="273" y="104"/>
                  </a:lnTo>
                  <a:lnTo>
                    <a:pt x="266" y="97"/>
                  </a:lnTo>
                  <a:lnTo>
                    <a:pt x="258" y="93"/>
                  </a:lnTo>
                  <a:lnTo>
                    <a:pt x="249" y="92"/>
                  </a:lnTo>
                  <a:lnTo>
                    <a:pt x="239" y="9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4" name="Freeform 8"/>
            <p:cNvSpPr/>
            <p:nvPr/>
          </p:nvSpPr>
          <p:spPr bwMode="auto">
            <a:xfrm>
              <a:off x="8160954" y="1285052"/>
              <a:ext cx="180082" cy="201063"/>
            </a:xfrm>
            <a:custGeom>
              <a:avLst/>
              <a:gdLst>
                <a:gd name="T0" fmla="*/ 165 w 337"/>
                <a:gd name="T1" fmla="*/ 6 h 374"/>
                <a:gd name="T2" fmla="*/ 104 w 337"/>
                <a:gd name="T3" fmla="*/ 32 h 374"/>
                <a:gd name="T4" fmla="*/ 76 w 337"/>
                <a:gd name="T5" fmla="*/ 46 h 374"/>
                <a:gd name="T6" fmla="*/ 64 w 337"/>
                <a:gd name="T7" fmla="*/ 56 h 374"/>
                <a:gd name="T8" fmla="*/ 57 w 337"/>
                <a:gd name="T9" fmla="*/ 81 h 374"/>
                <a:gd name="T10" fmla="*/ 56 w 337"/>
                <a:gd name="T11" fmla="*/ 102 h 374"/>
                <a:gd name="T12" fmla="*/ 52 w 337"/>
                <a:gd name="T13" fmla="*/ 114 h 374"/>
                <a:gd name="T14" fmla="*/ 44 w 337"/>
                <a:gd name="T15" fmla="*/ 128 h 374"/>
                <a:gd name="T16" fmla="*/ 30 w 337"/>
                <a:gd name="T17" fmla="*/ 141 h 374"/>
                <a:gd name="T18" fmla="*/ 13 w 337"/>
                <a:gd name="T19" fmla="*/ 154 h 374"/>
                <a:gd name="T20" fmla="*/ 4 w 337"/>
                <a:gd name="T21" fmla="*/ 165 h 374"/>
                <a:gd name="T22" fmla="*/ 0 w 337"/>
                <a:gd name="T23" fmla="*/ 171 h 374"/>
                <a:gd name="T24" fmla="*/ 0 w 337"/>
                <a:gd name="T25" fmla="*/ 181 h 374"/>
                <a:gd name="T26" fmla="*/ 5 w 337"/>
                <a:gd name="T27" fmla="*/ 189 h 374"/>
                <a:gd name="T28" fmla="*/ 18 w 337"/>
                <a:gd name="T29" fmla="*/ 199 h 374"/>
                <a:gd name="T30" fmla="*/ 41 w 337"/>
                <a:gd name="T31" fmla="*/ 213 h 374"/>
                <a:gd name="T32" fmla="*/ 54 w 337"/>
                <a:gd name="T33" fmla="*/ 225 h 374"/>
                <a:gd name="T34" fmla="*/ 60 w 337"/>
                <a:gd name="T35" fmla="*/ 235 h 374"/>
                <a:gd name="T36" fmla="*/ 61 w 337"/>
                <a:gd name="T37" fmla="*/ 254 h 374"/>
                <a:gd name="T38" fmla="*/ 66 w 337"/>
                <a:gd name="T39" fmla="*/ 278 h 374"/>
                <a:gd name="T40" fmla="*/ 80 w 337"/>
                <a:gd name="T41" fmla="*/ 297 h 374"/>
                <a:gd name="T42" fmla="*/ 92 w 337"/>
                <a:gd name="T43" fmla="*/ 305 h 374"/>
                <a:gd name="T44" fmla="*/ 102 w 337"/>
                <a:gd name="T45" fmla="*/ 307 h 374"/>
                <a:gd name="T46" fmla="*/ 118 w 337"/>
                <a:gd name="T47" fmla="*/ 309 h 374"/>
                <a:gd name="T48" fmla="*/ 139 w 337"/>
                <a:gd name="T49" fmla="*/ 314 h 374"/>
                <a:gd name="T50" fmla="*/ 166 w 337"/>
                <a:gd name="T51" fmla="*/ 329 h 374"/>
                <a:gd name="T52" fmla="*/ 202 w 337"/>
                <a:gd name="T53" fmla="*/ 353 h 374"/>
                <a:gd name="T54" fmla="*/ 230 w 337"/>
                <a:gd name="T55" fmla="*/ 367 h 374"/>
                <a:gd name="T56" fmla="*/ 253 w 337"/>
                <a:gd name="T57" fmla="*/ 373 h 374"/>
                <a:gd name="T58" fmla="*/ 279 w 337"/>
                <a:gd name="T59" fmla="*/ 373 h 374"/>
                <a:gd name="T60" fmla="*/ 306 w 337"/>
                <a:gd name="T61" fmla="*/ 366 h 374"/>
                <a:gd name="T62" fmla="*/ 321 w 337"/>
                <a:gd name="T63" fmla="*/ 355 h 374"/>
                <a:gd name="T64" fmla="*/ 329 w 337"/>
                <a:gd name="T65" fmla="*/ 346 h 374"/>
                <a:gd name="T66" fmla="*/ 334 w 337"/>
                <a:gd name="T67" fmla="*/ 335 h 374"/>
                <a:gd name="T68" fmla="*/ 337 w 337"/>
                <a:gd name="T69" fmla="*/ 321 h 374"/>
                <a:gd name="T70" fmla="*/ 335 w 337"/>
                <a:gd name="T71" fmla="*/ 301 h 374"/>
                <a:gd name="T72" fmla="*/ 327 w 337"/>
                <a:gd name="T73" fmla="*/ 282 h 374"/>
                <a:gd name="T74" fmla="*/ 315 w 337"/>
                <a:gd name="T75" fmla="*/ 267 h 374"/>
                <a:gd name="T76" fmla="*/ 307 w 337"/>
                <a:gd name="T77" fmla="*/ 251 h 374"/>
                <a:gd name="T78" fmla="*/ 313 w 337"/>
                <a:gd name="T79" fmla="*/ 223 h 374"/>
                <a:gd name="T80" fmla="*/ 318 w 337"/>
                <a:gd name="T81" fmla="*/ 167 h 374"/>
                <a:gd name="T82" fmla="*/ 318 w 337"/>
                <a:gd name="T83" fmla="*/ 114 h 374"/>
                <a:gd name="T84" fmla="*/ 318 w 337"/>
                <a:gd name="T85" fmla="*/ 77 h 374"/>
                <a:gd name="T86" fmla="*/ 311 w 337"/>
                <a:gd name="T87" fmla="*/ 52 h 374"/>
                <a:gd name="T88" fmla="*/ 299 w 337"/>
                <a:gd name="T89" fmla="*/ 32 h 374"/>
                <a:gd name="T90" fmla="*/ 286 w 337"/>
                <a:gd name="T91" fmla="*/ 22 h 374"/>
                <a:gd name="T92" fmla="*/ 275 w 337"/>
                <a:gd name="T93" fmla="*/ 20 h 374"/>
                <a:gd name="T94" fmla="*/ 265 w 337"/>
                <a:gd name="T95" fmla="*/ 20 h 374"/>
                <a:gd name="T96" fmla="*/ 258 w 337"/>
                <a:gd name="T97" fmla="*/ 25 h 374"/>
                <a:gd name="T98" fmla="*/ 258 w 337"/>
                <a:gd name="T99" fmla="*/ 38 h 374"/>
                <a:gd name="T100" fmla="*/ 249 w 337"/>
                <a:gd name="T101" fmla="*/ 72 h 374"/>
                <a:gd name="T102" fmla="*/ 230 w 337"/>
                <a:gd name="T103" fmla="*/ 101 h 374"/>
                <a:gd name="T104" fmla="*/ 217 w 337"/>
                <a:gd name="T105" fmla="*/ 116 h 374"/>
                <a:gd name="T106" fmla="*/ 206 w 337"/>
                <a:gd name="T107" fmla="*/ 113 h 374"/>
                <a:gd name="T108" fmla="*/ 199 w 337"/>
                <a:gd name="T109" fmla="*/ 98 h 374"/>
                <a:gd name="T110" fmla="*/ 199 w 337"/>
                <a:gd name="T111" fmla="*/ 82 h 374"/>
                <a:gd name="T112" fmla="*/ 206 w 337"/>
                <a:gd name="T113" fmla="*/ 66 h 374"/>
                <a:gd name="T114" fmla="*/ 214 w 337"/>
                <a:gd name="T115" fmla="*/ 50 h 374"/>
                <a:gd name="T116" fmla="*/ 221 w 337"/>
                <a:gd name="T117" fmla="*/ 33 h 374"/>
                <a:gd name="T118" fmla="*/ 222 w 337"/>
                <a:gd name="T119" fmla="*/ 14 h 374"/>
                <a:gd name="T120" fmla="*/ 217 w 337"/>
                <a:gd name="T121" fmla="*/ 4 h 374"/>
                <a:gd name="T122" fmla="*/ 202 w 337"/>
                <a:gd name="T123" fmla="*/ 0 h 3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7"/>
                <a:gd name="T187" fmla="*/ 0 h 374"/>
                <a:gd name="T188" fmla="*/ 337 w 337"/>
                <a:gd name="T189" fmla="*/ 374 h 3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7" h="374" extrusionOk="0">
                  <a:moveTo>
                    <a:pt x="186" y="1"/>
                  </a:moveTo>
                  <a:lnTo>
                    <a:pt x="165" y="6"/>
                  </a:lnTo>
                  <a:lnTo>
                    <a:pt x="125" y="21"/>
                  </a:lnTo>
                  <a:lnTo>
                    <a:pt x="104" y="32"/>
                  </a:lnTo>
                  <a:lnTo>
                    <a:pt x="84" y="41"/>
                  </a:lnTo>
                  <a:lnTo>
                    <a:pt x="76" y="46"/>
                  </a:lnTo>
                  <a:lnTo>
                    <a:pt x="69" y="52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7" y="81"/>
                  </a:lnTo>
                  <a:lnTo>
                    <a:pt x="56" y="96"/>
                  </a:lnTo>
                  <a:lnTo>
                    <a:pt x="56" y="102"/>
                  </a:lnTo>
                  <a:lnTo>
                    <a:pt x="54" y="108"/>
                  </a:lnTo>
                  <a:lnTo>
                    <a:pt x="52" y="114"/>
                  </a:lnTo>
                  <a:lnTo>
                    <a:pt x="48" y="121"/>
                  </a:lnTo>
                  <a:lnTo>
                    <a:pt x="44" y="128"/>
                  </a:lnTo>
                  <a:lnTo>
                    <a:pt x="37" y="134"/>
                  </a:lnTo>
                  <a:lnTo>
                    <a:pt x="30" y="141"/>
                  </a:lnTo>
                  <a:lnTo>
                    <a:pt x="21" y="148"/>
                  </a:lnTo>
                  <a:lnTo>
                    <a:pt x="13" y="154"/>
                  </a:lnTo>
                  <a:lnTo>
                    <a:pt x="6" y="162"/>
                  </a:lnTo>
                  <a:lnTo>
                    <a:pt x="4" y="165"/>
                  </a:lnTo>
                  <a:lnTo>
                    <a:pt x="1" y="169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81"/>
                  </a:lnTo>
                  <a:lnTo>
                    <a:pt x="2" y="185"/>
                  </a:lnTo>
                  <a:lnTo>
                    <a:pt x="5" y="189"/>
                  </a:lnTo>
                  <a:lnTo>
                    <a:pt x="9" y="193"/>
                  </a:lnTo>
                  <a:lnTo>
                    <a:pt x="18" y="199"/>
                  </a:lnTo>
                  <a:lnTo>
                    <a:pt x="29" y="206"/>
                  </a:lnTo>
                  <a:lnTo>
                    <a:pt x="41" y="213"/>
                  </a:lnTo>
                  <a:lnTo>
                    <a:pt x="50" y="219"/>
                  </a:lnTo>
                  <a:lnTo>
                    <a:pt x="54" y="225"/>
                  </a:lnTo>
                  <a:lnTo>
                    <a:pt x="57" y="229"/>
                  </a:lnTo>
                  <a:lnTo>
                    <a:pt x="60" y="235"/>
                  </a:lnTo>
                  <a:lnTo>
                    <a:pt x="60" y="241"/>
                  </a:lnTo>
                  <a:lnTo>
                    <a:pt x="61" y="254"/>
                  </a:lnTo>
                  <a:lnTo>
                    <a:pt x="62" y="267"/>
                  </a:lnTo>
                  <a:lnTo>
                    <a:pt x="66" y="278"/>
                  </a:lnTo>
                  <a:lnTo>
                    <a:pt x="73" y="287"/>
                  </a:lnTo>
                  <a:lnTo>
                    <a:pt x="80" y="297"/>
                  </a:lnTo>
                  <a:lnTo>
                    <a:pt x="88" y="302"/>
                  </a:lnTo>
                  <a:lnTo>
                    <a:pt x="92" y="305"/>
                  </a:lnTo>
                  <a:lnTo>
                    <a:pt x="97" y="306"/>
                  </a:lnTo>
                  <a:lnTo>
                    <a:pt x="102" y="307"/>
                  </a:lnTo>
                  <a:lnTo>
                    <a:pt x="108" y="307"/>
                  </a:lnTo>
                  <a:lnTo>
                    <a:pt x="118" y="309"/>
                  </a:lnTo>
                  <a:lnTo>
                    <a:pt x="129" y="310"/>
                  </a:lnTo>
                  <a:lnTo>
                    <a:pt x="139" y="314"/>
                  </a:lnTo>
                  <a:lnTo>
                    <a:pt x="149" y="318"/>
                  </a:lnTo>
                  <a:lnTo>
                    <a:pt x="166" y="329"/>
                  </a:lnTo>
                  <a:lnTo>
                    <a:pt x="183" y="341"/>
                  </a:lnTo>
                  <a:lnTo>
                    <a:pt x="202" y="353"/>
                  </a:lnTo>
                  <a:lnTo>
                    <a:pt x="221" y="363"/>
                  </a:lnTo>
                  <a:lnTo>
                    <a:pt x="230" y="367"/>
                  </a:lnTo>
                  <a:lnTo>
                    <a:pt x="241" y="371"/>
                  </a:lnTo>
                  <a:lnTo>
                    <a:pt x="253" y="373"/>
                  </a:lnTo>
                  <a:lnTo>
                    <a:pt x="265" y="374"/>
                  </a:lnTo>
                  <a:lnTo>
                    <a:pt x="279" y="373"/>
                  </a:lnTo>
                  <a:lnTo>
                    <a:pt x="293" y="370"/>
                  </a:lnTo>
                  <a:lnTo>
                    <a:pt x="306" y="366"/>
                  </a:lnTo>
                  <a:lnTo>
                    <a:pt x="317" y="359"/>
                  </a:lnTo>
                  <a:lnTo>
                    <a:pt x="321" y="355"/>
                  </a:lnTo>
                  <a:lnTo>
                    <a:pt x="325" y="351"/>
                  </a:lnTo>
                  <a:lnTo>
                    <a:pt x="329" y="346"/>
                  </a:lnTo>
                  <a:lnTo>
                    <a:pt x="331" y="341"/>
                  </a:lnTo>
                  <a:lnTo>
                    <a:pt x="334" y="335"/>
                  </a:lnTo>
                  <a:lnTo>
                    <a:pt x="335" y="329"/>
                  </a:lnTo>
                  <a:lnTo>
                    <a:pt x="337" y="321"/>
                  </a:lnTo>
                  <a:lnTo>
                    <a:pt x="337" y="314"/>
                  </a:lnTo>
                  <a:lnTo>
                    <a:pt x="335" y="301"/>
                  </a:lnTo>
                  <a:lnTo>
                    <a:pt x="331" y="291"/>
                  </a:lnTo>
                  <a:lnTo>
                    <a:pt x="327" y="282"/>
                  </a:lnTo>
                  <a:lnTo>
                    <a:pt x="322" y="275"/>
                  </a:lnTo>
                  <a:lnTo>
                    <a:pt x="315" y="267"/>
                  </a:lnTo>
                  <a:lnTo>
                    <a:pt x="311" y="261"/>
                  </a:lnTo>
                  <a:lnTo>
                    <a:pt x="307" y="251"/>
                  </a:lnTo>
                  <a:lnTo>
                    <a:pt x="306" y="241"/>
                  </a:lnTo>
                  <a:lnTo>
                    <a:pt x="313" y="223"/>
                  </a:lnTo>
                  <a:lnTo>
                    <a:pt x="318" y="211"/>
                  </a:lnTo>
                  <a:lnTo>
                    <a:pt x="318" y="167"/>
                  </a:lnTo>
                  <a:lnTo>
                    <a:pt x="318" y="137"/>
                  </a:lnTo>
                  <a:lnTo>
                    <a:pt x="318" y="114"/>
                  </a:lnTo>
                  <a:lnTo>
                    <a:pt x="318" y="90"/>
                  </a:lnTo>
                  <a:lnTo>
                    <a:pt x="318" y="77"/>
                  </a:lnTo>
                  <a:lnTo>
                    <a:pt x="315" y="65"/>
                  </a:lnTo>
                  <a:lnTo>
                    <a:pt x="311" y="52"/>
                  </a:lnTo>
                  <a:lnTo>
                    <a:pt x="306" y="41"/>
                  </a:lnTo>
                  <a:lnTo>
                    <a:pt x="299" y="32"/>
                  </a:lnTo>
                  <a:lnTo>
                    <a:pt x="290" y="25"/>
                  </a:lnTo>
                  <a:lnTo>
                    <a:pt x="286" y="22"/>
                  </a:lnTo>
                  <a:lnTo>
                    <a:pt x="281" y="20"/>
                  </a:lnTo>
                  <a:lnTo>
                    <a:pt x="275" y="20"/>
                  </a:lnTo>
                  <a:lnTo>
                    <a:pt x="270" y="18"/>
                  </a:lnTo>
                  <a:lnTo>
                    <a:pt x="265" y="20"/>
                  </a:lnTo>
                  <a:lnTo>
                    <a:pt x="261" y="21"/>
                  </a:lnTo>
                  <a:lnTo>
                    <a:pt x="258" y="25"/>
                  </a:lnTo>
                  <a:lnTo>
                    <a:pt x="258" y="29"/>
                  </a:lnTo>
                  <a:lnTo>
                    <a:pt x="258" y="38"/>
                  </a:lnTo>
                  <a:lnTo>
                    <a:pt x="258" y="49"/>
                  </a:lnTo>
                  <a:lnTo>
                    <a:pt x="249" y="72"/>
                  </a:lnTo>
                  <a:lnTo>
                    <a:pt x="237" y="92"/>
                  </a:lnTo>
                  <a:lnTo>
                    <a:pt x="230" y="101"/>
                  </a:lnTo>
                  <a:lnTo>
                    <a:pt x="223" y="109"/>
                  </a:lnTo>
                  <a:lnTo>
                    <a:pt x="217" y="116"/>
                  </a:lnTo>
                  <a:lnTo>
                    <a:pt x="210" y="121"/>
                  </a:lnTo>
                  <a:lnTo>
                    <a:pt x="206" y="113"/>
                  </a:lnTo>
                  <a:lnTo>
                    <a:pt x="202" y="106"/>
                  </a:lnTo>
                  <a:lnTo>
                    <a:pt x="199" y="98"/>
                  </a:lnTo>
                  <a:lnTo>
                    <a:pt x="198" y="90"/>
                  </a:lnTo>
                  <a:lnTo>
                    <a:pt x="199" y="82"/>
                  </a:lnTo>
                  <a:lnTo>
                    <a:pt x="202" y="74"/>
                  </a:lnTo>
                  <a:lnTo>
                    <a:pt x="206" y="66"/>
                  </a:lnTo>
                  <a:lnTo>
                    <a:pt x="210" y="58"/>
                  </a:lnTo>
                  <a:lnTo>
                    <a:pt x="214" y="50"/>
                  </a:lnTo>
                  <a:lnTo>
                    <a:pt x="218" y="42"/>
                  </a:lnTo>
                  <a:lnTo>
                    <a:pt x="221" y="33"/>
                  </a:lnTo>
                  <a:lnTo>
                    <a:pt x="222" y="25"/>
                  </a:lnTo>
                  <a:lnTo>
                    <a:pt x="222" y="14"/>
                  </a:lnTo>
                  <a:lnTo>
                    <a:pt x="219" y="8"/>
                  </a:lnTo>
                  <a:lnTo>
                    <a:pt x="217" y="4"/>
                  </a:lnTo>
                  <a:lnTo>
                    <a:pt x="213" y="1"/>
                  </a:lnTo>
                  <a:lnTo>
                    <a:pt x="202" y="0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5" name="Freeform 9"/>
            <p:cNvSpPr/>
            <p:nvPr/>
          </p:nvSpPr>
          <p:spPr bwMode="auto">
            <a:xfrm>
              <a:off x="8348030" y="1379463"/>
              <a:ext cx="157353" cy="223791"/>
            </a:xfrm>
            <a:custGeom>
              <a:avLst/>
              <a:gdLst>
                <a:gd name="T0" fmla="*/ 133 w 289"/>
                <a:gd name="T1" fmla="*/ 35 h 422"/>
                <a:gd name="T2" fmla="*/ 132 w 289"/>
                <a:gd name="T3" fmla="*/ 19 h 422"/>
                <a:gd name="T4" fmla="*/ 128 w 289"/>
                <a:gd name="T5" fmla="*/ 11 h 422"/>
                <a:gd name="T6" fmla="*/ 121 w 289"/>
                <a:gd name="T7" fmla="*/ 4 h 422"/>
                <a:gd name="T8" fmla="*/ 113 w 289"/>
                <a:gd name="T9" fmla="*/ 0 h 422"/>
                <a:gd name="T10" fmla="*/ 105 w 289"/>
                <a:gd name="T11" fmla="*/ 2 h 422"/>
                <a:gd name="T12" fmla="*/ 92 w 289"/>
                <a:gd name="T13" fmla="*/ 16 h 422"/>
                <a:gd name="T14" fmla="*/ 71 w 289"/>
                <a:gd name="T15" fmla="*/ 46 h 422"/>
                <a:gd name="T16" fmla="*/ 61 w 289"/>
                <a:gd name="T17" fmla="*/ 120 h 422"/>
                <a:gd name="T18" fmla="*/ 45 w 289"/>
                <a:gd name="T19" fmla="*/ 203 h 422"/>
                <a:gd name="T20" fmla="*/ 36 w 289"/>
                <a:gd name="T21" fmla="*/ 238 h 422"/>
                <a:gd name="T22" fmla="*/ 24 w 289"/>
                <a:gd name="T23" fmla="*/ 271 h 422"/>
                <a:gd name="T24" fmla="*/ 20 w 289"/>
                <a:gd name="T25" fmla="*/ 331 h 422"/>
                <a:gd name="T26" fmla="*/ 12 w 289"/>
                <a:gd name="T27" fmla="*/ 348 h 422"/>
                <a:gd name="T28" fmla="*/ 3 w 289"/>
                <a:gd name="T29" fmla="*/ 380 h 422"/>
                <a:gd name="T30" fmla="*/ 1 w 289"/>
                <a:gd name="T31" fmla="*/ 404 h 422"/>
                <a:gd name="T32" fmla="*/ 5 w 289"/>
                <a:gd name="T33" fmla="*/ 414 h 422"/>
                <a:gd name="T34" fmla="*/ 12 w 289"/>
                <a:gd name="T35" fmla="*/ 419 h 422"/>
                <a:gd name="T36" fmla="*/ 20 w 289"/>
                <a:gd name="T37" fmla="*/ 422 h 422"/>
                <a:gd name="T38" fmla="*/ 33 w 289"/>
                <a:gd name="T39" fmla="*/ 420 h 422"/>
                <a:gd name="T40" fmla="*/ 47 w 289"/>
                <a:gd name="T41" fmla="*/ 414 h 422"/>
                <a:gd name="T42" fmla="*/ 64 w 289"/>
                <a:gd name="T43" fmla="*/ 396 h 422"/>
                <a:gd name="T44" fmla="*/ 84 w 289"/>
                <a:gd name="T45" fmla="*/ 375 h 422"/>
                <a:gd name="T46" fmla="*/ 111 w 289"/>
                <a:gd name="T47" fmla="*/ 356 h 422"/>
                <a:gd name="T48" fmla="*/ 140 w 289"/>
                <a:gd name="T49" fmla="*/ 342 h 422"/>
                <a:gd name="T50" fmla="*/ 172 w 289"/>
                <a:gd name="T51" fmla="*/ 330 h 422"/>
                <a:gd name="T52" fmla="*/ 205 w 289"/>
                <a:gd name="T53" fmla="*/ 318 h 422"/>
                <a:gd name="T54" fmla="*/ 241 w 289"/>
                <a:gd name="T55" fmla="*/ 296 h 422"/>
                <a:gd name="T56" fmla="*/ 264 w 289"/>
                <a:gd name="T57" fmla="*/ 275 h 422"/>
                <a:gd name="T58" fmla="*/ 276 w 289"/>
                <a:gd name="T59" fmla="*/ 259 h 422"/>
                <a:gd name="T60" fmla="*/ 284 w 289"/>
                <a:gd name="T61" fmla="*/ 239 h 422"/>
                <a:gd name="T62" fmla="*/ 289 w 289"/>
                <a:gd name="T63" fmla="*/ 216 h 422"/>
                <a:gd name="T64" fmla="*/ 289 w 289"/>
                <a:gd name="T65" fmla="*/ 196 h 422"/>
                <a:gd name="T66" fmla="*/ 283 w 289"/>
                <a:gd name="T67" fmla="*/ 178 h 422"/>
                <a:gd name="T68" fmla="*/ 265 w 289"/>
                <a:gd name="T69" fmla="*/ 146 h 422"/>
                <a:gd name="T70" fmla="*/ 233 w 289"/>
                <a:gd name="T71" fmla="*/ 107 h 422"/>
                <a:gd name="T72" fmla="*/ 208 w 289"/>
                <a:gd name="T73" fmla="*/ 86 h 422"/>
                <a:gd name="T74" fmla="*/ 193 w 289"/>
                <a:gd name="T75" fmla="*/ 79 h 422"/>
                <a:gd name="T76" fmla="*/ 180 w 289"/>
                <a:gd name="T77" fmla="*/ 79 h 422"/>
                <a:gd name="T78" fmla="*/ 167 w 289"/>
                <a:gd name="T79" fmla="*/ 82 h 422"/>
                <a:gd name="T80" fmla="*/ 156 w 289"/>
                <a:gd name="T81" fmla="*/ 88 h 422"/>
                <a:gd name="T82" fmla="*/ 148 w 289"/>
                <a:gd name="T83" fmla="*/ 96 h 422"/>
                <a:gd name="T84" fmla="*/ 139 w 289"/>
                <a:gd name="T85" fmla="*/ 112 h 422"/>
                <a:gd name="T86" fmla="*/ 133 w 289"/>
                <a:gd name="T87" fmla="*/ 138 h 422"/>
                <a:gd name="T88" fmla="*/ 115 w 289"/>
                <a:gd name="T89" fmla="*/ 151 h 422"/>
                <a:gd name="T90" fmla="*/ 117 w 289"/>
                <a:gd name="T91" fmla="*/ 103 h 422"/>
                <a:gd name="T92" fmla="*/ 131 w 289"/>
                <a:gd name="T93" fmla="*/ 54 h 4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9"/>
                <a:gd name="T142" fmla="*/ 0 h 422"/>
                <a:gd name="T143" fmla="*/ 289 w 289"/>
                <a:gd name="T144" fmla="*/ 422 h 4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9" h="422" extrusionOk="0">
                  <a:moveTo>
                    <a:pt x="133" y="42"/>
                  </a:moveTo>
                  <a:lnTo>
                    <a:pt x="133" y="35"/>
                  </a:lnTo>
                  <a:lnTo>
                    <a:pt x="133" y="24"/>
                  </a:lnTo>
                  <a:lnTo>
                    <a:pt x="132" y="19"/>
                  </a:lnTo>
                  <a:lnTo>
                    <a:pt x="131" y="15"/>
                  </a:lnTo>
                  <a:lnTo>
                    <a:pt x="128" y="11"/>
                  </a:lnTo>
                  <a:lnTo>
                    <a:pt x="125" y="7"/>
                  </a:lnTo>
                  <a:lnTo>
                    <a:pt x="121" y="4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09" y="0"/>
                  </a:lnTo>
                  <a:lnTo>
                    <a:pt x="105" y="2"/>
                  </a:lnTo>
                  <a:lnTo>
                    <a:pt x="100" y="7"/>
                  </a:lnTo>
                  <a:lnTo>
                    <a:pt x="92" y="16"/>
                  </a:lnTo>
                  <a:lnTo>
                    <a:pt x="85" y="26"/>
                  </a:lnTo>
                  <a:lnTo>
                    <a:pt x="71" y="46"/>
                  </a:lnTo>
                  <a:lnTo>
                    <a:pt x="61" y="60"/>
                  </a:lnTo>
                  <a:lnTo>
                    <a:pt x="61" y="120"/>
                  </a:lnTo>
                  <a:lnTo>
                    <a:pt x="52" y="163"/>
                  </a:lnTo>
                  <a:lnTo>
                    <a:pt x="45" y="203"/>
                  </a:lnTo>
                  <a:lnTo>
                    <a:pt x="41" y="220"/>
                  </a:lnTo>
                  <a:lnTo>
                    <a:pt x="36" y="238"/>
                  </a:lnTo>
                  <a:lnTo>
                    <a:pt x="31" y="255"/>
                  </a:lnTo>
                  <a:lnTo>
                    <a:pt x="24" y="271"/>
                  </a:lnTo>
                  <a:lnTo>
                    <a:pt x="24" y="326"/>
                  </a:lnTo>
                  <a:lnTo>
                    <a:pt x="20" y="331"/>
                  </a:lnTo>
                  <a:lnTo>
                    <a:pt x="16" y="339"/>
                  </a:lnTo>
                  <a:lnTo>
                    <a:pt x="12" y="348"/>
                  </a:lnTo>
                  <a:lnTo>
                    <a:pt x="8" y="359"/>
                  </a:lnTo>
                  <a:lnTo>
                    <a:pt x="3" y="380"/>
                  </a:lnTo>
                  <a:lnTo>
                    <a:pt x="0" y="398"/>
                  </a:lnTo>
                  <a:lnTo>
                    <a:pt x="1" y="404"/>
                  </a:lnTo>
                  <a:lnTo>
                    <a:pt x="3" y="408"/>
                  </a:lnTo>
                  <a:lnTo>
                    <a:pt x="5" y="414"/>
                  </a:lnTo>
                  <a:lnTo>
                    <a:pt x="8" y="416"/>
                  </a:lnTo>
                  <a:lnTo>
                    <a:pt x="12" y="419"/>
                  </a:lnTo>
                  <a:lnTo>
                    <a:pt x="16" y="420"/>
                  </a:lnTo>
                  <a:lnTo>
                    <a:pt x="20" y="422"/>
                  </a:lnTo>
                  <a:lnTo>
                    <a:pt x="24" y="422"/>
                  </a:lnTo>
                  <a:lnTo>
                    <a:pt x="33" y="420"/>
                  </a:lnTo>
                  <a:lnTo>
                    <a:pt x="40" y="418"/>
                  </a:lnTo>
                  <a:lnTo>
                    <a:pt x="47" y="414"/>
                  </a:lnTo>
                  <a:lnTo>
                    <a:pt x="53" y="408"/>
                  </a:lnTo>
                  <a:lnTo>
                    <a:pt x="64" y="396"/>
                  </a:lnTo>
                  <a:lnTo>
                    <a:pt x="73" y="386"/>
                  </a:lnTo>
                  <a:lnTo>
                    <a:pt x="84" y="375"/>
                  </a:lnTo>
                  <a:lnTo>
                    <a:pt x="97" y="366"/>
                  </a:lnTo>
                  <a:lnTo>
                    <a:pt x="111" y="356"/>
                  </a:lnTo>
                  <a:lnTo>
                    <a:pt x="125" y="348"/>
                  </a:lnTo>
                  <a:lnTo>
                    <a:pt x="140" y="342"/>
                  </a:lnTo>
                  <a:lnTo>
                    <a:pt x="156" y="335"/>
                  </a:lnTo>
                  <a:lnTo>
                    <a:pt x="172" y="330"/>
                  </a:lnTo>
                  <a:lnTo>
                    <a:pt x="187" y="326"/>
                  </a:lnTo>
                  <a:lnTo>
                    <a:pt x="205" y="318"/>
                  </a:lnTo>
                  <a:lnTo>
                    <a:pt x="224" y="308"/>
                  </a:lnTo>
                  <a:lnTo>
                    <a:pt x="241" y="296"/>
                  </a:lnTo>
                  <a:lnTo>
                    <a:pt x="256" y="283"/>
                  </a:lnTo>
                  <a:lnTo>
                    <a:pt x="264" y="275"/>
                  </a:lnTo>
                  <a:lnTo>
                    <a:pt x="269" y="267"/>
                  </a:lnTo>
                  <a:lnTo>
                    <a:pt x="276" y="259"/>
                  </a:lnTo>
                  <a:lnTo>
                    <a:pt x="280" y="248"/>
                  </a:lnTo>
                  <a:lnTo>
                    <a:pt x="284" y="239"/>
                  </a:lnTo>
                  <a:lnTo>
                    <a:pt x="287" y="228"/>
                  </a:lnTo>
                  <a:lnTo>
                    <a:pt x="289" y="216"/>
                  </a:lnTo>
                  <a:lnTo>
                    <a:pt x="289" y="204"/>
                  </a:lnTo>
                  <a:lnTo>
                    <a:pt x="289" y="196"/>
                  </a:lnTo>
                  <a:lnTo>
                    <a:pt x="287" y="187"/>
                  </a:lnTo>
                  <a:lnTo>
                    <a:pt x="283" y="178"/>
                  </a:lnTo>
                  <a:lnTo>
                    <a:pt x="277" y="167"/>
                  </a:lnTo>
                  <a:lnTo>
                    <a:pt x="265" y="146"/>
                  </a:lnTo>
                  <a:lnTo>
                    <a:pt x="249" y="126"/>
                  </a:lnTo>
                  <a:lnTo>
                    <a:pt x="233" y="107"/>
                  </a:lnTo>
                  <a:lnTo>
                    <a:pt x="216" y="92"/>
                  </a:lnTo>
                  <a:lnTo>
                    <a:pt x="208" y="86"/>
                  </a:lnTo>
                  <a:lnTo>
                    <a:pt x="200" y="82"/>
                  </a:lnTo>
                  <a:lnTo>
                    <a:pt x="193" y="79"/>
                  </a:lnTo>
                  <a:lnTo>
                    <a:pt x="187" y="78"/>
                  </a:lnTo>
                  <a:lnTo>
                    <a:pt x="180" y="79"/>
                  </a:lnTo>
                  <a:lnTo>
                    <a:pt x="173" y="80"/>
                  </a:lnTo>
                  <a:lnTo>
                    <a:pt x="167" y="82"/>
                  </a:lnTo>
                  <a:lnTo>
                    <a:pt x="161" y="84"/>
                  </a:lnTo>
                  <a:lnTo>
                    <a:pt x="156" y="88"/>
                  </a:lnTo>
                  <a:lnTo>
                    <a:pt x="152" y="91"/>
                  </a:lnTo>
                  <a:lnTo>
                    <a:pt x="148" y="96"/>
                  </a:lnTo>
                  <a:lnTo>
                    <a:pt x="144" y="100"/>
                  </a:lnTo>
                  <a:lnTo>
                    <a:pt x="139" y="112"/>
                  </a:lnTo>
                  <a:lnTo>
                    <a:pt x="136" y="124"/>
                  </a:lnTo>
                  <a:lnTo>
                    <a:pt x="133" y="138"/>
                  </a:lnTo>
                  <a:lnTo>
                    <a:pt x="133" y="151"/>
                  </a:lnTo>
                  <a:lnTo>
                    <a:pt x="115" y="151"/>
                  </a:lnTo>
                  <a:lnTo>
                    <a:pt x="115" y="115"/>
                  </a:lnTo>
                  <a:lnTo>
                    <a:pt x="117" y="103"/>
                  </a:lnTo>
                  <a:lnTo>
                    <a:pt x="124" y="78"/>
                  </a:lnTo>
                  <a:lnTo>
                    <a:pt x="131" y="54"/>
                  </a:lnTo>
                  <a:lnTo>
                    <a:pt x="133" y="4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6" name="Freeform 10"/>
            <p:cNvSpPr/>
            <p:nvPr/>
          </p:nvSpPr>
          <p:spPr bwMode="auto">
            <a:xfrm>
              <a:off x="3618689" y="4185598"/>
              <a:ext cx="395132" cy="508775"/>
            </a:xfrm>
            <a:custGeom>
              <a:avLst/>
              <a:gdLst>
                <a:gd name="T0" fmla="*/ 712 w 741"/>
                <a:gd name="T1" fmla="*/ 569 h 951"/>
                <a:gd name="T2" fmla="*/ 684 w 741"/>
                <a:gd name="T3" fmla="*/ 576 h 951"/>
                <a:gd name="T4" fmla="*/ 656 w 741"/>
                <a:gd name="T5" fmla="*/ 552 h 951"/>
                <a:gd name="T6" fmla="*/ 627 w 741"/>
                <a:gd name="T7" fmla="*/ 575 h 951"/>
                <a:gd name="T8" fmla="*/ 596 w 741"/>
                <a:gd name="T9" fmla="*/ 643 h 951"/>
                <a:gd name="T10" fmla="*/ 605 w 741"/>
                <a:gd name="T11" fmla="*/ 659 h 951"/>
                <a:gd name="T12" fmla="*/ 625 w 741"/>
                <a:gd name="T13" fmla="*/ 672 h 951"/>
                <a:gd name="T14" fmla="*/ 627 w 741"/>
                <a:gd name="T15" fmla="*/ 759 h 951"/>
                <a:gd name="T16" fmla="*/ 575 w 741"/>
                <a:gd name="T17" fmla="*/ 819 h 951"/>
                <a:gd name="T18" fmla="*/ 560 w 741"/>
                <a:gd name="T19" fmla="*/ 879 h 951"/>
                <a:gd name="T20" fmla="*/ 520 w 741"/>
                <a:gd name="T21" fmla="*/ 927 h 951"/>
                <a:gd name="T22" fmla="*/ 463 w 741"/>
                <a:gd name="T23" fmla="*/ 929 h 951"/>
                <a:gd name="T24" fmla="*/ 436 w 741"/>
                <a:gd name="T25" fmla="*/ 893 h 951"/>
                <a:gd name="T26" fmla="*/ 412 w 741"/>
                <a:gd name="T27" fmla="*/ 869 h 951"/>
                <a:gd name="T28" fmla="*/ 365 w 741"/>
                <a:gd name="T29" fmla="*/ 869 h 951"/>
                <a:gd name="T30" fmla="*/ 301 w 741"/>
                <a:gd name="T31" fmla="*/ 903 h 951"/>
                <a:gd name="T32" fmla="*/ 277 w 741"/>
                <a:gd name="T33" fmla="*/ 941 h 951"/>
                <a:gd name="T34" fmla="*/ 258 w 741"/>
                <a:gd name="T35" fmla="*/ 937 h 951"/>
                <a:gd name="T36" fmla="*/ 204 w 741"/>
                <a:gd name="T37" fmla="*/ 875 h 951"/>
                <a:gd name="T38" fmla="*/ 178 w 741"/>
                <a:gd name="T39" fmla="*/ 872 h 951"/>
                <a:gd name="T40" fmla="*/ 150 w 741"/>
                <a:gd name="T41" fmla="*/ 819 h 951"/>
                <a:gd name="T42" fmla="*/ 134 w 741"/>
                <a:gd name="T43" fmla="*/ 676 h 951"/>
                <a:gd name="T44" fmla="*/ 120 w 741"/>
                <a:gd name="T45" fmla="*/ 580 h 951"/>
                <a:gd name="T46" fmla="*/ 80 w 741"/>
                <a:gd name="T47" fmla="*/ 519 h 951"/>
                <a:gd name="T48" fmla="*/ 71 w 741"/>
                <a:gd name="T49" fmla="*/ 494 h 951"/>
                <a:gd name="T50" fmla="*/ 83 w 741"/>
                <a:gd name="T51" fmla="*/ 471 h 951"/>
                <a:gd name="T52" fmla="*/ 72 w 741"/>
                <a:gd name="T53" fmla="*/ 412 h 951"/>
                <a:gd name="T54" fmla="*/ 34 w 741"/>
                <a:gd name="T55" fmla="*/ 314 h 951"/>
                <a:gd name="T56" fmla="*/ 28 w 741"/>
                <a:gd name="T57" fmla="*/ 227 h 951"/>
                <a:gd name="T58" fmla="*/ 10 w 741"/>
                <a:gd name="T59" fmla="*/ 155 h 951"/>
                <a:gd name="T60" fmla="*/ 136 w 741"/>
                <a:gd name="T61" fmla="*/ 219 h 951"/>
                <a:gd name="T62" fmla="*/ 171 w 741"/>
                <a:gd name="T63" fmla="*/ 230 h 951"/>
                <a:gd name="T64" fmla="*/ 206 w 741"/>
                <a:gd name="T65" fmla="*/ 204 h 951"/>
                <a:gd name="T66" fmla="*/ 236 w 741"/>
                <a:gd name="T67" fmla="*/ 158 h 951"/>
                <a:gd name="T68" fmla="*/ 262 w 741"/>
                <a:gd name="T69" fmla="*/ 147 h 951"/>
                <a:gd name="T70" fmla="*/ 324 w 741"/>
                <a:gd name="T71" fmla="*/ 160 h 951"/>
                <a:gd name="T72" fmla="*/ 403 w 741"/>
                <a:gd name="T73" fmla="*/ 188 h 951"/>
                <a:gd name="T74" fmla="*/ 411 w 741"/>
                <a:gd name="T75" fmla="*/ 143 h 951"/>
                <a:gd name="T76" fmla="*/ 371 w 741"/>
                <a:gd name="T77" fmla="*/ 80 h 951"/>
                <a:gd name="T78" fmla="*/ 369 w 741"/>
                <a:gd name="T79" fmla="*/ 46 h 951"/>
                <a:gd name="T80" fmla="*/ 388 w 741"/>
                <a:gd name="T81" fmla="*/ 2 h 951"/>
                <a:gd name="T82" fmla="*/ 428 w 741"/>
                <a:gd name="T83" fmla="*/ 30 h 951"/>
                <a:gd name="T84" fmla="*/ 485 w 741"/>
                <a:gd name="T85" fmla="*/ 62 h 951"/>
                <a:gd name="T86" fmla="*/ 560 w 741"/>
                <a:gd name="T87" fmla="*/ 83 h 951"/>
                <a:gd name="T88" fmla="*/ 559 w 741"/>
                <a:gd name="T89" fmla="*/ 156 h 951"/>
                <a:gd name="T90" fmla="*/ 608 w 741"/>
                <a:gd name="T91" fmla="*/ 171 h 951"/>
                <a:gd name="T92" fmla="*/ 671 w 741"/>
                <a:gd name="T93" fmla="*/ 192 h 951"/>
                <a:gd name="T94" fmla="*/ 712 w 741"/>
                <a:gd name="T95" fmla="*/ 228 h 951"/>
                <a:gd name="T96" fmla="*/ 713 w 741"/>
                <a:gd name="T97" fmla="*/ 264 h 951"/>
                <a:gd name="T98" fmla="*/ 681 w 741"/>
                <a:gd name="T99" fmla="*/ 315 h 951"/>
                <a:gd name="T100" fmla="*/ 675 w 741"/>
                <a:gd name="T101" fmla="*/ 358 h 951"/>
                <a:gd name="T102" fmla="*/ 708 w 741"/>
                <a:gd name="T103" fmla="*/ 407 h 951"/>
                <a:gd name="T104" fmla="*/ 740 w 741"/>
                <a:gd name="T105" fmla="*/ 450 h 951"/>
                <a:gd name="T106" fmla="*/ 729 w 741"/>
                <a:gd name="T107" fmla="*/ 542 h 95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41"/>
                <a:gd name="T163" fmla="*/ 0 h 951"/>
                <a:gd name="T164" fmla="*/ 741 w 741"/>
                <a:gd name="T165" fmla="*/ 951 h 95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41" h="951" extrusionOk="0">
                  <a:moveTo>
                    <a:pt x="716" y="554"/>
                  </a:moveTo>
                  <a:lnTo>
                    <a:pt x="716" y="558"/>
                  </a:lnTo>
                  <a:lnTo>
                    <a:pt x="716" y="561"/>
                  </a:lnTo>
                  <a:lnTo>
                    <a:pt x="713" y="565"/>
                  </a:lnTo>
                  <a:lnTo>
                    <a:pt x="712" y="569"/>
                  </a:lnTo>
                  <a:lnTo>
                    <a:pt x="708" y="572"/>
                  </a:lnTo>
                  <a:lnTo>
                    <a:pt x="704" y="575"/>
                  </a:lnTo>
                  <a:lnTo>
                    <a:pt x="699" y="576"/>
                  </a:lnTo>
                  <a:lnTo>
                    <a:pt x="692" y="577"/>
                  </a:lnTo>
                  <a:lnTo>
                    <a:pt x="684" y="576"/>
                  </a:lnTo>
                  <a:lnTo>
                    <a:pt x="677" y="572"/>
                  </a:lnTo>
                  <a:lnTo>
                    <a:pt x="672" y="568"/>
                  </a:lnTo>
                  <a:lnTo>
                    <a:pt x="667" y="561"/>
                  </a:lnTo>
                  <a:lnTo>
                    <a:pt x="661" y="556"/>
                  </a:lnTo>
                  <a:lnTo>
                    <a:pt x="656" y="552"/>
                  </a:lnTo>
                  <a:lnTo>
                    <a:pt x="651" y="548"/>
                  </a:lnTo>
                  <a:lnTo>
                    <a:pt x="644" y="547"/>
                  </a:lnTo>
                  <a:lnTo>
                    <a:pt x="640" y="551"/>
                  </a:lnTo>
                  <a:lnTo>
                    <a:pt x="635" y="560"/>
                  </a:lnTo>
                  <a:lnTo>
                    <a:pt x="627" y="575"/>
                  </a:lnTo>
                  <a:lnTo>
                    <a:pt x="619" y="591"/>
                  </a:lnTo>
                  <a:lnTo>
                    <a:pt x="609" y="608"/>
                  </a:lnTo>
                  <a:lnTo>
                    <a:pt x="603" y="623"/>
                  </a:lnTo>
                  <a:lnTo>
                    <a:pt x="597" y="636"/>
                  </a:lnTo>
                  <a:lnTo>
                    <a:pt x="596" y="643"/>
                  </a:lnTo>
                  <a:lnTo>
                    <a:pt x="596" y="648"/>
                  </a:lnTo>
                  <a:lnTo>
                    <a:pt x="597" y="651"/>
                  </a:lnTo>
                  <a:lnTo>
                    <a:pt x="599" y="653"/>
                  </a:lnTo>
                  <a:lnTo>
                    <a:pt x="601" y="656"/>
                  </a:lnTo>
                  <a:lnTo>
                    <a:pt x="605" y="659"/>
                  </a:lnTo>
                  <a:lnTo>
                    <a:pt x="611" y="661"/>
                  </a:lnTo>
                  <a:lnTo>
                    <a:pt x="617" y="664"/>
                  </a:lnTo>
                  <a:lnTo>
                    <a:pt x="621" y="667"/>
                  </a:lnTo>
                  <a:lnTo>
                    <a:pt x="624" y="669"/>
                  </a:lnTo>
                  <a:lnTo>
                    <a:pt x="625" y="672"/>
                  </a:lnTo>
                  <a:lnTo>
                    <a:pt x="625" y="675"/>
                  </a:lnTo>
                  <a:lnTo>
                    <a:pt x="627" y="680"/>
                  </a:lnTo>
                  <a:lnTo>
                    <a:pt x="627" y="705"/>
                  </a:lnTo>
                  <a:lnTo>
                    <a:pt x="627" y="729"/>
                  </a:lnTo>
                  <a:lnTo>
                    <a:pt x="627" y="759"/>
                  </a:lnTo>
                  <a:lnTo>
                    <a:pt x="627" y="793"/>
                  </a:lnTo>
                  <a:lnTo>
                    <a:pt x="609" y="799"/>
                  </a:lnTo>
                  <a:lnTo>
                    <a:pt x="596" y="804"/>
                  </a:lnTo>
                  <a:lnTo>
                    <a:pt x="584" y="811"/>
                  </a:lnTo>
                  <a:lnTo>
                    <a:pt x="575" y="819"/>
                  </a:lnTo>
                  <a:lnTo>
                    <a:pt x="568" y="828"/>
                  </a:lnTo>
                  <a:lnTo>
                    <a:pt x="564" y="839"/>
                  </a:lnTo>
                  <a:lnTo>
                    <a:pt x="561" y="852"/>
                  </a:lnTo>
                  <a:lnTo>
                    <a:pt x="560" y="867"/>
                  </a:lnTo>
                  <a:lnTo>
                    <a:pt x="560" y="879"/>
                  </a:lnTo>
                  <a:lnTo>
                    <a:pt x="553" y="892"/>
                  </a:lnTo>
                  <a:lnTo>
                    <a:pt x="547" y="904"/>
                  </a:lnTo>
                  <a:lnTo>
                    <a:pt x="539" y="913"/>
                  </a:lnTo>
                  <a:lnTo>
                    <a:pt x="529" y="921"/>
                  </a:lnTo>
                  <a:lnTo>
                    <a:pt x="520" y="927"/>
                  </a:lnTo>
                  <a:lnTo>
                    <a:pt x="509" y="929"/>
                  </a:lnTo>
                  <a:lnTo>
                    <a:pt x="496" y="932"/>
                  </a:lnTo>
                  <a:lnTo>
                    <a:pt x="481" y="932"/>
                  </a:lnTo>
                  <a:lnTo>
                    <a:pt x="472" y="932"/>
                  </a:lnTo>
                  <a:lnTo>
                    <a:pt x="463" y="929"/>
                  </a:lnTo>
                  <a:lnTo>
                    <a:pt x="457" y="927"/>
                  </a:lnTo>
                  <a:lnTo>
                    <a:pt x="452" y="923"/>
                  </a:lnTo>
                  <a:lnTo>
                    <a:pt x="444" y="912"/>
                  </a:lnTo>
                  <a:lnTo>
                    <a:pt x="439" y="899"/>
                  </a:lnTo>
                  <a:lnTo>
                    <a:pt x="436" y="893"/>
                  </a:lnTo>
                  <a:lnTo>
                    <a:pt x="433" y="887"/>
                  </a:lnTo>
                  <a:lnTo>
                    <a:pt x="429" y="881"/>
                  </a:lnTo>
                  <a:lnTo>
                    <a:pt x="425" y="876"/>
                  </a:lnTo>
                  <a:lnTo>
                    <a:pt x="419" y="872"/>
                  </a:lnTo>
                  <a:lnTo>
                    <a:pt x="412" y="869"/>
                  </a:lnTo>
                  <a:lnTo>
                    <a:pt x="403" y="867"/>
                  </a:lnTo>
                  <a:lnTo>
                    <a:pt x="392" y="867"/>
                  </a:lnTo>
                  <a:lnTo>
                    <a:pt x="383" y="867"/>
                  </a:lnTo>
                  <a:lnTo>
                    <a:pt x="375" y="868"/>
                  </a:lnTo>
                  <a:lnTo>
                    <a:pt x="365" y="869"/>
                  </a:lnTo>
                  <a:lnTo>
                    <a:pt x="356" y="872"/>
                  </a:lnTo>
                  <a:lnTo>
                    <a:pt x="336" y="880"/>
                  </a:lnTo>
                  <a:lnTo>
                    <a:pt x="319" y="891"/>
                  </a:lnTo>
                  <a:lnTo>
                    <a:pt x="309" y="896"/>
                  </a:lnTo>
                  <a:lnTo>
                    <a:pt x="301" y="903"/>
                  </a:lnTo>
                  <a:lnTo>
                    <a:pt x="295" y="909"/>
                  </a:lnTo>
                  <a:lnTo>
                    <a:pt x="289" y="917"/>
                  </a:lnTo>
                  <a:lnTo>
                    <a:pt x="284" y="925"/>
                  </a:lnTo>
                  <a:lnTo>
                    <a:pt x="280" y="933"/>
                  </a:lnTo>
                  <a:lnTo>
                    <a:pt x="277" y="941"/>
                  </a:lnTo>
                  <a:lnTo>
                    <a:pt x="277" y="951"/>
                  </a:lnTo>
                  <a:lnTo>
                    <a:pt x="272" y="949"/>
                  </a:lnTo>
                  <a:lnTo>
                    <a:pt x="268" y="945"/>
                  </a:lnTo>
                  <a:lnTo>
                    <a:pt x="263" y="943"/>
                  </a:lnTo>
                  <a:lnTo>
                    <a:pt x="258" y="937"/>
                  </a:lnTo>
                  <a:lnTo>
                    <a:pt x="247" y="927"/>
                  </a:lnTo>
                  <a:lnTo>
                    <a:pt x="238" y="915"/>
                  </a:lnTo>
                  <a:lnTo>
                    <a:pt x="220" y="891"/>
                  </a:lnTo>
                  <a:lnTo>
                    <a:pt x="211" y="879"/>
                  </a:lnTo>
                  <a:lnTo>
                    <a:pt x="204" y="875"/>
                  </a:lnTo>
                  <a:lnTo>
                    <a:pt x="199" y="872"/>
                  </a:lnTo>
                  <a:lnTo>
                    <a:pt x="192" y="869"/>
                  </a:lnTo>
                  <a:lnTo>
                    <a:pt x="187" y="869"/>
                  </a:lnTo>
                  <a:lnTo>
                    <a:pt x="183" y="869"/>
                  </a:lnTo>
                  <a:lnTo>
                    <a:pt x="178" y="872"/>
                  </a:lnTo>
                  <a:lnTo>
                    <a:pt x="174" y="875"/>
                  </a:lnTo>
                  <a:lnTo>
                    <a:pt x="168" y="879"/>
                  </a:lnTo>
                  <a:lnTo>
                    <a:pt x="160" y="856"/>
                  </a:lnTo>
                  <a:lnTo>
                    <a:pt x="155" y="837"/>
                  </a:lnTo>
                  <a:lnTo>
                    <a:pt x="150" y="819"/>
                  </a:lnTo>
                  <a:lnTo>
                    <a:pt x="144" y="800"/>
                  </a:lnTo>
                  <a:lnTo>
                    <a:pt x="139" y="765"/>
                  </a:lnTo>
                  <a:lnTo>
                    <a:pt x="136" y="733"/>
                  </a:lnTo>
                  <a:lnTo>
                    <a:pt x="135" y="704"/>
                  </a:lnTo>
                  <a:lnTo>
                    <a:pt x="134" y="676"/>
                  </a:lnTo>
                  <a:lnTo>
                    <a:pt x="132" y="648"/>
                  </a:lnTo>
                  <a:lnTo>
                    <a:pt x="130" y="621"/>
                  </a:lnTo>
                  <a:lnTo>
                    <a:pt x="127" y="608"/>
                  </a:lnTo>
                  <a:lnTo>
                    <a:pt x="124" y="593"/>
                  </a:lnTo>
                  <a:lnTo>
                    <a:pt x="120" y="580"/>
                  </a:lnTo>
                  <a:lnTo>
                    <a:pt x="115" y="565"/>
                  </a:lnTo>
                  <a:lnTo>
                    <a:pt x="106" y="548"/>
                  </a:lnTo>
                  <a:lnTo>
                    <a:pt x="96" y="535"/>
                  </a:lnTo>
                  <a:lnTo>
                    <a:pt x="87" y="526"/>
                  </a:lnTo>
                  <a:lnTo>
                    <a:pt x="80" y="519"/>
                  </a:lnTo>
                  <a:lnTo>
                    <a:pt x="74" y="514"/>
                  </a:lnTo>
                  <a:lnTo>
                    <a:pt x="71" y="507"/>
                  </a:lnTo>
                  <a:lnTo>
                    <a:pt x="70" y="503"/>
                  </a:lnTo>
                  <a:lnTo>
                    <a:pt x="70" y="499"/>
                  </a:lnTo>
                  <a:lnTo>
                    <a:pt x="71" y="494"/>
                  </a:lnTo>
                  <a:lnTo>
                    <a:pt x="72" y="487"/>
                  </a:lnTo>
                  <a:lnTo>
                    <a:pt x="76" y="483"/>
                  </a:lnTo>
                  <a:lnTo>
                    <a:pt x="79" y="479"/>
                  </a:lnTo>
                  <a:lnTo>
                    <a:pt x="82" y="475"/>
                  </a:lnTo>
                  <a:lnTo>
                    <a:pt x="83" y="471"/>
                  </a:lnTo>
                  <a:lnTo>
                    <a:pt x="84" y="460"/>
                  </a:lnTo>
                  <a:lnTo>
                    <a:pt x="83" y="450"/>
                  </a:lnTo>
                  <a:lnTo>
                    <a:pt x="82" y="438"/>
                  </a:lnTo>
                  <a:lnTo>
                    <a:pt x="78" y="426"/>
                  </a:lnTo>
                  <a:lnTo>
                    <a:pt x="72" y="412"/>
                  </a:lnTo>
                  <a:lnTo>
                    <a:pt x="67" y="399"/>
                  </a:lnTo>
                  <a:lnTo>
                    <a:pt x="55" y="371"/>
                  </a:lnTo>
                  <a:lnTo>
                    <a:pt x="43" y="342"/>
                  </a:lnTo>
                  <a:lnTo>
                    <a:pt x="38" y="328"/>
                  </a:lnTo>
                  <a:lnTo>
                    <a:pt x="34" y="314"/>
                  </a:lnTo>
                  <a:lnTo>
                    <a:pt x="31" y="300"/>
                  </a:lnTo>
                  <a:lnTo>
                    <a:pt x="30" y="288"/>
                  </a:lnTo>
                  <a:lnTo>
                    <a:pt x="30" y="270"/>
                  </a:lnTo>
                  <a:lnTo>
                    <a:pt x="30" y="248"/>
                  </a:lnTo>
                  <a:lnTo>
                    <a:pt x="28" y="227"/>
                  </a:lnTo>
                  <a:lnTo>
                    <a:pt x="27" y="207"/>
                  </a:lnTo>
                  <a:lnTo>
                    <a:pt x="23" y="187"/>
                  </a:lnTo>
                  <a:lnTo>
                    <a:pt x="18" y="170"/>
                  </a:lnTo>
                  <a:lnTo>
                    <a:pt x="14" y="162"/>
                  </a:lnTo>
                  <a:lnTo>
                    <a:pt x="10" y="155"/>
                  </a:lnTo>
                  <a:lnTo>
                    <a:pt x="6" y="148"/>
                  </a:lnTo>
                  <a:lnTo>
                    <a:pt x="0" y="143"/>
                  </a:lnTo>
                  <a:lnTo>
                    <a:pt x="55" y="107"/>
                  </a:lnTo>
                  <a:lnTo>
                    <a:pt x="127" y="210"/>
                  </a:lnTo>
                  <a:lnTo>
                    <a:pt x="136" y="219"/>
                  </a:lnTo>
                  <a:lnTo>
                    <a:pt x="147" y="226"/>
                  </a:lnTo>
                  <a:lnTo>
                    <a:pt x="152" y="228"/>
                  </a:lnTo>
                  <a:lnTo>
                    <a:pt x="159" y="230"/>
                  </a:lnTo>
                  <a:lnTo>
                    <a:pt x="164" y="230"/>
                  </a:lnTo>
                  <a:lnTo>
                    <a:pt x="171" y="230"/>
                  </a:lnTo>
                  <a:lnTo>
                    <a:pt x="178" y="227"/>
                  </a:lnTo>
                  <a:lnTo>
                    <a:pt x="184" y="224"/>
                  </a:lnTo>
                  <a:lnTo>
                    <a:pt x="191" y="220"/>
                  </a:lnTo>
                  <a:lnTo>
                    <a:pt x="199" y="214"/>
                  </a:lnTo>
                  <a:lnTo>
                    <a:pt x="206" y="204"/>
                  </a:lnTo>
                  <a:lnTo>
                    <a:pt x="214" y="195"/>
                  </a:lnTo>
                  <a:lnTo>
                    <a:pt x="222" y="182"/>
                  </a:lnTo>
                  <a:lnTo>
                    <a:pt x="230" y="168"/>
                  </a:lnTo>
                  <a:lnTo>
                    <a:pt x="232" y="163"/>
                  </a:lnTo>
                  <a:lnTo>
                    <a:pt x="236" y="158"/>
                  </a:lnTo>
                  <a:lnTo>
                    <a:pt x="240" y="155"/>
                  </a:lnTo>
                  <a:lnTo>
                    <a:pt x="244" y="152"/>
                  </a:lnTo>
                  <a:lnTo>
                    <a:pt x="250" y="150"/>
                  </a:lnTo>
                  <a:lnTo>
                    <a:pt x="256" y="148"/>
                  </a:lnTo>
                  <a:lnTo>
                    <a:pt x="262" y="147"/>
                  </a:lnTo>
                  <a:lnTo>
                    <a:pt x="268" y="147"/>
                  </a:lnTo>
                  <a:lnTo>
                    <a:pt x="281" y="148"/>
                  </a:lnTo>
                  <a:lnTo>
                    <a:pt x="295" y="151"/>
                  </a:lnTo>
                  <a:lnTo>
                    <a:pt x="309" y="155"/>
                  </a:lnTo>
                  <a:lnTo>
                    <a:pt x="324" y="160"/>
                  </a:lnTo>
                  <a:lnTo>
                    <a:pt x="352" y="172"/>
                  </a:lnTo>
                  <a:lnTo>
                    <a:pt x="375" y="184"/>
                  </a:lnTo>
                  <a:lnTo>
                    <a:pt x="392" y="194"/>
                  </a:lnTo>
                  <a:lnTo>
                    <a:pt x="397" y="198"/>
                  </a:lnTo>
                  <a:lnTo>
                    <a:pt x="403" y="188"/>
                  </a:lnTo>
                  <a:lnTo>
                    <a:pt x="408" y="178"/>
                  </a:lnTo>
                  <a:lnTo>
                    <a:pt x="411" y="170"/>
                  </a:lnTo>
                  <a:lnTo>
                    <a:pt x="412" y="160"/>
                  </a:lnTo>
                  <a:lnTo>
                    <a:pt x="412" y="151"/>
                  </a:lnTo>
                  <a:lnTo>
                    <a:pt x="411" y="143"/>
                  </a:lnTo>
                  <a:lnTo>
                    <a:pt x="409" y="135"/>
                  </a:lnTo>
                  <a:lnTo>
                    <a:pt x="405" y="127"/>
                  </a:lnTo>
                  <a:lnTo>
                    <a:pt x="396" y="111"/>
                  </a:lnTo>
                  <a:lnTo>
                    <a:pt x="385" y="96"/>
                  </a:lnTo>
                  <a:lnTo>
                    <a:pt x="371" y="80"/>
                  </a:lnTo>
                  <a:lnTo>
                    <a:pt x="355" y="66"/>
                  </a:lnTo>
                  <a:lnTo>
                    <a:pt x="360" y="63"/>
                  </a:lnTo>
                  <a:lnTo>
                    <a:pt x="364" y="59"/>
                  </a:lnTo>
                  <a:lnTo>
                    <a:pt x="368" y="52"/>
                  </a:lnTo>
                  <a:lnTo>
                    <a:pt x="369" y="46"/>
                  </a:lnTo>
                  <a:lnTo>
                    <a:pt x="373" y="31"/>
                  </a:lnTo>
                  <a:lnTo>
                    <a:pt x="377" y="15"/>
                  </a:lnTo>
                  <a:lnTo>
                    <a:pt x="380" y="10"/>
                  </a:lnTo>
                  <a:lnTo>
                    <a:pt x="384" y="4"/>
                  </a:lnTo>
                  <a:lnTo>
                    <a:pt x="388" y="2"/>
                  </a:lnTo>
                  <a:lnTo>
                    <a:pt x="392" y="0"/>
                  </a:lnTo>
                  <a:lnTo>
                    <a:pt x="399" y="3"/>
                  </a:lnTo>
                  <a:lnTo>
                    <a:pt x="407" y="8"/>
                  </a:lnTo>
                  <a:lnTo>
                    <a:pt x="416" y="16"/>
                  </a:lnTo>
                  <a:lnTo>
                    <a:pt x="428" y="30"/>
                  </a:lnTo>
                  <a:lnTo>
                    <a:pt x="436" y="36"/>
                  </a:lnTo>
                  <a:lnTo>
                    <a:pt x="445" y="43"/>
                  </a:lnTo>
                  <a:lnTo>
                    <a:pt x="457" y="50"/>
                  </a:lnTo>
                  <a:lnTo>
                    <a:pt x="471" y="55"/>
                  </a:lnTo>
                  <a:lnTo>
                    <a:pt x="485" y="62"/>
                  </a:lnTo>
                  <a:lnTo>
                    <a:pt x="501" y="67"/>
                  </a:lnTo>
                  <a:lnTo>
                    <a:pt x="519" y="72"/>
                  </a:lnTo>
                  <a:lnTo>
                    <a:pt x="536" y="78"/>
                  </a:lnTo>
                  <a:lnTo>
                    <a:pt x="548" y="80"/>
                  </a:lnTo>
                  <a:lnTo>
                    <a:pt x="560" y="83"/>
                  </a:lnTo>
                  <a:lnTo>
                    <a:pt x="559" y="100"/>
                  </a:lnTo>
                  <a:lnTo>
                    <a:pt x="557" y="120"/>
                  </a:lnTo>
                  <a:lnTo>
                    <a:pt x="557" y="132"/>
                  </a:lnTo>
                  <a:lnTo>
                    <a:pt x="557" y="144"/>
                  </a:lnTo>
                  <a:lnTo>
                    <a:pt x="559" y="156"/>
                  </a:lnTo>
                  <a:lnTo>
                    <a:pt x="560" y="168"/>
                  </a:lnTo>
                  <a:lnTo>
                    <a:pt x="571" y="167"/>
                  </a:lnTo>
                  <a:lnTo>
                    <a:pt x="583" y="167"/>
                  </a:lnTo>
                  <a:lnTo>
                    <a:pt x="595" y="168"/>
                  </a:lnTo>
                  <a:lnTo>
                    <a:pt x="608" y="171"/>
                  </a:lnTo>
                  <a:lnTo>
                    <a:pt x="620" y="174"/>
                  </a:lnTo>
                  <a:lnTo>
                    <a:pt x="633" y="178"/>
                  </a:lnTo>
                  <a:lnTo>
                    <a:pt x="647" y="182"/>
                  </a:lnTo>
                  <a:lnTo>
                    <a:pt x="659" y="187"/>
                  </a:lnTo>
                  <a:lnTo>
                    <a:pt x="671" y="192"/>
                  </a:lnTo>
                  <a:lnTo>
                    <a:pt x="681" y="199"/>
                  </a:lnTo>
                  <a:lnTo>
                    <a:pt x="691" y="206"/>
                  </a:lnTo>
                  <a:lnTo>
                    <a:pt x="700" y="212"/>
                  </a:lnTo>
                  <a:lnTo>
                    <a:pt x="707" y="220"/>
                  </a:lnTo>
                  <a:lnTo>
                    <a:pt x="712" y="228"/>
                  </a:lnTo>
                  <a:lnTo>
                    <a:pt x="716" y="238"/>
                  </a:lnTo>
                  <a:lnTo>
                    <a:pt x="716" y="246"/>
                  </a:lnTo>
                  <a:lnTo>
                    <a:pt x="716" y="252"/>
                  </a:lnTo>
                  <a:lnTo>
                    <a:pt x="715" y="259"/>
                  </a:lnTo>
                  <a:lnTo>
                    <a:pt x="713" y="264"/>
                  </a:lnTo>
                  <a:lnTo>
                    <a:pt x="711" y="270"/>
                  </a:lnTo>
                  <a:lnTo>
                    <a:pt x="703" y="280"/>
                  </a:lnTo>
                  <a:lnTo>
                    <a:pt x="696" y="291"/>
                  </a:lnTo>
                  <a:lnTo>
                    <a:pt x="688" y="302"/>
                  </a:lnTo>
                  <a:lnTo>
                    <a:pt x="681" y="315"/>
                  </a:lnTo>
                  <a:lnTo>
                    <a:pt x="679" y="322"/>
                  </a:lnTo>
                  <a:lnTo>
                    <a:pt x="676" y="330"/>
                  </a:lnTo>
                  <a:lnTo>
                    <a:pt x="675" y="339"/>
                  </a:lnTo>
                  <a:lnTo>
                    <a:pt x="675" y="348"/>
                  </a:lnTo>
                  <a:lnTo>
                    <a:pt x="675" y="358"/>
                  </a:lnTo>
                  <a:lnTo>
                    <a:pt x="677" y="367"/>
                  </a:lnTo>
                  <a:lnTo>
                    <a:pt x="680" y="375"/>
                  </a:lnTo>
                  <a:lnTo>
                    <a:pt x="685" y="382"/>
                  </a:lnTo>
                  <a:lnTo>
                    <a:pt x="696" y="395"/>
                  </a:lnTo>
                  <a:lnTo>
                    <a:pt x="708" y="407"/>
                  </a:lnTo>
                  <a:lnTo>
                    <a:pt x="720" y="418"/>
                  </a:lnTo>
                  <a:lnTo>
                    <a:pt x="731" y="430"/>
                  </a:lnTo>
                  <a:lnTo>
                    <a:pt x="735" y="436"/>
                  </a:lnTo>
                  <a:lnTo>
                    <a:pt x="737" y="442"/>
                  </a:lnTo>
                  <a:lnTo>
                    <a:pt x="740" y="450"/>
                  </a:lnTo>
                  <a:lnTo>
                    <a:pt x="741" y="456"/>
                  </a:lnTo>
                  <a:lnTo>
                    <a:pt x="739" y="479"/>
                  </a:lnTo>
                  <a:lnTo>
                    <a:pt x="735" y="499"/>
                  </a:lnTo>
                  <a:lnTo>
                    <a:pt x="731" y="519"/>
                  </a:lnTo>
                  <a:lnTo>
                    <a:pt x="729" y="542"/>
                  </a:lnTo>
                  <a:lnTo>
                    <a:pt x="716" y="55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7" name="Freeform 11"/>
            <p:cNvSpPr/>
            <p:nvPr/>
          </p:nvSpPr>
          <p:spPr bwMode="auto">
            <a:xfrm>
              <a:off x="3917660" y="4475827"/>
              <a:ext cx="340932" cy="459821"/>
            </a:xfrm>
            <a:custGeom>
              <a:avLst/>
              <a:gdLst>
                <a:gd name="T0" fmla="*/ 271 w 644"/>
                <a:gd name="T1" fmla="*/ 715 h 860"/>
                <a:gd name="T2" fmla="*/ 229 w 644"/>
                <a:gd name="T3" fmla="*/ 682 h 860"/>
                <a:gd name="T4" fmla="*/ 189 w 644"/>
                <a:gd name="T5" fmla="*/ 680 h 860"/>
                <a:gd name="T6" fmla="*/ 152 w 644"/>
                <a:gd name="T7" fmla="*/ 658 h 860"/>
                <a:gd name="T8" fmla="*/ 89 w 644"/>
                <a:gd name="T9" fmla="*/ 604 h 860"/>
                <a:gd name="T10" fmla="*/ 49 w 644"/>
                <a:gd name="T11" fmla="*/ 574 h 860"/>
                <a:gd name="T12" fmla="*/ 37 w 644"/>
                <a:gd name="T13" fmla="*/ 526 h 860"/>
                <a:gd name="T14" fmla="*/ 31 w 644"/>
                <a:gd name="T15" fmla="*/ 486 h 860"/>
                <a:gd name="T16" fmla="*/ 45 w 644"/>
                <a:gd name="T17" fmla="*/ 469 h 860"/>
                <a:gd name="T18" fmla="*/ 73 w 644"/>
                <a:gd name="T19" fmla="*/ 454 h 860"/>
                <a:gd name="T20" fmla="*/ 77 w 644"/>
                <a:gd name="T21" fmla="*/ 429 h 860"/>
                <a:gd name="T22" fmla="*/ 53 w 644"/>
                <a:gd name="T23" fmla="*/ 393 h 860"/>
                <a:gd name="T24" fmla="*/ 7 w 644"/>
                <a:gd name="T25" fmla="*/ 350 h 860"/>
                <a:gd name="T26" fmla="*/ 1 w 644"/>
                <a:gd name="T27" fmla="*/ 310 h 860"/>
                <a:gd name="T28" fmla="*/ 24 w 644"/>
                <a:gd name="T29" fmla="*/ 269 h 860"/>
                <a:gd name="T30" fmla="*/ 67 w 644"/>
                <a:gd name="T31" fmla="*/ 217 h 860"/>
                <a:gd name="T32" fmla="*/ 65 w 644"/>
                <a:gd name="T33" fmla="*/ 133 h 860"/>
                <a:gd name="T34" fmla="*/ 57 w 644"/>
                <a:gd name="T35" fmla="*/ 122 h 860"/>
                <a:gd name="T36" fmla="*/ 39 w 644"/>
                <a:gd name="T37" fmla="*/ 111 h 860"/>
                <a:gd name="T38" fmla="*/ 37 w 644"/>
                <a:gd name="T39" fmla="*/ 94 h 860"/>
                <a:gd name="T40" fmla="*/ 67 w 644"/>
                <a:gd name="T41" fmla="*/ 33 h 860"/>
                <a:gd name="T42" fmla="*/ 91 w 644"/>
                <a:gd name="T43" fmla="*/ 6 h 860"/>
                <a:gd name="T44" fmla="*/ 112 w 644"/>
                <a:gd name="T45" fmla="*/ 26 h 860"/>
                <a:gd name="T46" fmla="*/ 139 w 644"/>
                <a:gd name="T47" fmla="*/ 34 h 860"/>
                <a:gd name="T48" fmla="*/ 156 w 644"/>
                <a:gd name="T49" fmla="*/ 23 h 860"/>
                <a:gd name="T50" fmla="*/ 172 w 644"/>
                <a:gd name="T51" fmla="*/ 2 h 860"/>
                <a:gd name="T52" fmla="*/ 195 w 644"/>
                <a:gd name="T53" fmla="*/ 0 h 860"/>
                <a:gd name="T54" fmla="*/ 228 w 644"/>
                <a:gd name="T55" fmla="*/ 19 h 860"/>
                <a:gd name="T56" fmla="*/ 249 w 644"/>
                <a:gd name="T57" fmla="*/ 63 h 860"/>
                <a:gd name="T58" fmla="*/ 280 w 644"/>
                <a:gd name="T59" fmla="*/ 87 h 860"/>
                <a:gd name="T60" fmla="*/ 308 w 644"/>
                <a:gd name="T61" fmla="*/ 85 h 860"/>
                <a:gd name="T62" fmla="*/ 339 w 644"/>
                <a:gd name="T63" fmla="*/ 82 h 860"/>
                <a:gd name="T64" fmla="*/ 349 w 644"/>
                <a:gd name="T65" fmla="*/ 111 h 860"/>
                <a:gd name="T66" fmla="*/ 389 w 644"/>
                <a:gd name="T67" fmla="*/ 123 h 860"/>
                <a:gd name="T68" fmla="*/ 433 w 644"/>
                <a:gd name="T69" fmla="*/ 145 h 860"/>
                <a:gd name="T70" fmla="*/ 445 w 644"/>
                <a:gd name="T71" fmla="*/ 183 h 860"/>
                <a:gd name="T72" fmla="*/ 481 w 644"/>
                <a:gd name="T73" fmla="*/ 222 h 860"/>
                <a:gd name="T74" fmla="*/ 518 w 644"/>
                <a:gd name="T75" fmla="*/ 255 h 860"/>
                <a:gd name="T76" fmla="*/ 536 w 644"/>
                <a:gd name="T77" fmla="*/ 289 h 860"/>
                <a:gd name="T78" fmla="*/ 530 w 644"/>
                <a:gd name="T79" fmla="*/ 330 h 860"/>
                <a:gd name="T80" fmla="*/ 518 w 644"/>
                <a:gd name="T81" fmla="*/ 358 h 860"/>
                <a:gd name="T82" fmla="*/ 521 w 644"/>
                <a:gd name="T83" fmla="*/ 397 h 860"/>
                <a:gd name="T84" fmla="*/ 548 w 644"/>
                <a:gd name="T85" fmla="*/ 459 h 860"/>
                <a:gd name="T86" fmla="*/ 604 w 644"/>
                <a:gd name="T87" fmla="*/ 535 h 860"/>
                <a:gd name="T88" fmla="*/ 641 w 644"/>
                <a:gd name="T89" fmla="*/ 604 h 860"/>
                <a:gd name="T90" fmla="*/ 644 w 644"/>
                <a:gd name="T91" fmla="*/ 643 h 860"/>
                <a:gd name="T92" fmla="*/ 636 w 644"/>
                <a:gd name="T93" fmla="*/ 679 h 860"/>
                <a:gd name="T94" fmla="*/ 592 w 644"/>
                <a:gd name="T95" fmla="*/ 696 h 860"/>
                <a:gd name="T96" fmla="*/ 502 w 644"/>
                <a:gd name="T97" fmla="*/ 703 h 860"/>
                <a:gd name="T98" fmla="*/ 481 w 644"/>
                <a:gd name="T99" fmla="*/ 766 h 860"/>
                <a:gd name="T100" fmla="*/ 469 w 644"/>
                <a:gd name="T101" fmla="*/ 782 h 860"/>
                <a:gd name="T102" fmla="*/ 463 w 644"/>
                <a:gd name="T103" fmla="*/ 823 h 860"/>
                <a:gd name="T104" fmla="*/ 469 w 644"/>
                <a:gd name="T105" fmla="*/ 860 h 860"/>
                <a:gd name="T106" fmla="*/ 424 w 644"/>
                <a:gd name="T107" fmla="*/ 847 h 860"/>
                <a:gd name="T108" fmla="*/ 407 w 644"/>
                <a:gd name="T109" fmla="*/ 831 h 860"/>
                <a:gd name="T110" fmla="*/ 379 w 644"/>
                <a:gd name="T111" fmla="*/ 824 h 860"/>
                <a:gd name="T112" fmla="*/ 332 w 644"/>
                <a:gd name="T113" fmla="*/ 816 h 860"/>
                <a:gd name="T114" fmla="*/ 305 w 644"/>
                <a:gd name="T115" fmla="*/ 779 h 860"/>
                <a:gd name="T116" fmla="*/ 265 w 644"/>
                <a:gd name="T117" fmla="*/ 758 h 86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44"/>
                <a:gd name="T178" fmla="*/ 0 h 860"/>
                <a:gd name="T179" fmla="*/ 644 w 644"/>
                <a:gd name="T180" fmla="*/ 860 h 86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44" h="860" extrusionOk="0">
                  <a:moveTo>
                    <a:pt x="265" y="758"/>
                  </a:moveTo>
                  <a:lnTo>
                    <a:pt x="280" y="740"/>
                  </a:lnTo>
                  <a:lnTo>
                    <a:pt x="289" y="727"/>
                  </a:lnTo>
                  <a:lnTo>
                    <a:pt x="271" y="715"/>
                  </a:lnTo>
                  <a:lnTo>
                    <a:pt x="253" y="703"/>
                  </a:lnTo>
                  <a:lnTo>
                    <a:pt x="245" y="696"/>
                  </a:lnTo>
                  <a:lnTo>
                    <a:pt x="237" y="690"/>
                  </a:lnTo>
                  <a:lnTo>
                    <a:pt x="229" y="682"/>
                  </a:lnTo>
                  <a:lnTo>
                    <a:pt x="223" y="674"/>
                  </a:lnTo>
                  <a:lnTo>
                    <a:pt x="211" y="679"/>
                  </a:lnTo>
                  <a:lnTo>
                    <a:pt x="200" y="680"/>
                  </a:lnTo>
                  <a:lnTo>
                    <a:pt x="189" y="680"/>
                  </a:lnTo>
                  <a:lnTo>
                    <a:pt x="180" y="676"/>
                  </a:lnTo>
                  <a:lnTo>
                    <a:pt x="171" y="672"/>
                  </a:lnTo>
                  <a:lnTo>
                    <a:pt x="161" y="666"/>
                  </a:lnTo>
                  <a:lnTo>
                    <a:pt x="152" y="658"/>
                  </a:lnTo>
                  <a:lnTo>
                    <a:pt x="143" y="650"/>
                  </a:lnTo>
                  <a:lnTo>
                    <a:pt x="123" y="631"/>
                  </a:lnTo>
                  <a:lnTo>
                    <a:pt x="101" y="612"/>
                  </a:lnTo>
                  <a:lnTo>
                    <a:pt x="89" y="604"/>
                  </a:lnTo>
                  <a:lnTo>
                    <a:pt x="77" y="598"/>
                  </a:lnTo>
                  <a:lnTo>
                    <a:pt x="64" y="593"/>
                  </a:lnTo>
                  <a:lnTo>
                    <a:pt x="48" y="589"/>
                  </a:lnTo>
                  <a:lnTo>
                    <a:pt x="49" y="574"/>
                  </a:lnTo>
                  <a:lnTo>
                    <a:pt x="48" y="561"/>
                  </a:lnTo>
                  <a:lnTo>
                    <a:pt x="45" y="549"/>
                  </a:lnTo>
                  <a:lnTo>
                    <a:pt x="41" y="537"/>
                  </a:lnTo>
                  <a:lnTo>
                    <a:pt x="37" y="526"/>
                  </a:lnTo>
                  <a:lnTo>
                    <a:pt x="33" y="515"/>
                  </a:lnTo>
                  <a:lnTo>
                    <a:pt x="31" y="503"/>
                  </a:lnTo>
                  <a:lnTo>
                    <a:pt x="31" y="493"/>
                  </a:lnTo>
                  <a:lnTo>
                    <a:pt x="31" y="486"/>
                  </a:lnTo>
                  <a:lnTo>
                    <a:pt x="32" y="482"/>
                  </a:lnTo>
                  <a:lnTo>
                    <a:pt x="35" y="478"/>
                  </a:lnTo>
                  <a:lnTo>
                    <a:pt x="37" y="474"/>
                  </a:lnTo>
                  <a:lnTo>
                    <a:pt x="45" y="469"/>
                  </a:lnTo>
                  <a:lnTo>
                    <a:pt x="55" y="466"/>
                  </a:lnTo>
                  <a:lnTo>
                    <a:pt x="63" y="462"/>
                  </a:lnTo>
                  <a:lnTo>
                    <a:pt x="71" y="457"/>
                  </a:lnTo>
                  <a:lnTo>
                    <a:pt x="73" y="454"/>
                  </a:lnTo>
                  <a:lnTo>
                    <a:pt x="76" y="450"/>
                  </a:lnTo>
                  <a:lnTo>
                    <a:pt x="77" y="445"/>
                  </a:lnTo>
                  <a:lnTo>
                    <a:pt x="79" y="438"/>
                  </a:lnTo>
                  <a:lnTo>
                    <a:pt x="77" y="429"/>
                  </a:lnTo>
                  <a:lnTo>
                    <a:pt x="75" y="421"/>
                  </a:lnTo>
                  <a:lnTo>
                    <a:pt x="71" y="413"/>
                  </a:lnTo>
                  <a:lnTo>
                    <a:pt x="67" y="406"/>
                  </a:lnTo>
                  <a:lnTo>
                    <a:pt x="53" y="393"/>
                  </a:lnTo>
                  <a:lnTo>
                    <a:pt x="39" y="382"/>
                  </a:lnTo>
                  <a:lnTo>
                    <a:pt x="25" y="370"/>
                  </a:lnTo>
                  <a:lnTo>
                    <a:pt x="12" y="357"/>
                  </a:lnTo>
                  <a:lnTo>
                    <a:pt x="7" y="350"/>
                  </a:lnTo>
                  <a:lnTo>
                    <a:pt x="4" y="342"/>
                  </a:lnTo>
                  <a:lnTo>
                    <a:pt x="1" y="334"/>
                  </a:lnTo>
                  <a:lnTo>
                    <a:pt x="0" y="325"/>
                  </a:lnTo>
                  <a:lnTo>
                    <a:pt x="1" y="310"/>
                  </a:lnTo>
                  <a:lnTo>
                    <a:pt x="4" y="297"/>
                  </a:lnTo>
                  <a:lnTo>
                    <a:pt x="8" y="286"/>
                  </a:lnTo>
                  <a:lnTo>
                    <a:pt x="15" y="277"/>
                  </a:lnTo>
                  <a:lnTo>
                    <a:pt x="24" y="269"/>
                  </a:lnTo>
                  <a:lnTo>
                    <a:pt x="36" y="262"/>
                  </a:lnTo>
                  <a:lnTo>
                    <a:pt x="49" y="257"/>
                  </a:lnTo>
                  <a:lnTo>
                    <a:pt x="67" y="251"/>
                  </a:lnTo>
                  <a:lnTo>
                    <a:pt x="67" y="217"/>
                  </a:lnTo>
                  <a:lnTo>
                    <a:pt x="67" y="187"/>
                  </a:lnTo>
                  <a:lnTo>
                    <a:pt x="67" y="163"/>
                  </a:lnTo>
                  <a:lnTo>
                    <a:pt x="67" y="138"/>
                  </a:lnTo>
                  <a:lnTo>
                    <a:pt x="65" y="133"/>
                  </a:lnTo>
                  <a:lnTo>
                    <a:pt x="65" y="130"/>
                  </a:lnTo>
                  <a:lnTo>
                    <a:pt x="64" y="127"/>
                  </a:lnTo>
                  <a:lnTo>
                    <a:pt x="61" y="125"/>
                  </a:lnTo>
                  <a:lnTo>
                    <a:pt x="57" y="122"/>
                  </a:lnTo>
                  <a:lnTo>
                    <a:pt x="51" y="119"/>
                  </a:lnTo>
                  <a:lnTo>
                    <a:pt x="45" y="117"/>
                  </a:lnTo>
                  <a:lnTo>
                    <a:pt x="41" y="114"/>
                  </a:lnTo>
                  <a:lnTo>
                    <a:pt x="39" y="111"/>
                  </a:lnTo>
                  <a:lnTo>
                    <a:pt x="37" y="109"/>
                  </a:lnTo>
                  <a:lnTo>
                    <a:pt x="36" y="106"/>
                  </a:lnTo>
                  <a:lnTo>
                    <a:pt x="36" y="101"/>
                  </a:lnTo>
                  <a:lnTo>
                    <a:pt x="37" y="94"/>
                  </a:lnTo>
                  <a:lnTo>
                    <a:pt x="43" y="81"/>
                  </a:lnTo>
                  <a:lnTo>
                    <a:pt x="49" y="66"/>
                  </a:lnTo>
                  <a:lnTo>
                    <a:pt x="59" y="49"/>
                  </a:lnTo>
                  <a:lnTo>
                    <a:pt x="67" y="33"/>
                  </a:lnTo>
                  <a:lnTo>
                    <a:pt x="75" y="18"/>
                  </a:lnTo>
                  <a:lnTo>
                    <a:pt x="80" y="9"/>
                  </a:lnTo>
                  <a:lnTo>
                    <a:pt x="84" y="5"/>
                  </a:lnTo>
                  <a:lnTo>
                    <a:pt x="91" y="6"/>
                  </a:lnTo>
                  <a:lnTo>
                    <a:pt x="96" y="10"/>
                  </a:lnTo>
                  <a:lnTo>
                    <a:pt x="101" y="14"/>
                  </a:lnTo>
                  <a:lnTo>
                    <a:pt x="107" y="19"/>
                  </a:lnTo>
                  <a:lnTo>
                    <a:pt x="112" y="26"/>
                  </a:lnTo>
                  <a:lnTo>
                    <a:pt x="117" y="30"/>
                  </a:lnTo>
                  <a:lnTo>
                    <a:pt x="124" y="34"/>
                  </a:lnTo>
                  <a:lnTo>
                    <a:pt x="132" y="35"/>
                  </a:lnTo>
                  <a:lnTo>
                    <a:pt x="139" y="34"/>
                  </a:lnTo>
                  <a:lnTo>
                    <a:pt x="144" y="34"/>
                  </a:lnTo>
                  <a:lnTo>
                    <a:pt x="148" y="31"/>
                  </a:lnTo>
                  <a:lnTo>
                    <a:pt x="151" y="30"/>
                  </a:lnTo>
                  <a:lnTo>
                    <a:pt x="156" y="23"/>
                  </a:lnTo>
                  <a:lnTo>
                    <a:pt x="160" y="17"/>
                  </a:lnTo>
                  <a:lnTo>
                    <a:pt x="163" y="10"/>
                  </a:lnTo>
                  <a:lnTo>
                    <a:pt x="168" y="5"/>
                  </a:lnTo>
                  <a:lnTo>
                    <a:pt x="172" y="2"/>
                  </a:lnTo>
                  <a:lnTo>
                    <a:pt x="176" y="1"/>
                  </a:lnTo>
                  <a:lnTo>
                    <a:pt x="180" y="0"/>
                  </a:lnTo>
                  <a:lnTo>
                    <a:pt x="187" y="0"/>
                  </a:lnTo>
                  <a:lnTo>
                    <a:pt x="195" y="0"/>
                  </a:lnTo>
                  <a:lnTo>
                    <a:pt x="203" y="1"/>
                  </a:lnTo>
                  <a:lnTo>
                    <a:pt x="209" y="4"/>
                  </a:lnTo>
                  <a:lnTo>
                    <a:pt x="216" y="8"/>
                  </a:lnTo>
                  <a:lnTo>
                    <a:pt x="228" y="19"/>
                  </a:lnTo>
                  <a:lnTo>
                    <a:pt x="241" y="35"/>
                  </a:lnTo>
                  <a:lnTo>
                    <a:pt x="243" y="45"/>
                  </a:lnTo>
                  <a:lnTo>
                    <a:pt x="245" y="54"/>
                  </a:lnTo>
                  <a:lnTo>
                    <a:pt x="249" y="63"/>
                  </a:lnTo>
                  <a:lnTo>
                    <a:pt x="256" y="71"/>
                  </a:lnTo>
                  <a:lnTo>
                    <a:pt x="263" y="78"/>
                  </a:lnTo>
                  <a:lnTo>
                    <a:pt x="272" y="85"/>
                  </a:lnTo>
                  <a:lnTo>
                    <a:pt x="280" y="87"/>
                  </a:lnTo>
                  <a:lnTo>
                    <a:pt x="289" y="89"/>
                  </a:lnTo>
                  <a:lnTo>
                    <a:pt x="297" y="89"/>
                  </a:lnTo>
                  <a:lnTo>
                    <a:pt x="304" y="87"/>
                  </a:lnTo>
                  <a:lnTo>
                    <a:pt x="308" y="85"/>
                  </a:lnTo>
                  <a:lnTo>
                    <a:pt x="313" y="82"/>
                  </a:lnTo>
                  <a:lnTo>
                    <a:pt x="323" y="77"/>
                  </a:lnTo>
                  <a:lnTo>
                    <a:pt x="337" y="71"/>
                  </a:lnTo>
                  <a:lnTo>
                    <a:pt x="339" y="82"/>
                  </a:lnTo>
                  <a:lnTo>
                    <a:pt x="341" y="93"/>
                  </a:lnTo>
                  <a:lnTo>
                    <a:pt x="343" y="99"/>
                  </a:lnTo>
                  <a:lnTo>
                    <a:pt x="347" y="106"/>
                  </a:lnTo>
                  <a:lnTo>
                    <a:pt x="349" y="111"/>
                  </a:lnTo>
                  <a:lnTo>
                    <a:pt x="353" y="114"/>
                  </a:lnTo>
                  <a:lnTo>
                    <a:pt x="359" y="117"/>
                  </a:lnTo>
                  <a:lnTo>
                    <a:pt x="364" y="119"/>
                  </a:lnTo>
                  <a:lnTo>
                    <a:pt x="389" y="123"/>
                  </a:lnTo>
                  <a:lnTo>
                    <a:pt x="421" y="131"/>
                  </a:lnTo>
                  <a:lnTo>
                    <a:pt x="428" y="135"/>
                  </a:lnTo>
                  <a:lnTo>
                    <a:pt x="431" y="141"/>
                  </a:lnTo>
                  <a:lnTo>
                    <a:pt x="433" y="145"/>
                  </a:lnTo>
                  <a:lnTo>
                    <a:pt x="435" y="150"/>
                  </a:lnTo>
                  <a:lnTo>
                    <a:pt x="437" y="161"/>
                  </a:lnTo>
                  <a:lnTo>
                    <a:pt x="440" y="174"/>
                  </a:lnTo>
                  <a:lnTo>
                    <a:pt x="445" y="183"/>
                  </a:lnTo>
                  <a:lnTo>
                    <a:pt x="451" y="193"/>
                  </a:lnTo>
                  <a:lnTo>
                    <a:pt x="457" y="201"/>
                  </a:lnTo>
                  <a:lnTo>
                    <a:pt x="465" y="207"/>
                  </a:lnTo>
                  <a:lnTo>
                    <a:pt x="481" y="222"/>
                  </a:lnTo>
                  <a:lnTo>
                    <a:pt x="497" y="234"/>
                  </a:lnTo>
                  <a:lnTo>
                    <a:pt x="505" y="241"/>
                  </a:lnTo>
                  <a:lnTo>
                    <a:pt x="512" y="247"/>
                  </a:lnTo>
                  <a:lnTo>
                    <a:pt x="518" y="255"/>
                  </a:lnTo>
                  <a:lnTo>
                    <a:pt x="524" y="262"/>
                  </a:lnTo>
                  <a:lnTo>
                    <a:pt x="529" y="270"/>
                  </a:lnTo>
                  <a:lnTo>
                    <a:pt x="533" y="279"/>
                  </a:lnTo>
                  <a:lnTo>
                    <a:pt x="536" y="289"/>
                  </a:lnTo>
                  <a:lnTo>
                    <a:pt x="536" y="301"/>
                  </a:lnTo>
                  <a:lnTo>
                    <a:pt x="536" y="313"/>
                  </a:lnTo>
                  <a:lnTo>
                    <a:pt x="533" y="322"/>
                  </a:lnTo>
                  <a:lnTo>
                    <a:pt x="530" y="330"/>
                  </a:lnTo>
                  <a:lnTo>
                    <a:pt x="526" y="338"/>
                  </a:lnTo>
                  <a:lnTo>
                    <a:pt x="524" y="345"/>
                  </a:lnTo>
                  <a:lnTo>
                    <a:pt x="521" y="351"/>
                  </a:lnTo>
                  <a:lnTo>
                    <a:pt x="518" y="358"/>
                  </a:lnTo>
                  <a:lnTo>
                    <a:pt x="518" y="366"/>
                  </a:lnTo>
                  <a:lnTo>
                    <a:pt x="518" y="377"/>
                  </a:lnTo>
                  <a:lnTo>
                    <a:pt x="520" y="387"/>
                  </a:lnTo>
                  <a:lnTo>
                    <a:pt x="521" y="397"/>
                  </a:lnTo>
                  <a:lnTo>
                    <a:pt x="524" y="406"/>
                  </a:lnTo>
                  <a:lnTo>
                    <a:pt x="529" y="425"/>
                  </a:lnTo>
                  <a:lnTo>
                    <a:pt x="537" y="442"/>
                  </a:lnTo>
                  <a:lnTo>
                    <a:pt x="548" y="459"/>
                  </a:lnTo>
                  <a:lnTo>
                    <a:pt x="558" y="475"/>
                  </a:lnTo>
                  <a:lnTo>
                    <a:pt x="569" y="490"/>
                  </a:lnTo>
                  <a:lnTo>
                    <a:pt x="581" y="506"/>
                  </a:lnTo>
                  <a:lnTo>
                    <a:pt x="604" y="535"/>
                  </a:lnTo>
                  <a:lnTo>
                    <a:pt x="625" y="566"/>
                  </a:lnTo>
                  <a:lnTo>
                    <a:pt x="633" y="581"/>
                  </a:lnTo>
                  <a:lnTo>
                    <a:pt x="638" y="597"/>
                  </a:lnTo>
                  <a:lnTo>
                    <a:pt x="641" y="604"/>
                  </a:lnTo>
                  <a:lnTo>
                    <a:pt x="642" y="614"/>
                  </a:lnTo>
                  <a:lnTo>
                    <a:pt x="644" y="622"/>
                  </a:lnTo>
                  <a:lnTo>
                    <a:pt x="644" y="631"/>
                  </a:lnTo>
                  <a:lnTo>
                    <a:pt x="644" y="643"/>
                  </a:lnTo>
                  <a:lnTo>
                    <a:pt x="644" y="652"/>
                  </a:lnTo>
                  <a:lnTo>
                    <a:pt x="644" y="662"/>
                  </a:lnTo>
                  <a:lnTo>
                    <a:pt x="644" y="674"/>
                  </a:lnTo>
                  <a:lnTo>
                    <a:pt x="636" y="679"/>
                  </a:lnTo>
                  <a:lnTo>
                    <a:pt x="628" y="683"/>
                  </a:lnTo>
                  <a:lnTo>
                    <a:pt x="620" y="687"/>
                  </a:lnTo>
                  <a:lnTo>
                    <a:pt x="610" y="691"/>
                  </a:lnTo>
                  <a:lnTo>
                    <a:pt x="592" y="696"/>
                  </a:lnTo>
                  <a:lnTo>
                    <a:pt x="572" y="699"/>
                  </a:lnTo>
                  <a:lnTo>
                    <a:pt x="549" y="702"/>
                  </a:lnTo>
                  <a:lnTo>
                    <a:pt x="526" y="703"/>
                  </a:lnTo>
                  <a:lnTo>
                    <a:pt x="502" y="703"/>
                  </a:lnTo>
                  <a:lnTo>
                    <a:pt x="476" y="703"/>
                  </a:lnTo>
                  <a:lnTo>
                    <a:pt x="506" y="758"/>
                  </a:lnTo>
                  <a:lnTo>
                    <a:pt x="493" y="762"/>
                  </a:lnTo>
                  <a:lnTo>
                    <a:pt x="481" y="766"/>
                  </a:lnTo>
                  <a:lnTo>
                    <a:pt x="476" y="768"/>
                  </a:lnTo>
                  <a:lnTo>
                    <a:pt x="473" y="771"/>
                  </a:lnTo>
                  <a:lnTo>
                    <a:pt x="470" y="776"/>
                  </a:lnTo>
                  <a:lnTo>
                    <a:pt x="469" y="782"/>
                  </a:lnTo>
                  <a:lnTo>
                    <a:pt x="469" y="798"/>
                  </a:lnTo>
                  <a:lnTo>
                    <a:pt x="468" y="808"/>
                  </a:lnTo>
                  <a:lnTo>
                    <a:pt x="465" y="816"/>
                  </a:lnTo>
                  <a:lnTo>
                    <a:pt x="463" y="823"/>
                  </a:lnTo>
                  <a:lnTo>
                    <a:pt x="461" y="830"/>
                  </a:lnTo>
                  <a:lnTo>
                    <a:pt x="463" y="836"/>
                  </a:lnTo>
                  <a:lnTo>
                    <a:pt x="465" y="847"/>
                  </a:lnTo>
                  <a:lnTo>
                    <a:pt x="469" y="860"/>
                  </a:lnTo>
                  <a:lnTo>
                    <a:pt x="457" y="848"/>
                  </a:lnTo>
                  <a:lnTo>
                    <a:pt x="445" y="848"/>
                  </a:lnTo>
                  <a:lnTo>
                    <a:pt x="428" y="848"/>
                  </a:lnTo>
                  <a:lnTo>
                    <a:pt x="424" y="847"/>
                  </a:lnTo>
                  <a:lnTo>
                    <a:pt x="420" y="844"/>
                  </a:lnTo>
                  <a:lnTo>
                    <a:pt x="416" y="840"/>
                  </a:lnTo>
                  <a:lnTo>
                    <a:pt x="411" y="836"/>
                  </a:lnTo>
                  <a:lnTo>
                    <a:pt x="407" y="831"/>
                  </a:lnTo>
                  <a:lnTo>
                    <a:pt x="400" y="827"/>
                  </a:lnTo>
                  <a:lnTo>
                    <a:pt x="393" y="824"/>
                  </a:lnTo>
                  <a:lnTo>
                    <a:pt x="385" y="824"/>
                  </a:lnTo>
                  <a:lnTo>
                    <a:pt x="379" y="824"/>
                  </a:lnTo>
                  <a:lnTo>
                    <a:pt x="368" y="824"/>
                  </a:lnTo>
                  <a:lnTo>
                    <a:pt x="355" y="827"/>
                  </a:lnTo>
                  <a:lnTo>
                    <a:pt x="337" y="830"/>
                  </a:lnTo>
                  <a:lnTo>
                    <a:pt x="332" y="816"/>
                  </a:lnTo>
                  <a:lnTo>
                    <a:pt x="327" y="806"/>
                  </a:lnTo>
                  <a:lnTo>
                    <a:pt x="320" y="795"/>
                  </a:lnTo>
                  <a:lnTo>
                    <a:pt x="313" y="786"/>
                  </a:lnTo>
                  <a:lnTo>
                    <a:pt x="305" y="779"/>
                  </a:lnTo>
                  <a:lnTo>
                    <a:pt x="295" y="774"/>
                  </a:lnTo>
                  <a:lnTo>
                    <a:pt x="284" y="771"/>
                  </a:lnTo>
                  <a:lnTo>
                    <a:pt x="271" y="770"/>
                  </a:lnTo>
                  <a:lnTo>
                    <a:pt x="265" y="75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8" name="Freeform 12"/>
            <p:cNvSpPr/>
            <p:nvPr/>
          </p:nvSpPr>
          <p:spPr bwMode="auto">
            <a:xfrm>
              <a:off x="7148649" y="4848230"/>
              <a:ext cx="708089" cy="515770"/>
            </a:xfrm>
            <a:custGeom>
              <a:avLst/>
              <a:gdLst>
                <a:gd name="T0" fmla="*/ 880 w 1330"/>
                <a:gd name="T1" fmla="*/ 955 h 969"/>
                <a:gd name="T2" fmla="*/ 917 w 1330"/>
                <a:gd name="T3" fmla="*/ 937 h 969"/>
                <a:gd name="T4" fmla="*/ 933 w 1330"/>
                <a:gd name="T5" fmla="*/ 911 h 969"/>
                <a:gd name="T6" fmla="*/ 921 w 1330"/>
                <a:gd name="T7" fmla="*/ 881 h 969"/>
                <a:gd name="T8" fmla="*/ 868 w 1330"/>
                <a:gd name="T9" fmla="*/ 847 h 969"/>
                <a:gd name="T10" fmla="*/ 862 w 1330"/>
                <a:gd name="T11" fmla="*/ 825 h 969"/>
                <a:gd name="T12" fmla="*/ 921 w 1330"/>
                <a:gd name="T13" fmla="*/ 782 h 969"/>
                <a:gd name="T14" fmla="*/ 1072 w 1330"/>
                <a:gd name="T15" fmla="*/ 710 h 969"/>
                <a:gd name="T16" fmla="*/ 1117 w 1330"/>
                <a:gd name="T17" fmla="*/ 686 h 969"/>
                <a:gd name="T18" fmla="*/ 1252 w 1330"/>
                <a:gd name="T19" fmla="*/ 661 h 969"/>
                <a:gd name="T20" fmla="*/ 1287 w 1330"/>
                <a:gd name="T21" fmla="*/ 629 h 969"/>
                <a:gd name="T22" fmla="*/ 1273 w 1330"/>
                <a:gd name="T23" fmla="*/ 577 h 969"/>
                <a:gd name="T24" fmla="*/ 1258 w 1330"/>
                <a:gd name="T25" fmla="*/ 538 h 969"/>
                <a:gd name="T26" fmla="*/ 1265 w 1330"/>
                <a:gd name="T27" fmla="*/ 510 h 969"/>
                <a:gd name="T28" fmla="*/ 1317 w 1330"/>
                <a:gd name="T29" fmla="*/ 484 h 969"/>
                <a:gd name="T30" fmla="*/ 1315 w 1330"/>
                <a:gd name="T31" fmla="*/ 416 h 969"/>
                <a:gd name="T32" fmla="*/ 1325 w 1330"/>
                <a:gd name="T33" fmla="*/ 390 h 969"/>
                <a:gd name="T34" fmla="*/ 1311 w 1330"/>
                <a:gd name="T35" fmla="*/ 365 h 969"/>
                <a:gd name="T36" fmla="*/ 1283 w 1330"/>
                <a:gd name="T37" fmla="*/ 334 h 969"/>
                <a:gd name="T38" fmla="*/ 1291 w 1330"/>
                <a:gd name="T39" fmla="*/ 306 h 969"/>
                <a:gd name="T40" fmla="*/ 1313 w 1330"/>
                <a:gd name="T41" fmla="*/ 270 h 969"/>
                <a:gd name="T42" fmla="*/ 1273 w 1330"/>
                <a:gd name="T43" fmla="*/ 260 h 969"/>
                <a:gd name="T44" fmla="*/ 1236 w 1330"/>
                <a:gd name="T45" fmla="*/ 209 h 969"/>
                <a:gd name="T46" fmla="*/ 1194 w 1330"/>
                <a:gd name="T47" fmla="*/ 128 h 969"/>
                <a:gd name="T48" fmla="*/ 1081 w 1330"/>
                <a:gd name="T49" fmla="*/ 38 h 969"/>
                <a:gd name="T50" fmla="*/ 1052 w 1330"/>
                <a:gd name="T51" fmla="*/ 4 h 969"/>
                <a:gd name="T52" fmla="*/ 1024 w 1330"/>
                <a:gd name="T53" fmla="*/ 40 h 969"/>
                <a:gd name="T54" fmla="*/ 994 w 1330"/>
                <a:gd name="T55" fmla="*/ 70 h 969"/>
                <a:gd name="T56" fmla="*/ 929 w 1330"/>
                <a:gd name="T57" fmla="*/ 68 h 969"/>
                <a:gd name="T58" fmla="*/ 869 w 1330"/>
                <a:gd name="T59" fmla="*/ 69 h 969"/>
                <a:gd name="T60" fmla="*/ 840 w 1330"/>
                <a:gd name="T61" fmla="*/ 92 h 969"/>
                <a:gd name="T62" fmla="*/ 790 w 1330"/>
                <a:gd name="T63" fmla="*/ 96 h 969"/>
                <a:gd name="T64" fmla="*/ 730 w 1330"/>
                <a:gd name="T65" fmla="*/ 178 h 969"/>
                <a:gd name="T66" fmla="*/ 689 w 1330"/>
                <a:gd name="T67" fmla="*/ 214 h 969"/>
                <a:gd name="T68" fmla="*/ 654 w 1330"/>
                <a:gd name="T69" fmla="*/ 205 h 969"/>
                <a:gd name="T70" fmla="*/ 590 w 1330"/>
                <a:gd name="T71" fmla="*/ 144 h 969"/>
                <a:gd name="T72" fmla="*/ 584 w 1330"/>
                <a:gd name="T73" fmla="*/ 106 h 969"/>
                <a:gd name="T74" fmla="*/ 564 w 1330"/>
                <a:gd name="T75" fmla="*/ 72 h 969"/>
                <a:gd name="T76" fmla="*/ 517 w 1330"/>
                <a:gd name="T77" fmla="*/ 10 h 969"/>
                <a:gd name="T78" fmla="*/ 469 w 1330"/>
                <a:gd name="T79" fmla="*/ 0 h 969"/>
                <a:gd name="T80" fmla="*/ 396 w 1330"/>
                <a:gd name="T81" fmla="*/ 28 h 969"/>
                <a:gd name="T82" fmla="*/ 316 w 1330"/>
                <a:gd name="T83" fmla="*/ 89 h 969"/>
                <a:gd name="T84" fmla="*/ 231 w 1330"/>
                <a:gd name="T85" fmla="*/ 110 h 969"/>
                <a:gd name="T86" fmla="*/ 153 w 1330"/>
                <a:gd name="T87" fmla="*/ 112 h 969"/>
                <a:gd name="T88" fmla="*/ 108 w 1330"/>
                <a:gd name="T89" fmla="*/ 138 h 969"/>
                <a:gd name="T90" fmla="*/ 67 w 1330"/>
                <a:gd name="T91" fmla="*/ 109 h 969"/>
                <a:gd name="T92" fmla="*/ 43 w 1330"/>
                <a:gd name="T93" fmla="*/ 113 h 969"/>
                <a:gd name="T94" fmla="*/ 11 w 1330"/>
                <a:gd name="T95" fmla="*/ 145 h 969"/>
                <a:gd name="T96" fmla="*/ 221 w 1330"/>
                <a:gd name="T97" fmla="*/ 815 h 969"/>
                <a:gd name="T98" fmla="*/ 240 w 1330"/>
                <a:gd name="T99" fmla="*/ 830 h 969"/>
                <a:gd name="T100" fmla="*/ 280 w 1330"/>
                <a:gd name="T101" fmla="*/ 806 h 969"/>
                <a:gd name="T102" fmla="*/ 312 w 1330"/>
                <a:gd name="T103" fmla="*/ 743 h 969"/>
                <a:gd name="T104" fmla="*/ 351 w 1330"/>
                <a:gd name="T105" fmla="*/ 729 h 969"/>
                <a:gd name="T106" fmla="*/ 401 w 1330"/>
                <a:gd name="T107" fmla="*/ 755 h 969"/>
                <a:gd name="T108" fmla="*/ 409 w 1330"/>
                <a:gd name="T109" fmla="*/ 779 h 969"/>
                <a:gd name="T110" fmla="*/ 427 w 1330"/>
                <a:gd name="T111" fmla="*/ 821 h 969"/>
                <a:gd name="T112" fmla="*/ 445 w 1330"/>
                <a:gd name="T113" fmla="*/ 871 h 969"/>
                <a:gd name="T114" fmla="*/ 485 w 1330"/>
                <a:gd name="T115" fmla="*/ 882 h 969"/>
                <a:gd name="T116" fmla="*/ 577 w 1330"/>
                <a:gd name="T117" fmla="*/ 881 h 969"/>
                <a:gd name="T118" fmla="*/ 678 w 1330"/>
                <a:gd name="T119" fmla="*/ 854 h 969"/>
                <a:gd name="T120" fmla="*/ 757 w 1330"/>
                <a:gd name="T121" fmla="*/ 855 h 969"/>
                <a:gd name="T122" fmla="*/ 806 w 1330"/>
                <a:gd name="T123" fmla="*/ 887 h 969"/>
                <a:gd name="T124" fmla="*/ 846 w 1330"/>
                <a:gd name="T125" fmla="*/ 945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30"/>
                <a:gd name="T190" fmla="*/ 0 h 969"/>
                <a:gd name="T191" fmla="*/ 1330 w 1330"/>
                <a:gd name="T192" fmla="*/ 969 h 96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30" h="969" extrusionOk="0">
                  <a:moveTo>
                    <a:pt x="873" y="963"/>
                  </a:moveTo>
                  <a:lnTo>
                    <a:pt x="866" y="969"/>
                  </a:lnTo>
                  <a:lnTo>
                    <a:pt x="870" y="963"/>
                  </a:lnTo>
                  <a:lnTo>
                    <a:pt x="874" y="959"/>
                  </a:lnTo>
                  <a:lnTo>
                    <a:pt x="880" y="955"/>
                  </a:lnTo>
                  <a:lnTo>
                    <a:pt x="885" y="953"/>
                  </a:lnTo>
                  <a:lnTo>
                    <a:pt x="896" y="947"/>
                  </a:lnTo>
                  <a:lnTo>
                    <a:pt x="906" y="942"/>
                  </a:lnTo>
                  <a:lnTo>
                    <a:pt x="912" y="939"/>
                  </a:lnTo>
                  <a:lnTo>
                    <a:pt x="917" y="937"/>
                  </a:lnTo>
                  <a:lnTo>
                    <a:pt x="921" y="933"/>
                  </a:lnTo>
                  <a:lnTo>
                    <a:pt x="925" y="929"/>
                  </a:lnTo>
                  <a:lnTo>
                    <a:pt x="929" y="925"/>
                  </a:lnTo>
                  <a:lnTo>
                    <a:pt x="930" y="918"/>
                  </a:lnTo>
                  <a:lnTo>
                    <a:pt x="933" y="911"/>
                  </a:lnTo>
                  <a:lnTo>
                    <a:pt x="933" y="902"/>
                  </a:lnTo>
                  <a:lnTo>
                    <a:pt x="932" y="897"/>
                  </a:lnTo>
                  <a:lnTo>
                    <a:pt x="930" y="890"/>
                  </a:lnTo>
                  <a:lnTo>
                    <a:pt x="926" y="886"/>
                  </a:lnTo>
                  <a:lnTo>
                    <a:pt x="921" y="881"/>
                  </a:lnTo>
                  <a:lnTo>
                    <a:pt x="910" y="874"/>
                  </a:lnTo>
                  <a:lnTo>
                    <a:pt x="897" y="866"/>
                  </a:lnTo>
                  <a:lnTo>
                    <a:pt x="884" y="859"/>
                  </a:lnTo>
                  <a:lnTo>
                    <a:pt x="872" y="851"/>
                  </a:lnTo>
                  <a:lnTo>
                    <a:pt x="868" y="847"/>
                  </a:lnTo>
                  <a:lnTo>
                    <a:pt x="864" y="842"/>
                  </a:lnTo>
                  <a:lnTo>
                    <a:pt x="861" y="837"/>
                  </a:lnTo>
                  <a:lnTo>
                    <a:pt x="861" y="830"/>
                  </a:lnTo>
                  <a:lnTo>
                    <a:pt x="861" y="827"/>
                  </a:lnTo>
                  <a:lnTo>
                    <a:pt x="862" y="825"/>
                  </a:lnTo>
                  <a:lnTo>
                    <a:pt x="865" y="821"/>
                  </a:lnTo>
                  <a:lnTo>
                    <a:pt x="869" y="817"/>
                  </a:lnTo>
                  <a:lnTo>
                    <a:pt x="878" y="809"/>
                  </a:lnTo>
                  <a:lnTo>
                    <a:pt x="890" y="801"/>
                  </a:lnTo>
                  <a:lnTo>
                    <a:pt x="921" y="782"/>
                  </a:lnTo>
                  <a:lnTo>
                    <a:pt x="957" y="763"/>
                  </a:lnTo>
                  <a:lnTo>
                    <a:pt x="994" y="745"/>
                  </a:lnTo>
                  <a:lnTo>
                    <a:pt x="1029" y="730"/>
                  </a:lnTo>
                  <a:lnTo>
                    <a:pt x="1056" y="717"/>
                  </a:lnTo>
                  <a:lnTo>
                    <a:pt x="1072" y="710"/>
                  </a:lnTo>
                  <a:lnTo>
                    <a:pt x="1086" y="701"/>
                  </a:lnTo>
                  <a:lnTo>
                    <a:pt x="1098" y="693"/>
                  </a:lnTo>
                  <a:lnTo>
                    <a:pt x="1104" y="690"/>
                  </a:lnTo>
                  <a:lnTo>
                    <a:pt x="1110" y="687"/>
                  </a:lnTo>
                  <a:lnTo>
                    <a:pt x="1117" y="686"/>
                  </a:lnTo>
                  <a:lnTo>
                    <a:pt x="1126" y="686"/>
                  </a:lnTo>
                  <a:lnTo>
                    <a:pt x="1174" y="678"/>
                  </a:lnTo>
                  <a:lnTo>
                    <a:pt x="1228" y="669"/>
                  </a:lnTo>
                  <a:lnTo>
                    <a:pt x="1240" y="665"/>
                  </a:lnTo>
                  <a:lnTo>
                    <a:pt x="1252" y="661"/>
                  </a:lnTo>
                  <a:lnTo>
                    <a:pt x="1261" y="657"/>
                  </a:lnTo>
                  <a:lnTo>
                    <a:pt x="1270" y="651"/>
                  </a:lnTo>
                  <a:lnTo>
                    <a:pt x="1278" y="645"/>
                  </a:lnTo>
                  <a:lnTo>
                    <a:pt x="1283" y="638"/>
                  </a:lnTo>
                  <a:lnTo>
                    <a:pt x="1287" y="629"/>
                  </a:lnTo>
                  <a:lnTo>
                    <a:pt x="1289" y="619"/>
                  </a:lnTo>
                  <a:lnTo>
                    <a:pt x="1287" y="606"/>
                  </a:lnTo>
                  <a:lnTo>
                    <a:pt x="1283" y="594"/>
                  </a:lnTo>
                  <a:lnTo>
                    <a:pt x="1278" y="585"/>
                  </a:lnTo>
                  <a:lnTo>
                    <a:pt x="1273" y="577"/>
                  </a:lnTo>
                  <a:lnTo>
                    <a:pt x="1268" y="567"/>
                  </a:lnTo>
                  <a:lnTo>
                    <a:pt x="1262" y="558"/>
                  </a:lnTo>
                  <a:lnTo>
                    <a:pt x="1261" y="551"/>
                  </a:lnTo>
                  <a:lnTo>
                    <a:pt x="1260" y="545"/>
                  </a:lnTo>
                  <a:lnTo>
                    <a:pt x="1258" y="538"/>
                  </a:lnTo>
                  <a:lnTo>
                    <a:pt x="1258" y="529"/>
                  </a:lnTo>
                  <a:lnTo>
                    <a:pt x="1258" y="523"/>
                  </a:lnTo>
                  <a:lnTo>
                    <a:pt x="1260" y="518"/>
                  </a:lnTo>
                  <a:lnTo>
                    <a:pt x="1262" y="514"/>
                  </a:lnTo>
                  <a:lnTo>
                    <a:pt x="1265" y="510"/>
                  </a:lnTo>
                  <a:lnTo>
                    <a:pt x="1271" y="502"/>
                  </a:lnTo>
                  <a:lnTo>
                    <a:pt x="1281" y="495"/>
                  </a:lnTo>
                  <a:lnTo>
                    <a:pt x="1291" y="491"/>
                  </a:lnTo>
                  <a:lnTo>
                    <a:pt x="1303" y="487"/>
                  </a:lnTo>
                  <a:lnTo>
                    <a:pt x="1317" y="484"/>
                  </a:lnTo>
                  <a:lnTo>
                    <a:pt x="1330" y="481"/>
                  </a:lnTo>
                  <a:lnTo>
                    <a:pt x="1313" y="433"/>
                  </a:lnTo>
                  <a:lnTo>
                    <a:pt x="1313" y="425"/>
                  </a:lnTo>
                  <a:lnTo>
                    <a:pt x="1314" y="420"/>
                  </a:lnTo>
                  <a:lnTo>
                    <a:pt x="1315" y="416"/>
                  </a:lnTo>
                  <a:lnTo>
                    <a:pt x="1318" y="412"/>
                  </a:lnTo>
                  <a:lnTo>
                    <a:pt x="1321" y="409"/>
                  </a:lnTo>
                  <a:lnTo>
                    <a:pt x="1322" y="404"/>
                  </a:lnTo>
                  <a:lnTo>
                    <a:pt x="1323" y="398"/>
                  </a:lnTo>
                  <a:lnTo>
                    <a:pt x="1325" y="390"/>
                  </a:lnTo>
                  <a:lnTo>
                    <a:pt x="1323" y="385"/>
                  </a:lnTo>
                  <a:lnTo>
                    <a:pt x="1322" y="381"/>
                  </a:lnTo>
                  <a:lnTo>
                    <a:pt x="1321" y="376"/>
                  </a:lnTo>
                  <a:lnTo>
                    <a:pt x="1318" y="372"/>
                  </a:lnTo>
                  <a:lnTo>
                    <a:pt x="1311" y="365"/>
                  </a:lnTo>
                  <a:lnTo>
                    <a:pt x="1303" y="358"/>
                  </a:lnTo>
                  <a:lnTo>
                    <a:pt x="1295" y="350"/>
                  </a:lnTo>
                  <a:lnTo>
                    <a:pt x="1289" y="344"/>
                  </a:lnTo>
                  <a:lnTo>
                    <a:pt x="1286" y="340"/>
                  </a:lnTo>
                  <a:lnTo>
                    <a:pt x="1283" y="334"/>
                  </a:lnTo>
                  <a:lnTo>
                    <a:pt x="1282" y="330"/>
                  </a:lnTo>
                  <a:lnTo>
                    <a:pt x="1282" y="325"/>
                  </a:lnTo>
                  <a:lnTo>
                    <a:pt x="1283" y="318"/>
                  </a:lnTo>
                  <a:lnTo>
                    <a:pt x="1287" y="312"/>
                  </a:lnTo>
                  <a:lnTo>
                    <a:pt x="1291" y="306"/>
                  </a:lnTo>
                  <a:lnTo>
                    <a:pt x="1297" y="300"/>
                  </a:lnTo>
                  <a:lnTo>
                    <a:pt x="1302" y="293"/>
                  </a:lnTo>
                  <a:lnTo>
                    <a:pt x="1307" y="286"/>
                  </a:lnTo>
                  <a:lnTo>
                    <a:pt x="1311" y="278"/>
                  </a:lnTo>
                  <a:lnTo>
                    <a:pt x="1313" y="270"/>
                  </a:lnTo>
                  <a:lnTo>
                    <a:pt x="1305" y="270"/>
                  </a:lnTo>
                  <a:lnTo>
                    <a:pt x="1297" y="269"/>
                  </a:lnTo>
                  <a:lnTo>
                    <a:pt x="1290" y="268"/>
                  </a:lnTo>
                  <a:lnTo>
                    <a:pt x="1285" y="265"/>
                  </a:lnTo>
                  <a:lnTo>
                    <a:pt x="1273" y="260"/>
                  </a:lnTo>
                  <a:lnTo>
                    <a:pt x="1264" y="252"/>
                  </a:lnTo>
                  <a:lnTo>
                    <a:pt x="1256" y="242"/>
                  </a:lnTo>
                  <a:lnTo>
                    <a:pt x="1248" y="232"/>
                  </a:lnTo>
                  <a:lnTo>
                    <a:pt x="1241" y="221"/>
                  </a:lnTo>
                  <a:lnTo>
                    <a:pt x="1236" y="209"/>
                  </a:lnTo>
                  <a:lnTo>
                    <a:pt x="1225" y="184"/>
                  </a:lnTo>
                  <a:lnTo>
                    <a:pt x="1214" y="158"/>
                  </a:lnTo>
                  <a:lnTo>
                    <a:pt x="1208" y="148"/>
                  </a:lnTo>
                  <a:lnTo>
                    <a:pt x="1202" y="137"/>
                  </a:lnTo>
                  <a:lnTo>
                    <a:pt x="1194" y="128"/>
                  </a:lnTo>
                  <a:lnTo>
                    <a:pt x="1186" y="120"/>
                  </a:lnTo>
                  <a:lnTo>
                    <a:pt x="1150" y="94"/>
                  </a:lnTo>
                  <a:lnTo>
                    <a:pt x="1113" y="69"/>
                  </a:lnTo>
                  <a:lnTo>
                    <a:pt x="1096" y="54"/>
                  </a:lnTo>
                  <a:lnTo>
                    <a:pt x="1081" y="38"/>
                  </a:lnTo>
                  <a:lnTo>
                    <a:pt x="1074" y="30"/>
                  </a:lnTo>
                  <a:lnTo>
                    <a:pt x="1068" y="20"/>
                  </a:lnTo>
                  <a:lnTo>
                    <a:pt x="1064" y="10"/>
                  </a:lnTo>
                  <a:lnTo>
                    <a:pt x="1060" y="0"/>
                  </a:lnTo>
                  <a:lnTo>
                    <a:pt x="1052" y="4"/>
                  </a:lnTo>
                  <a:lnTo>
                    <a:pt x="1046" y="8"/>
                  </a:lnTo>
                  <a:lnTo>
                    <a:pt x="1041" y="12"/>
                  </a:lnTo>
                  <a:lnTo>
                    <a:pt x="1036" y="17"/>
                  </a:lnTo>
                  <a:lnTo>
                    <a:pt x="1029" y="29"/>
                  </a:lnTo>
                  <a:lnTo>
                    <a:pt x="1024" y="40"/>
                  </a:lnTo>
                  <a:lnTo>
                    <a:pt x="1017" y="50"/>
                  </a:lnTo>
                  <a:lnTo>
                    <a:pt x="1010" y="60"/>
                  </a:lnTo>
                  <a:lnTo>
                    <a:pt x="1006" y="64"/>
                  </a:lnTo>
                  <a:lnTo>
                    <a:pt x="1001" y="68"/>
                  </a:lnTo>
                  <a:lnTo>
                    <a:pt x="994" y="70"/>
                  </a:lnTo>
                  <a:lnTo>
                    <a:pt x="988" y="72"/>
                  </a:lnTo>
                  <a:lnTo>
                    <a:pt x="973" y="73"/>
                  </a:lnTo>
                  <a:lnTo>
                    <a:pt x="958" y="72"/>
                  </a:lnTo>
                  <a:lnTo>
                    <a:pt x="944" y="69"/>
                  </a:lnTo>
                  <a:lnTo>
                    <a:pt x="929" y="68"/>
                  </a:lnTo>
                  <a:lnTo>
                    <a:pt x="912" y="65"/>
                  </a:lnTo>
                  <a:lnTo>
                    <a:pt x="896" y="65"/>
                  </a:lnTo>
                  <a:lnTo>
                    <a:pt x="888" y="65"/>
                  </a:lnTo>
                  <a:lnTo>
                    <a:pt x="878" y="66"/>
                  </a:lnTo>
                  <a:lnTo>
                    <a:pt x="869" y="69"/>
                  </a:lnTo>
                  <a:lnTo>
                    <a:pt x="861" y="72"/>
                  </a:lnTo>
                  <a:lnTo>
                    <a:pt x="856" y="76"/>
                  </a:lnTo>
                  <a:lnTo>
                    <a:pt x="848" y="84"/>
                  </a:lnTo>
                  <a:lnTo>
                    <a:pt x="844" y="88"/>
                  </a:lnTo>
                  <a:lnTo>
                    <a:pt x="840" y="92"/>
                  </a:lnTo>
                  <a:lnTo>
                    <a:pt x="836" y="94"/>
                  </a:lnTo>
                  <a:lnTo>
                    <a:pt x="830" y="96"/>
                  </a:lnTo>
                  <a:lnTo>
                    <a:pt x="818" y="96"/>
                  </a:lnTo>
                  <a:lnTo>
                    <a:pt x="805" y="96"/>
                  </a:lnTo>
                  <a:lnTo>
                    <a:pt x="790" y="96"/>
                  </a:lnTo>
                  <a:lnTo>
                    <a:pt x="770" y="96"/>
                  </a:lnTo>
                  <a:lnTo>
                    <a:pt x="762" y="114"/>
                  </a:lnTo>
                  <a:lnTo>
                    <a:pt x="744" y="156"/>
                  </a:lnTo>
                  <a:lnTo>
                    <a:pt x="737" y="168"/>
                  </a:lnTo>
                  <a:lnTo>
                    <a:pt x="730" y="178"/>
                  </a:lnTo>
                  <a:lnTo>
                    <a:pt x="722" y="188"/>
                  </a:lnTo>
                  <a:lnTo>
                    <a:pt x="714" y="197"/>
                  </a:lnTo>
                  <a:lnTo>
                    <a:pt x="706" y="205"/>
                  </a:lnTo>
                  <a:lnTo>
                    <a:pt x="697" y="212"/>
                  </a:lnTo>
                  <a:lnTo>
                    <a:pt x="689" y="214"/>
                  </a:lnTo>
                  <a:lnTo>
                    <a:pt x="680" y="216"/>
                  </a:lnTo>
                  <a:lnTo>
                    <a:pt x="674" y="216"/>
                  </a:lnTo>
                  <a:lnTo>
                    <a:pt x="669" y="213"/>
                  </a:lnTo>
                  <a:lnTo>
                    <a:pt x="662" y="210"/>
                  </a:lnTo>
                  <a:lnTo>
                    <a:pt x="654" y="205"/>
                  </a:lnTo>
                  <a:lnTo>
                    <a:pt x="638" y="194"/>
                  </a:lnTo>
                  <a:lnTo>
                    <a:pt x="622" y="180"/>
                  </a:lnTo>
                  <a:lnTo>
                    <a:pt x="608" y="165"/>
                  </a:lnTo>
                  <a:lnTo>
                    <a:pt x="596" y="150"/>
                  </a:lnTo>
                  <a:lnTo>
                    <a:pt x="590" y="144"/>
                  </a:lnTo>
                  <a:lnTo>
                    <a:pt x="586" y="137"/>
                  </a:lnTo>
                  <a:lnTo>
                    <a:pt x="585" y="130"/>
                  </a:lnTo>
                  <a:lnTo>
                    <a:pt x="584" y="126"/>
                  </a:lnTo>
                  <a:lnTo>
                    <a:pt x="584" y="114"/>
                  </a:lnTo>
                  <a:lnTo>
                    <a:pt x="584" y="106"/>
                  </a:lnTo>
                  <a:lnTo>
                    <a:pt x="584" y="98"/>
                  </a:lnTo>
                  <a:lnTo>
                    <a:pt x="584" y="84"/>
                  </a:lnTo>
                  <a:lnTo>
                    <a:pt x="576" y="81"/>
                  </a:lnTo>
                  <a:lnTo>
                    <a:pt x="569" y="77"/>
                  </a:lnTo>
                  <a:lnTo>
                    <a:pt x="564" y="72"/>
                  </a:lnTo>
                  <a:lnTo>
                    <a:pt x="557" y="65"/>
                  </a:lnTo>
                  <a:lnTo>
                    <a:pt x="548" y="52"/>
                  </a:lnTo>
                  <a:lnTo>
                    <a:pt x="537" y="37"/>
                  </a:lnTo>
                  <a:lnTo>
                    <a:pt x="528" y="22"/>
                  </a:lnTo>
                  <a:lnTo>
                    <a:pt x="517" y="10"/>
                  </a:lnTo>
                  <a:lnTo>
                    <a:pt x="510" y="6"/>
                  </a:lnTo>
                  <a:lnTo>
                    <a:pt x="504" y="2"/>
                  </a:lnTo>
                  <a:lnTo>
                    <a:pt x="496" y="0"/>
                  </a:lnTo>
                  <a:lnTo>
                    <a:pt x="488" y="0"/>
                  </a:lnTo>
                  <a:lnTo>
                    <a:pt x="469" y="0"/>
                  </a:lnTo>
                  <a:lnTo>
                    <a:pt x="452" y="2"/>
                  </a:lnTo>
                  <a:lnTo>
                    <a:pt x="437" y="8"/>
                  </a:lnTo>
                  <a:lnTo>
                    <a:pt x="423" y="13"/>
                  </a:lnTo>
                  <a:lnTo>
                    <a:pt x="409" y="20"/>
                  </a:lnTo>
                  <a:lnTo>
                    <a:pt x="396" y="28"/>
                  </a:lnTo>
                  <a:lnTo>
                    <a:pt x="384" y="36"/>
                  </a:lnTo>
                  <a:lnTo>
                    <a:pt x="373" y="45"/>
                  </a:lnTo>
                  <a:lnTo>
                    <a:pt x="351" y="62"/>
                  </a:lnTo>
                  <a:lnTo>
                    <a:pt x="328" y="81"/>
                  </a:lnTo>
                  <a:lnTo>
                    <a:pt x="316" y="89"/>
                  </a:lnTo>
                  <a:lnTo>
                    <a:pt x="304" y="96"/>
                  </a:lnTo>
                  <a:lnTo>
                    <a:pt x="291" y="102"/>
                  </a:lnTo>
                  <a:lnTo>
                    <a:pt x="276" y="108"/>
                  </a:lnTo>
                  <a:lnTo>
                    <a:pt x="253" y="110"/>
                  </a:lnTo>
                  <a:lnTo>
                    <a:pt x="231" y="110"/>
                  </a:lnTo>
                  <a:lnTo>
                    <a:pt x="208" y="110"/>
                  </a:lnTo>
                  <a:lnTo>
                    <a:pt x="185" y="109"/>
                  </a:lnTo>
                  <a:lnTo>
                    <a:pt x="175" y="109"/>
                  </a:lnTo>
                  <a:lnTo>
                    <a:pt x="164" y="110"/>
                  </a:lnTo>
                  <a:lnTo>
                    <a:pt x="153" y="112"/>
                  </a:lnTo>
                  <a:lnTo>
                    <a:pt x="144" y="114"/>
                  </a:lnTo>
                  <a:lnTo>
                    <a:pt x="135" y="118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8" y="138"/>
                  </a:lnTo>
                  <a:lnTo>
                    <a:pt x="97" y="130"/>
                  </a:lnTo>
                  <a:lnTo>
                    <a:pt x="87" y="121"/>
                  </a:lnTo>
                  <a:lnTo>
                    <a:pt x="80" y="116"/>
                  </a:lnTo>
                  <a:lnTo>
                    <a:pt x="73" y="112"/>
                  </a:lnTo>
                  <a:lnTo>
                    <a:pt x="67" y="109"/>
                  </a:lnTo>
                  <a:lnTo>
                    <a:pt x="60" y="108"/>
                  </a:lnTo>
                  <a:lnTo>
                    <a:pt x="55" y="108"/>
                  </a:lnTo>
                  <a:lnTo>
                    <a:pt x="51" y="109"/>
                  </a:lnTo>
                  <a:lnTo>
                    <a:pt x="47" y="110"/>
                  </a:lnTo>
                  <a:lnTo>
                    <a:pt x="43" y="113"/>
                  </a:lnTo>
                  <a:lnTo>
                    <a:pt x="37" y="118"/>
                  </a:lnTo>
                  <a:lnTo>
                    <a:pt x="32" y="124"/>
                  </a:lnTo>
                  <a:lnTo>
                    <a:pt x="27" y="132"/>
                  </a:lnTo>
                  <a:lnTo>
                    <a:pt x="20" y="138"/>
                  </a:lnTo>
                  <a:lnTo>
                    <a:pt x="11" y="145"/>
                  </a:lnTo>
                  <a:lnTo>
                    <a:pt x="0" y="150"/>
                  </a:lnTo>
                  <a:lnTo>
                    <a:pt x="216" y="801"/>
                  </a:lnTo>
                  <a:lnTo>
                    <a:pt x="217" y="805"/>
                  </a:lnTo>
                  <a:lnTo>
                    <a:pt x="219" y="810"/>
                  </a:lnTo>
                  <a:lnTo>
                    <a:pt x="221" y="815"/>
                  </a:lnTo>
                  <a:lnTo>
                    <a:pt x="224" y="819"/>
                  </a:lnTo>
                  <a:lnTo>
                    <a:pt x="228" y="823"/>
                  </a:lnTo>
                  <a:lnTo>
                    <a:pt x="232" y="827"/>
                  </a:lnTo>
                  <a:lnTo>
                    <a:pt x="236" y="830"/>
                  </a:lnTo>
                  <a:lnTo>
                    <a:pt x="240" y="830"/>
                  </a:lnTo>
                  <a:lnTo>
                    <a:pt x="251" y="829"/>
                  </a:lnTo>
                  <a:lnTo>
                    <a:pt x="260" y="826"/>
                  </a:lnTo>
                  <a:lnTo>
                    <a:pt x="268" y="821"/>
                  </a:lnTo>
                  <a:lnTo>
                    <a:pt x="275" y="814"/>
                  </a:lnTo>
                  <a:lnTo>
                    <a:pt x="280" y="806"/>
                  </a:lnTo>
                  <a:lnTo>
                    <a:pt x="285" y="798"/>
                  </a:lnTo>
                  <a:lnTo>
                    <a:pt x="289" y="789"/>
                  </a:lnTo>
                  <a:lnTo>
                    <a:pt x="293" y="779"/>
                  </a:lnTo>
                  <a:lnTo>
                    <a:pt x="303" y="761"/>
                  </a:lnTo>
                  <a:lnTo>
                    <a:pt x="312" y="743"/>
                  </a:lnTo>
                  <a:lnTo>
                    <a:pt x="319" y="738"/>
                  </a:lnTo>
                  <a:lnTo>
                    <a:pt x="325" y="733"/>
                  </a:lnTo>
                  <a:lnTo>
                    <a:pt x="333" y="729"/>
                  </a:lnTo>
                  <a:lnTo>
                    <a:pt x="343" y="727"/>
                  </a:lnTo>
                  <a:lnTo>
                    <a:pt x="351" y="729"/>
                  </a:lnTo>
                  <a:lnTo>
                    <a:pt x="361" y="731"/>
                  </a:lnTo>
                  <a:lnTo>
                    <a:pt x="372" y="737"/>
                  </a:lnTo>
                  <a:lnTo>
                    <a:pt x="383" y="742"/>
                  </a:lnTo>
                  <a:lnTo>
                    <a:pt x="393" y="749"/>
                  </a:lnTo>
                  <a:lnTo>
                    <a:pt x="401" y="755"/>
                  </a:lnTo>
                  <a:lnTo>
                    <a:pt x="404" y="759"/>
                  </a:lnTo>
                  <a:lnTo>
                    <a:pt x="407" y="763"/>
                  </a:lnTo>
                  <a:lnTo>
                    <a:pt x="408" y="766"/>
                  </a:lnTo>
                  <a:lnTo>
                    <a:pt x="409" y="770"/>
                  </a:lnTo>
                  <a:lnTo>
                    <a:pt x="409" y="779"/>
                  </a:lnTo>
                  <a:lnTo>
                    <a:pt x="411" y="787"/>
                  </a:lnTo>
                  <a:lnTo>
                    <a:pt x="412" y="794"/>
                  </a:lnTo>
                  <a:lnTo>
                    <a:pt x="415" y="801"/>
                  </a:lnTo>
                  <a:lnTo>
                    <a:pt x="420" y="811"/>
                  </a:lnTo>
                  <a:lnTo>
                    <a:pt x="427" y="821"/>
                  </a:lnTo>
                  <a:lnTo>
                    <a:pt x="433" y="831"/>
                  </a:lnTo>
                  <a:lnTo>
                    <a:pt x="440" y="843"/>
                  </a:lnTo>
                  <a:lnTo>
                    <a:pt x="441" y="851"/>
                  </a:lnTo>
                  <a:lnTo>
                    <a:pt x="444" y="861"/>
                  </a:lnTo>
                  <a:lnTo>
                    <a:pt x="445" y="871"/>
                  </a:lnTo>
                  <a:lnTo>
                    <a:pt x="445" y="885"/>
                  </a:lnTo>
                  <a:lnTo>
                    <a:pt x="453" y="883"/>
                  </a:lnTo>
                  <a:lnTo>
                    <a:pt x="463" y="882"/>
                  </a:lnTo>
                  <a:lnTo>
                    <a:pt x="473" y="882"/>
                  </a:lnTo>
                  <a:lnTo>
                    <a:pt x="485" y="882"/>
                  </a:lnTo>
                  <a:lnTo>
                    <a:pt x="512" y="883"/>
                  </a:lnTo>
                  <a:lnTo>
                    <a:pt x="536" y="885"/>
                  </a:lnTo>
                  <a:lnTo>
                    <a:pt x="550" y="885"/>
                  </a:lnTo>
                  <a:lnTo>
                    <a:pt x="564" y="883"/>
                  </a:lnTo>
                  <a:lnTo>
                    <a:pt x="577" y="881"/>
                  </a:lnTo>
                  <a:lnTo>
                    <a:pt x="589" y="879"/>
                  </a:lnTo>
                  <a:lnTo>
                    <a:pt x="613" y="873"/>
                  </a:lnTo>
                  <a:lnTo>
                    <a:pt x="636" y="866"/>
                  </a:lnTo>
                  <a:lnTo>
                    <a:pt x="657" y="859"/>
                  </a:lnTo>
                  <a:lnTo>
                    <a:pt x="678" y="854"/>
                  </a:lnTo>
                  <a:lnTo>
                    <a:pt x="700" y="850"/>
                  </a:lnTo>
                  <a:lnTo>
                    <a:pt x="722" y="849"/>
                  </a:lnTo>
                  <a:lnTo>
                    <a:pt x="734" y="849"/>
                  </a:lnTo>
                  <a:lnTo>
                    <a:pt x="746" y="851"/>
                  </a:lnTo>
                  <a:lnTo>
                    <a:pt x="757" y="855"/>
                  </a:lnTo>
                  <a:lnTo>
                    <a:pt x="768" y="859"/>
                  </a:lnTo>
                  <a:lnTo>
                    <a:pt x="778" y="865"/>
                  </a:lnTo>
                  <a:lnTo>
                    <a:pt x="789" y="871"/>
                  </a:lnTo>
                  <a:lnTo>
                    <a:pt x="798" y="879"/>
                  </a:lnTo>
                  <a:lnTo>
                    <a:pt x="806" y="887"/>
                  </a:lnTo>
                  <a:lnTo>
                    <a:pt x="814" y="897"/>
                  </a:lnTo>
                  <a:lnTo>
                    <a:pt x="822" y="906"/>
                  </a:lnTo>
                  <a:lnTo>
                    <a:pt x="829" y="915"/>
                  </a:lnTo>
                  <a:lnTo>
                    <a:pt x="836" y="925"/>
                  </a:lnTo>
                  <a:lnTo>
                    <a:pt x="846" y="945"/>
                  </a:lnTo>
                  <a:lnTo>
                    <a:pt x="854" y="963"/>
                  </a:lnTo>
                  <a:lnTo>
                    <a:pt x="873" y="96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9" name="Freeform 13"/>
            <p:cNvSpPr/>
            <p:nvPr/>
          </p:nvSpPr>
          <p:spPr bwMode="auto">
            <a:xfrm>
              <a:off x="11673430" y="4266024"/>
              <a:ext cx="414363" cy="1085737"/>
            </a:xfrm>
            <a:custGeom>
              <a:avLst/>
              <a:gdLst>
                <a:gd name="T0" fmla="*/ 182 w 774"/>
                <a:gd name="T1" fmla="*/ 778 h 2035"/>
                <a:gd name="T2" fmla="*/ 201 w 774"/>
                <a:gd name="T3" fmla="*/ 763 h 2035"/>
                <a:gd name="T4" fmla="*/ 201 w 774"/>
                <a:gd name="T5" fmla="*/ 726 h 2035"/>
                <a:gd name="T6" fmla="*/ 181 w 774"/>
                <a:gd name="T7" fmla="*/ 677 h 2035"/>
                <a:gd name="T8" fmla="*/ 188 w 774"/>
                <a:gd name="T9" fmla="*/ 634 h 2035"/>
                <a:gd name="T10" fmla="*/ 234 w 774"/>
                <a:gd name="T11" fmla="*/ 571 h 2035"/>
                <a:gd name="T12" fmla="*/ 334 w 774"/>
                <a:gd name="T13" fmla="*/ 563 h 2035"/>
                <a:gd name="T14" fmla="*/ 437 w 774"/>
                <a:gd name="T15" fmla="*/ 542 h 2035"/>
                <a:gd name="T16" fmla="*/ 485 w 774"/>
                <a:gd name="T17" fmla="*/ 513 h 2035"/>
                <a:gd name="T18" fmla="*/ 507 w 774"/>
                <a:gd name="T19" fmla="*/ 474 h 2035"/>
                <a:gd name="T20" fmla="*/ 510 w 774"/>
                <a:gd name="T21" fmla="*/ 434 h 2035"/>
                <a:gd name="T22" fmla="*/ 482 w 774"/>
                <a:gd name="T23" fmla="*/ 393 h 2035"/>
                <a:gd name="T24" fmla="*/ 469 w 774"/>
                <a:gd name="T25" fmla="*/ 361 h 2035"/>
                <a:gd name="T26" fmla="*/ 491 w 774"/>
                <a:gd name="T27" fmla="*/ 337 h 2035"/>
                <a:gd name="T28" fmla="*/ 545 w 774"/>
                <a:gd name="T29" fmla="*/ 301 h 2035"/>
                <a:gd name="T30" fmla="*/ 533 w 774"/>
                <a:gd name="T31" fmla="*/ 185 h 2035"/>
                <a:gd name="T32" fmla="*/ 495 w 774"/>
                <a:gd name="T33" fmla="*/ 192 h 2035"/>
                <a:gd name="T34" fmla="*/ 422 w 774"/>
                <a:gd name="T35" fmla="*/ 168 h 2035"/>
                <a:gd name="T36" fmla="*/ 501 w 774"/>
                <a:gd name="T37" fmla="*/ 8 h 2035"/>
                <a:gd name="T38" fmla="*/ 591 w 774"/>
                <a:gd name="T39" fmla="*/ 56 h 2035"/>
                <a:gd name="T40" fmla="*/ 606 w 774"/>
                <a:gd name="T41" fmla="*/ 86 h 2035"/>
                <a:gd name="T42" fmla="*/ 614 w 774"/>
                <a:gd name="T43" fmla="*/ 144 h 2035"/>
                <a:gd name="T44" fmla="*/ 638 w 774"/>
                <a:gd name="T45" fmla="*/ 148 h 2035"/>
                <a:gd name="T46" fmla="*/ 671 w 774"/>
                <a:gd name="T47" fmla="*/ 129 h 2035"/>
                <a:gd name="T48" fmla="*/ 703 w 774"/>
                <a:gd name="T49" fmla="*/ 242 h 2035"/>
                <a:gd name="T50" fmla="*/ 759 w 774"/>
                <a:gd name="T51" fmla="*/ 461 h 2035"/>
                <a:gd name="T52" fmla="*/ 767 w 774"/>
                <a:gd name="T53" fmla="*/ 815 h 2035"/>
                <a:gd name="T54" fmla="*/ 774 w 774"/>
                <a:gd name="T55" fmla="*/ 1135 h 2035"/>
                <a:gd name="T56" fmla="*/ 758 w 774"/>
                <a:gd name="T57" fmla="*/ 1360 h 2035"/>
                <a:gd name="T58" fmla="*/ 693 w 774"/>
                <a:gd name="T59" fmla="*/ 1550 h 2035"/>
                <a:gd name="T60" fmla="*/ 618 w 774"/>
                <a:gd name="T61" fmla="*/ 1665 h 2035"/>
                <a:gd name="T62" fmla="*/ 557 w 774"/>
                <a:gd name="T63" fmla="*/ 1715 h 2035"/>
                <a:gd name="T64" fmla="*/ 482 w 774"/>
                <a:gd name="T65" fmla="*/ 1733 h 2035"/>
                <a:gd name="T66" fmla="*/ 433 w 774"/>
                <a:gd name="T67" fmla="*/ 1703 h 2035"/>
                <a:gd name="T68" fmla="*/ 402 w 774"/>
                <a:gd name="T69" fmla="*/ 1668 h 2035"/>
                <a:gd name="T70" fmla="*/ 353 w 774"/>
                <a:gd name="T71" fmla="*/ 1692 h 2035"/>
                <a:gd name="T72" fmla="*/ 330 w 774"/>
                <a:gd name="T73" fmla="*/ 1733 h 2035"/>
                <a:gd name="T74" fmla="*/ 326 w 774"/>
                <a:gd name="T75" fmla="*/ 1859 h 2035"/>
                <a:gd name="T76" fmla="*/ 252 w 774"/>
                <a:gd name="T77" fmla="*/ 1944 h 2035"/>
                <a:gd name="T78" fmla="*/ 248 w 774"/>
                <a:gd name="T79" fmla="*/ 1976 h 2035"/>
                <a:gd name="T80" fmla="*/ 261 w 774"/>
                <a:gd name="T81" fmla="*/ 2015 h 2035"/>
                <a:gd name="T82" fmla="*/ 212 w 774"/>
                <a:gd name="T83" fmla="*/ 1961 h 2035"/>
                <a:gd name="T84" fmla="*/ 212 w 774"/>
                <a:gd name="T85" fmla="*/ 1905 h 2035"/>
                <a:gd name="T86" fmla="*/ 264 w 774"/>
                <a:gd name="T87" fmla="*/ 1844 h 2035"/>
                <a:gd name="T88" fmla="*/ 222 w 774"/>
                <a:gd name="T89" fmla="*/ 1721 h 2035"/>
                <a:gd name="T90" fmla="*/ 136 w 774"/>
                <a:gd name="T91" fmla="*/ 1587 h 2035"/>
                <a:gd name="T92" fmla="*/ 48 w 774"/>
                <a:gd name="T93" fmla="*/ 1500 h 2035"/>
                <a:gd name="T94" fmla="*/ 9 w 774"/>
                <a:gd name="T95" fmla="*/ 1414 h 2035"/>
                <a:gd name="T96" fmla="*/ 34 w 774"/>
                <a:gd name="T97" fmla="*/ 1291 h 2035"/>
                <a:gd name="T98" fmla="*/ 114 w 774"/>
                <a:gd name="T99" fmla="*/ 1243 h 2035"/>
                <a:gd name="T100" fmla="*/ 253 w 774"/>
                <a:gd name="T101" fmla="*/ 1222 h 2035"/>
                <a:gd name="T102" fmla="*/ 229 w 774"/>
                <a:gd name="T103" fmla="*/ 1055 h 2035"/>
                <a:gd name="T104" fmla="*/ 172 w 774"/>
                <a:gd name="T105" fmla="*/ 869 h 203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74"/>
                <a:gd name="T160" fmla="*/ 0 h 2035"/>
                <a:gd name="T161" fmla="*/ 774 w 774"/>
                <a:gd name="T162" fmla="*/ 2035 h 203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74" h="2035" extrusionOk="0">
                  <a:moveTo>
                    <a:pt x="138" y="782"/>
                  </a:moveTo>
                  <a:lnTo>
                    <a:pt x="150" y="782"/>
                  </a:lnTo>
                  <a:lnTo>
                    <a:pt x="161" y="782"/>
                  </a:lnTo>
                  <a:lnTo>
                    <a:pt x="173" y="781"/>
                  </a:lnTo>
                  <a:lnTo>
                    <a:pt x="182" y="778"/>
                  </a:lnTo>
                  <a:lnTo>
                    <a:pt x="188" y="775"/>
                  </a:lnTo>
                  <a:lnTo>
                    <a:pt x="192" y="774"/>
                  </a:lnTo>
                  <a:lnTo>
                    <a:pt x="196" y="771"/>
                  </a:lnTo>
                  <a:lnTo>
                    <a:pt x="198" y="767"/>
                  </a:lnTo>
                  <a:lnTo>
                    <a:pt x="201" y="763"/>
                  </a:lnTo>
                  <a:lnTo>
                    <a:pt x="202" y="758"/>
                  </a:lnTo>
                  <a:lnTo>
                    <a:pt x="204" y="753"/>
                  </a:lnTo>
                  <a:lnTo>
                    <a:pt x="205" y="746"/>
                  </a:lnTo>
                  <a:lnTo>
                    <a:pt x="204" y="735"/>
                  </a:lnTo>
                  <a:lnTo>
                    <a:pt x="201" y="726"/>
                  </a:lnTo>
                  <a:lnTo>
                    <a:pt x="197" y="718"/>
                  </a:lnTo>
                  <a:lnTo>
                    <a:pt x="193" y="709"/>
                  </a:lnTo>
                  <a:lnTo>
                    <a:pt x="188" y="699"/>
                  </a:lnTo>
                  <a:lnTo>
                    <a:pt x="184" y="689"/>
                  </a:lnTo>
                  <a:lnTo>
                    <a:pt x="181" y="677"/>
                  </a:lnTo>
                  <a:lnTo>
                    <a:pt x="181" y="662"/>
                  </a:lnTo>
                  <a:lnTo>
                    <a:pt x="181" y="655"/>
                  </a:lnTo>
                  <a:lnTo>
                    <a:pt x="182" y="649"/>
                  </a:lnTo>
                  <a:lnTo>
                    <a:pt x="185" y="642"/>
                  </a:lnTo>
                  <a:lnTo>
                    <a:pt x="188" y="634"/>
                  </a:lnTo>
                  <a:lnTo>
                    <a:pt x="196" y="618"/>
                  </a:lnTo>
                  <a:lnTo>
                    <a:pt x="205" y="602"/>
                  </a:lnTo>
                  <a:lnTo>
                    <a:pt x="217" y="589"/>
                  </a:lnTo>
                  <a:lnTo>
                    <a:pt x="229" y="577"/>
                  </a:lnTo>
                  <a:lnTo>
                    <a:pt x="234" y="571"/>
                  </a:lnTo>
                  <a:lnTo>
                    <a:pt x="241" y="569"/>
                  </a:lnTo>
                  <a:lnTo>
                    <a:pt x="246" y="566"/>
                  </a:lnTo>
                  <a:lnTo>
                    <a:pt x="253" y="566"/>
                  </a:lnTo>
                  <a:lnTo>
                    <a:pt x="292" y="565"/>
                  </a:lnTo>
                  <a:lnTo>
                    <a:pt x="334" y="563"/>
                  </a:lnTo>
                  <a:lnTo>
                    <a:pt x="356" y="561"/>
                  </a:lnTo>
                  <a:lnTo>
                    <a:pt x="377" y="558"/>
                  </a:lnTo>
                  <a:lnTo>
                    <a:pt x="398" y="554"/>
                  </a:lnTo>
                  <a:lnTo>
                    <a:pt x="418" y="549"/>
                  </a:lnTo>
                  <a:lnTo>
                    <a:pt x="437" y="542"/>
                  </a:lnTo>
                  <a:lnTo>
                    <a:pt x="455" y="534"/>
                  </a:lnTo>
                  <a:lnTo>
                    <a:pt x="463" y="529"/>
                  </a:lnTo>
                  <a:lnTo>
                    <a:pt x="471" y="523"/>
                  </a:lnTo>
                  <a:lnTo>
                    <a:pt x="478" y="518"/>
                  </a:lnTo>
                  <a:lnTo>
                    <a:pt x="485" y="513"/>
                  </a:lnTo>
                  <a:lnTo>
                    <a:pt x="490" y="506"/>
                  </a:lnTo>
                  <a:lnTo>
                    <a:pt x="495" y="499"/>
                  </a:lnTo>
                  <a:lnTo>
                    <a:pt x="501" y="491"/>
                  </a:lnTo>
                  <a:lnTo>
                    <a:pt x="505" y="483"/>
                  </a:lnTo>
                  <a:lnTo>
                    <a:pt x="507" y="474"/>
                  </a:lnTo>
                  <a:lnTo>
                    <a:pt x="510" y="465"/>
                  </a:lnTo>
                  <a:lnTo>
                    <a:pt x="511" y="455"/>
                  </a:lnTo>
                  <a:lnTo>
                    <a:pt x="511" y="445"/>
                  </a:lnTo>
                  <a:lnTo>
                    <a:pt x="511" y="439"/>
                  </a:lnTo>
                  <a:lnTo>
                    <a:pt x="510" y="434"/>
                  </a:lnTo>
                  <a:lnTo>
                    <a:pt x="507" y="429"/>
                  </a:lnTo>
                  <a:lnTo>
                    <a:pt x="505" y="423"/>
                  </a:lnTo>
                  <a:lnTo>
                    <a:pt x="498" y="413"/>
                  </a:lnTo>
                  <a:lnTo>
                    <a:pt x="490" y="404"/>
                  </a:lnTo>
                  <a:lnTo>
                    <a:pt x="482" y="393"/>
                  </a:lnTo>
                  <a:lnTo>
                    <a:pt x="475" y="382"/>
                  </a:lnTo>
                  <a:lnTo>
                    <a:pt x="473" y="377"/>
                  </a:lnTo>
                  <a:lnTo>
                    <a:pt x="471" y="372"/>
                  </a:lnTo>
                  <a:lnTo>
                    <a:pt x="470" y="366"/>
                  </a:lnTo>
                  <a:lnTo>
                    <a:pt x="469" y="361"/>
                  </a:lnTo>
                  <a:lnTo>
                    <a:pt x="470" y="357"/>
                  </a:lnTo>
                  <a:lnTo>
                    <a:pt x="473" y="353"/>
                  </a:lnTo>
                  <a:lnTo>
                    <a:pt x="475" y="349"/>
                  </a:lnTo>
                  <a:lnTo>
                    <a:pt x="479" y="345"/>
                  </a:lnTo>
                  <a:lnTo>
                    <a:pt x="491" y="337"/>
                  </a:lnTo>
                  <a:lnTo>
                    <a:pt x="505" y="329"/>
                  </a:lnTo>
                  <a:lnTo>
                    <a:pt x="519" y="321"/>
                  </a:lnTo>
                  <a:lnTo>
                    <a:pt x="533" y="312"/>
                  </a:lnTo>
                  <a:lnTo>
                    <a:pt x="539" y="306"/>
                  </a:lnTo>
                  <a:lnTo>
                    <a:pt x="545" y="301"/>
                  </a:lnTo>
                  <a:lnTo>
                    <a:pt x="550" y="296"/>
                  </a:lnTo>
                  <a:lnTo>
                    <a:pt x="554" y="289"/>
                  </a:lnTo>
                  <a:lnTo>
                    <a:pt x="554" y="193"/>
                  </a:lnTo>
                  <a:lnTo>
                    <a:pt x="542" y="188"/>
                  </a:lnTo>
                  <a:lnTo>
                    <a:pt x="533" y="185"/>
                  </a:lnTo>
                  <a:lnTo>
                    <a:pt x="526" y="185"/>
                  </a:lnTo>
                  <a:lnTo>
                    <a:pt x="519" y="185"/>
                  </a:lnTo>
                  <a:lnTo>
                    <a:pt x="513" y="188"/>
                  </a:lnTo>
                  <a:lnTo>
                    <a:pt x="506" y="190"/>
                  </a:lnTo>
                  <a:lnTo>
                    <a:pt x="495" y="192"/>
                  </a:lnTo>
                  <a:lnTo>
                    <a:pt x="482" y="193"/>
                  </a:lnTo>
                  <a:lnTo>
                    <a:pt x="473" y="190"/>
                  </a:lnTo>
                  <a:lnTo>
                    <a:pt x="459" y="185"/>
                  </a:lnTo>
                  <a:lnTo>
                    <a:pt x="442" y="177"/>
                  </a:lnTo>
                  <a:lnTo>
                    <a:pt x="422" y="168"/>
                  </a:lnTo>
                  <a:lnTo>
                    <a:pt x="389" y="152"/>
                  </a:lnTo>
                  <a:lnTo>
                    <a:pt x="373" y="144"/>
                  </a:lnTo>
                  <a:lnTo>
                    <a:pt x="475" y="0"/>
                  </a:lnTo>
                  <a:lnTo>
                    <a:pt x="485" y="2"/>
                  </a:lnTo>
                  <a:lnTo>
                    <a:pt x="501" y="8"/>
                  </a:lnTo>
                  <a:lnTo>
                    <a:pt x="521" y="17"/>
                  </a:lnTo>
                  <a:lnTo>
                    <a:pt x="543" y="28"/>
                  </a:lnTo>
                  <a:lnTo>
                    <a:pt x="565" y="40"/>
                  </a:lnTo>
                  <a:lnTo>
                    <a:pt x="583" y="50"/>
                  </a:lnTo>
                  <a:lnTo>
                    <a:pt x="591" y="56"/>
                  </a:lnTo>
                  <a:lnTo>
                    <a:pt x="597" y="60"/>
                  </a:lnTo>
                  <a:lnTo>
                    <a:pt x="601" y="64"/>
                  </a:lnTo>
                  <a:lnTo>
                    <a:pt x="602" y="66"/>
                  </a:lnTo>
                  <a:lnTo>
                    <a:pt x="605" y="74"/>
                  </a:lnTo>
                  <a:lnTo>
                    <a:pt x="606" y="86"/>
                  </a:lnTo>
                  <a:lnTo>
                    <a:pt x="607" y="101"/>
                  </a:lnTo>
                  <a:lnTo>
                    <a:pt x="607" y="114"/>
                  </a:lnTo>
                  <a:lnTo>
                    <a:pt x="609" y="128"/>
                  </a:lnTo>
                  <a:lnTo>
                    <a:pt x="611" y="140"/>
                  </a:lnTo>
                  <a:lnTo>
                    <a:pt x="614" y="144"/>
                  </a:lnTo>
                  <a:lnTo>
                    <a:pt x="617" y="148"/>
                  </a:lnTo>
                  <a:lnTo>
                    <a:pt x="621" y="149"/>
                  </a:lnTo>
                  <a:lnTo>
                    <a:pt x="626" y="150"/>
                  </a:lnTo>
                  <a:lnTo>
                    <a:pt x="633" y="149"/>
                  </a:lnTo>
                  <a:lnTo>
                    <a:pt x="638" y="148"/>
                  </a:lnTo>
                  <a:lnTo>
                    <a:pt x="645" y="144"/>
                  </a:lnTo>
                  <a:lnTo>
                    <a:pt x="651" y="141"/>
                  </a:lnTo>
                  <a:lnTo>
                    <a:pt x="657" y="137"/>
                  </a:lnTo>
                  <a:lnTo>
                    <a:pt x="665" y="133"/>
                  </a:lnTo>
                  <a:lnTo>
                    <a:pt x="671" y="129"/>
                  </a:lnTo>
                  <a:lnTo>
                    <a:pt x="681" y="126"/>
                  </a:lnTo>
                  <a:lnTo>
                    <a:pt x="683" y="152"/>
                  </a:lnTo>
                  <a:lnTo>
                    <a:pt x="689" y="180"/>
                  </a:lnTo>
                  <a:lnTo>
                    <a:pt x="695" y="210"/>
                  </a:lnTo>
                  <a:lnTo>
                    <a:pt x="703" y="242"/>
                  </a:lnTo>
                  <a:lnTo>
                    <a:pt x="714" y="277"/>
                  </a:lnTo>
                  <a:lnTo>
                    <a:pt x="727" y="313"/>
                  </a:lnTo>
                  <a:lnTo>
                    <a:pt x="742" y="352"/>
                  </a:lnTo>
                  <a:lnTo>
                    <a:pt x="758" y="392"/>
                  </a:lnTo>
                  <a:lnTo>
                    <a:pt x="759" y="461"/>
                  </a:lnTo>
                  <a:lnTo>
                    <a:pt x="759" y="531"/>
                  </a:lnTo>
                  <a:lnTo>
                    <a:pt x="762" y="602"/>
                  </a:lnTo>
                  <a:lnTo>
                    <a:pt x="763" y="674"/>
                  </a:lnTo>
                  <a:lnTo>
                    <a:pt x="766" y="745"/>
                  </a:lnTo>
                  <a:lnTo>
                    <a:pt x="767" y="815"/>
                  </a:lnTo>
                  <a:lnTo>
                    <a:pt x="770" y="883"/>
                  </a:lnTo>
                  <a:lnTo>
                    <a:pt x="773" y="950"/>
                  </a:lnTo>
                  <a:lnTo>
                    <a:pt x="774" y="1015"/>
                  </a:lnTo>
                  <a:lnTo>
                    <a:pt x="774" y="1076"/>
                  </a:lnTo>
                  <a:lnTo>
                    <a:pt x="774" y="1135"/>
                  </a:lnTo>
                  <a:lnTo>
                    <a:pt x="774" y="1190"/>
                  </a:lnTo>
                  <a:lnTo>
                    <a:pt x="771" y="1240"/>
                  </a:lnTo>
                  <a:lnTo>
                    <a:pt x="769" y="1286"/>
                  </a:lnTo>
                  <a:lnTo>
                    <a:pt x="765" y="1326"/>
                  </a:lnTo>
                  <a:lnTo>
                    <a:pt x="758" y="1360"/>
                  </a:lnTo>
                  <a:lnTo>
                    <a:pt x="747" y="1403"/>
                  </a:lnTo>
                  <a:lnTo>
                    <a:pt x="730" y="1456"/>
                  </a:lnTo>
                  <a:lnTo>
                    <a:pt x="719" y="1487"/>
                  </a:lnTo>
                  <a:lnTo>
                    <a:pt x="706" y="1518"/>
                  </a:lnTo>
                  <a:lnTo>
                    <a:pt x="693" y="1550"/>
                  </a:lnTo>
                  <a:lnTo>
                    <a:pt x="677" y="1581"/>
                  </a:lnTo>
                  <a:lnTo>
                    <a:pt x="659" y="1611"/>
                  </a:lnTo>
                  <a:lnTo>
                    <a:pt x="639" y="1639"/>
                  </a:lnTo>
                  <a:lnTo>
                    <a:pt x="629" y="1652"/>
                  </a:lnTo>
                  <a:lnTo>
                    <a:pt x="618" y="1665"/>
                  </a:lnTo>
                  <a:lnTo>
                    <a:pt x="607" y="1677"/>
                  </a:lnTo>
                  <a:lnTo>
                    <a:pt x="595" y="1688"/>
                  </a:lnTo>
                  <a:lnTo>
                    <a:pt x="582" y="1697"/>
                  </a:lnTo>
                  <a:lnTo>
                    <a:pt x="570" y="1707"/>
                  </a:lnTo>
                  <a:lnTo>
                    <a:pt x="557" y="1715"/>
                  </a:lnTo>
                  <a:lnTo>
                    <a:pt x="542" y="1721"/>
                  </a:lnTo>
                  <a:lnTo>
                    <a:pt x="527" y="1727"/>
                  </a:lnTo>
                  <a:lnTo>
                    <a:pt x="513" y="1731"/>
                  </a:lnTo>
                  <a:lnTo>
                    <a:pt x="498" y="1733"/>
                  </a:lnTo>
                  <a:lnTo>
                    <a:pt x="482" y="1733"/>
                  </a:lnTo>
                  <a:lnTo>
                    <a:pt x="469" y="1732"/>
                  </a:lnTo>
                  <a:lnTo>
                    <a:pt x="458" y="1729"/>
                  </a:lnTo>
                  <a:lnTo>
                    <a:pt x="450" y="1724"/>
                  </a:lnTo>
                  <a:lnTo>
                    <a:pt x="443" y="1717"/>
                  </a:lnTo>
                  <a:lnTo>
                    <a:pt x="433" y="1703"/>
                  </a:lnTo>
                  <a:lnTo>
                    <a:pt x="423" y="1687"/>
                  </a:lnTo>
                  <a:lnTo>
                    <a:pt x="419" y="1680"/>
                  </a:lnTo>
                  <a:lnTo>
                    <a:pt x="414" y="1675"/>
                  </a:lnTo>
                  <a:lnTo>
                    <a:pt x="409" y="1669"/>
                  </a:lnTo>
                  <a:lnTo>
                    <a:pt x="402" y="1668"/>
                  </a:lnTo>
                  <a:lnTo>
                    <a:pt x="396" y="1668"/>
                  </a:lnTo>
                  <a:lnTo>
                    <a:pt x="386" y="1671"/>
                  </a:lnTo>
                  <a:lnTo>
                    <a:pt x="374" y="1676"/>
                  </a:lnTo>
                  <a:lnTo>
                    <a:pt x="361" y="1685"/>
                  </a:lnTo>
                  <a:lnTo>
                    <a:pt x="353" y="1692"/>
                  </a:lnTo>
                  <a:lnTo>
                    <a:pt x="346" y="1700"/>
                  </a:lnTo>
                  <a:lnTo>
                    <a:pt x="341" y="1707"/>
                  </a:lnTo>
                  <a:lnTo>
                    <a:pt x="336" y="1715"/>
                  </a:lnTo>
                  <a:lnTo>
                    <a:pt x="333" y="1724"/>
                  </a:lnTo>
                  <a:lnTo>
                    <a:pt x="330" y="1733"/>
                  </a:lnTo>
                  <a:lnTo>
                    <a:pt x="329" y="1744"/>
                  </a:lnTo>
                  <a:lnTo>
                    <a:pt x="328" y="1756"/>
                  </a:lnTo>
                  <a:lnTo>
                    <a:pt x="326" y="1784"/>
                  </a:lnTo>
                  <a:lnTo>
                    <a:pt x="326" y="1817"/>
                  </a:lnTo>
                  <a:lnTo>
                    <a:pt x="326" y="1859"/>
                  </a:lnTo>
                  <a:lnTo>
                    <a:pt x="325" y="1908"/>
                  </a:lnTo>
                  <a:lnTo>
                    <a:pt x="292" y="1923"/>
                  </a:lnTo>
                  <a:lnTo>
                    <a:pt x="266" y="1933"/>
                  </a:lnTo>
                  <a:lnTo>
                    <a:pt x="258" y="1939"/>
                  </a:lnTo>
                  <a:lnTo>
                    <a:pt x="252" y="1944"/>
                  </a:lnTo>
                  <a:lnTo>
                    <a:pt x="246" y="1949"/>
                  </a:lnTo>
                  <a:lnTo>
                    <a:pt x="244" y="1956"/>
                  </a:lnTo>
                  <a:lnTo>
                    <a:pt x="244" y="1961"/>
                  </a:lnTo>
                  <a:lnTo>
                    <a:pt x="244" y="1969"/>
                  </a:lnTo>
                  <a:lnTo>
                    <a:pt x="248" y="1976"/>
                  </a:lnTo>
                  <a:lnTo>
                    <a:pt x="252" y="1985"/>
                  </a:lnTo>
                  <a:lnTo>
                    <a:pt x="268" y="2007"/>
                  </a:lnTo>
                  <a:lnTo>
                    <a:pt x="289" y="2035"/>
                  </a:lnTo>
                  <a:lnTo>
                    <a:pt x="274" y="2024"/>
                  </a:lnTo>
                  <a:lnTo>
                    <a:pt x="261" y="2015"/>
                  </a:lnTo>
                  <a:lnTo>
                    <a:pt x="248" y="2004"/>
                  </a:lnTo>
                  <a:lnTo>
                    <a:pt x="237" y="1993"/>
                  </a:lnTo>
                  <a:lnTo>
                    <a:pt x="226" y="1983"/>
                  </a:lnTo>
                  <a:lnTo>
                    <a:pt x="218" y="1972"/>
                  </a:lnTo>
                  <a:lnTo>
                    <a:pt x="212" y="1961"/>
                  </a:lnTo>
                  <a:lnTo>
                    <a:pt x="206" y="1949"/>
                  </a:lnTo>
                  <a:lnTo>
                    <a:pt x="204" y="1939"/>
                  </a:lnTo>
                  <a:lnTo>
                    <a:pt x="204" y="1928"/>
                  </a:lnTo>
                  <a:lnTo>
                    <a:pt x="206" y="1916"/>
                  </a:lnTo>
                  <a:lnTo>
                    <a:pt x="212" y="1905"/>
                  </a:lnTo>
                  <a:lnTo>
                    <a:pt x="220" y="1893"/>
                  </a:lnTo>
                  <a:lnTo>
                    <a:pt x="232" y="1883"/>
                  </a:lnTo>
                  <a:lnTo>
                    <a:pt x="246" y="1872"/>
                  </a:lnTo>
                  <a:lnTo>
                    <a:pt x="265" y="1860"/>
                  </a:lnTo>
                  <a:lnTo>
                    <a:pt x="264" y="1844"/>
                  </a:lnTo>
                  <a:lnTo>
                    <a:pt x="260" y="1825"/>
                  </a:lnTo>
                  <a:lnTo>
                    <a:pt x="253" y="1804"/>
                  </a:lnTo>
                  <a:lnTo>
                    <a:pt x="246" y="1781"/>
                  </a:lnTo>
                  <a:lnTo>
                    <a:pt x="232" y="1743"/>
                  </a:lnTo>
                  <a:lnTo>
                    <a:pt x="222" y="1721"/>
                  </a:lnTo>
                  <a:lnTo>
                    <a:pt x="202" y="1687"/>
                  </a:lnTo>
                  <a:lnTo>
                    <a:pt x="185" y="1656"/>
                  </a:lnTo>
                  <a:lnTo>
                    <a:pt x="168" y="1629"/>
                  </a:lnTo>
                  <a:lnTo>
                    <a:pt x="152" y="1607"/>
                  </a:lnTo>
                  <a:lnTo>
                    <a:pt x="136" y="1587"/>
                  </a:lnTo>
                  <a:lnTo>
                    <a:pt x="122" y="1570"/>
                  </a:lnTo>
                  <a:lnTo>
                    <a:pt x="109" y="1555"/>
                  </a:lnTo>
                  <a:lnTo>
                    <a:pt x="96" y="1542"/>
                  </a:lnTo>
                  <a:lnTo>
                    <a:pt x="70" y="1520"/>
                  </a:lnTo>
                  <a:lnTo>
                    <a:pt x="48" y="1500"/>
                  </a:lnTo>
                  <a:lnTo>
                    <a:pt x="24" y="1480"/>
                  </a:lnTo>
                  <a:lnTo>
                    <a:pt x="0" y="1456"/>
                  </a:lnTo>
                  <a:lnTo>
                    <a:pt x="0" y="1450"/>
                  </a:lnTo>
                  <a:lnTo>
                    <a:pt x="2" y="1435"/>
                  </a:lnTo>
                  <a:lnTo>
                    <a:pt x="9" y="1414"/>
                  </a:lnTo>
                  <a:lnTo>
                    <a:pt x="16" y="1387"/>
                  </a:lnTo>
                  <a:lnTo>
                    <a:pt x="22" y="1356"/>
                  </a:lnTo>
                  <a:lnTo>
                    <a:pt x="29" y="1324"/>
                  </a:lnTo>
                  <a:lnTo>
                    <a:pt x="32" y="1307"/>
                  </a:lnTo>
                  <a:lnTo>
                    <a:pt x="34" y="1291"/>
                  </a:lnTo>
                  <a:lnTo>
                    <a:pt x="36" y="1274"/>
                  </a:lnTo>
                  <a:lnTo>
                    <a:pt x="36" y="1258"/>
                  </a:lnTo>
                  <a:lnTo>
                    <a:pt x="58" y="1252"/>
                  </a:lnTo>
                  <a:lnTo>
                    <a:pt x="85" y="1247"/>
                  </a:lnTo>
                  <a:lnTo>
                    <a:pt x="114" y="1243"/>
                  </a:lnTo>
                  <a:lnTo>
                    <a:pt x="144" y="1240"/>
                  </a:lnTo>
                  <a:lnTo>
                    <a:pt x="174" y="1236"/>
                  </a:lnTo>
                  <a:lnTo>
                    <a:pt x="204" y="1232"/>
                  </a:lnTo>
                  <a:lnTo>
                    <a:pt x="230" y="1228"/>
                  </a:lnTo>
                  <a:lnTo>
                    <a:pt x="253" y="1222"/>
                  </a:lnTo>
                  <a:lnTo>
                    <a:pt x="250" y="1186"/>
                  </a:lnTo>
                  <a:lnTo>
                    <a:pt x="246" y="1151"/>
                  </a:lnTo>
                  <a:lnTo>
                    <a:pt x="241" y="1118"/>
                  </a:lnTo>
                  <a:lnTo>
                    <a:pt x="236" y="1086"/>
                  </a:lnTo>
                  <a:lnTo>
                    <a:pt x="229" y="1055"/>
                  </a:lnTo>
                  <a:lnTo>
                    <a:pt x="222" y="1026"/>
                  </a:lnTo>
                  <a:lnTo>
                    <a:pt x="214" y="996"/>
                  </a:lnTo>
                  <a:lnTo>
                    <a:pt x="206" y="970"/>
                  </a:lnTo>
                  <a:lnTo>
                    <a:pt x="190" y="918"/>
                  </a:lnTo>
                  <a:lnTo>
                    <a:pt x="172" y="869"/>
                  </a:lnTo>
                  <a:lnTo>
                    <a:pt x="154" y="822"/>
                  </a:lnTo>
                  <a:lnTo>
                    <a:pt x="138" y="777"/>
                  </a:lnTo>
                  <a:lnTo>
                    <a:pt x="138" y="78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0" name="Freeform 14"/>
            <p:cNvSpPr/>
            <p:nvPr/>
          </p:nvSpPr>
          <p:spPr bwMode="auto">
            <a:xfrm>
              <a:off x="7575250" y="1618991"/>
              <a:ext cx="1529823" cy="3601642"/>
            </a:xfrm>
            <a:custGeom>
              <a:avLst/>
              <a:gdLst>
                <a:gd name="T0" fmla="*/ 211 w 2865"/>
                <a:gd name="T1" fmla="*/ 2861 h 6748"/>
                <a:gd name="T2" fmla="*/ 379 w 2865"/>
                <a:gd name="T3" fmla="*/ 3250 h 6748"/>
                <a:gd name="T4" fmla="*/ 506 w 2865"/>
                <a:gd name="T5" fmla="*/ 3666 h 6748"/>
                <a:gd name="T6" fmla="*/ 451 w 2865"/>
                <a:gd name="T7" fmla="*/ 3932 h 6748"/>
                <a:gd name="T8" fmla="*/ 328 w 2865"/>
                <a:gd name="T9" fmla="*/ 4171 h 6748"/>
                <a:gd name="T10" fmla="*/ 361 w 2865"/>
                <a:gd name="T11" fmla="*/ 4399 h 6748"/>
                <a:gd name="T12" fmla="*/ 319 w 2865"/>
                <a:gd name="T13" fmla="*/ 4671 h 6748"/>
                <a:gd name="T14" fmla="*/ 593 w 2865"/>
                <a:gd name="T15" fmla="*/ 4756 h 6748"/>
                <a:gd name="T16" fmla="*/ 785 w 2865"/>
                <a:gd name="T17" fmla="*/ 4961 h 6748"/>
                <a:gd name="T18" fmla="*/ 834 w 2865"/>
                <a:gd name="T19" fmla="*/ 5205 h 6748"/>
                <a:gd name="T20" fmla="*/ 782 w 2865"/>
                <a:gd name="T21" fmla="*/ 5562 h 6748"/>
                <a:gd name="T22" fmla="*/ 796 w 2865"/>
                <a:gd name="T23" fmla="*/ 5830 h 6748"/>
                <a:gd name="T24" fmla="*/ 1073 w 2865"/>
                <a:gd name="T25" fmla="*/ 5984 h 6748"/>
                <a:gd name="T26" fmla="*/ 1239 w 2865"/>
                <a:gd name="T27" fmla="*/ 6362 h 6748"/>
                <a:gd name="T28" fmla="*/ 1062 w 2865"/>
                <a:gd name="T29" fmla="*/ 6601 h 6748"/>
                <a:gd name="T30" fmla="*/ 1403 w 2865"/>
                <a:gd name="T31" fmla="*/ 6708 h 6748"/>
                <a:gd name="T32" fmla="*/ 1633 w 2865"/>
                <a:gd name="T33" fmla="*/ 6335 h 6748"/>
                <a:gd name="T34" fmla="*/ 1783 w 2865"/>
                <a:gd name="T35" fmla="*/ 6134 h 6748"/>
                <a:gd name="T36" fmla="*/ 1883 w 2865"/>
                <a:gd name="T37" fmla="*/ 5980 h 6748"/>
                <a:gd name="T38" fmla="*/ 1871 w 2865"/>
                <a:gd name="T39" fmla="*/ 5713 h 6748"/>
                <a:gd name="T40" fmla="*/ 1966 w 2865"/>
                <a:gd name="T41" fmla="*/ 5458 h 6748"/>
                <a:gd name="T42" fmla="*/ 2083 w 2865"/>
                <a:gd name="T43" fmla="*/ 5201 h 6748"/>
                <a:gd name="T44" fmla="*/ 2295 w 2865"/>
                <a:gd name="T45" fmla="*/ 5209 h 6748"/>
                <a:gd name="T46" fmla="*/ 2398 w 2865"/>
                <a:gd name="T47" fmla="*/ 5037 h 6748"/>
                <a:gd name="T48" fmla="*/ 2492 w 2865"/>
                <a:gd name="T49" fmla="*/ 4800 h 6748"/>
                <a:gd name="T50" fmla="*/ 2732 w 2865"/>
                <a:gd name="T51" fmla="*/ 4860 h 6748"/>
                <a:gd name="T52" fmla="*/ 2812 w 2865"/>
                <a:gd name="T53" fmla="*/ 4676 h 6748"/>
                <a:gd name="T54" fmla="*/ 2787 w 2865"/>
                <a:gd name="T55" fmla="*/ 4436 h 6748"/>
                <a:gd name="T56" fmla="*/ 2698 w 2865"/>
                <a:gd name="T57" fmla="*/ 4146 h 6748"/>
                <a:gd name="T58" fmla="*/ 2783 w 2865"/>
                <a:gd name="T59" fmla="*/ 3932 h 6748"/>
                <a:gd name="T60" fmla="*/ 2727 w 2865"/>
                <a:gd name="T61" fmla="*/ 3692 h 6748"/>
                <a:gd name="T62" fmla="*/ 2772 w 2865"/>
                <a:gd name="T63" fmla="*/ 3486 h 6748"/>
                <a:gd name="T64" fmla="*/ 2630 w 2865"/>
                <a:gd name="T65" fmla="*/ 3387 h 6748"/>
                <a:gd name="T66" fmla="*/ 2590 w 2865"/>
                <a:gd name="T67" fmla="*/ 3035 h 6748"/>
                <a:gd name="T68" fmla="*/ 2442 w 2865"/>
                <a:gd name="T69" fmla="*/ 2776 h 6748"/>
                <a:gd name="T70" fmla="*/ 2354 w 2865"/>
                <a:gd name="T71" fmla="*/ 2124 h 6748"/>
                <a:gd name="T72" fmla="*/ 2587 w 2865"/>
                <a:gd name="T73" fmla="*/ 1944 h 6748"/>
                <a:gd name="T74" fmla="*/ 2704 w 2865"/>
                <a:gd name="T75" fmla="*/ 1508 h 6748"/>
                <a:gd name="T76" fmla="*/ 2487 w 2865"/>
                <a:gd name="T77" fmla="*/ 1191 h 6748"/>
                <a:gd name="T78" fmla="*/ 2432 w 2865"/>
                <a:gd name="T79" fmla="*/ 914 h 6748"/>
                <a:gd name="T80" fmla="*/ 2383 w 2865"/>
                <a:gd name="T81" fmla="*/ 1031 h 6748"/>
                <a:gd name="T82" fmla="*/ 2291 w 2865"/>
                <a:gd name="T83" fmla="*/ 926 h 6748"/>
                <a:gd name="T84" fmla="*/ 2302 w 2865"/>
                <a:gd name="T85" fmla="*/ 229 h 6748"/>
                <a:gd name="T86" fmla="*/ 1990 w 2865"/>
                <a:gd name="T87" fmla="*/ 293 h 6748"/>
                <a:gd name="T88" fmla="*/ 1873 w 2865"/>
                <a:gd name="T89" fmla="*/ 140 h 6748"/>
                <a:gd name="T90" fmla="*/ 1809 w 2865"/>
                <a:gd name="T91" fmla="*/ 12 h 6748"/>
                <a:gd name="T92" fmla="*/ 1587 w 2865"/>
                <a:gd name="T93" fmla="*/ 225 h 6748"/>
                <a:gd name="T94" fmla="*/ 1478 w 2865"/>
                <a:gd name="T95" fmla="*/ 385 h 6748"/>
                <a:gd name="T96" fmla="*/ 1339 w 2865"/>
                <a:gd name="T97" fmla="*/ 558 h 6748"/>
                <a:gd name="T98" fmla="*/ 1238 w 2865"/>
                <a:gd name="T99" fmla="*/ 509 h 6748"/>
                <a:gd name="T100" fmla="*/ 1010 w 2865"/>
                <a:gd name="T101" fmla="*/ 645 h 6748"/>
                <a:gd name="T102" fmla="*/ 740 w 2865"/>
                <a:gd name="T103" fmla="*/ 1106 h 6748"/>
                <a:gd name="T104" fmla="*/ 273 w 2865"/>
                <a:gd name="T105" fmla="*/ 1155 h 6748"/>
                <a:gd name="T106" fmla="*/ 240 w 2865"/>
                <a:gd name="T107" fmla="*/ 1490 h 6748"/>
                <a:gd name="T108" fmla="*/ 368 w 2865"/>
                <a:gd name="T109" fmla="*/ 1627 h 6748"/>
                <a:gd name="T110" fmla="*/ 369 w 2865"/>
                <a:gd name="T111" fmla="*/ 2081 h 6748"/>
                <a:gd name="T112" fmla="*/ 323 w 2865"/>
                <a:gd name="T113" fmla="*/ 1893 h 6748"/>
                <a:gd name="T114" fmla="*/ 360 w 2865"/>
                <a:gd name="T115" fmla="*/ 1662 h 6748"/>
                <a:gd name="T116" fmla="*/ 72 w 2865"/>
                <a:gd name="T117" fmla="*/ 1467 h 6748"/>
                <a:gd name="T118" fmla="*/ 160 w 2865"/>
                <a:gd name="T119" fmla="*/ 1674 h 6748"/>
                <a:gd name="T120" fmla="*/ 164 w 2865"/>
                <a:gd name="T121" fmla="*/ 1957 h 6748"/>
                <a:gd name="T122" fmla="*/ 37 w 2865"/>
                <a:gd name="T123" fmla="*/ 2237 h 6748"/>
                <a:gd name="T124" fmla="*/ 289 w 2865"/>
                <a:gd name="T125" fmla="*/ 2403 h 67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65"/>
                <a:gd name="T190" fmla="*/ 0 h 6748"/>
                <a:gd name="T191" fmla="*/ 2865 w 2865"/>
                <a:gd name="T192" fmla="*/ 6748 h 67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65" h="6748" extrusionOk="0">
                  <a:moveTo>
                    <a:pt x="276" y="2557"/>
                  </a:moveTo>
                  <a:lnTo>
                    <a:pt x="271" y="2540"/>
                  </a:lnTo>
                  <a:lnTo>
                    <a:pt x="276" y="2557"/>
                  </a:lnTo>
                  <a:lnTo>
                    <a:pt x="271" y="2557"/>
                  </a:lnTo>
                  <a:lnTo>
                    <a:pt x="269" y="2568"/>
                  </a:lnTo>
                  <a:lnTo>
                    <a:pt x="267" y="2578"/>
                  </a:lnTo>
                  <a:lnTo>
                    <a:pt x="264" y="2590"/>
                  </a:lnTo>
                  <a:lnTo>
                    <a:pt x="259" y="2602"/>
                  </a:lnTo>
                  <a:lnTo>
                    <a:pt x="252" y="2613"/>
                  </a:lnTo>
                  <a:lnTo>
                    <a:pt x="245" y="2624"/>
                  </a:lnTo>
                  <a:lnTo>
                    <a:pt x="237" y="2634"/>
                  </a:lnTo>
                  <a:lnTo>
                    <a:pt x="228" y="2641"/>
                  </a:lnTo>
                  <a:lnTo>
                    <a:pt x="212" y="2645"/>
                  </a:lnTo>
                  <a:lnTo>
                    <a:pt x="195" y="2648"/>
                  </a:lnTo>
                  <a:lnTo>
                    <a:pt x="187" y="2650"/>
                  </a:lnTo>
                  <a:lnTo>
                    <a:pt x="180" y="2656"/>
                  </a:lnTo>
                  <a:lnTo>
                    <a:pt x="177" y="2658"/>
                  </a:lnTo>
                  <a:lnTo>
                    <a:pt x="176" y="2662"/>
                  </a:lnTo>
                  <a:lnTo>
                    <a:pt x="175" y="2666"/>
                  </a:lnTo>
                  <a:lnTo>
                    <a:pt x="175" y="2672"/>
                  </a:lnTo>
                  <a:lnTo>
                    <a:pt x="176" y="2680"/>
                  </a:lnTo>
                  <a:lnTo>
                    <a:pt x="179" y="2701"/>
                  </a:lnTo>
                  <a:lnTo>
                    <a:pt x="184" y="2730"/>
                  </a:lnTo>
                  <a:lnTo>
                    <a:pt x="191" y="2765"/>
                  </a:lnTo>
                  <a:lnTo>
                    <a:pt x="197" y="2801"/>
                  </a:lnTo>
                  <a:lnTo>
                    <a:pt x="204" y="2834"/>
                  </a:lnTo>
                  <a:lnTo>
                    <a:pt x="211" y="2861"/>
                  </a:lnTo>
                  <a:lnTo>
                    <a:pt x="216" y="2877"/>
                  </a:lnTo>
                  <a:lnTo>
                    <a:pt x="237" y="2897"/>
                  </a:lnTo>
                  <a:lnTo>
                    <a:pt x="255" y="2910"/>
                  </a:lnTo>
                  <a:lnTo>
                    <a:pt x="259" y="2913"/>
                  </a:lnTo>
                  <a:lnTo>
                    <a:pt x="261" y="2917"/>
                  </a:lnTo>
                  <a:lnTo>
                    <a:pt x="264" y="2922"/>
                  </a:lnTo>
                  <a:lnTo>
                    <a:pt x="267" y="2928"/>
                  </a:lnTo>
                  <a:lnTo>
                    <a:pt x="268" y="2934"/>
                  </a:lnTo>
                  <a:lnTo>
                    <a:pt x="269" y="2941"/>
                  </a:lnTo>
                  <a:lnTo>
                    <a:pt x="271" y="2950"/>
                  </a:lnTo>
                  <a:lnTo>
                    <a:pt x="271" y="2961"/>
                  </a:lnTo>
                  <a:lnTo>
                    <a:pt x="271" y="3001"/>
                  </a:lnTo>
                  <a:lnTo>
                    <a:pt x="271" y="3035"/>
                  </a:lnTo>
                  <a:lnTo>
                    <a:pt x="271" y="3073"/>
                  </a:lnTo>
                  <a:lnTo>
                    <a:pt x="271" y="3123"/>
                  </a:lnTo>
                  <a:lnTo>
                    <a:pt x="271" y="3137"/>
                  </a:lnTo>
                  <a:lnTo>
                    <a:pt x="273" y="3149"/>
                  </a:lnTo>
                  <a:lnTo>
                    <a:pt x="276" y="3159"/>
                  </a:lnTo>
                  <a:lnTo>
                    <a:pt x="280" y="3169"/>
                  </a:lnTo>
                  <a:lnTo>
                    <a:pt x="285" y="3178"/>
                  </a:lnTo>
                  <a:lnTo>
                    <a:pt x="292" y="3187"/>
                  </a:lnTo>
                  <a:lnTo>
                    <a:pt x="299" y="3195"/>
                  </a:lnTo>
                  <a:lnTo>
                    <a:pt x="307" y="3202"/>
                  </a:lnTo>
                  <a:lnTo>
                    <a:pt x="324" y="3215"/>
                  </a:lnTo>
                  <a:lnTo>
                    <a:pt x="341" y="3227"/>
                  </a:lnTo>
                  <a:lnTo>
                    <a:pt x="360" y="3238"/>
                  </a:lnTo>
                  <a:lnTo>
                    <a:pt x="379" y="3250"/>
                  </a:lnTo>
                  <a:lnTo>
                    <a:pt x="385" y="3365"/>
                  </a:lnTo>
                  <a:lnTo>
                    <a:pt x="379" y="3371"/>
                  </a:lnTo>
                  <a:lnTo>
                    <a:pt x="371" y="3383"/>
                  </a:lnTo>
                  <a:lnTo>
                    <a:pt x="367" y="3391"/>
                  </a:lnTo>
                  <a:lnTo>
                    <a:pt x="364" y="3398"/>
                  </a:lnTo>
                  <a:lnTo>
                    <a:pt x="361" y="3406"/>
                  </a:lnTo>
                  <a:lnTo>
                    <a:pt x="361" y="3413"/>
                  </a:lnTo>
                  <a:lnTo>
                    <a:pt x="363" y="3421"/>
                  </a:lnTo>
                  <a:lnTo>
                    <a:pt x="365" y="3427"/>
                  </a:lnTo>
                  <a:lnTo>
                    <a:pt x="371" y="3435"/>
                  </a:lnTo>
                  <a:lnTo>
                    <a:pt x="379" y="3442"/>
                  </a:lnTo>
                  <a:lnTo>
                    <a:pt x="387" y="3447"/>
                  </a:lnTo>
                  <a:lnTo>
                    <a:pt x="397" y="3454"/>
                  </a:lnTo>
                  <a:lnTo>
                    <a:pt x="408" y="3459"/>
                  </a:lnTo>
                  <a:lnTo>
                    <a:pt x="420" y="3465"/>
                  </a:lnTo>
                  <a:lnTo>
                    <a:pt x="445" y="3473"/>
                  </a:lnTo>
                  <a:lnTo>
                    <a:pt x="470" y="3479"/>
                  </a:lnTo>
                  <a:lnTo>
                    <a:pt x="493" y="3483"/>
                  </a:lnTo>
                  <a:lnTo>
                    <a:pt x="512" y="3485"/>
                  </a:lnTo>
                  <a:lnTo>
                    <a:pt x="513" y="3511"/>
                  </a:lnTo>
                  <a:lnTo>
                    <a:pt x="517" y="3541"/>
                  </a:lnTo>
                  <a:lnTo>
                    <a:pt x="521" y="3571"/>
                  </a:lnTo>
                  <a:lnTo>
                    <a:pt x="524" y="3605"/>
                  </a:lnTo>
                  <a:lnTo>
                    <a:pt x="522" y="3624"/>
                  </a:lnTo>
                  <a:lnTo>
                    <a:pt x="518" y="3640"/>
                  </a:lnTo>
                  <a:lnTo>
                    <a:pt x="513" y="3654"/>
                  </a:lnTo>
                  <a:lnTo>
                    <a:pt x="506" y="3666"/>
                  </a:lnTo>
                  <a:lnTo>
                    <a:pt x="498" y="3675"/>
                  </a:lnTo>
                  <a:lnTo>
                    <a:pt x="489" y="3684"/>
                  </a:lnTo>
                  <a:lnTo>
                    <a:pt x="480" y="3692"/>
                  </a:lnTo>
                  <a:lnTo>
                    <a:pt x="469" y="3700"/>
                  </a:lnTo>
                  <a:lnTo>
                    <a:pt x="459" y="3708"/>
                  </a:lnTo>
                  <a:lnTo>
                    <a:pt x="449" y="3716"/>
                  </a:lnTo>
                  <a:lnTo>
                    <a:pt x="440" y="3724"/>
                  </a:lnTo>
                  <a:lnTo>
                    <a:pt x="432" y="3735"/>
                  </a:lnTo>
                  <a:lnTo>
                    <a:pt x="425" y="3746"/>
                  </a:lnTo>
                  <a:lnTo>
                    <a:pt x="420" y="3759"/>
                  </a:lnTo>
                  <a:lnTo>
                    <a:pt x="416" y="3774"/>
                  </a:lnTo>
                  <a:lnTo>
                    <a:pt x="415" y="3791"/>
                  </a:lnTo>
                  <a:lnTo>
                    <a:pt x="416" y="3798"/>
                  </a:lnTo>
                  <a:lnTo>
                    <a:pt x="417" y="3804"/>
                  </a:lnTo>
                  <a:lnTo>
                    <a:pt x="419" y="3811"/>
                  </a:lnTo>
                  <a:lnTo>
                    <a:pt x="421" y="3818"/>
                  </a:lnTo>
                  <a:lnTo>
                    <a:pt x="428" y="3830"/>
                  </a:lnTo>
                  <a:lnTo>
                    <a:pt x="436" y="3842"/>
                  </a:lnTo>
                  <a:lnTo>
                    <a:pt x="444" y="3855"/>
                  </a:lnTo>
                  <a:lnTo>
                    <a:pt x="451" y="3871"/>
                  </a:lnTo>
                  <a:lnTo>
                    <a:pt x="453" y="3879"/>
                  </a:lnTo>
                  <a:lnTo>
                    <a:pt x="456" y="3887"/>
                  </a:lnTo>
                  <a:lnTo>
                    <a:pt x="457" y="3896"/>
                  </a:lnTo>
                  <a:lnTo>
                    <a:pt x="457" y="3906"/>
                  </a:lnTo>
                  <a:lnTo>
                    <a:pt x="456" y="3916"/>
                  </a:lnTo>
                  <a:lnTo>
                    <a:pt x="455" y="3924"/>
                  </a:lnTo>
                  <a:lnTo>
                    <a:pt x="451" y="3932"/>
                  </a:lnTo>
                  <a:lnTo>
                    <a:pt x="447" y="3940"/>
                  </a:lnTo>
                  <a:lnTo>
                    <a:pt x="436" y="3954"/>
                  </a:lnTo>
                  <a:lnTo>
                    <a:pt x="423" y="3966"/>
                  </a:lnTo>
                  <a:lnTo>
                    <a:pt x="409" y="3978"/>
                  </a:lnTo>
                  <a:lnTo>
                    <a:pt x="396" y="3990"/>
                  </a:lnTo>
                  <a:lnTo>
                    <a:pt x="391" y="3996"/>
                  </a:lnTo>
                  <a:lnTo>
                    <a:pt x="385" y="4004"/>
                  </a:lnTo>
                  <a:lnTo>
                    <a:pt x="381" y="4012"/>
                  </a:lnTo>
                  <a:lnTo>
                    <a:pt x="379" y="4020"/>
                  </a:lnTo>
                  <a:lnTo>
                    <a:pt x="376" y="4043"/>
                  </a:lnTo>
                  <a:lnTo>
                    <a:pt x="375" y="4063"/>
                  </a:lnTo>
                  <a:lnTo>
                    <a:pt x="373" y="4072"/>
                  </a:lnTo>
                  <a:lnTo>
                    <a:pt x="371" y="4080"/>
                  </a:lnTo>
                  <a:lnTo>
                    <a:pt x="367" y="4087"/>
                  </a:lnTo>
                  <a:lnTo>
                    <a:pt x="361" y="4092"/>
                  </a:lnTo>
                  <a:lnTo>
                    <a:pt x="355" y="4096"/>
                  </a:lnTo>
                  <a:lnTo>
                    <a:pt x="349" y="4098"/>
                  </a:lnTo>
                  <a:lnTo>
                    <a:pt x="344" y="4099"/>
                  </a:lnTo>
                  <a:lnTo>
                    <a:pt x="340" y="4098"/>
                  </a:lnTo>
                  <a:lnTo>
                    <a:pt x="335" y="4098"/>
                  </a:lnTo>
                  <a:lnTo>
                    <a:pt x="331" y="4098"/>
                  </a:lnTo>
                  <a:lnTo>
                    <a:pt x="325" y="4098"/>
                  </a:lnTo>
                  <a:lnTo>
                    <a:pt x="319" y="4099"/>
                  </a:lnTo>
                  <a:lnTo>
                    <a:pt x="319" y="4118"/>
                  </a:lnTo>
                  <a:lnTo>
                    <a:pt x="321" y="4136"/>
                  </a:lnTo>
                  <a:lnTo>
                    <a:pt x="324" y="4154"/>
                  </a:lnTo>
                  <a:lnTo>
                    <a:pt x="328" y="4171"/>
                  </a:lnTo>
                  <a:lnTo>
                    <a:pt x="335" y="4187"/>
                  </a:lnTo>
                  <a:lnTo>
                    <a:pt x="341" y="4203"/>
                  </a:lnTo>
                  <a:lnTo>
                    <a:pt x="349" y="4217"/>
                  </a:lnTo>
                  <a:lnTo>
                    <a:pt x="357" y="4231"/>
                  </a:lnTo>
                  <a:lnTo>
                    <a:pt x="368" y="4243"/>
                  </a:lnTo>
                  <a:lnTo>
                    <a:pt x="379" y="4253"/>
                  </a:lnTo>
                  <a:lnTo>
                    <a:pt x="392" y="4263"/>
                  </a:lnTo>
                  <a:lnTo>
                    <a:pt x="405" y="4271"/>
                  </a:lnTo>
                  <a:lnTo>
                    <a:pt x="420" y="4277"/>
                  </a:lnTo>
                  <a:lnTo>
                    <a:pt x="435" y="4281"/>
                  </a:lnTo>
                  <a:lnTo>
                    <a:pt x="452" y="4284"/>
                  </a:lnTo>
                  <a:lnTo>
                    <a:pt x="469" y="4285"/>
                  </a:lnTo>
                  <a:lnTo>
                    <a:pt x="470" y="4297"/>
                  </a:lnTo>
                  <a:lnTo>
                    <a:pt x="470" y="4308"/>
                  </a:lnTo>
                  <a:lnTo>
                    <a:pt x="469" y="4319"/>
                  </a:lnTo>
                  <a:lnTo>
                    <a:pt x="467" y="4328"/>
                  </a:lnTo>
                  <a:lnTo>
                    <a:pt x="463" y="4336"/>
                  </a:lnTo>
                  <a:lnTo>
                    <a:pt x="459" y="4344"/>
                  </a:lnTo>
                  <a:lnTo>
                    <a:pt x="453" y="4351"/>
                  </a:lnTo>
                  <a:lnTo>
                    <a:pt x="447" y="4357"/>
                  </a:lnTo>
                  <a:lnTo>
                    <a:pt x="440" y="4363"/>
                  </a:lnTo>
                  <a:lnTo>
                    <a:pt x="432" y="4368"/>
                  </a:lnTo>
                  <a:lnTo>
                    <a:pt x="424" y="4373"/>
                  </a:lnTo>
                  <a:lnTo>
                    <a:pt x="416" y="4377"/>
                  </a:lnTo>
                  <a:lnTo>
                    <a:pt x="399" y="4385"/>
                  </a:lnTo>
                  <a:lnTo>
                    <a:pt x="380" y="4392"/>
                  </a:lnTo>
                  <a:lnTo>
                    <a:pt x="361" y="4399"/>
                  </a:lnTo>
                  <a:lnTo>
                    <a:pt x="343" y="4405"/>
                  </a:lnTo>
                  <a:lnTo>
                    <a:pt x="325" y="4412"/>
                  </a:lnTo>
                  <a:lnTo>
                    <a:pt x="309" y="4421"/>
                  </a:lnTo>
                  <a:lnTo>
                    <a:pt x="303" y="4425"/>
                  </a:lnTo>
                  <a:lnTo>
                    <a:pt x="296" y="4431"/>
                  </a:lnTo>
                  <a:lnTo>
                    <a:pt x="291" y="4436"/>
                  </a:lnTo>
                  <a:lnTo>
                    <a:pt x="285" y="4441"/>
                  </a:lnTo>
                  <a:lnTo>
                    <a:pt x="281" y="4448"/>
                  </a:lnTo>
                  <a:lnTo>
                    <a:pt x="279" y="4456"/>
                  </a:lnTo>
                  <a:lnTo>
                    <a:pt x="277" y="4464"/>
                  </a:lnTo>
                  <a:lnTo>
                    <a:pt x="276" y="4472"/>
                  </a:lnTo>
                  <a:lnTo>
                    <a:pt x="277" y="4480"/>
                  </a:lnTo>
                  <a:lnTo>
                    <a:pt x="279" y="4488"/>
                  </a:lnTo>
                  <a:lnTo>
                    <a:pt x="280" y="4495"/>
                  </a:lnTo>
                  <a:lnTo>
                    <a:pt x="283" y="4501"/>
                  </a:lnTo>
                  <a:lnTo>
                    <a:pt x="289" y="4513"/>
                  </a:lnTo>
                  <a:lnTo>
                    <a:pt x="297" y="4523"/>
                  </a:lnTo>
                  <a:lnTo>
                    <a:pt x="305" y="4533"/>
                  </a:lnTo>
                  <a:lnTo>
                    <a:pt x="312" y="4545"/>
                  </a:lnTo>
                  <a:lnTo>
                    <a:pt x="315" y="4551"/>
                  </a:lnTo>
                  <a:lnTo>
                    <a:pt x="317" y="4559"/>
                  </a:lnTo>
                  <a:lnTo>
                    <a:pt x="319" y="4565"/>
                  </a:lnTo>
                  <a:lnTo>
                    <a:pt x="319" y="4575"/>
                  </a:lnTo>
                  <a:lnTo>
                    <a:pt x="319" y="4605"/>
                  </a:lnTo>
                  <a:lnTo>
                    <a:pt x="319" y="4632"/>
                  </a:lnTo>
                  <a:lnTo>
                    <a:pt x="319" y="4655"/>
                  </a:lnTo>
                  <a:lnTo>
                    <a:pt x="319" y="4671"/>
                  </a:lnTo>
                  <a:lnTo>
                    <a:pt x="319" y="4676"/>
                  </a:lnTo>
                  <a:lnTo>
                    <a:pt x="320" y="4684"/>
                  </a:lnTo>
                  <a:lnTo>
                    <a:pt x="323" y="4691"/>
                  </a:lnTo>
                  <a:lnTo>
                    <a:pt x="325" y="4700"/>
                  </a:lnTo>
                  <a:lnTo>
                    <a:pt x="331" y="4707"/>
                  </a:lnTo>
                  <a:lnTo>
                    <a:pt x="336" y="4713"/>
                  </a:lnTo>
                  <a:lnTo>
                    <a:pt x="340" y="4716"/>
                  </a:lnTo>
                  <a:lnTo>
                    <a:pt x="344" y="4717"/>
                  </a:lnTo>
                  <a:lnTo>
                    <a:pt x="349" y="4719"/>
                  </a:lnTo>
                  <a:lnTo>
                    <a:pt x="355" y="4719"/>
                  </a:lnTo>
                  <a:lnTo>
                    <a:pt x="375" y="4719"/>
                  </a:lnTo>
                  <a:lnTo>
                    <a:pt x="392" y="4716"/>
                  </a:lnTo>
                  <a:lnTo>
                    <a:pt x="408" y="4713"/>
                  </a:lnTo>
                  <a:lnTo>
                    <a:pt x="424" y="4709"/>
                  </a:lnTo>
                  <a:lnTo>
                    <a:pt x="440" y="4707"/>
                  </a:lnTo>
                  <a:lnTo>
                    <a:pt x="456" y="4704"/>
                  </a:lnTo>
                  <a:lnTo>
                    <a:pt x="474" y="4701"/>
                  </a:lnTo>
                  <a:lnTo>
                    <a:pt x="493" y="4701"/>
                  </a:lnTo>
                  <a:lnTo>
                    <a:pt x="510" y="4701"/>
                  </a:lnTo>
                  <a:lnTo>
                    <a:pt x="526" y="4704"/>
                  </a:lnTo>
                  <a:lnTo>
                    <a:pt x="538" y="4708"/>
                  </a:lnTo>
                  <a:lnTo>
                    <a:pt x="550" y="4713"/>
                  </a:lnTo>
                  <a:lnTo>
                    <a:pt x="558" y="4719"/>
                  </a:lnTo>
                  <a:lnTo>
                    <a:pt x="566" y="4725"/>
                  </a:lnTo>
                  <a:lnTo>
                    <a:pt x="574" y="4733"/>
                  </a:lnTo>
                  <a:lnTo>
                    <a:pt x="581" y="4741"/>
                  </a:lnTo>
                  <a:lnTo>
                    <a:pt x="593" y="4756"/>
                  </a:lnTo>
                  <a:lnTo>
                    <a:pt x="606" y="4769"/>
                  </a:lnTo>
                  <a:lnTo>
                    <a:pt x="614" y="4775"/>
                  </a:lnTo>
                  <a:lnTo>
                    <a:pt x="625" y="4780"/>
                  </a:lnTo>
                  <a:lnTo>
                    <a:pt x="636" y="4783"/>
                  </a:lnTo>
                  <a:lnTo>
                    <a:pt x="650" y="4785"/>
                  </a:lnTo>
                  <a:lnTo>
                    <a:pt x="653" y="4794"/>
                  </a:lnTo>
                  <a:lnTo>
                    <a:pt x="657" y="4806"/>
                  </a:lnTo>
                  <a:lnTo>
                    <a:pt x="662" y="4820"/>
                  </a:lnTo>
                  <a:lnTo>
                    <a:pt x="669" y="4833"/>
                  </a:lnTo>
                  <a:lnTo>
                    <a:pt x="676" y="4845"/>
                  </a:lnTo>
                  <a:lnTo>
                    <a:pt x="684" y="4857"/>
                  </a:lnTo>
                  <a:lnTo>
                    <a:pt x="690" y="4868"/>
                  </a:lnTo>
                  <a:lnTo>
                    <a:pt x="698" y="4876"/>
                  </a:lnTo>
                  <a:lnTo>
                    <a:pt x="712" y="4882"/>
                  </a:lnTo>
                  <a:lnTo>
                    <a:pt x="728" y="4888"/>
                  </a:lnTo>
                  <a:lnTo>
                    <a:pt x="742" y="4893"/>
                  </a:lnTo>
                  <a:lnTo>
                    <a:pt x="757" y="4897"/>
                  </a:lnTo>
                  <a:lnTo>
                    <a:pt x="764" y="4900"/>
                  </a:lnTo>
                  <a:lnTo>
                    <a:pt x="769" y="4904"/>
                  </a:lnTo>
                  <a:lnTo>
                    <a:pt x="774" y="4908"/>
                  </a:lnTo>
                  <a:lnTo>
                    <a:pt x="780" y="4912"/>
                  </a:lnTo>
                  <a:lnTo>
                    <a:pt x="782" y="4917"/>
                  </a:lnTo>
                  <a:lnTo>
                    <a:pt x="786" y="4924"/>
                  </a:lnTo>
                  <a:lnTo>
                    <a:pt x="788" y="4932"/>
                  </a:lnTo>
                  <a:lnTo>
                    <a:pt x="788" y="4941"/>
                  </a:lnTo>
                  <a:lnTo>
                    <a:pt x="788" y="4952"/>
                  </a:lnTo>
                  <a:lnTo>
                    <a:pt x="785" y="4961"/>
                  </a:lnTo>
                  <a:lnTo>
                    <a:pt x="781" y="4970"/>
                  </a:lnTo>
                  <a:lnTo>
                    <a:pt x="776" y="4980"/>
                  </a:lnTo>
                  <a:lnTo>
                    <a:pt x="764" y="4998"/>
                  </a:lnTo>
                  <a:lnTo>
                    <a:pt x="749" y="5017"/>
                  </a:lnTo>
                  <a:lnTo>
                    <a:pt x="742" y="5028"/>
                  </a:lnTo>
                  <a:lnTo>
                    <a:pt x="734" y="5038"/>
                  </a:lnTo>
                  <a:lnTo>
                    <a:pt x="728" y="5049"/>
                  </a:lnTo>
                  <a:lnTo>
                    <a:pt x="722" y="5061"/>
                  </a:lnTo>
                  <a:lnTo>
                    <a:pt x="717" y="5073"/>
                  </a:lnTo>
                  <a:lnTo>
                    <a:pt x="713" y="5086"/>
                  </a:lnTo>
                  <a:lnTo>
                    <a:pt x="710" y="5101"/>
                  </a:lnTo>
                  <a:lnTo>
                    <a:pt x="710" y="5116"/>
                  </a:lnTo>
                  <a:lnTo>
                    <a:pt x="710" y="5125"/>
                  </a:lnTo>
                  <a:lnTo>
                    <a:pt x="712" y="5134"/>
                  </a:lnTo>
                  <a:lnTo>
                    <a:pt x="714" y="5141"/>
                  </a:lnTo>
                  <a:lnTo>
                    <a:pt x="717" y="5148"/>
                  </a:lnTo>
                  <a:lnTo>
                    <a:pt x="721" y="5154"/>
                  </a:lnTo>
                  <a:lnTo>
                    <a:pt x="725" y="5160"/>
                  </a:lnTo>
                  <a:lnTo>
                    <a:pt x="730" y="5164"/>
                  </a:lnTo>
                  <a:lnTo>
                    <a:pt x="736" y="5169"/>
                  </a:lnTo>
                  <a:lnTo>
                    <a:pt x="748" y="5176"/>
                  </a:lnTo>
                  <a:lnTo>
                    <a:pt x="761" y="5181"/>
                  </a:lnTo>
                  <a:lnTo>
                    <a:pt x="776" y="5186"/>
                  </a:lnTo>
                  <a:lnTo>
                    <a:pt x="792" y="5190"/>
                  </a:lnTo>
                  <a:lnTo>
                    <a:pt x="806" y="5196"/>
                  </a:lnTo>
                  <a:lnTo>
                    <a:pt x="821" y="5200"/>
                  </a:lnTo>
                  <a:lnTo>
                    <a:pt x="834" y="5205"/>
                  </a:lnTo>
                  <a:lnTo>
                    <a:pt x="848" y="5212"/>
                  </a:lnTo>
                  <a:lnTo>
                    <a:pt x="853" y="5216"/>
                  </a:lnTo>
                  <a:lnTo>
                    <a:pt x="857" y="5221"/>
                  </a:lnTo>
                  <a:lnTo>
                    <a:pt x="862" y="5225"/>
                  </a:lnTo>
                  <a:lnTo>
                    <a:pt x="865" y="5232"/>
                  </a:lnTo>
                  <a:lnTo>
                    <a:pt x="869" y="5237"/>
                  </a:lnTo>
                  <a:lnTo>
                    <a:pt x="870" y="5245"/>
                  </a:lnTo>
                  <a:lnTo>
                    <a:pt x="872" y="5252"/>
                  </a:lnTo>
                  <a:lnTo>
                    <a:pt x="873" y="5261"/>
                  </a:lnTo>
                  <a:lnTo>
                    <a:pt x="872" y="5274"/>
                  </a:lnTo>
                  <a:lnTo>
                    <a:pt x="869" y="5286"/>
                  </a:lnTo>
                  <a:lnTo>
                    <a:pt x="864" y="5297"/>
                  </a:lnTo>
                  <a:lnTo>
                    <a:pt x="858" y="5308"/>
                  </a:lnTo>
                  <a:lnTo>
                    <a:pt x="852" y="5316"/>
                  </a:lnTo>
                  <a:lnTo>
                    <a:pt x="844" y="5324"/>
                  </a:lnTo>
                  <a:lnTo>
                    <a:pt x="836" y="5330"/>
                  </a:lnTo>
                  <a:lnTo>
                    <a:pt x="828" y="5337"/>
                  </a:lnTo>
                  <a:lnTo>
                    <a:pt x="810" y="5352"/>
                  </a:lnTo>
                  <a:lnTo>
                    <a:pt x="796" y="5366"/>
                  </a:lnTo>
                  <a:lnTo>
                    <a:pt x="790" y="5374"/>
                  </a:lnTo>
                  <a:lnTo>
                    <a:pt x="786" y="5383"/>
                  </a:lnTo>
                  <a:lnTo>
                    <a:pt x="784" y="5394"/>
                  </a:lnTo>
                  <a:lnTo>
                    <a:pt x="782" y="5405"/>
                  </a:lnTo>
                  <a:lnTo>
                    <a:pt x="782" y="5433"/>
                  </a:lnTo>
                  <a:lnTo>
                    <a:pt x="782" y="5477"/>
                  </a:lnTo>
                  <a:lnTo>
                    <a:pt x="782" y="5525"/>
                  </a:lnTo>
                  <a:lnTo>
                    <a:pt x="782" y="5562"/>
                  </a:lnTo>
                  <a:lnTo>
                    <a:pt x="784" y="5571"/>
                  </a:lnTo>
                  <a:lnTo>
                    <a:pt x="786" y="5581"/>
                  </a:lnTo>
                  <a:lnTo>
                    <a:pt x="790" y="5590"/>
                  </a:lnTo>
                  <a:lnTo>
                    <a:pt x="796" y="5599"/>
                  </a:lnTo>
                  <a:lnTo>
                    <a:pt x="809" y="5617"/>
                  </a:lnTo>
                  <a:lnTo>
                    <a:pt x="825" y="5637"/>
                  </a:lnTo>
                  <a:lnTo>
                    <a:pt x="832" y="5646"/>
                  </a:lnTo>
                  <a:lnTo>
                    <a:pt x="840" y="5657"/>
                  </a:lnTo>
                  <a:lnTo>
                    <a:pt x="846" y="5669"/>
                  </a:lnTo>
                  <a:lnTo>
                    <a:pt x="853" y="5681"/>
                  </a:lnTo>
                  <a:lnTo>
                    <a:pt x="858" y="5694"/>
                  </a:lnTo>
                  <a:lnTo>
                    <a:pt x="862" y="5709"/>
                  </a:lnTo>
                  <a:lnTo>
                    <a:pt x="865" y="5725"/>
                  </a:lnTo>
                  <a:lnTo>
                    <a:pt x="866" y="5742"/>
                  </a:lnTo>
                  <a:lnTo>
                    <a:pt x="866" y="5754"/>
                  </a:lnTo>
                  <a:lnTo>
                    <a:pt x="864" y="5763"/>
                  </a:lnTo>
                  <a:lnTo>
                    <a:pt x="860" y="5771"/>
                  </a:lnTo>
                  <a:lnTo>
                    <a:pt x="856" y="5778"/>
                  </a:lnTo>
                  <a:lnTo>
                    <a:pt x="850" y="5783"/>
                  </a:lnTo>
                  <a:lnTo>
                    <a:pt x="844" y="5787"/>
                  </a:lnTo>
                  <a:lnTo>
                    <a:pt x="837" y="5791"/>
                  </a:lnTo>
                  <a:lnTo>
                    <a:pt x="830" y="5795"/>
                  </a:lnTo>
                  <a:lnTo>
                    <a:pt x="817" y="5802"/>
                  </a:lnTo>
                  <a:lnTo>
                    <a:pt x="805" y="5810"/>
                  </a:lnTo>
                  <a:lnTo>
                    <a:pt x="801" y="5815"/>
                  </a:lnTo>
                  <a:lnTo>
                    <a:pt x="797" y="5822"/>
                  </a:lnTo>
                  <a:lnTo>
                    <a:pt x="796" y="5830"/>
                  </a:lnTo>
                  <a:lnTo>
                    <a:pt x="794" y="5839"/>
                  </a:lnTo>
                  <a:lnTo>
                    <a:pt x="796" y="5843"/>
                  </a:lnTo>
                  <a:lnTo>
                    <a:pt x="797" y="5850"/>
                  </a:lnTo>
                  <a:lnTo>
                    <a:pt x="801" y="5857"/>
                  </a:lnTo>
                  <a:lnTo>
                    <a:pt x="806" y="5865"/>
                  </a:lnTo>
                  <a:lnTo>
                    <a:pt x="818" y="5882"/>
                  </a:lnTo>
                  <a:lnTo>
                    <a:pt x="834" y="5899"/>
                  </a:lnTo>
                  <a:lnTo>
                    <a:pt x="852" y="5915"/>
                  </a:lnTo>
                  <a:lnTo>
                    <a:pt x="868" y="5929"/>
                  </a:lnTo>
                  <a:lnTo>
                    <a:pt x="876" y="5934"/>
                  </a:lnTo>
                  <a:lnTo>
                    <a:pt x="884" y="5938"/>
                  </a:lnTo>
                  <a:lnTo>
                    <a:pt x="890" y="5941"/>
                  </a:lnTo>
                  <a:lnTo>
                    <a:pt x="897" y="5941"/>
                  </a:lnTo>
                  <a:lnTo>
                    <a:pt x="909" y="5941"/>
                  </a:lnTo>
                  <a:lnTo>
                    <a:pt x="921" y="5939"/>
                  </a:lnTo>
                  <a:lnTo>
                    <a:pt x="932" y="5938"/>
                  </a:lnTo>
                  <a:lnTo>
                    <a:pt x="941" y="5935"/>
                  </a:lnTo>
                  <a:lnTo>
                    <a:pt x="960" y="5931"/>
                  </a:lnTo>
                  <a:lnTo>
                    <a:pt x="981" y="5929"/>
                  </a:lnTo>
                  <a:lnTo>
                    <a:pt x="993" y="5930"/>
                  </a:lnTo>
                  <a:lnTo>
                    <a:pt x="1004" y="5933"/>
                  </a:lnTo>
                  <a:lnTo>
                    <a:pt x="1013" y="5938"/>
                  </a:lnTo>
                  <a:lnTo>
                    <a:pt x="1021" y="5943"/>
                  </a:lnTo>
                  <a:lnTo>
                    <a:pt x="1037" y="5956"/>
                  </a:lnTo>
                  <a:lnTo>
                    <a:pt x="1053" y="5971"/>
                  </a:lnTo>
                  <a:lnTo>
                    <a:pt x="1064" y="5978"/>
                  </a:lnTo>
                  <a:lnTo>
                    <a:pt x="1073" y="5984"/>
                  </a:lnTo>
                  <a:lnTo>
                    <a:pt x="1082" y="5992"/>
                  </a:lnTo>
                  <a:lnTo>
                    <a:pt x="1090" y="6000"/>
                  </a:lnTo>
                  <a:lnTo>
                    <a:pt x="1097" y="6010"/>
                  </a:lnTo>
                  <a:lnTo>
                    <a:pt x="1104" y="6019"/>
                  </a:lnTo>
                  <a:lnTo>
                    <a:pt x="1109" y="6028"/>
                  </a:lnTo>
                  <a:lnTo>
                    <a:pt x="1116" y="6038"/>
                  </a:lnTo>
                  <a:lnTo>
                    <a:pt x="1125" y="6059"/>
                  </a:lnTo>
                  <a:lnTo>
                    <a:pt x="1133" y="6080"/>
                  </a:lnTo>
                  <a:lnTo>
                    <a:pt x="1140" y="6103"/>
                  </a:lnTo>
                  <a:lnTo>
                    <a:pt x="1146" y="6127"/>
                  </a:lnTo>
                  <a:lnTo>
                    <a:pt x="1157" y="6174"/>
                  </a:lnTo>
                  <a:lnTo>
                    <a:pt x="1172" y="6219"/>
                  </a:lnTo>
                  <a:lnTo>
                    <a:pt x="1180" y="6240"/>
                  </a:lnTo>
                  <a:lnTo>
                    <a:pt x="1189" y="6260"/>
                  </a:lnTo>
                  <a:lnTo>
                    <a:pt x="1196" y="6271"/>
                  </a:lnTo>
                  <a:lnTo>
                    <a:pt x="1201" y="6279"/>
                  </a:lnTo>
                  <a:lnTo>
                    <a:pt x="1209" y="6288"/>
                  </a:lnTo>
                  <a:lnTo>
                    <a:pt x="1216" y="6296"/>
                  </a:lnTo>
                  <a:lnTo>
                    <a:pt x="1217" y="6304"/>
                  </a:lnTo>
                  <a:lnTo>
                    <a:pt x="1220" y="6312"/>
                  </a:lnTo>
                  <a:lnTo>
                    <a:pt x="1224" y="6319"/>
                  </a:lnTo>
                  <a:lnTo>
                    <a:pt x="1228" y="6327"/>
                  </a:lnTo>
                  <a:lnTo>
                    <a:pt x="1233" y="6334"/>
                  </a:lnTo>
                  <a:lnTo>
                    <a:pt x="1235" y="6340"/>
                  </a:lnTo>
                  <a:lnTo>
                    <a:pt x="1238" y="6348"/>
                  </a:lnTo>
                  <a:lnTo>
                    <a:pt x="1239" y="6356"/>
                  </a:lnTo>
                  <a:lnTo>
                    <a:pt x="1239" y="6362"/>
                  </a:lnTo>
                  <a:lnTo>
                    <a:pt x="1238" y="6367"/>
                  </a:lnTo>
                  <a:lnTo>
                    <a:pt x="1235" y="6372"/>
                  </a:lnTo>
                  <a:lnTo>
                    <a:pt x="1233" y="6376"/>
                  </a:lnTo>
                  <a:lnTo>
                    <a:pt x="1226" y="6384"/>
                  </a:lnTo>
                  <a:lnTo>
                    <a:pt x="1218" y="6391"/>
                  </a:lnTo>
                  <a:lnTo>
                    <a:pt x="1210" y="6398"/>
                  </a:lnTo>
                  <a:lnTo>
                    <a:pt x="1202" y="6404"/>
                  </a:lnTo>
                  <a:lnTo>
                    <a:pt x="1196" y="6410"/>
                  </a:lnTo>
                  <a:lnTo>
                    <a:pt x="1192" y="6416"/>
                  </a:lnTo>
                  <a:lnTo>
                    <a:pt x="1189" y="6430"/>
                  </a:lnTo>
                  <a:lnTo>
                    <a:pt x="1188" y="6440"/>
                  </a:lnTo>
                  <a:lnTo>
                    <a:pt x="1188" y="6451"/>
                  </a:lnTo>
                  <a:lnTo>
                    <a:pt x="1188" y="6460"/>
                  </a:lnTo>
                  <a:lnTo>
                    <a:pt x="1186" y="6470"/>
                  </a:lnTo>
                  <a:lnTo>
                    <a:pt x="1185" y="6478"/>
                  </a:lnTo>
                  <a:lnTo>
                    <a:pt x="1181" y="6486"/>
                  </a:lnTo>
                  <a:lnTo>
                    <a:pt x="1174" y="6495"/>
                  </a:lnTo>
                  <a:lnTo>
                    <a:pt x="1166" y="6504"/>
                  </a:lnTo>
                  <a:lnTo>
                    <a:pt x="1158" y="6514"/>
                  </a:lnTo>
                  <a:lnTo>
                    <a:pt x="1149" y="6522"/>
                  </a:lnTo>
                  <a:lnTo>
                    <a:pt x="1138" y="6530"/>
                  </a:lnTo>
                  <a:lnTo>
                    <a:pt x="1118" y="6545"/>
                  </a:lnTo>
                  <a:lnTo>
                    <a:pt x="1097" y="6561"/>
                  </a:lnTo>
                  <a:lnTo>
                    <a:pt x="1088" y="6569"/>
                  </a:lnTo>
                  <a:lnTo>
                    <a:pt x="1078" y="6580"/>
                  </a:lnTo>
                  <a:lnTo>
                    <a:pt x="1069" y="6589"/>
                  </a:lnTo>
                  <a:lnTo>
                    <a:pt x="1062" y="6601"/>
                  </a:lnTo>
                  <a:lnTo>
                    <a:pt x="1056" y="6615"/>
                  </a:lnTo>
                  <a:lnTo>
                    <a:pt x="1052" y="6629"/>
                  </a:lnTo>
                  <a:lnTo>
                    <a:pt x="1048" y="6645"/>
                  </a:lnTo>
                  <a:lnTo>
                    <a:pt x="1048" y="6664"/>
                  </a:lnTo>
                  <a:lnTo>
                    <a:pt x="1054" y="6671"/>
                  </a:lnTo>
                  <a:lnTo>
                    <a:pt x="1069" y="6688"/>
                  </a:lnTo>
                  <a:lnTo>
                    <a:pt x="1085" y="6707"/>
                  </a:lnTo>
                  <a:lnTo>
                    <a:pt x="1096" y="6717"/>
                  </a:lnTo>
                  <a:lnTo>
                    <a:pt x="1198" y="6717"/>
                  </a:lnTo>
                  <a:lnTo>
                    <a:pt x="1205" y="6725"/>
                  </a:lnTo>
                  <a:lnTo>
                    <a:pt x="1213" y="6732"/>
                  </a:lnTo>
                  <a:lnTo>
                    <a:pt x="1222" y="6737"/>
                  </a:lnTo>
                  <a:lnTo>
                    <a:pt x="1233" y="6741"/>
                  </a:lnTo>
                  <a:lnTo>
                    <a:pt x="1242" y="6744"/>
                  </a:lnTo>
                  <a:lnTo>
                    <a:pt x="1254" y="6747"/>
                  </a:lnTo>
                  <a:lnTo>
                    <a:pt x="1265" y="6748"/>
                  </a:lnTo>
                  <a:lnTo>
                    <a:pt x="1275" y="6748"/>
                  </a:lnTo>
                  <a:lnTo>
                    <a:pt x="1291" y="6748"/>
                  </a:lnTo>
                  <a:lnTo>
                    <a:pt x="1305" y="6747"/>
                  </a:lnTo>
                  <a:lnTo>
                    <a:pt x="1319" y="6744"/>
                  </a:lnTo>
                  <a:lnTo>
                    <a:pt x="1333" y="6741"/>
                  </a:lnTo>
                  <a:lnTo>
                    <a:pt x="1346" y="6737"/>
                  </a:lnTo>
                  <a:lnTo>
                    <a:pt x="1358" y="6732"/>
                  </a:lnTo>
                  <a:lnTo>
                    <a:pt x="1370" y="6727"/>
                  </a:lnTo>
                  <a:lnTo>
                    <a:pt x="1382" y="6721"/>
                  </a:lnTo>
                  <a:lnTo>
                    <a:pt x="1393" y="6715"/>
                  </a:lnTo>
                  <a:lnTo>
                    <a:pt x="1403" y="6708"/>
                  </a:lnTo>
                  <a:lnTo>
                    <a:pt x="1414" y="6700"/>
                  </a:lnTo>
                  <a:lnTo>
                    <a:pt x="1425" y="6692"/>
                  </a:lnTo>
                  <a:lnTo>
                    <a:pt x="1443" y="6673"/>
                  </a:lnTo>
                  <a:lnTo>
                    <a:pt x="1461" y="6653"/>
                  </a:lnTo>
                  <a:lnTo>
                    <a:pt x="1477" y="6632"/>
                  </a:lnTo>
                  <a:lnTo>
                    <a:pt x="1491" y="6609"/>
                  </a:lnTo>
                  <a:lnTo>
                    <a:pt x="1505" y="6587"/>
                  </a:lnTo>
                  <a:lnTo>
                    <a:pt x="1517" y="6563"/>
                  </a:lnTo>
                  <a:lnTo>
                    <a:pt x="1539" y="6514"/>
                  </a:lnTo>
                  <a:lnTo>
                    <a:pt x="1559" y="6464"/>
                  </a:lnTo>
                  <a:lnTo>
                    <a:pt x="1565" y="6458"/>
                  </a:lnTo>
                  <a:lnTo>
                    <a:pt x="1571" y="6451"/>
                  </a:lnTo>
                  <a:lnTo>
                    <a:pt x="1578" y="6446"/>
                  </a:lnTo>
                  <a:lnTo>
                    <a:pt x="1586" y="6443"/>
                  </a:lnTo>
                  <a:lnTo>
                    <a:pt x="1601" y="6436"/>
                  </a:lnTo>
                  <a:lnTo>
                    <a:pt x="1613" y="6428"/>
                  </a:lnTo>
                  <a:lnTo>
                    <a:pt x="1617" y="6424"/>
                  </a:lnTo>
                  <a:lnTo>
                    <a:pt x="1618" y="6420"/>
                  </a:lnTo>
                  <a:lnTo>
                    <a:pt x="1621" y="6414"/>
                  </a:lnTo>
                  <a:lnTo>
                    <a:pt x="1621" y="6408"/>
                  </a:lnTo>
                  <a:lnTo>
                    <a:pt x="1622" y="6394"/>
                  </a:lnTo>
                  <a:lnTo>
                    <a:pt x="1623" y="6379"/>
                  </a:lnTo>
                  <a:lnTo>
                    <a:pt x="1623" y="6363"/>
                  </a:lnTo>
                  <a:lnTo>
                    <a:pt x="1626" y="6350"/>
                  </a:lnTo>
                  <a:lnTo>
                    <a:pt x="1627" y="6344"/>
                  </a:lnTo>
                  <a:lnTo>
                    <a:pt x="1630" y="6339"/>
                  </a:lnTo>
                  <a:lnTo>
                    <a:pt x="1633" y="6335"/>
                  </a:lnTo>
                  <a:lnTo>
                    <a:pt x="1637" y="6332"/>
                  </a:lnTo>
                  <a:lnTo>
                    <a:pt x="1649" y="6326"/>
                  </a:lnTo>
                  <a:lnTo>
                    <a:pt x="1663" y="6320"/>
                  </a:lnTo>
                  <a:lnTo>
                    <a:pt x="1677" y="6314"/>
                  </a:lnTo>
                  <a:lnTo>
                    <a:pt x="1693" y="6308"/>
                  </a:lnTo>
                  <a:lnTo>
                    <a:pt x="1726" y="6299"/>
                  </a:lnTo>
                  <a:lnTo>
                    <a:pt x="1761" y="6292"/>
                  </a:lnTo>
                  <a:lnTo>
                    <a:pt x="1795" y="6286"/>
                  </a:lnTo>
                  <a:lnTo>
                    <a:pt x="1829" y="6282"/>
                  </a:lnTo>
                  <a:lnTo>
                    <a:pt x="1859" y="6279"/>
                  </a:lnTo>
                  <a:lnTo>
                    <a:pt x="1885" y="6278"/>
                  </a:lnTo>
                  <a:lnTo>
                    <a:pt x="1889" y="6268"/>
                  </a:lnTo>
                  <a:lnTo>
                    <a:pt x="1891" y="6258"/>
                  </a:lnTo>
                  <a:lnTo>
                    <a:pt x="1891" y="6251"/>
                  </a:lnTo>
                  <a:lnTo>
                    <a:pt x="1890" y="6246"/>
                  </a:lnTo>
                  <a:lnTo>
                    <a:pt x="1887" y="6240"/>
                  </a:lnTo>
                  <a:lnTo>
                    <a:pt x="1885" y="6236"/>
                  </a:lnTo>
                  <a:lnTo>
                    <a:pt x="1877" y="6235"/>
                  </a:lnTo>
                  <a:lnTo>
                    <a:pt x="1869" y="6232"/>
                  </a:lnTo>
                  <a:lnTo>
                    <a:pt x="1861" y="6227"/>
                  </a:lnTo>
                  <a:lnTo>
                    <a:pt x="1854" y="6222"/>
                  </a:lnTo>
                  <a:lnTo>
                    <a:pt x="1839" y="6206"/>
                  </a:lnTo>
                  <a:lnTo>
                    <a:pt x="1825" y="6188"/>
                  </a:lnTo>
                  <a:lnTo>
                    <a:pt x="1811" y="6168"/>
                  </a:lnTo>
                  <a:lnTo>
                    <a:pt x="1797" y="6150"/>
                  </a:lnTo>
                  <a:lnTo>
                    <a:pt x="1790" y="6142"/>
                  </a:lnTo>
                  <a:lnTo>
                    <a:pt x="1783" y="6134"/>
                  </a:lnTo>
                  <a:lnTo>
                    <a:pt x="1777" y="6127"/>
                  </a:lnTo>
                  <a:lnTo>
                    <a:pt x="1770" y="6122"/>
                  </a:lnTo>
                  <a:lnTo>
                    <a:pt x="1762" y="6116"/>
                  </a:lnTo>
                  <a:lnTo>
                    <a:pt x="1753" y="6111"/>
                  </a:lnTo>
                  <a:lnTo>
                    <a:pt x="1747" y="6107"/>
                  </a:lnTo>
                  <a:lnTo>
                    <a:pt x="1743" y="6103"/>
                  </a:lnTo>
                  <a:lnTo>
                    <a:pt x="1741" y="6098"/>
                  </a:lnTo>
                  <a:lnTo>
                    <a:pt x="1739" y="6091"/>
                  </a:lnTo>
                  <a:lnTo>
                    <a:pt x="1742" y="6086"/>
                  </a:lnTo>
                  <a:lnTo>
                    <a:pt x="1749" y="6076"/>
                  </a:lnTo>
                  <a:lnTo>
                    <a:pt x="1759" y="6066"/>
                  </a:lnTo>
                  <a:lnTo>
                    <a:pt x="1771" y="6054"/>
                  </a:lnTo>
                  <a:lnTo>
                    <a:pt x="1783" y="6043"/>
                  </a:lnTo>
                  <a:lnTo>
                    <a:pt x="1795" y="6034"/>
                  </a:lnTo>
                  <a:lnTo>
                    <a:pt x="1806" y="6027"/>
                  </a:lnTo>
                  <a:lnTo>
                    <a:pt x="1811" y="6026"/>
                  </a:lnTo>
                  <a:lnTo>
                    <a:pt x="1829" y="6026"/>
                  </a:lnTo>
                  <a:lnTo>
                    <a:pt x="1843" y="6024"/>
                  </a:lnTo>
                  <a:lnTo>
                    <a:pt x="1857" y="6023"/>
                  </a:lnTo>
                  <a:lnTo>
                    <a:pt x="1866" y="6019"/>
                  </a:lnTo>
                  <a:lnTo>
                    <a:pt x="1870" y="6015"/>
                  </a:lnTo>
                  <a:lnTo>
                    <a:pt x="1874" y="6012"/>
                  </a:lnTo>
                  <a:lnTo>
                    <a:pt x="1877" y="6007"/>
                  </a:lnTo>
                  <a:lnTo>
                    <a:pt x="1879" y="6003"/>
                  </a:lnTo>
                  <a:lnTo>
                    <a:pt x="1882" y="5996"/>
                  </a:lnTo>
                  <a:lnTo>
                    <a:pt x="1883" y="5988"/>
                  </a:lnTo>
                  <a:lnTo>
                    <a:pt x="1883" y="5980"/>
                  </a:lnTo>
                  <a:lnTo>
                    <a:pt x="1885" y="5971"/>
                  </a:lnTo>
                  <a:lnTo>
                    <a:pt x="1883" y="5962"/>
                  </a:lnTo>
                  <a:lnTo>
                    <a:pt x="1882" y="5954"/>
                  </a:lnTo>
                  <a:lnTo>
                    <a:pt x="1878" y="5946"/>
                  </a:lnTo>
                  <a:lnTo>
                    <a:pt x="1875" y="5938"/>
                  </a:lnTo>
                  <a:lnTo>
                    <a:pt x="1871" y="5930"/>
                  </a:lnTo>
                  <a:lnTo>
                    <a:pt x="1869" y="5922"/>
                  </a:lnTo>
                  <a:lnTo>
                    <a:pt x="1867" y="5914"/>
                  </a:lnTo>
                  <a:lnTo>
                    <a:pt x="1866" y="5905"/>
                  </a:lnTo>
                  <a:lnTo>
                    <a:pt x="1867" y="5894"/>
                  </a:lnTo>
                  <a:lnTo>
                    <a:pt x="1870" y="5885"/>
                  </a:lnTo>
                  <a:lnTo>
                    <a:pt x="1874" y="5874"/>
                  </a:lnTo>
                  <a:lnTo>
                    <a:pt x="1878" y="5865"/>
                  </a:lnTo>
                  <a:lnTo>
                    <a:pt x="1882" y="5854"/>
                  </a:lnTo>
                  <a:lnTo>
                    <a:pt x="1886" y="5842"/>
                  </a:lnTo>
                  <a:lnTo>
                    <a:pt x="1889" y="5830"/>
                  </a:lnTo>
                  <a:lnTo>
                    <a:pt x="1890" y="5815"/>
                  </a:lnTo>
                  <a:lnTo>
                    <a:pt x="1889" y="5802"/>
                  </a:lnTo>
                  <a:lnTo>
                    <a:pt x="1886" y="5790"/>
                  </a:lnTo>
                  <a:lnTo>
                    <a:pt x="1882" y="5781"/>
                  </a:lnTo>
                  <a:lnTo>
                    <a:pt x="1878" y="5770"/>
                  </a:lnTo>
                  <a:lnTo>
                    <a:pt x="1874" y="5761"/>
                  </a:lnTo>
                  <a:lnTo>
                    <a:pt x="1870" y="5751"/>
                  </a:lnTo>
                  <a:lnTo>
                    <a:pt x="1867" y="5741"/>
                  </a:lnTo>
                  <a:lnTo>
                    <a:pt x="1866" y="5730"/>
                  </a:lnTo>
                  <a:lnTo>
                    <a:pt x="1867" y="5722"/>
                  </a:lnTo>
                  <a:lnTo>
                    <a:pt x="1871" y="5713"/>
                  </a:lnTo>
                  <a:lnTo>
                    <a:pt x="1877" y="5702"/>
                  </a:lnTo>
                  <a:lnTo>
                    <a:pt x="1882" y="5689"/>
                  </a:lnTo>
                  <a:lnTo>
                    <a:pt x="1889" y="5675"/>
                  </a:lnTo>
                  <a:lnTo>
                    <a:pt x="1894" y="5662"/>
                  </a:lnTo>
                  <a:lnTo>
                    <a:pt x="1899" y="5647"/>
                  </a:lnTo>
                  <a:lnTo>
                    <a:pt x="1902" y="5634"/>
                  </a:lnTo>
                  <a:lnTo>
                    <a:pt x="1911" y="5631"/>
                  </a:lnTo>
                  <a:lnTo>
                    <a:pt x="1919" y="5627"/>
                  </a:lnTo>
                  <a:lnTo>
                    <a:pt x="1929" y="5622"/>
                  </a:lnTo>
                  <a:lnTo>
                    <a:pt x="1935" y="5617"/>
                  </a:lnTo>
                  <a:lnTo>
                    <a:pt x="1943" y="5610"/>
                  </a:lnTo>
                  <a:lnTo>
                    <a:pt x="1950" y="5603"/>
                  </a:lnTo>
                  <a:lnTo>
                    <a:pt x="1957" y="5595"/>
                  </a:lnTo>
                  <a:lnTo>
                    <a:pt x="1962" y="5587"/>
                  </a:lnTo>
                  <a:lnTo>
                    <a:pt x="1967" y="5578"/>
                  </a:lnTo>
                  <a:lnTo>
                    <a:pt x="1973" y="5570"/>
                  </a:lnTo>
                  <a:lnTo>
                    <a:pt x="1977" y="5561"/>
                  </a:lnTo>
                  <a:lnTo>
                    <a:pt x="1981" y="5551"/>
                  </a:lnTo>
                  <a:lnTo>
                    <a:pt x="1983" y="5542"/>
                  </a:lnTo>
                  <a:lnTo>
                    <a:pt x="1985" y="5533"/>
                  </a:lnTo>
                  <a:lnTo>
                    <a:pt x="1986" y="5522"/>
                  </a:lnTo>
                  <a:lnTo>
                    <a:pt x="1987" y="5514"/>
                  </a:lnTo>
                  <a:lnTo>
                    <a:pt x="1986" y="5502"/>
                  </a:lnTo>
                  <a:lnTo>
                    <a:pt x="1983" y="5493"/>
                  </a:lnTo>
                  <a:lnTo>
                    <a:pt x="1981" y="5483"/>
                  </a:lnTo>
                  <a:lnTo>
                    <a:pt x="1977" y="5474"/>
                  </a:lnTo>
                  <a:lnTo>
                    <a:pt x="1966" y="5458"/>
                  </a:lnTo>
                  <a:lnTo>
                    <a:pt x="1954" y="5442"/>
                  </a:lnTo>
                  <a:lnTo>
                    <a:pt x="1942" y="5427"/>
                  </a:lnTo>
                  <a:lnTo>
                    <a:pt x="1931" y="5411"/>
                  </a:lnTo>
                  <a:lnTo>
                    <a:pt x="1926" y="5403"/>
                  </a:lnTo>
                  <a:lnTo>
                    <a:pt x="1923" y="5394"/>
                  </a:lnTo>
                  <a:lnTo>
                    <a:pt x="1921" y="5385"/>
                  </a:lnTo>
                  <a:lnTo>
                    <a:pt x="1921" y="5375"/>
                  </a:lnTo>
                  <a:lnTo>
                    <a:pt x="1921" y="5360"/>
                  </a:lnTo>
                  <a:lnTo>
                    <a:pt x="1922" y="5344"/>
                  </a:lnTo>
                  <a:lnTo>
                    <a:pt x="1923" y="5328"/>
                  </a:lnTo>
                  <a:lnTo>
                    <a:pt x="1926" y="5313"/>
                  </a:lnTo>
                  <a:lnTo>
                    <a:pt x="1929" y="5297"/>
                  </a:lnTo>
                  <a:lnTo>
                    <a:pt x="1933" y="5282"/>
                  </a:lnTo>
                  <a:lnTo>
                    <a:pt x="1937" y="5269"/>
                  </a:lnTo>
                  <a:lnTo>
                    <a:pt x="1942" y="5256"/>
                  </a:lnTo>
                  <a:lnTo>
                    <a:pt x="1947" y="5245"/>
                  </a:lnTo>
                  <a:lnTo>
                    <a:pt x="1954" y="5233"/>
                  </a:lnTo>
                  <a:lnTo>
                    <a:pt x="1961" y="5224"/>
                  </a:lnTo>
                  <a:lnTo>
                    <a:pt x="1969" y="5216"/>
                  </a:lnTo>
                  <a:lnTo>
                    <a:pt x="1977" y="5209"/>
                  </a:lnTo>
                  <a:lnTo>
                    <a:pt x="1986" y="5205"/>
                  </a:lnTo>
                  <a:lnTo>
                    <a:pt x="1995" y="5201"/>
                  </a:lnTo>
                  <a:lnTo>
                    <a:pt x="2004" y="5201"/>
                  </a:lnTo>
                  <a:lnTo>
                    <a:pt x="2022" y="5201"/>
                  </a:lnTo>
                  <a:lnTo>
                    <a:pt x="2039" y="5201"/>
                  </a:lnTo>
                  <a:lnTo>
                    <a:pt x="2059" y="5201"/>
                  </a:lnTo>
                  <a:lnTo>
                    <a:pt x="2083" y="5201"/>
                  </a:lnTo>
                  <a:lnTo>
                    <a:pt x="2095" y="5200"/>
                  </a:lnTo>
                  <a:lnTo>
                    <a:pt x="2107" y="5196"/>
                  </a:lnTo>
                  <a:lnTo>
                    <a:pt x="2118" y="5192"/>
                  </a:lnTo>
                  <a:lnTo>
                    <a:pt x="2127" y="5185"/>
                  </a:lnTo>
                  <a:lnTo>
                    <a:pt x="2136" y="5177"/>
                  </a:lnTo>
                  <a:lnTo>
                    <a:pt x="2144" y="5168"/>
                  </a:lnTo>
                  <a:lnTo>
                    <a:pt x="2151" y="5158"/>
                  </a:lnTo>
                  <a:lnTo>
                    <a:pt x="2158" y="5149"/>
                  </a:lnTo>
                  <a:lnTo>
                    <a:pt x="2171" y="5130"/>
                  </a:lnTo>
                  <a:lnTo>
                    <a:pt x="2184" y="5114"/>
                  </a:lnTo>
                  <a:lnTo>
                    <a:pt x="2191" y="5108"/>
                  </a:lnTo>
                  <a:lnTo>
                    <a:pt x="2199" y="5102"/>
                  </a:lnTo>
                  <a:lnTo>
                    <a:pt x="2207" y="5100"/>
                  </a:lnTo>
                  <a:lnTo>
                    <a:pt x="2215" y="5098"/>
                  </a:lnTo>
                  <a:lnTo>
                    <a:pt x="2222" y="5098"/>
                  </a:lnTo>
                  <a:lnTo>
                    <a:pt x="2228" y="5100"/>
                  </a:lnTo>
                  <a:lnTo>
                    <a:pt x="2235" y="5102"/>
                  </a:lnTo>
                  <a:lnTo>
                    <a:pt x="2240" y="5105"/>
                  </a:lnTo>
                  <a:lnTo>
                    <a:pt x="2250" y="5112"/>
                  </a:lnTo>
                  <a:lnTo>
                    <a:pt x="2258" y="5121"/>
                  </a:lnTo>
                  <a:lnTo>
                    <a:pt x="2264" y="5132"/>
                  </a:lnTo>
                  <a:lnTo>
                    <a:pt x="2270" y="5144"/>
                  </a:lnTo>
                  <a:lnTo>
                    <a:pt x="2275" y="5157"/>
                  </a:lnTo>
                  <a:lnTo>
                    <a:pt x="2279" y="5170"/>
                  </a:lnTo>
                  <a:lnTo>
                    <a:pt x="2284" y="5184"/>
                  </a:lnTo>
                  <a:lnTo>
                    <a:pt x="2290" y="5197"/>
                  </a:lnTo>
                  <a:lnTo>
                    <a:pt x="2295" y="5209"/>
                  </a:lnTo>
                  <a:lnTo>
                    <a:pt x="2303" y="5220"/>
                  </a:lnTo>
                  <a:lnTo>
                    <a:pt x="2307" y="5225"/>
                  </a:lnTo>
                  <a:lnTo>
                    <a:pt x="2311" y="5229"/>
                  </a:lnTo>
                  <a:lnTo>
                    <a:pt x="2316" y="5233"/>
                  </a:lnTo>
                  <a:lnTo>
                    <a:pt x="2322" y="5237"/>
                  </a:lnTo>
                  <a:lnTo>
                    <a:pt x="2327" y="5240"/>
                  </a:lnTo>
                  <a:lnTo>
                    <a:pt x="2334" y="5241"/>
                  </a:lnTo>
                  <a:lnTo>
                    <a:pt x="2340" y="5242"/>
                  </a:lnTo>
                  <a:lnTo>
                    <a:pt x="2348" y="5242"/>
                  </a:lnTo>
                  <a:lnTo>
                    <a:pt x="2352" y="5242"/>
                  </a:lnTo>
                  <a:lnTo>
                    <a:pt x="2355" y="5241"/>
                  </a:lnTo>
                  <a:lnTo>
                    <a:pt x="2356" y="5237"/>
                  </a:lnTo>
                  <a:lnTo>
                    <a:pt x="2358" y="5234"/>
                  </a:lnTo>
                  <a:lnTo>
                    <a:pt x="2359" y="5224"/>
                  </a:lnTo>
                  <a:lnTo>
                    <a:pt x="2356" y="5212"/>
                  </a:lnTo>
                  <a:lnTo>
                    <a:pt x="2351" y="5182"/>
                  </a:lnTo>
                  <a:lnTo>
                    <a:pt x="2348" y="5153"/>
                  </a:lnTo>
                  <a:lnTo>
                    <a:pt x="2351" y="5128"/>
                  </a:lnTo>
                  <a:lnTo>
                    <a:pt x="2358" y="5090"/>
                  </a:lnTo>
                  <a:lnTo>
                    <a:pt x="2363" y="5072"/>
                  </a:lnTo>
                  <a:lnTo>
                    <a:pt x="2368" y="5056"/>
                  </a:lnTo>
                  <a:lnTo>
                    <a:pt x="2371" y="5049"/>
                  </a:lnTo>
                  <a:lnTo>
                    <a:pt x="2374" y="5044"/>
                  </a:lnTo>
                  <a:lnTo>
                    <a:pt x="2375" y="5040"/>
                  </a:lnTo>
                  <a:lnTo>
                    <a:pt x="2378" y="5038"/>
                  </a:lnTo>
                  <a:lnTo>
                    <a:pt x="2388" y="5036"/>
                  </a:lnTo>
                  <a:lnTo>
                    <a:pt x="2398" y="5037"/>
                  </a:lnTo>
                  <a:lnTo>
                    <a:pt x="2403" y="5036"/>
                  </a:lnTo>
                  <a:lnTo>
                    <a:pt x="2407" y="5034"/>
                  </a:lnTo>
                  <a:lnTo>
                    <a:pt x="2411" y="5032"/>
                  </a:lnTo>
                  <a:lnTo>
                    <a:pt x="2414" y="5026"/>
                  </a:lnTo>
                  <a:lnTo>
                    <a:pt x="2416" y="5010"/>
                  </a:lnTo>
                  <a:lnTo>
                    <a:pt x="2419" y="4997"/>
                  </a:lnTo>
                  <a:lnTo>
                    <a:pt x="2420" y="4990"/>
                  </a:lnTo>
                  <a:lnTo>
                    <a:pt x="2423" y="4985"/>
                  </a:lnTo>
                  <a:lnTo>
                    <a:pt x="2427" y="4978"/>
                  </a:lnTo>
                  <a:lnTo>
                    <a:pt x="2432" y="4972"/>
                  </a:lnTo>
                  <a:lnTo>
                    <a:pt x="2455" y="4948"/>
                  </a:lnTo>
                  <a:lnTo>
                    <a:pt x="2483" y="4922"/>
                  </a:lnTo>
                  <a:lnTo>
                    <a:pt x="2496" y="4908"/>
                  </a:lnTo>
                  <a:lnTo>
                    <a:pt x="2507" y="4894"/>
                  </a:lnTo>
                  <a:lnTo>
                    <a:pt x="2511" y="4886"/>
                  </a:lnTo>
                  <a:lnTo>
                    <a:pt x="2514" y="4878"/>
                  </a:lnTo>
                  <a:lnTo>
                    <a:pt x="2516" y="4872"/>
                  </a:lnTo>
                  <a:lnTo>
                    <a:pt x="2516" y="4864"/>
                  </a:lnTo>
                  <a:lnTo>
                    <a:pt x="2516" y="4857"/>
                  </a:lnTo>
                  <a:lnTo>
                    <a:pt x="2514" y="4853"/>
                  </a:lnTo>
                  <a:lnTo>
                    <a:pt x="2511" y="4849"/>
                  </a:lnTo>
                  <a:lnTo>
                    <a:pt x="2507" y="4846"/>
                  </a:lnTo>
                  <a:lnTo>
                    <a:pt x="2499" y="4841"/>
                  </a:lnTo>
                  <a:lnTo>
                    <a:pt x="2492" y="4833"/>
                  </a:lnTo>
                  <a:lnTo>
                    <a:pt x="2492" y="4828"/>
                  </a:lnTo>
                  <a:lnTo>
                    <a:pt x="2492" y="4809"/>
                  </a:lnTo>
                  <a:lnTo>
                    <a:pt x="2492" y="4800"/>
                  </a:lnTo>
                  <a:lnTo>
                    <a:pt x="2494" y="4792"/>
                  </a:lnTo>
                  <a:lnTo>
                    <a:pt x="2495" y="4788"/>
                  </a:lnTo>
                  <a:lnTo>
                    <a:pt x="2498" y="4785"/>
                  </a:lnTo>
                  <a:lnTo>
                    <a:pt x="2500" y="4781"/>
                  </a:lnTo>
                  <a:lnTo>
                    <a:pt x="2504" y="4779"/>
                  </a:lnTo>
                  <a:lnTo>
                    <a:pt x="2510" y="4771"/>
                  </a:lnTo>
                  <a:lnTo>
                    <a:pt x="2516" y="4764"/>
                  </a:lnTo>
                  <a:lnTo>
                    <a:pt x="2524" y="4757"/>
                  </a:lnTo>
                  <a:lnTo>
                    <a:pt x="2534" y="4752"/>
                  </a:lnTo>
                  <a:lnTo>
                    <a:pt x="2542" y="4748"/>
                  </a:lnTo>
                  <a:lnTo>
                    <a:pt x="2552" y="4745"/>
                  </a:lnTo>
                  <a:lnTo>
                    <a:pt x="2562" y="4744"/>
                  </a:lnTo>
                  <a:lnTo>
                    <a:pt x="2571" y="4743"/>
                  </a:lnTo>
                  <a:lnTo>
                    <a:pt x="2574" y="4744"/>
                  </a:lnTo>
                  <a:lnTo>
                    <a:pt x="2576" y="4744"/>
                  </a:lnTo>
                  <a:lnTo>
                    <a:pt x="2579" y="4745"/>
                  </a:lnTo>
                  <a:lnTo>
                    <a:pt x="2582" y="4748"/>
                  </a:lnTo>
                  <a:lnTo>
                    <a:pt x="2584" y="4753"/>
                  </a:lnTo>
                  <a:lnTo>
                    <a:pt x="2588" y="4760"/>
                  </a:lnTo>
                  <a:lnTo>
                    <a:pt x="2594" y="4776"/>
                  </a:lnTo>
                  <a:lnTo>
                    <a:pt x="2600" y="4790"/>
                  </a:lnTo>
                  <a:lnTo>
                    <a:pt x="2620" y="4802"/>
                  </a:lnTo>
                  <a:lnTo>
                    <a:pt x="2664" y="4828"/>
                  </a:lnTo>
                  <a:lnTo>
                    <a:pt x="2690" y="4841"/>
                  </a:lnTo>
                  <a:lnTo>
                    <a:pt x="2712" y="4852"/>
                  </a:lnTo>
                  <a:lnTo>
                    <a:pt x="2723" y="4857"/>
                  </a:lnTo>
                  <a:lnTo>
                    <a:pt x="2732" y="4860"/>
                  </a:lnTo>
                  <a:lnTo>
                    <a:pt x="2740" y="4862"/>
                  </a:lnTo>
                  <a:lnTo>
                    <a:pt x="2746" y="4864"/>
                  </a:lnTo>
                  <a:lnTo>
                    <a:pt x="2760" y="4862"/>
                  </a:lnTo>
                  <a:lnTo>
                    <a:pt x="2771" y="4860"/>
                  </a:lnTo>
                  <a:lnTo>
                    <a:pt x="2781" y="4854"/>
                  </a:lnTo>
                  <a:lnTo>
                    <a:pt x="2788" y="4849"/>
                  </a:lnTo>
                  <a:lnTo>
                    <a:pt x="2793" y="4842"/>
                  </a:lnTo>
                  <a:lnTo>
                    <a:pt x="2797" y="4836"/>
                  </a:lnTo>
                  <a:lnTo>
                    <a:pt x="2799" y="4828"/>
                  </a:lnTo>
                  <a:lnTo>
                    <a:pt x="2799" y="4821"/>
                  </a:lnTo>
                  <a:lnTo>
                    <a:pt x="2799" y="4817"/>
                  </a:lnTo>
                  <a:lnTo>
                    <a:pt x="2799" y="4806"/>
                  </a:lnTo>
                  <a:lnTo>
                    <a:pt x="2799" y="4793"/>
                  </a:lnTo>
                  <a:lnTo>
                    <a:pt x="2799" y="4779"/>
                  </a:lnTo>
                  <a:lnTo>
                    <a:pt x="2800" y="4771"/>
                  </a:lnTo>
                  <a:lnTo>
                    <a:pt x="2803" y="4763"/>
                  </a:lnTo>
                  <a:lnTo>
                    <a:pt x="2807" y="4756"/>
                  </a:lnTo>
                  <a:lnTo>
                    <a:pt x="2811" y="4749"/>
                  </a:lnTo>
                  <a:lnTo>
                    <a:pt x="2816" y="4744"/>
                  </a:lnTo>
                  <a:lnTo>
                    <a:pt x="2820" y="4737"/>
                  </a:lnTo>
                  <a:lnTo>
                    <a:pt x="2823" y="4732"/>
                  </a:lnTo>
                  <a:lnTo>
                    <a:pt x="2824" y="4725"/>
                  </a:lnTo>
                  <a:lnTo>
                    <a:pt x="2824" y="4715"/>
                  </a:lnTo>
                  <a:lnTo>
                    <a:pt x="2824" y="4695"/>
                  </a:lnTo>
                  <a:lnTo>
                    <a:pt x="2820" y="4688"/>
                  </a:lnTo>
                  <a:lnTo>
                    <a:pt x="2816" y="4681"/>
                  </a:lnTo>
                  <a:lnTo>
                    <a:pt x="2812" y="4676"/>
                  </a:lnTo>
                  <a:lnTo>
                    <a:pt x="2807" y="4669"/>
                  </a:lnTo>
                  <a:lnTo>
                    <a:pt x="2793" y="4659"/>
                  </a:lnTo>
                  <a:lnTo>
                    <a:pt x="2780" y="4648"/>
                  </a:lnTo>
                  <a:lnTo>
                    <a:pt x="2767" y="4639"/>
                  </a:lnTo>
                  <a:lnTo>
                    <a:pt x="2756" y="4629"/>
                  </a:lnTo>
                  <a:lnTo>
                    <a:pt x="2751" y="4624"/>
                  </a:lnTo>
                  <a:lnTo>
                    <a:pt x="2748" y="4620"/>
                  </a:lnTo>
                  <a:lnTo>
                    <a:pt x="2746" y="4615"/>
                  </a:lnTo>
                  <a:lnTo>
                    <a:pt x="2746" y="4611"/>
                  </a:lnTo>
                  <a:lnTo>
                    <a:pt x="2746" y="4601"/>
                  </a:lnTo>
                  <a:lnTo>
                    <a:pt x="2748" y="4592"/>
                  </a:lnTo>
                  <a:lnTo>
                    <a:pt x="2751" y="4584"/>
                  </a:lnTo>
                  <a:lnTo>
                    <a:pt x="2756" y="4577"/>
                  </a:lnTo>
                  <a:lnTo>
                    <a:pt x="2767" y="4565"/>
                  </a:lnTo>
                  <a:lnTo>
                    <a:pt x="2779" y="4555"/>
                  </a:lnTo>
                  <a:lnTo>
                    <a:pt x="2791" y="4543"/>
                  </a:lnTo>
                  <a:lnTo>
                    <a:pt x="2801" y="4532"/>
                  </a:lnTo>
                  <a:lnTo>
                    <a:pt x="2805" y="4525"/>
                  </a:lnTo>
                  <a:lnTo>
                    <a:pt x="2808" y="4519"/>
                  </a:lnTo>
                  <a:lnTo>
                    <a:pt x="2811" y="4511"/>
                  </a:lnTo>
                  <a:lnTo>
                    <a:pt x="2811" y="4503"/>
                  </a:lnTo>
                  <a:lnTo>
                    <a:pt x="2811" y="4492"/>
                  </a:lnTo>
                  <a:lnTo>
                    <a:pt x="2808" y="4481"/>
                  </a:lnTo>
                  <a:lnTo>
                    <a:pt x="2805" y="4473"/>
                  </a:lnTo>
                  <a:lnTo>
                    <a:pt x="2801" y="4464"/>
                  </a:lnTo>
                  <a:lnTo>
                    <a:pt x="2793" y="4449"/>
                  </a:lnTo>
                  <a:lnTo>
                    <a:pt x="2787" y="4436"/>
                  </a:lnTo>
                  <a:lnTo>
                    <a:pt x="2679" y="4436"/>
                  </a:lnTo>
                  <a:lnTo>
                    <a:pt x="2672" y="4427"/>
                  </a:lnTo>
                  <a:lnTo>
                    <a:pt x="2668" y="4415"/>
                  </a:lnTo>
                  <a:lnTo>
                    <a:pt x="2663" y="4400"/>
                  </a:lnTo>
                  <a:lnTo>
                    <a:pt x="2660" y="4384"/>
                  </a:lnTo>
                  <a:lnTo>
                    <a:pt x="2658" y="4365"/>
                  </a:lnTo>
                  <a:lnTo>
                    <a:pt x="2656" y="4347"/>
                  </a:lnTo>
                  <a:lnTo>
                    <a:pt x="2655" y="4328"/>
                  </a:lnTo>
                  <a:lnTo>
                    <a:pt x="2655" y="4309"/>
                  </a:lnTo>
                  <a:lnTo>
                    <a:pt x="2656" y="4289"/>
                  </a:lnTo>
                  <a:lnTo>
                    <a:pt x="2659" y="4273"/>
                  </a:lnTo>
                  <a:lnTo>
                    <a:pt x="2663" y="4261"/>
                  </a:lnTo>
                  <a:lnTo>
                    <a:pt x="2668" y="4251"/>
                  </a:lnTo>
                  <a:lnTo>
                    <a:pt x="2672" y="4240"/>
                  </a:lnTo>
                  <a:lnTo>
                    <a:pt x="2678" y="4229"/>
                  </a:lnTo>
                  <a:lnTo>
                    <a:pt x="2682" y="4217"/>
                  </a:lnTo>
                  <a:lnTo>
                    <a:pt x="2686" y="4202"/>
                  </a:lnTo>
                  <a:lnTo>
                    <a:pt x="2680" y="4200"/>
                  </a:lnTo>
                  <a:lnTo>
                    <a:pt x="2678" y="4200"/>
                  </a:lnTo>
                  <a:lnTo>
                    <a:pt x="2674" y="4199"/>
                  </a:lnTo>
                  <a:lnTo>
                    <a:pt x="2671" y="4196"/>
                  </a:lnTo>
                  <a:lnTo>
                    <a:pt x="2666" y="4188"/>
                  </a:lnTo>
                  <a:lnTo>
                    <a:pt x="2662" y="4178"/>
                  </a:lnTo>
                  <a:lnTo>
                    <a:pt x="2674" y="4170"/>
                  </a:lnTo>
                  <a:lnTo>
                    <a:pt x="2683" y="4163"/>
                  </a:lnTo>
                  <a:lnTo>
                    <a:pt x="2690" y="4155"/>
                  </a:lnTo>
                  <a:lnTo>
                    <a:pt x="2698" y="4146"/>
                  </a:lnTo>
                  <a:lnTo>
                    <a:pt x="2704" y="4138"/>
                  </a:lnTo>
                  <a:lnTo>
                    <a:pt x="2712" y="4128"/>
                  </a:lnTo>
                  <a:lnTo>
                    <a:pt x="2722" y="4120"/>
                  </a:lnTo>
                  <a:lnTo>
                    <a:pt x="2734" y="4111"/>
                  </a:lnTo>
                  <a:lnTo>
                    <a:pt x="2739" y="4103"/>
                  </a:lnTo>
                  <a:lnTo>
                    <a:pt x="2747" y="4094"/>
                  </a:lnTo>
                  <a:lnTo>
                    <a:pt x="2751" y="4090"/>
                  </a:lnTo>
                  <a:lnTo>
                    <a:pt x="2755" y="4084"/>
                  </a:lnTo>
                  <a:lnTo>
                    <a:pt x="2756" y="4076"/>
                  </a:lnTo>
                  <a:lnTo>
                    <a:pt x="2757" y="4068"/>
                  </a:lnTo>
                  <a:lnTo>
                    <a:pt x="2757" y="4062"/>
                  </a:lnTo>
                  <a:lnTo>
                    <a:pt x="2759" y="4054"/>
                  </a:lnTo>
                  <a:lnTo>
                    <a:pt x="2761" y="4047"/>
                  </a:lnTo>
                  <a:lnTo>
                    <a:pt x="2764" y="4040"/>
                  </a:lnTo>
                  <a:lnTo>
                    <a:pt x="2771" y="4028"/>
                  </a:lnTo>
                  <a:lnTo>
                    <a:pt x="2779" y="4016"/>
                  </a:lnTo>
                  <a:lnTo>
                    <a:pt x="2785" y="4004"/>
                  </a:lnTo>
                  <a:lnTo>
                    <a:pt x="2793" y="3991"/>
                  </a:lnTo>
                  <a:lnTo>
                    <a:pt x="2796" y="3984"/>
                  </a:lnTo>
                  <a:lnTo>
                    <a:pt x="2797" y="3978"/>
                  </a:lnTo>
                  <a:lnTo>
                    <a:pt x="2799" y="3968"/>
                  </a:lnTo>
                  <a:lnTo>
                    <a:pt x="2799" y="3960"/>
                  </a:lnTo>
                  <a:lnTo>
                    <a:pt x="2799" y="3954"/>
                  </a:lnTo>
                  <a:lnTo>
                    <a:pt x="2796" y="3948"/>
                  </a:lnTo>
                  <a:lnTo>
                    <a:pt x="2792" y="3943"/>
                  </a:lnTo>
                  <a:lnTo>
                    <a:pt x="2787" y="3938"/>
                  </a:lnTo>
                  <a:lnTo>
                    <a:pt x="2783" y="3932"/>
                  </a:lnTo>
                  <a:lnTo>
                    <a:pt x="2779" y="3924"/>
                  </a:lnTo>
                  <a:lnTo>
                    <a:pt x="2776" y="3916"/>
                  </a:lnTo>
                  <a:lnTo>
                    <a:pt x="2775" y="3906"/>
                  </a:lnTo>
                  <a:lnTo>
                    <a:pt x="2776" y="3899"/>
                  </a:lnTo>
                  <a:lnTo>
                    <a:pt x="2779" y="3892"/>
                  </a:lnTo>
                  <a:lnTo>
                    <a:pt x="2783" y="3886"/>
                  </a:lnTo>
                  <a:lnTo>
                    <a:pt x="2787" y="3878"/>
                  </a:lnTo>
                  <a:lnTo>
                    <a:pt x="2792" y="3871"/>
                  </a:lnTo>
                  <a:lnTo>
                    <a:pt x="2796" y="3863"/>
                  </a:lnTo>
                  <a:lnTo>
                    <a:pt x="2799" y="3855"/>
                  </a:lnTo>
                  <a:lnTo>
                    <a:pt x="2799" y="3846"/>
                  </a:lnTo>
                  <a:lnTo>
                    <a:pt x="2799" y="3835"/>
                  </a:lnTo>
                  <a:lnTo>
                    <a:pt x="2796" y="3826"/>
                  </a:lnTo>
                  <a:lnTo>
                    <a:pt x="2792" y="3818"/>
                  </a:lnTo>
                  <a:lnTo>
                    <a:pt x="2787" y="3810"/>
                  </a:lnTo>
                  <a:lnTo>
                    <a:pt x="2775" y="3796"/>
                  </a:lnTo>
                  <a:lnTo>
                    <a:pt x="2760" y="3784"/>
                  </a:lnTo>
                  <a:lnTo>
                    <a:pt x="2746" y="3772"/>
                  </a:lnTo>
                  <a:lnTo>
                    <a:pt x="2734" y="3759"/>
                  </a:lnTo>
                  <a:lnTo>
                    <a:pt x="2728" y="3751"/>
                  </a:lnTo>
                  <a:lnTo>
                    <a:pt x="2724" y="3742"/>
                  </a:lnTo>
                  <a:lnTo>
                    <a:pt x="2722" y="3731"/>
                  </a:lnTo>
                  <a:lnTo>
                    <a:pt x="2722" y="3719"/>
                  </a:lnTo>
                  <a:lnTo>
                    <a:pt x="2722" y="3712"/>
                  </a:lnTo>
                  <a:lnTo>
                    <a:pt x="2723" y="3704"/>
                  </a:lnTo>
                  <a:lnTo>
                    <a:pt x="2724" y="3699"/>
                  </a:lnTo>
                  <a:lnTo>
                    <a:pt x="2727" y="3692"/>
                  </a:lnTo>
                  <a:lnTo>
                    <a:pt x="2732" y="3683"/>
                  </a:lnTo>
                  <a:lnTo>
                    <a:pt x="2739" y="3674"/>
                  </a:lnTo>
                  <a:lnTo>
                    <a:pt x="2746" y="3666"/>
                  </a:lnTo>
                  <a:lnTo>
                    <a:pt x="2752" y="3658"/>
                  </a:lnTo>
                  <a:lnTo>
                    <a:pt x="2756" y="3650"/>
                  </a:lnTo>
                  <a:lnTo>
                    <a:pt x="2757" y="3640"/>
                  </a:lnTo>
                  <a:lnTo>
                    <a:pt x="2757" y="3635"/>
                  </a:lnTo>
                  <a:lnTo>
                    <a:pt x="2756" y="3631"/>
                  </a:lnTo>
                  <a:lnTo>
                    <a:pt x="2754" y="3626"/>
                  </a:lnTo>
                  <a:lnTo>
                    <a:pt x="2752" y="3622"/>
                  </a:lnTo>
                  <a:lnTo>
                    <a:pt x="2746" y="3614"/>
                  </a:lnTo>
                  <a:lnTo>
                    <a:pt x="2739" y="3605"/>
                  </a:lnTo>
                  <a:lnTo>
                    <a:pt x="2732" y="3595"/>
                  </a:lnTo>
                  <a:lnTo>
                    <a:pt x="2727" y="3583"/>
                  </a:lnTo>
                  <a:lnTo>
                    <a:pt x="2724" y="3577"/>
                  </a:lnTo>
                  <a:lnTo>
                    <a:pt x="2723" y="3569"/>
                  </a:lnTo>
                  <a:lnTo>
                    <a:pt x="2722" y="3561"/>
                  </a:lnTo>
                  <a:lnTo>
                    <a:pt x="2722" y="3551"/>
                  </a:lnTo>
                  <a:lnTo>
                    <a:pt x="2722" y="3543"/>
                  </a:lnTo>
                  <a:lnTo>
                    <a:pt x="2723" y="3535"/>
                  </a:lnTo>
                  <a:lnTo>
                    <a:pt x="2724" y="3529"/>
                  </a:lnTo>
                  <a:lnTo>
                    <a:pt x="2727" y="3522"/>
                  </a:lnTo>
                  <a:lnTo>
                    <a:pt x="2732" y="3511"/>
                  </a:lnTo>
                  <a:lnTo>
                    <a:pt x="2740" y="3503"/>
                  </a:lnTo>
                  <a:lnTo>
                    <a:pt x="2750" y="3497"/>
                  </a:lnTo>
                  <a:lnTo>
                    <a:pt x="2760" y="3490"/>
                  </a:lnTo>
                  <a:lnTo>
                    <a:pt x="2772" y="3486"/>
                  </a:lnTo>
                  <a:lnTo>
                    <a:pt x="2784" y="3482"/>
                  </a:lnTo>
                  <a:lnTo>
                    <a:pt x="2809" y="3474"/>
                  </a:lnTo>
                  <a:lnTo>
                    <a:pt x="2833" y="3465"/>
                  </a:lnTo>
                  <a:lnTo>
                    <a:pt x="2843" y="3458"/>
                  </a:lnTo>
                  <a:lnTo>
                    <a:pt x="2852" y="3451"/>
                  </a:lnTo>
                  <a:lnTo>
                    <a:pt x="2856" y="3446"/>
                  </a:lnTo>
                  <a:lnTo>
                    <a:pt x="2860" y="3442"/>
                  </a:lnTo>
                  <a:lnTo>
                    <a:pt x="2863" y="3437"/>
                  </a:lnTo>
                  <a:lnTo>
                    <a:pt x="2865" y="3430"/>
                  </a:lnTo>
                  <a:lnTo>
                    <a:pt x="2865" y="3406"/>
                  </a:lnTo>
                  <a:lnTo>
                    <a:pt x="2857" y="3406"/>
                  </a:lnTo>
                  <a:lnTo>
                    <a:pt x="2853" y="3406"/>
                  </a:lnTo>
                  <a:lnTo>
                    <a:pt x="2832" y="3409"/>
                  </a:lnTo>
                  <a:lnTo>
                    <a:pt x="2811" y="3411"/>
                  </a:lnTo>
                  <a:lnTo>
                    <a:pt x="2801" y="3411"/>
                  </a:lnTo>
                  <a:lnTo>
                    <a:pt x="2791" y="3411"/>
                  </a:lnTo>
                  <a:lnTo>
                    <a:pt x="2780" y="3410"/>
                  </a:lnTo>
                  <a:lnTo>
                    <a:pt x="2769" y="3406"/>
                  </a:lnTo>
                  <a:lnTo>
                    <a:pt x="2746" y="3398"/>
                  </a:lnTo>
                  <a:lnTo>
                    <a:pt x="2728" y="3390"/>
                  </a:lnTo>
                  <a:lnTo>
                    <a:pt x="2722" y="3387"/>
                  </a:lnTo>
                  <a:lnTo>
                    <a:pt x="2714" y="3385"/>
                  </a:lnTo>
                  <a:lnTo>
                    <a:pt x="2706" y="3383"/>
                  </a:lnTo>
                  <a:lnTo>
                    <a:pt x="2698" y="3382"/>
                  </a:lnTo>
                  <a:lnTo>
                    <a:pt x="2670" y="3383"/>
                  </a:lnTo>
                  <a:lnTo>
                    <a:pt x="2643" y="3387"/>
                  </a:lnTo>
                  <a:lnTo>
                    <a:pt x="2630" y="3387"/>
                  </a:lnTo>
                  <a:lnTo>
                    <a:pt x="2616" y="3387"/>
                  </a:lnTo>
                  <a:lnTo>
                    <a:pt x="2602" y="3386"/>
                  </a:lnTo>
                  <a:lnTo>
                    <a:pt x="2588" y="3382"/>
                  </a:lnTo>
                  <a:lnTo>
                    <a:pt x="2588" y="3327"/>
                  </a:lnTo>
                  <a:lnTo>
                    <a:pt x="2588" y="3299"/>
                  </a:lnTo>
                  <a:lnTo>
                    <a:pt x="2588" y="3279"/>
                  </a:lnTo>
                  <a:lnTo>
                    <a:pt x="2588" y="3243"/>
                  </a:lnTo>
                  <a:lnTo>
                    <a:pt x="2590" y="3234"/>
                  </a:lnTo>
                  <a:lnTo>
                    <a:pt x="2591" y="3225"/>
                  </a:lnTo>
                  <a:lnTo>
                    <a:pt x="2594" y="3217"/>
                  </a:lnTo>
                  <a:lnTo>
                    <a:pt x="2598" y="3209"/>
                  </a:lnTo>
                  <a:lnTo>
                    <a:pt x="2606" y="3194"/>
                  </a:lnTo>
                  <a:lnTo>
                    <a:pt x="2616" y="3181"/>
                  </a:lnTo>
                  <a:lnTo>
                    <a:pt x="2626" y="3169"/>
                  </a:lnTo>
                  <a:lnTo>
                    <a:pt x="2635" y="3157"/>
                  </a:lnTo>
                  <a:lnTo>
                    <a:pt x="2638" y="3151"/>
                  </a:lnTo>
                  <a:lnTo>
                    <a:pt x="2640" y="3146"/>
                  </a:lnTo>
                  <a:lnTo>
                    <a:pt x="2643" y="3141"/>
                  </a:lnTo>
                  <a:lnTo>
                    <a:pt x="2643" y="3135"/>
                  </a:lnTo>
                  <a:lnTo>
                    <a:pt x="2642" y="3121"/>
                  </a:lnTo>
                  <a:lnTo>
                    <a:pt x="2639" y="3107"/>
                  </a:lnTo>
                  <a:lnTo>
                    <a:pt x="2634" y="3094"/>
                  </a:lnTo>
                  <a:lnTo>
                    <a:pt x="2627" y="3082"/>
                  </a:lnTo>
                  <a:lnTo>
                    <a:pt x="2619" y="3070"/>
                  </a:lnTo>
                  <a:lnTo>
                    <a:pt x="2610" y="3058"/>
                  </a:lnTo>
                  <a:lnTo>
                    <a:pt x="2600" y="3047"/>
                  </a:lnTo>
                  <a:lnTo>
                    <a:pt x="2590" y="3035"/>
                  </a:lnTo>
                  <a:lnTo>
                    <a:pt x="2570" y="3013"/>
                  </a:lnTo>
                  <a:lnTo>
                    <a:pt x="2551" y="2990"/>
                  </a:lnTo>
                  <a:lnTo>
                    <a:pt x="2543" y="2977"/>
                  </a:lnTo>
                  <a:lnTo>
                    <a:pt x="2536" y="2965"/>
                  </a:lnTo>
                  <a:lnTo>
                    <a:pt x="2532" y="2952"/>
                  </a:lnTo>
                  <a:lnTo>
                    <a:pt x="2528" y="2937"/>
                  </a:lnTo>
                  <a:lnTo>
                    <a:pt x="2527" y="2929"/>
                  </a:lnTo>
                  <a:lnTo>
                    <a:pt x="2526" y="2921"/>
                  </a:lnTo>
                  <a:lnTo>
                    <a:pt x="2526" y="2914"/>
                  </a:lnTo>
                  <a:lnTo>
                    <a:pt x="2526" y="2908"/>
                  </a:lnTo>
                  <a:lnTo>
                    <a:pt x="2528" y="2893"/>
                  </a:lnTo>
                  <a:lnTo>
                    <a:pt x="2531" y="2881"/>
                  </a:lnTo>
                  <a:lnTo>
                    <a:pt x="2535" y="2868"/>
                  </a:lnTo>
                  <a:lnTo>
                    <a:pt x="2536" y="2854"/>
                  </a:lnTo>
                  <a:lnTo>
                    <a:pt x="2538" y="2848"/>
                  </a:lnTo>
                  <a:lnTo>
                    <a:pt x="2538" y="2842"/>
                  </a:lnTo>
                  <a:lnTo>
                    <a:pt x="2536" y="2836"/>
                  </a:lnTo>
                  <a:lnTo>
                    <a:pt x="2535" y="2829"/>
                  </a:lnTo>
                  <a:lnTo>
                    <a:pt x="2532" y="2824"/>
                  </a:lnTo>
                  <a:lnTo>
                    <a:pt x="2530" y="2818"/>
                  </a:lnTo>
                  <a:lnTo>
                    <a:pt x="2527" y="2814"/>
                  </a:lnTo>
                  <a:lnTo>
                    <a:pt x="2522" y="2810"/>
                  </a:lnTo>
                  <a:lnTo>
                    <a:pt x="2511" y="2804"/>
                  </a:lnTo>
                  <a:lnTo>
                    <a:pt x="2498" y="2798"/>
                  </a:lnTo>
                  <a:lnTo>
                    <a:pt x="2467" y="2792"/>
                  </a:lnTo>
                  <a:lnTo>
                    <a:pt x="2438" y="2786"/>
                  </a:lnTo>
                  <a:lnTo>
                    <a:pt x="2442" y="2776"/>
                  </a:lnTo>
                  <a:lnTo>
                    <a:pt x="2446" y="2766"/>
                  </a:lnTo>
                  <a:lnTo>
                    <a:pt x="2451" y="2758"/>
                  </a:lnTo>
                  <a:lnTo>
                    <a:pt x="2458" y="2752"/>
                  </a:lnTo>
                  <a:lnTo>
                    <a:pt x="2472" y="2740"/>
                  </a:lnTo>
                  <a:lnTo>
                    <a:pt x="2488" y="2729"/>
                  </a:lnTo>
                  <a:lnTo>
                    <a:pt x="2503" y="2718"/>
                  </a:lnTo>
                  <a:lnTo>
                    <a:pt x="2516" y="2706"/>
                  </a:lnTo>
                  <a:lnTo>
                    <a:pt x="2522" y="2700"/>
                  </a:lnTo>
                  <a:lnTo>
                    <a:pt x="2526" y="2692"/>
                  </a:lnTo>
                  <a:lnTo>
                    <a:pt x="2527" y="2682"/>
                  </a:lnTo>
                  <a:lnTo>
                    <a:pt x="2528" y="2672"/>
                  </a:lnTo>
                  <a:lnTo>
                    <a:pt x="2527" y="2633"/>
                  </a:lnTo>
                  <a:lnTo>
                    <a:pt x="2524" y="2596"/>
                  </a:lnTo>
                  <a:lnTo>
                    <a:pt x="2520" y="2558"/>
                  </a:lnTo>
                  <a:lnTo>
                    <a:pt x="2515" y="2522"/>
                  </a:lnTo>
                  <a:lnTo>
                    <a:pt x="2507" y="2485"/>
                  </a:lnTo>
                  <a:lnTo>
                    <a:pt x="2499" y="2449"/>
                  </a:lnTo>
                  <a:lnTo>
                    <a:pt x="2488" y="2415"/>
                  </a:lnTo>
                  <a:lnTo>
                    <a:pt x="2478" y="2380"/>
                  </a:lnTo>
                  <a:lnTo>
                    <a:pt x="2464" y="2345"/>
                  </a:lnTo>
                  <a:lnTo>
                    <a:pt x="2451" y="2312"/>
                  </a:lnTo>
                  <a:lnTo>
                    <a:pt x="2438" y="2279"/>
                  </a:lnTo>
                  <a:lnTo>
                    <a:pt x="2422" y="2247"/>
                  </a:lnTo>
                  <a:lnTo>
                    <a:pt x="2406" y="2215"/>
                  </a:lnTo>
                  <a:lnTo>
                    <a:pt x="2388" y="2184"/>
                  </a:lnTo>
                  <a:lnTo>
                    <a:pt x="2371" y="2153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1" name="Freeform 15"/>
            <p:cNvSpPr/>
            <p:nvPr/>
          </p:nvSpPr>
          <p:spPr bwMode="auto">
            <a:xfrm>
              <a:off x="10739799" y="2533389"/>
              <a:ext cx="1299038" cy="2192456"/>
            </a:xfrm>
            <a:custGeom>
              <a:avLst/>
              <a:gdLst>
                <a:gd name="T0" fmla="*/ 1091 w 2429"/>
                <a:gd name="T1" fmla="*/ 3591 h 4104"/>
                <a:gd name="T2" fmla="*/ 969 w 2429"/>
                <a:gd name="T3" fmla="*/ 3538 h 4104"/>
                <a:gd name="T4" fmla="*/ 879 w 2429"/>
                <a:gd name="T5" fmla="*/ 3385 h 4104"/>
                <a:gd name="T6" fmla="*/ 885 w 2429"/>
                <a:gd name="T7" fmla="*/ 3222 h 4104"/>
                <a:gd name="T8" fmla="*/ 998 w 2429"/>
                <a:gd name="T9" fmla="*/ 3006 h 4104"/>
                <a:gd name="T10" fmla="*/ 947 w 2429"/>
                <a:gd name="T11" fmla="*/ 2908 h 4104"/>
                <a:gd name="T12" fmla="*/ 1135 w 2429"/>
                <a:gd name="T13" fmla="*/ 2812 h 4104"/>
                <a:gd name="T14" fmla="*/ 1015 w 2429"/>
                <a:gd name="T15" fmla="*/ 2582 h 4104"/>
                <a:gd name="T16" fmla="*/ 877 w 2429"/>
                <a:gd name="T17" fmla="*/ 2680 h 4104"/>
                <a:gd name="T18" fmla="*/ 769 w 2429"/>
                <a:gd name="T19" fmla="*/ 2834 h 4104"/>
                <a:gd name="T20" fmla="*/ 657 w 2429"/>
                <a:gd name="T21" fmla="*/ 2884 h 4104"/>
                <a:gd name="T22" fmla="*/ 482 w 2429"/>
                <a:gd name="T23" fmla="*/ 2853 h 4104"/>
                <a:gd name="T24" fmla="*/ 469 w 2429"/>
                <a:gd name="T25" fmla="*/ 2730 h 4104"/>
                <a:gd name="T26" fmla="*/ 469 w 2429"/>
                <a:gd name="T27" fmla="*/ 2617 h 4104"/>
                <a:gd name="T28" fmla="*/ 502 w 2429"/>
                <a:gd name="T29" fmla="*/ 2349 h 4104"/>
                <a:gd name="T30" fmla="*/ 258 w 2429"/>
                <a:gd name="T31" fmla="*/ 2444 h 4104"/>
                <a:gd name="T32" fmla="*/ 206 w 2429"/>
                <a:gd name="T33" fmla="*/ 2152 h 4104"/>
                <a:gd name="T34" fmla="*/ 126 w 2429"/>
                <a:gd name="T35" fmla="*/ 2040 h 4104"/>
                <a:gd name="T36" fmla="*/ 54 w 2429"/>
                <a:gd name="T37" fmla="*/ 1780 h 4104"/>
                <a:gd name="T38" fmla="*/ 84 w 2429"/>
                <a:gd name="T39" fmla="*/ 1511 h 4104"/>
                <a:gd name="T40" fmla="*/ 229 w 2429"/>
                <a:gd name="T41" fmla="*/ 1342 h 4104"/>
                <a:gd name="T42" fmla="*/ 366 w 2429"/>
                <a:gd name="T43" fmla="*/ 1270 h 4104"/>
                <a:gd name="T44" fmla="*/ 426 w 2429"/>
                <a:gd name="T45" fmla="*/ 1098 h 4104"/>
                <a:gd name="T46" fmla="*/ 318 w 2429"/>
                <a:gd name="T47" fmla="*/ 915 h 4104"/>
                <a:gd name="T48" fmla="*/ 241 w 2429"/>
                <a:gd name="T49" fmla="*/ 739 h 4104"/>
                <a:gd name="T50" fmla="*/ 212 w 2429"/>
                <a:gd name="T51" fmla="*/ 382 h 4104"/>
                <a:gd name="T52" fmla="*/ 378 w 2429"/>
                <a:gd name="T53" fmla="*/ 318 h 4104"/>
                <a:gd name="T54" fmla="*/ 537 w 2429"/>
                <a:gd name="T55" fmla="*/ 222 h 4104"/>
                <a:gd name="T56" fmla="*/ 674 w 2429"/>
                <a:gd name="T57" fmla="*/ 180 h 4104"/>
                <a:gd name="T58" fmla="*/ 786 w 2429"/>
                <a:gd name="T59" fmla="*/ 0 h 4104"/>
                <a:gd name="T60" fmla="*/ 993 w 2429"/>
                <a:gd name="T61" fmla="*/ 186 h 4104"/>
                <a:gd name="T62" fmla="*/ 997 w 2429"/>
                <a:gd name="T63" fmla="*/ 317 h 4104"/>
                <a:gd name="T64" fmla="*/ 1121 w 2429"/>
                <a:gd name="T65" fmla="*/ 284 h 4104"/>
                <a:gd name="T66" fmla="*/ 1257 w 2429"/>
                <a:gd name="T67" fmla="*/ 342 h 4104"/>
                <a:gd name="T68" fmla="*/ 1253 w 2429"/>
                <a:gd name="T69" fmla="*/ 474 h 4104"/>
                <a:gd name="T70" fmla="*/ 1067 w 2429"/>
                <a:gd name="T71" fmla="*/ 613 h 4104"/>
                <a:gd name="T72" fmla="*/ 919 w 2429"/>
                <a:gd name="T73" fmla="*/ 785 h 4104"/>
                <a:gd name="T74" fmla="*/ 930 w 2429"/>
                <a:gd name="T75" fmla="*/ 1364 h 4104"/>
                <a:gd name="T76" fmla="*/ 923 w 2429"/>
                <a:gd name="T77" fmla="*/ 1895 h 4104"/>
                <a:gd name="T78" fmla="*/ 902 w 2429"/>
                <a:gd name="T79" fmla="*/ 2283 h 4104"/>
                <a:gd name="T80" fmla="*/ 1122 w 2429"/>
                <a:gd name="T81" fmla="*/ 2200 h 4104"/>
                <a:gd name="T82" fmla="*/ 1193 w 2429"/>
                <a:gd name="T83" fmla="*/ 2263 h 4104"/>
                <a:gd name="T84" fmla="*/ 1263 w 2429"/>
                <a:gd name="T85" fmla="*/ 2299 h 4104"/>
                <a:gd name="T86" fmla="*/ 1386 w 2429"/>
                <a:gd name="T87" fmla="*/ 2228 h 4104"/>
                <a:gd name="T88" fmla="*/ 1451 w 2429"/>
                <a:gd name="T89" fmla="*/ 1964 h 4104"/>
                <a:gd name="T90" fmla="*/ 1683 w 2429"/>
                <a:gd name="T91" fmla="*/ 2001 h 4104"/>
                <a:gd name="T92" fmla="*/ 1764 w 2429"/>
                <a:gd name="T93" fmla="*/ 2087 h 4104"/>
                <a:gd name="T94" fmla="*/ 1908 w 2429"/>
                <a:gd name="T95" fmla="*/ 2176 h 4104"/>
                <a:gd name="T96" fmla="*/ 2239 w 2429"/>
                <a:gd name="T97" fmla="*/ 2744 h 4104"/>
                <a:gd name="T98" fmla="*/ 2419 w 2429"/>
                <a:gd name="T99" fmla="*/ 3202 h 4104"/>
                <a:gd name="T100" fmla="*/ 2353 w 2429"/>
                <a:gd name="T101" fmla="*/ 3359 h 4104"/>
                <a:gd name="T102" fmla="*/ 2168 w 2429"/>
                <a:gd name="T103" fmla="*/ 3413 h 4104"/>
                <a:gd name="T104" fmla="*/ 2279 w 2429"/>
                <a:gd name="T105" fmla="*/ 3557 h 4104"/>
                <a:gd name="T106" fmla="*/ 2253 w 2429"/>
                <a:gd name="T107" fmla="*/ 3674 h 4104"/>
                <a:gd name="T108" fmla="*/ 2164 w 2429"/>
                <a:gd name="T109" fmla="*/ 3794 h 4104"/>
                <a:gd name="T110" fmla="*/ 1927 w 2429"/>
                <a:gd name="T111" fmla="*/ 3900 h 4104"/>
                <a:gd name="T112" fmla="*/ 1928 w 2429"/>
                <a:gd name="T113" fmla="*/ 4023 h 4104"/>
                <a:gd name="T114" fmla="*/ 1860 w 2429"/>
                <a:gd name="T115" fmla="*/ 3726 h 4104"/>
                <a:gd name="T116" fmla="*/ 1703 w 2429"/>
                <a:gd name="T117" fmla="*/ 3623 h 4104"/>
                <a:gd name="T118" fmla="*/ 1400 w 2429"/>
                <a:gd name="T119" fmla="*/ 4075 h 4104"/>
                <a:gd name="T120" fmla="*/ 1222 w 2429"/>
                <a:gd name="T121" fmla="*/ 3990 h 4104"/>
                <a:gd name="T122" fmla="*/ 1167 w 2429"/>
                <a:gd name="T123" fmla="*/ 3823 h 4104"/>
                <a:gd name="T124" fmla="*/ 1203 w 2429"/>
                <a:gd name="T125" fmla="*/ 3726 h 41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429"/>
                <a:gd name="T190" fmla="*/ 0 h 4104"/>
                <a:gd name="T191" fmla="*/ 2429 w 2429"/>
                <a:gd name="T192" fmla="*/ 4104 h 41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429" h="4104" extrusionOk="0">
                  <a:moveTo>
                    <a:pt x="1203" y="3720"/>
                  </a:moveTo>
                  <a:lnTo>
                    <a:pt x="1210" y="3720"/>
                  </a:lnTo>
                  <a:lnTo>
                    <a:pt x="1201" y="3720"/>
                  </a:lnTo>
                  <a:lnTo>
                    <a:pt x="1193" y="3718"/>
                  </a:lnTo>
                  <a:lnTo>
                    <a:pt x="1186" y="3716"/>
                  </a:lnTo>
                  <a:lnTo>
                    <a:pt x="1178" y="3712"/>
                  </a:lnTo>
                  <a:lnTo>
                    <a:pt x="1171" y="3710"/>
                  </a:lnTo>
                  <a:lnTo>
                    <a:pt x="1165" y="3704"/>
                  </a:lnTo>
                  <a:lnTo>
                    <a:pt x="1159" y="3699"/>
                  </a:lnTo>
                  <a:lnTo>
                    <a:pt x="1154" y="3694"/>
                  </a:lnTo>
                  <a:lnTo>
                    <a:pt x="1143" y="3682"/>
                  </a:lnTo>
                  <a:lnTo>
                    <a:pt x="1134" y="3667"/>
                  </a:lnTo>
                  <a:lnTo>
                    <a:pt x="1126" y="3651"/>
                  </a:lnTo>
                  <a:lnTo>
                    <a:pt x="1117" y="3637"/>
                  </a:lnTo>
                  <a:lnTo>
                    <a:pt x="1109" y="3621"/>
                  </a:lnTo>
                  <a:lnTo>
                    <a:pt x="1101" y="3605"/>
                  </a:lnTo>
                  <a:lnTo>
                    <a:pt x="1091" y="3591"/>
                  </a:lnTo>
                  <a:lnTo>
                    <a:pt x="1082" y="3578"/>
                  </a:lnTo>
                  <a:lnTo>
                    <a:pt x="1077" y="3573"/>
                  </a:lnTo>
                  <a:lnTo>
                    <a:pt x="1071" y="3567"/>
                  </a:lnTo>
                  <a:lnTo>
                    <a:pt x="1065" y="3563"/>
                  </a:lnTo>
                  <a:lnTo>
                    <a:pt x="1059" y="3559"/>
                  </a:lnTo>
                  <a:lnTo>
                    <a:pt x="1053" y="3557"/>
                  </a:lnTo>
                  <a:lnTo>
                    <a:pt x="1045" y="3554"/>
                  </a:lnTo>
                  <a:lnTo>
                    <a:pt x="1038" y="3553"/>
                  </a:lnTo>
                  <a:lnTo>
                    <a:pt x="1029" y="3551"/>
                  </a:lnTo>
                  <a:lnTo>
                    <a:pt x="1019" y="3551"/>
                  </a:lnTo>
                  <a:lnTo>
                    <a:pt x="1014" y="3551"/>
                  </a:lnTo>
                  <a:lnTo>
                    <a:pt x="1006" y="3551"/>
                  </a:lnTo>
                  <a:lnTo>
                    <a:pt x="993" y="3551"/>
                  </a:lnTo>
                  <a:lnTo>
                    <a:pt x="985" y="3551"/>
                  </a:lnTo>
                  <a:lnTo>
                    <a:pt x="978" y="3547"/>
                  </a:lnTo>
                  <a:lnTo>
                    <a:pt x="973" y="3543"/>
                  </a:lnTo>
                  <a:lnTo>
                    <a:pt x="969" y="3538"/>
                  </a:lnTo>
                  <a:lnTo>
                    <a:pt x="962" y="3523"/>
                  </a:lnTo>
                  <a:lnTo>
                    <a:pt x="957" y="3510"/>
                  </a:lnTo>
                  <a:lnTo>
                    <a:pt x="945" y="3513"/>
                  </a:lnTo>
                  <a:lnTo>
                    <a:pt x="934" y="3513"/>
                  </a:lnTo>
                  <a:lnTo>
                    <a:pt x="925" y="3513"/>
                  </a:lnTo>
                  <a:lnTo>
                    <a:pt x="917" y="3510"/>
                  </a:lnTo>
                  <a:lnTo>
                    <a:pt x="910" y="3506"/>
                  </a:lnTo>
                  <a:lnTo>
                    <a:pt x="903" y="3501"/>
                  </a:lnTo>
                  <a:lnTo>
                    <a:pt x="898" y="3494"/>
                  </a:lnTo>
                  <a:lnTo>
                    <a:pt x="893" y="3487"/>
                  </a:lnTo>
                  <a:lnTo>
                    <a:pt x="889" y="3479"/>
                  </a:lnTo>
                  <a:lnTo>
                    <a:pt x="886" y="3470"/>
                  </a:lnTo>
                  <a:lnTo>
                    <a:pt x="883" y="3459"/>
                  </a:lnTo>
                  <a:lnTo>
                    <a:pt x="882" y="3449"/>
                  </a:lnTo>
                  <a:lnTo>
                    <a:pt x="879" y="3426"/>
                  </a:lnTo>
                  <a:lnTo>
                    <a:pt x="878" y="3401"/>
                  </a:lnTo>
                  <a:lnTo>
                    <a:pt x="879" y="3385"/>
                  </a:lnTo>
                  <a:lnTo>
                    <a:pt x="882" y="3369"/>
                  </a:lnTo>
                  <a:lnTo>
                    <a:pt x="887" y="3355"/>
                  </a:lnTo>
                  <a:lnTo>
                    <a:pt x="893" y="3343"/>
                  </a:lnTo>
                  <a:lnTo>
                    <a:pt x="905" y="3321"/>
                  </a:lnTo>
                  <a:lnTo>
                    <a:pt x="915" y="3299"/>
                  </a:lnTo>
                  <a:lnTo>
                    <a:pt x="907" y="3297"/>
                  </a:lnTo>
                  <a:lnTo>
                    <a:pt x="901" y="3293"/>
                  </a:lnTo>
                  <a:lnTo>
                    <a:pt x="894" y="3289"/>
                  </a:lnTo>
                  <a:lnTo>
                    <a:pt x="887" y="3283"/>
                  </a:lnTo>
                  <a:lnTo>
                    <a:pt x="881" y="3278"/>
                  </a:lnTo>
                  <a:lnTo>
                    <a:pt x="877" y="3270"/>
                  </a:lnTo>
                  <a:lnTo>
                    <a:pt x="874" y="3261"/>
                  </a:lnTo>
                  <a:lnTo>
                    <a:pt x="873" y="3250"/>
                  </a:lnTo>
                  <a:lnTo>
                    <a:pt x="874" y="3243"/>
                  </a:lnTo>
                  <a:lnTo>
                    <a:pt x="875" y="3237"/>
                  </a:lnTo>
                  <a:lnTo>
                    <a:pt x="879" y="3230"/>
                  </a:lnTo>
                  <a:lnTo>
                    <a:pt x="885" y="3222"/>
                  </a:lnTo>
                  <a:lnTo>
                    <a:pt x="898" y="3207"/>
                  </a:lnTo>
                  <a:lnTo>
                    <a:pt x="913" y="3190"/>
                  </a:lnTo>
                  <a:lnTo>
                    <a:pt x="927" y="3173"/>
                  </a:lnTo>
                  <a:lnTo>
                    <a:pt x="941" y="3154"/>
                  </a:lnTo>
                  <a:lnTo>
                    <a:pt x="947" y="3145"/>
                  </a:lnTo>
                  <a:lnTo>
                    <a:pt x="951" y="3134"/>
                  </a:lnTo>
                  <a:lnTo>
                    <a:pt x="955" y="3123"/>
                  </a:lnTo>
                  <a:lnTo>
                    <a:pt x="957" y="3113"/>
                  </a:lnTo>
                  <a:lnTo>
                    <a:pt x="957" y="3098"/>
                  </a:lnTo>
                  <a:lnTo>
                    <a:pt x="957" y="3075"/>
                  </a:lnTo>
                  <a:lnTo>
                    <a:pt x="958" y="3066"/>
                  </a:lnTo>
                  <a:lnTo>
                    <a:pt x="959" y="3058"/>
                  </a:lnTo>
                  <a:lnTo>
                    <a:pt x="962" y="3050"/>
                  </a:lnTo>
                  <a:lnTo>
                    <a:pt x="966" y="3042"/>
                  </a:lnTo>
                  <a:lnTo>
                    <a:pt x="975" y="3029"/>
                  </a:lnTo>
                  <a:lnTo>
                    <a:pt x="987" y="3017"/>
                  </a:lnTo>
                  <a:lnTo>
                    <a:pt x="998" y="3006"/>
                  </a:lnTo>
                  <a:lnTo>
                    <a:pt x="1007" y="2994"/>
                  </a:lnTo>
                  <a:lnTo>
                    <a:pt x="1011" y="2989"/>
                  </a:lnTo>
                  <a:lnTo>
                    <a:pt x="1014" y="2982"/>
                  </a:lnTo>
                  <a:lnTo>
                    <a:pt x="1017" y="2976"/>
                  </a:lnTo>
                  <a:lnTo>
                    <a:pt x="1017" y="2968"/>
                  </a:lnTo>
                  <a:lnTo>
                    <a:pt x="1017" y="2960"/>
                  </a:lnTo>
                  <a:lnTo>
                    <a:pt x="1014" y="2953"/>
                  </a:lnTo>
                  <a:lnTo>
                    <a:pt x="1010" y="2948"/>
                  </a:lnTo>
                  <a:lnTo>
                    <a:pt x="1006" y="2944"/>
                  </a:lnTo>
                  <a:lnTo>
                    <a:pt x="994" y="2938"/>
                  </a:lnTo>
                  <a:lnTo>
                    <a:pt x="981" y="2933"/>
                  </a:lnTo>
                  <a:lnTo>
                    <a:pt x="974" y="2930"/>
                  </a:lnTo>
                  <a:lnTo>
                    <a:pt x="967" y="2928"/>
                  </a:lnTo>
                  <a:lnTo>
                    <a:pt x="962" y="2925"/>
                  </a:lnTo>
                  <a:lnTo>
                    <a:pt x="957" y="2921"/>
                  </a:lnTo>
                  <a:lnTo>
                    <a:pt x="951" y="2914"/>
                  </a:lnTo>
                  <a:lnTo>
                    <a:pt x="947" y="2908"/>
                  </a:lnTo>
                  <a:lnTo>
                    <a:pt x="946" y="2900"/>
                  </a:lnTo>
                  <a:lnTo>
                    <a:pt x="945" y="2889"/>
                  </a:lnTo>
                  <a:lnTo>
                    <a:pt x="946" y="2885"/>
                  </a:lnTo>
                  <a:lnTo>
                    <a:pt x="947" y="2880"/>
                  </a:lnTo>
                  <a:lnTo>
                    <a:pt x="949" y="2874"/>
                  </a:lnTo>
                  <a:lnTo>
                    <a:pt x="953" y="2869"/>
                  </a:lnTo>
                  <a:lnTo>
                    <a:pt x="957" y="2864"/>
                  </a:lnTo>
                  <a:lnTo>
                    <a:pt x="961" y="2860"/>
                  </a:lnTo>
                  <a:lnTo>
                    <a:pt x="965" y="2856"/>
                  </a:lnTo>
                  <a:lnTo>
                    <a:pt x="969" y="2853"/>
                  </a:lnTo>
                  <a:lnTo>
                    <a:pt x="1066" y="2853"/>
                  </a:lnTo>
                  <a:lnTo>
                    <a:pt x="1087" y="2845"/>
                  </a:lnTo>
                  <a:lnTo>
                    <a:pt x="1110" y="2836"/>
                  </a:lnTo>
                  <a:lnTo>
                    <a:pt x="1121" y="2829"/>
                  </a:lnTo>
                  <a:lnTo>
                    <a:pt x="1130" y="2821"/>
                  </a:lnTo>
                  <a:lnTo>
                    <a:pt x="1133" y="2817"/>
                  </a:lnTo>
                  <a:lnTo>
                    <a:pt x="1135" y="2812"/>
                  </a:lnTo>
                  <a:lnTo>
                    <a:pt x="1137" y="2805"/>
                  </a:lnTo>
                  <a:lnTo>
                    <a:pt x="1138" y="2800"/>
                  </a:lnTo>
                  <a:lnTo>
                    <a:pt x="1137" y="2789"/>
                  </a:lnTo>
                  <a:lnTo>
                    <a:pt x="1134" y="2776"/>
                  </a:lnTo>
                  <a:lnTo>
                    <a:pt x="1129" y="2761"/>
                  </a:lnTo>
                  <a:lnTo>
                    <a:pt x="1123" y="2745"/>
                  </a:lnTo>
                  <a:lnTo>
                    <a:pt x="1107" y="2709"/>
                  </a:lnTo>
                  <a:lnTo>
                    <a:pt x="1087" y="2673"/>
                  </a:lnTo>
                  <a:lnTo>
                    <a:pt x="1078" y="2654"/>
                  </a:lnTo>
                  <a:lnTo>
                    <a:pt x="1067" y="2638"/>
                  </a:lnTo>
                  <a:lnTo>
                    <a:pt x="1057" y="2622"/>
                  </a:lnTo>
                  <a:lnTo>
                    <a:pt x="1046" y="2609"/>
                  </a:lnTo>
                  <a:lnTo>
                    <a:pt x="1037" y="2598"/>
                  </a:lnTo>
                  <a:lnTo>
                    <a:pt x="1027" y="2589"/>
                  </a:lnTo>
                  <a:lnTo>
                    <a:pt x="1022" y="2586"/>
                  </a:lnTo>
                  <a:lnTo>
                    <a:pt x="1018" y="2584"/>
                  </a:lnTo>
                  <a:lnTo>
                    <a:pt x="1015" y="2582"/>
                  </a:lnTo>
                  <a:lnTo>
                    <a:pt x="1011" y="2582"/>
                  </a:lnTo>
                  <a:lnTo>
                    <a:pt x="1003" y="2582"/>
                  </a:lnTo>
                  <a:lnTo>
                    <a:pt x="997" y="2585"/>
                  </a:lnTo>
                  <a:lnTo>
                    <a:pt x="990" y="2586"/>
                  </a:lnTo>
                  <a:lnTo>
                    <a:pt x="985" y="2590"/>
                  </a:lnTo>
                  <a:lnTo>
                    <a:pt x="974" y="2598"/>
                  </a:lnTo>
                  <a:lnTo>
                    <a:pt x="965" y="2609"/>
                  </a:lnTo>
                  <a:lnTo>
                    <a:pt x="957" y="2620"/>
                  </a:lnTo>
                  <a:lnTo>
                    <a:pt x="949" y="2630"/>
                  </a:lnTo>
                  <a:lnTo>
                    <a:pt x="942" y="2641"/>
                  </a:lnTo>
                  <a:lnTo>
                    <a:pt x="933" y="2649"/>
                  </a:lnTo>
                  <a:lnTo>
                    <a:pt x="923" y="2656"/>
                  </a:lnTo>
                  <a:lnTo>
                    <a:pt x="914" y="2662"/>
                  </a:lnTo>
                  <a:lnTo>
                    <a:pt x="905" y="2666"/>
                  </a:lnTo>
                  <a:lnTo>
                    <a:pt x="894" y="2670"/>
                  </a:lnTo>
                  <a:lnTo>
                    <a:pt x="885" y="2674"/>
                  </a:lnTo>
                  <a:lnTo>
                    <a:pt x="877" y="2680"/>
                  </a:lnTo>
                  <a:lnTo>
                    <a:pt x="867" y="2688"/>
                  </a:lnTo>
                  <a:lnTo>
                    <a:pt x="861" y="2697"/>
                  </a:lnTo>
                  <a:lnTo>
                    <a:pt x="857" y="2702"/>
                  </a:lnTo>
                  <a:lnTo>
                    <a:pt x="853" y="2709"/>
                  </a:lnTo>
                  <a:lnTo>
                    <a:pt x="850" y="2717"/>
                  </a:lnTo>
                  <a:lnTo>
                    <a:pt x="847" y="2724"/>
                  </a:lnTo>
                  <a:lnTo>
                    <a:pt x="842" y="2740"/>
                  </a:lnTo>
                  <a:lnTo>
                    <a:pt x="838" y="2757"/>
                  </a:lnTo>
                  <a:lnTo>
                    <a:pt x="833" y="2774"/>
                  </a:lnTo>
                  <a:lnTo>
                    <a:pt x="826" y="2790"/>
                  </a:lnTo>
                  <a:lnTo>
                    <a:pt x="823" y="2797"/>
                  </a:lnTo>
                  <a:lnTo>
                    <a:pt x="818" y="2805"/>
                  </a:lnTo>
                  <a:lnTo>
                    <a:pt x="813" y="2812"/>
                  </a:lnTo>
                  <a:lnTo>
                    <a:pt x="806" y="2817"/>
                  </a:lnTo>
                  <a:lnTo>
                    <a:pt x="791" y="2825"/>
                  </a:lnTo>
                  <a:lnTo>
                    <a:pt x="777" y="2830"/>
                  </a:lnTo>
                  <a:lnTo>
                    <a:pt x="769" y="2834"/>
                  </a:lnTo>
                  <a:lnTo>
                    <a:pt x="761" y="2840"/>
                  </a:lnTo>
                  <a:lnTo>
                    <a:pt x="753" y="2845"/>
                  </a:lnTo>
                  <a:lnTo>
                    <a:pt x="746" y="2853"/>
                  </a:lnTo>
                  <a:lnTo>
                    <a:pt x="741" y="2858"/>
                  </a:lnTo>
                  <a:lnTo>
                    <a:pt x="735" y="2865"/>
                  </a:lnTo>
                  <a:lnTo>
                    <a:pt x="731" y="2872"/>
                  </a:lnTo>
                  <a:lnTo>
                    <a:pt x="726" y="2878"/>
                  </a:lnTo>
                  <a:lnTo>
                    <a:pt x="722" y="2885"/>
                  </a:lnTo>
                  <a:lnTo>
                    <a:pt x="715" y="2890"/>
                  </a:lnTo>
                  <a:lnTo>
                    <a:pt x="711" y="2893"/>
                  </a:lnTo>
                  <a:lnTo>
                    <a:pt x="707" y="2894"/>
                  </a:lnTo>
                  <a:lnTo>
                    <a:pt x="703" y="2896"/>
                  </a:lnTo>
                  <a:lnTo>
                    <a:pt x="698" y="2896"/>
                  </a:lnTo>
                  <a:lnTo>
                    <a:pt x="685" y="2894"/>
                  </a:lnTo>
                  <a:lnTo>
                    <a:pt x="674" y="2893"/>
                  </a:lnTo>
                  <a:lnTo>
                    <a:pt x="665" y="2889"/>
                  </a:lnTo>
                  <a:lnTo>
                    <a:pt x="657" y="2884"/>
                  </a:lnTo>
                  <a:lnTo>
                    <a:pt x="643" y="2873"/>
                  </a:lnTo>
                  <a:lnTo>
                    <a:pt x="631" y="2860"/>
                  </a:lnTo>
                  <a:lnTo>
                    <a:pt x="621" y="2846"/>
                  </a:lnTo>
                  <a:lnTo>
                    <a:pt x="606" y="2834"/>
                  </a:lnTo>
                  <a:lnTo>
                    <a:pt x="598" y="2830"/>
                  </a:lnTo>
                  <a:lnTo>
                    <a:pt x="589" y="2826"/>
                  </a:lnTo>
                  <a:lnTo>
                    <a:pt x="578" y="2824"/>
                  </a:lnTo>
                  <a:lnTo>
                    <a:pt x="566" y="2824"/>
                  </a:lnTo>
                  <a:lnTo>
                    <a:pt x="556" y="2825"/>
                  </a:lnTo>
                  <a:lnTo>
                    <a:pt x="546" y="2828"/>
                  </a:lnTo>
                  <a:lnTo>
                    <a:pt x="540" y="2833"/>
                  </a:lnTo>
                  <a:lnTo>
                    <a:pt x="532" y="2838"/>
                  </a:lnTo>
                  <a:lnTo>
                    <a:pt x="524" y="2844"/>
                  </a:lnTo>
                  <a:lnTo>
                    <a:pt x="516" y="2849"/>
                  </a:lnTo>
                  <a:lnTo>
                    <a:pt x="505" y="2852"/>
                  </a:lnTo>
                  <a:lnTo>
                    <a:pt x="493" y="2853"/>
                  </a:lnTo>
                  <a:lnTo>
                    <a:pt x="482" y="2853"/>
                  </a:lnTo>
                  <a:lnTo>
                    <a:pt x="472" y="2850"/>
                  </a:lnTo>
                  <a:lnTo>
                    <a:pt x="461" y="2846"/>
                  </a:lnTo>
                  <a:lnTo>
                    <a:pt x="452" y="2841"/>
                  </a:lnTo>
                  <a:lnTo>
                    <a:pt x="444" y="2833"/>
                  </a:lnTo>
                  <a:lnTo>
                    <a:pt x="438" y="2825"/>
                  </a:lnTo>
                  <a:lnTo>
                    <a:pt x="436" y="2821"/>
                  </a:lnTo>
                  <a:lnTo>
                    <a:pt x="434" y="2816"/>
                  </a:lnTo>
                  <a:lnTo>
                    <a:pt x="433" y="2810"/>
                  </a:lnTo>
                  <a:lnTo>
                    <a:pt x="433" y="2805"/>
                  </a:lnTo>
                  <a:lnTo>
                    <a:pt x="433" y="2797"/>
                  </a:lnTo>
                  <a:lnTo>
                    <a:pt x="434" y="2790"/>
                  </a:lnTo>
                  <a:lnTo>
                    <a:pt x="437" y="2784"/>
                  </a:lnTo>
                  <a:lnTo>
                    <a:pt x="440" y="2777"/>
                  </a:lnTo>
                  <a:lnTo>
                    <a:pt x="446" y="2765"/>
                  </a:lnTo>
                  <a:lnTo>
                    <a:pt x="454" y="2754"/>
                  </a:lnTo>
                  <a:lnTo>
                    <a:pt x="462" y="2742"/>
                  </a:lnTo>
                  <a:lnTo>
                    <a:pt x="469" y="2730"/>
                  </a:lnTo>
                  <a:lnTo>
                    <a:pt x="472" y="2724"/>
                  </a:lnTo>
                  <a:lnTo>
                    <a:pt x="473" y="2717"/>
                  </a:lnTo>
                  <a:lnTo>
                    <a:pt x="474" y="2710"/>
                  </a:lnTo>
                  <a:lnTo>
                    <a:pt x="476" y="2702"/>
                  </a:lnTo>
                  <a:lnTo>
                    <a:pt x="474" y="2694"/>
                  </a:lnTo>
                  <a:lnTo>
                    <a:pt x="472" y="2688"/>
                  </a:lnTo>
                  <a:lnTo>
                    <a:pt x="468" y="2681"/>
                  </a:lnTo>
                  <a:lnTo>
                    <a:pt x="464" y="2674"/>
                  </a:lnTo>
                  <a:lnTo>
                    <a:pt x="458" y="2669"/>
                  </a:lnTo>
                  <a:lnTo>
                    <a:pt x="456" y="2661"/>
                  </a:lnTo>
                  <a:lnTo>
                    <a:pt x="452" y="2653"/>
                  </a:lnTo>
                  <a:lnTo>
                    <a:pt x="452" y="2642"/>
                  </a:lnTo>
                  <a:lnTo>
                    <a:pt x="452" y="2636"/>
                  </a:lnTo>
                  <a:lnTo>
                    <a:pt x="456" y="2630"/>
                  </a:lnTo>
                  <a:lnTo>
                    <a:pt x="460" y="2626"/>
                  </a:lnTo>
                  <a:lnTo>
                    <a:pt x="464" y="2621"/>
                  </a:lnTo>
                  <a:lnTo>
                    <a:pt x="469" y="2617"/>
                  </a:lnTo>
                  <a:lnTo>
                    <a:pt x="474" y="2612"/>
                  </a:lnTo>
                  <a:lnTo>
                    <a:pt x="478" y="2606"/>
                  </a:lnTo>
                  <a:lnTo>
                    <a:pt x="481" y="2601"/>
                  </a:lnTo>
                  <a:lnTo>
                    <a:pt x="496" y="2554"/>
                  </a:lnTo>
                  <a:lnTo>
                    <a:pt x="509" y="2506"/>
                  </a:lnTo>
                  <a:lnTo>
                    <a:pt x="514" y="2483"/>
                  </a:lnTo>
                  <a:lnTo>
                    <a:pt x="520" y="2457"/>
                  </a:lnTo>
                  <a:lnTo>
                    <a:pt x="522" y="2433"/>
                  </a:lnTo>
                  <a:lnTo>
                    <a:pt x="524" y="2408"/>
                  </a:lnTo>
                  <a:lnTo>
                    <a:pt x="522" y="2391"/>
                  </a:lnTo>
                  <a:lnTo>
                    <a:pt x="521" y="2377"/>
                  </a:lnTo>
                  <a:lnTo>
                    <a:pt x="520" y="2371"/>
                  </a:lnTo>
                  <a:lnTo>
                    <a:pt x="517" y="2365"/>
                  </a:lnTo>
                  <a:lnTo>
                    <a:pt x="514" y="2361"/>
                  </a:lnTo>
                  <a:lnTo>
                    <a:pt x="510" y="2357"/>
                  </a:lnTo>
                  <a:lnTo>
                    <a:pt x="506" y="2353"/>
                  </a:lnTo>
                  <a:lnTo>
                    <a:pt x="502" y="2349"/>
                  </a:lnTo>
                  <a:lnTo>
                    <a:pt x="497" y="2347"/>
                  </a:lnTo>
                  <a:lnTo>
                    <a:pt x="490" y="2345"/>
                  </a:lnTo>
                  <a:lnTo>
                    <a:pt x="476" y="2343"/>
                  </a:lnTo>
                  <a:lnTo>
                    <a:pt x="457" y="2341"/>
                  </a:lnTo>
                  <a:lnTo>
                    <a:pt x="444" y="2343"/>
                  </a:lnTo>
                  <a:lnTo>
                    <a:pt x="430" y="2344"/>
                  </a:lnTo>
                  <a:lnTo>
                    <a:pt x="417" y="2347"/>
                  </a:lnTo>
                  <a:lnTo>
                    <a:pt x="406" y="2351"/>
                  </a:lnTo>
                  <a:lnTo>
                    <a:pt x="394" y="2356"/>
                  </a:lnTo>
                  <a:lnTo>
                    <a:pt x="385" y="2361"/>
                  </a:lnTo>
                  <a:lnTo>
                    <a:pt x="374" y="2368"/>
                  </a:lnTo>
                  <a:lnTo>
                    <a:pt x="365" y="2375"/>
                  </a:lnTo>
                  <a:lnTo>
                    <a:pt x="348" y="2391"/>
                  </a:lnTo>
                  <a:lnTo>
                    <a:pt x="332" y="2408"/>
                  </a:lnTo>
                  <a:lnTo>
                    <a:pt x="316" y="2425"/>
                  </a:lnTo>
                  <a:lnTo>
                    <a:pt x="301" y="2444"/>
                  </a:lnTo>
                  <a:lnTo>
                    <a:pt x="258" y="2444"/>
                  </a:lnTo>
                  <a:lnTo>
                    <a:pt x="253" y="2411"/>
                  </a:lnTo>
                  <a:lnTo>
                    <a:pt x="248" y="2377"/>
                  </a:lnTo>
                  <a:lnTo>
                    <a:pt x="245" y="2345"/>
                  </a:lnTo>
                  <a:lnTo>
                    <a:pt x="242" y="2315"/>
                  </a:lnTo>
                  <a:lnTo>
                    <a:pt x="241" y="2284"/>
                  </a:lnTo>
                  <a:lnTo>
                    <a:pt x="241" y="2256"/>
                  </a:lnTo>
                  <a:lnTo>
                    <a:pt x="241" y="2229"/>
                  </a:lnTo>
                  <a:lnTo>
                    <a:pt x="241" y="2203"/>
                  </a:lnTo>
                  <a:lnTo>
                    <a:pt x="240" y="2196"/>
                  </a:lnTo>
                  <a:lnTo>
                    <a:pt x="238" y="2188"/>
                  </a:lnTo>
                  <a:lnTo>
                    <a:pt x="237" y="2183"/>
                  </a:lnTo>
                  <a:lnTo>
                    <a:pt x="234" y="2176"/>
                  </a:lnTo>
                  <a:lnTo>
                    <a:pt x="230" y="2171"/>
                  </a:lnTo>
                  <a:lnTo>
                    <a:pt x="228" y="2167"/>
                  </a:lnTo>
                  <a:lnTo>
                    <a:pt x="222" y="2163"/>
                  </a:lnTo>
                  <a:lnTo>
                    <a:pt x="218" y="2159"/>
                  </a:lnTo>
                  <a:lnTo>
                    <a:pt x="206" y="2152"/>
                  </a:lnTo>
                  <a:lnTo>
                    <a:pt x="194" y="2147"/>
                  </a:lnTo>
                  <a:lnTo>
                    <a:pt x="181" y="2141"/>
                  </a:lnTo>
                  <a:lnTo>
                    <a:pt x="168" y="2137"/>
                  </a:lnTo>
                  <a:lnTo>
                    <a:pt x="141" y="2131"/>
                  </a:lnTo>
                  <a:lnTo>
                    <a:pt x="118" y="2123"/>
                  </a:lnTo>
                  <a:lnTo>
                    <a:pt x="109" y="2117"/>
                  </a:lnTo>
                  <a:lnTo>
                    <a:pt x="102" y="2112"/>
                  </a:lnTo>
                  <a:lnTo>
                    <a:pt x="100" y="2108"/>
                  </a:lnTo>
                  <a:lnTo>
                    <a:pt x="97" y="2104"/>
                  </a:lnTo>
                  <a:lnTo>
                    <a:pt x="96" y="2100"/>
                  </a:lnTo>
                  <a:lnTo>
                    <a:pt x="96" y="2095"/>
                  </a:lnTo>
                  <a:lnTo>
                    <a:pt x="97" y="2087"/>
                  </a:lnTo>
                  <a:lnTo>
                    <a:pt x="98" y="2079"/>
                  </a:lnTo>
                  <a:lnTo>
                    <a:pt x="102" y="2072"/>
                  </a:lnTo>
                  <a:lnTo>
                    <a:pt x="106" y="2065"/>
                  </a:lnTo>
                  <a:lnTo>
                    <a:pt x="116" y="2053"/>
                  </a:lnTo>
                  <a:lnTo>
                    <a:pt x="126" y="2040"/>
                  </a:lnTo>
                  <a:lnTo>
                    <a:pt x="126" y="1951"/>
                  </a:lnTo>
                  <a:lnTo>
                    <a:pt x="81" y="1943"/>
                  </a:lnTo>
                  <a:lnTo>
                    <a:pt x="49" y="1936"/>
                  </a:lnTo>
                  <a:lnTo>
                    <a:pt x="36" y="1931"/>
                  </a:lnTo>
                  <a:lnTo>
                    <a:pt x="24" y="1923"/>
                  </a:lnTo>
                  <a:lnTo>
                    <a:pt x="12" y="1912"/>
                  </a:lnTo>
                  <a:lnTo>
                    <a:pt x="0" y="1896"/>
                  </a:lnTo>
                  <a:lnTo>
                    <a:pt x="17" y="1883"/>
                  </a:lnTo>
                  <a:lnTo>
                    <a:pt x="37" y="1867"/>
                  </a:lnTo>
                  <a:lnTo>
                    <a:pt x="45" y="1858"/>
                  </a:lnTo>
                  <a:lnTo>
                    <a:pt x="53" y="1848"/>
                  </a:lnTo>
                  <a:lnTo>
                    <a:pt x="56" y="1843"/>
                  </a:lnTo>
                  <a:lnTo>
                    <a:pt x="58" y="1836"/>
                  </a:lnTo>
                  <a:lnTo>
                    <a:pt x="60" y="1831"/>
                  </a:lnTo>
                  <a:lnTo>
                    <a:pt x="60" y="1824"/>
                  </a:lnTo>
                  <a:lnTo>
                    <a:pt x="58" y="1802"/>
                  </a:lnTo>
                  <a:lnTo>
                    <a:pt x="54" y="1780"/>
                  </a:lnTo>
                  <a:lnTo>
                    <a:pt x="50" y="1759"/>
                  </a:lnTo>
                  <a:lnTo>
                    <a:pt x="45" y="1739"/>
                  </a:lnTo>
                  <a:lnTo>
                    <a:pt x="40" y="1718"/>
                  </a:lnTo>
                  <a:lnTo>
                    <a:pt x="34" y="1696"/>
                  </a:lnTo>
                  <a:lnTo>
                    <a:pt x="30" y="1674"/>
                  </a:lnTo>
                  <a:lnTo>
                    <a:pt x="29" y="1650"/>
                  </a:lnTo>
                  <a:lnTo>
                    <a:pt x="30" y="1630"/>
                  </a:lnTo>
                  <a:lnTo>
                    <a:pt x="32" y="1612"/>
                  </a:lnTo>
                  <a:lnTo>
                    <a:pt x="34" y="1596"/>
                  </a:lnTo>
                  <a:lnTo>
                    <a:pt x="38" y="1582"/>
                  </a:lnTo>
                  <a:lnTo>
                    <a:pt x="42" y="1568"/>
                  </a:lnTo>
                  <a:lnTo>
                    <a:pt x="48" y="1556"/>
                  </a:lnTo>
                  <a:lnTo>
                    <a:pt x="54" y="1544"/>
                  </a:lnTo>
                  <a:lnTo>
                    <a:pt x="61" y="1535"/>
                  </a:lnTo>
                  <a:lnTo>
                    <a:pt x="68" y="1526"/>
                  </a:lnTo>
                  <a:lnTo>
                    <a:pt x="76" y="1518"/>
                  </a:lnTo>
                  <a:lnTo>
                    <a:pt x="84" y="1511"/>
                  </a:lnTo>
                  <a:lnTo>
                    <a:pt x="93" y="1504"/>
                  </a:lnTo>
                  <a:lnTo>
                    <a:pt x="110" y="1492"/>
                  </a:lnTo>
                  <a:lnTo>
                    <a:pt x="129" y="1482"/>
                  </a:lnTo>
                  <a:lnTo>
                    <a:pt x="148" y="1472"/>
                  </a:lnTo>
                  <a:lnTo>
                    <a:pt x="165" y="1462"/>
                  </a:lnTo>
                  <a:lnTo>
                    <a:pt x="174" y="1456"/>
                  </a:lnTo>
                  <a:lnTo>
                    <a:pt x="182" y="1450"/>
                  </a:lnTo>
                  <a:lnTo>
                    <a:pt x="190" y="1443"/>
                  </a:lnTo>
                  <a:lnTo>
                    <a:pt x="197" y="1436"/>
                  </a:lnTo>
                  <a:lnTo>
                    <a:pt x="204" y="1428"/>
                  </a:lnTo>
                  <a:lnTo>
                    <a:pt x="210" y="1419"/>
                  </a:lnTo>
                  <a:lnTo>
                    <a:pt x="216" y="1410"/>
                  </a:lnTo>
                  <a:lnTo>
                    <a:pt x="220" y="1398"/>
                  </a:lnTo>
                  <a:lnTo>
                    <a:pt x="224" y="1386"/>
                  </a:lnTo>
                  <a:lnTo>
                    <a:pt x="226" y="1372"/>
                  </a:lnTo>
                  <a:lnTo>
                    <a:pt x="228" y="1358"/>
                  </a:lnTo>
                  <a:lnTo>
                    <a:pt x="229" y="1342"/>
                  </a:lnTo>
                  <a:lnTo>
                    <a:pt x="229" y="1331"/>
                  </a:lnTo>
                  <a:lnTo>
                    <a:pt x="232" y="1322"/>
                  </a:lnTo>
                  <a:lnTo>
                    <a:pt x="234" y="1314"/>
                  </a:lnTo>
                  <a:lnTo>
                    <a:pt x="240" y="1309"/>
                  </a:lnTo>
                  <a:lnTo>
                    <a:pt x="245" y="1305"/>
                  </a:lnTo>
                  <a:lnTo>
                    <a:pt x="252" y="1301"/>
                  </a:lnTo>
                  <a:lnTo>
                    <a:pt x="258" y="1298"/>
                  </a:lnTo>
                  <a:lnTo>
                    <a:pt x="266" y="1297"/>
                  </a:lnTo>
                  <a:lnTo>
                    <a:pt x="284" y="1295"/>
                  </a:lnTo>
                  <a:lnTo>
                    <a:pt x="302" y="1295"/>
                  </a:lnTo>
                  <a:lnTo>
                    <a:pt x="312" y="1294"/>
                  </a:lnTo>
                  <a:lnTo>
                    <a:pt x="320" y="1293"/>
                  </a:lnTo>
                  <a:lnTo>
                    <a:pt x="329" y="1291"/>
                  </a:lnTo>
                  <a:lnTo>
                    <a:pt x="337" y="1289"/>
                  </a:lnTo>
                  <a:lnTo>
                    <a:pt x="348" y="1283"/>
                  </a:lnTo>
                  <a:lnTo>
                    <a:pt x="358" y="1277"/>
                  </a:lnTo>
                  <a:lnTo>
                    <a:pt x="366" y="1270"/>
                  </a:lnTo>
                  <a:lnTo>
                    <a:pt x="373" y="1263"/>
                  </a:lnTo>
                  <a:lnTo>
                    <a:pt x="378" y="1254"/>
                  </a:lnTo>
                  <a:lnTo>
                    <a:pt x="384" y="1246"/>
                  </a:lnTo>
                  <a:lnTo>
                    <a:pt x="386" y="1237"/>
                  </a:lnTo>
                  <a:lnTo>
                    <a:pt x="389" y="1226"/>
                  </a:lnTo>
                  <a:lnTo>
                    <a:pt x="392" y="1205"/>
                  </a:lnTo>
                  <a:lnTo>
                    <a:pt x="392" y="1183"/>
                  </a:lnTo>
                  <a:lnTo>
                    <a:pt x="392" y="1161"/>
                  </a:lnTo>
                  <a:lnTo>
                    <a:pt x="392" y="1138"/>
                  </a:lnTo>
                  <a:lnTo>
                    <a:pt x="392" y="1133"/>
                  </a:lnTo>
                  <a:lnTo>
                    <a:pt x="393" y="1127"/>
                  </a:lnTo>
                  <a:lnTo>
                    <a:pt x="394" y="1123"/>
                  </a:lnTo>
                  <a:lnTo>
                    <a:pt x="397" y="1119"/>
                  </a:lnTo>
                  <a:lnTo>
                    <a:pt x="405" y="1114"/>
                  </a:lnTo>
                  <a:lnTo>
                    <a:pt x="412" y="1109"/>
                  </a:lnTo>
                  <a:lnTo>
                    <a:pt x="420" y="1103"/>
                  </a:lnTo>
                  <a:lnTo>
                    <a:pt x="426" y="1098"/>
                  </a:lnTo>
                  <a:lnTo>
                    <a:pt x="429" y="1094"/>
                  </a:lnTo>
                  <a:lnTo>
                    <a:pt x="432" y="1091"/>
                  </a:lnTo>
                  <a:lnTo>
                    <a:pt x="433" y="1087"/>
                  </a:lnTo>
                  <a:lnTo>
                    <a:pt x="433" y="1083"/>
                  </a:lnTo>
                  <a:lnTo>
                    <a:pt x="433" y="1070"/>
                  </a:lnTo>
                  <a:lnTo>
                    <a:pt x="432" y="1058"/>
                  </a:lnTo>
                  <a:lnTo>
                    <a:pt x="429" y="1046"/>
                  </a:lnTo>
                  <a:lnTo>
                    <a:pt x="425" y="1034"/>
                  </a:lnTo>
                  <a:lnTo>
                    <a:pt x="421" y="1023"/>
                  </a:lnTo>
                  <a:lnTo>
                    <a:pt x="416" y="1014"/>
                  </a:lnTo>
                  <a:lnTo>
                    <a:pt x="409" y="1003"/>
                  </a:lnTo>
                  <a:lnTo>
                    <a:pt x="404" y="995"/>
                  </a:lnTo>
                  <a:lnTo>
                    <a:pt x="389" y="977"/>
                  </a:lnTo>
                  <a:lnTo>
                    <a:pt x="372" y="961"/>
                  </a:lnTo>
                  <a:lnTo>
                    <a:pt x="354" y="946"/>
                  </a:lnTo>
                  <a:lnTo>
                    <a:pt x="337" y="930"/>
                  </a:lnTo>
                  <a:lnTo>
                    <a:pt x="318" y="915"/>
                  </a:lnTo>
                  <a:lnTo>
                    <a:pt x="301" y="901"/>
                  </a:lnTo>
                  <a:lnTo>
                    <a:pt x="285" y="885"/>
                  </a:lnTo>
                  <a:lnTo>
                    <a:pt x="270" y="867"/>
                  </a:lnTo>
                  <a:lnTo>
                    <a:pt x="264" y="858"/>
                  </a:lnTo>
                  <a:lnTo>
                    <a:pt x="258" y="849"/>
                  </a:lnTo>
                  <a:lnTo>
                    <a:pt x="253" y="839"/>
                  </a:lnTo>
                  <a:lnTo>
                    <a:pt x="249" y="829"/>
                  </a:lnTo>
                  <a:lnTo>
                    <a:pt x="245" y="818"/>
                  </a:lnTo>
                  <a:lnTo>
                    <a:pt x="242" y="807"/>
                  </a:lnTo>
                  <a:lnTo>
                    <a:pt x="241" y="795"/>
                  </a:lnTo>
                  <a:lnTo>
                    <a:pt x="241" y="782"/>
                  </a:lnTo>
                  <a:lnTo>
                    <a:pt x="241" y="770"/>
                  </a:lnTo>
                  <a:lnTo>
                    <a:pt x="242" y="759"/>
                  </a:lnTo>
                  <a:lnTo>
                    <a:pt x="244" y="754"/>
                  </a:lnTo>
                  <a:lnTo>
                    <a:pt x="242" y="749"/>
                  </a:lnTo>
                  <a:lnTo>
                    <a:pt x="242" y="745"/>
                  </a:lnTo>
                  <a:lnTo>
                    <a:pt x="241" y="739"/>
                  </a:lnTo>
                  <a:lnTo>
                    <a:pt x="254" y="706"/>
                  </a:lnTo>
                  <a:lnTo>
                    <a:pt x="268" y="676"/>
                  </a:lnTo>
                  <a:lnTo>
                    <a:pt x="274" y="661"/>
                  </a:lnTo>
                  <a:lnTo>
                    <a:pt x="278" y="645"/>
                  </a:lnTo>
                  <a:lnTo>
                    <a:pt x="281" y="626"/>
                  </a:lnTo>
                  <a:lnTo>
                    <a:pt x="282" y="608"/>
                  </a:lnTo>
                  <a:lnTo>
                    <a:pt x="282" y="593"/>
                  </a:lnTo>
                  <a:lnTo>
                    <a:pt x="280" y="578"/>
                  </a:lnTo>
                  <a:lnTo>
                    <a:pt x="276" y="564"/>
                  </a:lnTo>
                  <a:lnTo>
                    <a:pt x="272" y="548"/>
                  </a:lnTo>
                  <a:lnTo>
                    <a:pt x="260" y="514"/>
                  </a:lnTo>
                  <a:lnTo>
                    <a:pt x="246" y="481"/>
                  </a:lnTo>
                  <a:lnTo>
                    <a:pt x="233" y="449"/>
                  </a:lnTo>
                  <a:lnTo>
                    <a:pt x="221" y="420"/>
                  </a:lnTo>
                  <a:lnTo>
                    <a:pt x="217" y="406"/>
                  </a:lnTo>
                  <a:lnTo>
                    <a:pt x="213" y="394"/>
                  </a:lnTo>
                  <a:lnTo>
                    <a:pt x="212" y="382"/>
                  </a:lnTo>
                  <a:lnTo>
                    <a:pt x="210" y="373"/>
                  </a:lnTo>
                  <a:lnTo>
                    <a:pt x="210" y="365"/>
                  </a:lnTo>
                  <a:lnTo>
                    <a:pt x="213" y="358"/>
                  </a:lnTo>
                  <a:lnTo>
                    <a:pt x="214" y="352"/>
                  </a:lnTo>
                  <a:lnTo>
                    <a:pt x="218" y="346"/>
                  </a:lnTo>
                  <a:lnTo>
                    <a:pt x="222" y="341"/>
                  </a:lnTo>
                  <a:lnTo>
                    <a:pt x="228" y="337"/>
                  </a:lnTo>
                  <a:lnTo>
                    <a:pt x="233" y="333"/>
                  </a:lnTo>
                  <a:lnTo>
                    <a:pt x="238" y="330"/>
                  </a:lnTo>
                  <a:lnTo>
                    <a:pt x="252" y="325"/>
                  </a:lnTo>
                  <a:lnTo>
                    <a:pt x="266" y="321"/>
                  </a:lnTo>
                  <a:lnTo>
                    <a:pt x="281" y="320"/>
                  </a:lnTo>
                  <a:lnTo>
                    <a:pt x="294" y="318"/>
                  </a:lnTo>
                  <a:lnTo>
                    <a:pt x="322" y="318"/>
                  </a:lnTo>
                  <a:lnTo>
                    <a:pt x="344" y="318"/>
                  </a:lnTo>
                  <a:lnTo>
                    <a:pt x="361" y="318"/>
                  </a:lnTo>
                  <a:lnTo>
                    <a:pt x="378" y="318"/>
                  </a:lnTo>
                  <a:lnTo>
                    <a:pt x="389" y="322"/>
                  </a:lnTo>
                  <a:lnTo>
                    <a:pt x="410" y="328"/>
                  </a:lnTo>
                  <a:lnTo>
                    <a:pt x="422" y="330"/>
                  </a:lnTo>
                  <a:lnTo>
                    <a:pt x="436" y="332"/>
                  </a:lnTo>
                  <a:lnTo>
                    <a:pt x="442" y="330"/>
                  </a:lnTo>
                  <a:lnTo>
                    <a:pt x="449" y="329"/>
                  </a:lnTo>
                  <a:lnTo>
                    <a:pt x="457" y="328"/>
                  </a:lnTo>
                  <a:lnTo>
                    <a:pt x="464" y="325"/>
                  </a:lnTo>
                  <a:lnTo>
                    <a:pt x="472" y="320"/>
                  </a:lnTo>
                  <a:lnTo>
                    <a:pt x="480" y="312"/>
                  </a:lnTo>
                  <a:lnTo>
                    <a:pt x="486" y="304"/>
                  </a:lnTo>
                  <a:lnTo>
                    <a:pt x="492" y="294"/>
                  </a:lnTo>
                  <a:lnTo>
                    <a:pt x="502" y="274"/>
                  </a:lnTo>
                  <a:lnTo>
                    <a:pt x="514" y="252"/>
                  </a:lnTo>
                  <a:lnTo>
                    <a:pt x="521" y="242"/>
                  </a:lnTo>
                  <a:lnTo>
                    <a:pt x="529" y="232"/>
                  </a:lnTo>
                  <a:lnTo>
                    <a:pt x="537" y="222"/>
                  </a:lnTo>
                  <a:lnTo>
                    <a:pt x="546" y="214"/>
                  </a:lnTo>
                  <a:lnTo>
                    <a:pt x="557" y="208"/>
                  </a:lnTo>
                  <a:lnTo>
                    <a:pt x="570" y="202"/>
                  </a:lnTo>
                  <a:lnTo>
                    <a:pt x="585" y="200"/>
                  </a:lnTo>
                  <a:lnTo>
                    <a:pt x="602" y="198"/>
                  </a:lnTo>
                  <a:lnTo>
                    <a:pt x="617" y="198"/>
                  </a:lnTo>
                  <a:lnTo>
                    <a:pt x="626" y="201"/>
                  </a:lnTo>
                  <a:lnTo>
                    <a:pt x="633" y="202"/>
                  </a:lnTo>
                  <a:lnTo>
                    <a:pt x="637" y="205"/>
                  </a:lnTo>
                  <a:lnTo>
                    <a:pt x="639" y="206"/>
                  </a:lnTo>
                  <a:lnTo>
                    <a:pt x="643" y="205"/>
                  </a:lnTo>
                  <a:lnTo>
                    <a:pt x="651" y="204"/>
                  </a:lnTo>
                  <a:lnTo>
                    <a:pt x="662" y="198"/>
                  </a:lnTo>
                  <a:lnTo>
                    <a:pt x="667" y="196"/>
                  </a:lnTo>
                  <a:lnTo>
                    <a:pt x="670" y="190"/>
                  </a:lnTo>
                  <a:lnTo>
                    <a:pt x="673" y="185"/>
                  </a:lnTo>
                  <a:lnTo>
                    <a:pt x="674" y="180"/>
                  </a:lnTo>
                  <a:lnTo>
                    <a:pt x="675" y="165"/>
                  </a:lnTo>
                  <a:lnTo>
                    <a:pt x="674" y="148"/>
                  </a:lnTo>
                  <a:lnTo>
                    <a:pt x="673" y="131"/>
                  </a:lnTo>
                  <a:lnTo>
                    <a:pt x="671" y="113"/>
                  </a:lnTo>
                  <a:lnTo>
                    <a:pt x="671" y="104"/>
                  </a:lnTo>
                  <a:lnTo>
                    <a:pt x="671" y="97"/>
                  </a:lnTo>
                  <a:lnTo>
                    <a:pt x="673" y="91"/>
                  </a:lnTo>
                  <a:lnTo>
                    <a:pt x="674" y="84"/>
                  </a:lnTo>
                  <a:lnTo>
                    <a:pt x="695" y="63"/>
                  </a:lnTo>
                  <a:lnTo>
                    <a:pt x="722" y="35"/>
                  </a:lnTo>
                  <a:lnTo>
                    <a:pt x="735" y="21"/>
                  </a:lnTo>
                  <a:lnTo>
                    <a:pt x="749" y="11"/>
                  </a:lnTo>
                  <a:lnTo>
                    <a:pt x="754" y="5"/>
                  </a:lnTo>
                  <a:lnTo>
                    <a:pt x="761" y="3"/>
                  </a:lnTo>
                  <a:lnTo>
                    <a:pt x="766" y="0"/>
                  </a:lnTo>
                  <a:lnTo>
                    <a:pt x="770" y="0"/>
                  </a:lnTo>
                  <a:lnTo>
                    <a:pt x="786" y="0"/>
                  </a:lnTo>
                  <a:lnTo>
                    <a:pt x="803" y="4"/>
                  </a:lnTo>
                  <a:lnTo>
                    <a:pt x="822" y="8"/>
                  </a:lnTo>
                  <a:lnTo>
                    <a:pt x="841" y="15"/>
                  </a:lnTo>
                  <a:lnTo>
                    <a:pt x="859" y="24"/>
                  </a:lnTo>
                  <a:lnTo>
                    <a:pt x="878" y="33"/>
                  </a:lnTo>
                  <a:lnTo>
                    <a:pt x="895" y="44"/>
                  </a:lnTo>
                  <a:lnTo>
                    <a:pt x="913" y="57"/>
                  </a:lnTo>
                  <a:lnTo>
                    <a:pt x="930" y="71"/>
                  </a:lnTo>
                  <a:lnTo>
                    <a:pt x="945" y="85"/>
                  </a:lnTo>
                  <a:lnTo>
                    <a:pt x="958" y="100"/>
                  </a:lnTo>
                  <a:lnTo>
                    <a:pt x="970" y="116"/>
                  </a:lnTo>
                  <a:lnTo>
                    <a:pt x="979" y="133"/>
                  </a:lnTo>
                  <a:lnTo>
                    <a:pt x="987" y="151"/>
                  </a:lnTo>
                  <a:lnTo>
                    <a:pt x="990" y="160"/>
                  </a:lnTo>
                  <a:lnTo>
                    <a:pt x="991" y="168"/>
                  </a:lnTo>
                  <a:lnTo>
                    <a:pt x="993" y="177"/>
                  </a:lnTo>
                  <a:lnTo>
                    <a:pt x="993" y="186"/>
                  </a:lnTo>
                  <a:lnTo>
                    <a:pt x="993" y="194"/>
                  </a:lnTo>
                  <a:lnTo>
                    <a:pt x="989" y="202"/>
                  </a:lnTo>
                  <a:lnTo>
                    <a:pt x="986" y="209"/>
                  </a:lnTo>
                  <a:lnTo>
                    <a:pt x="981" y="217"/>
                  </a:lnTo>
                  <a:lnTo>
                    <a:pt x="977" y="225"/>
                  </a:lnTo>
                  <a:lnTo>
                    <a:pt x="973" y="233"/>
                  </a:lnTo>
                  <a:lnTo>
                    <a:pt x="970" y="242"/>
                  </a:lnTo>
                  <a:lnTo>
                    <a:pt x="969" y="252"/>
                  </a:lnTo>
                  <a:lnTo>
                    <a:pt x="970" y="269"/>
                  </a:lnTo>
                  <a:lnTo>
                    <a:pt x="973" y="284"/>
                  </a:lnTo>
                  <a:lnTo>
                    <a:pt x="974" y="290"/>
                  </a:lnTo>
                  <a:lnTo>
                    <a:pt x="977" y="296"/>
                  </a:lnTo>
                  <a:lnTo>
                    <a:pt x="979" y="302"/>
                  </a:lnTo>
                  <a:lnTo>
                    <a:pt x="983" y="306"/>
                  </a:lnTo>
                  <a:lnTo>
                    <a:pt x="987" y="310"/>
                  </a:lnTo>
                  <a:lnTo>
                    <a:pt x="991" y="314"/>
                  </a:lnTo>
                  <a:lnTo>
                    <a:pt x="997" y="317"/>
                  </a:lnTo>
                  <a:lnTo>
                    <a:pt x="1002" y="320"/>
                  </a:lnTo>
                  <a:lnTo>
                    <a:pt x="1014" y="324"/>
                  </a:lnTo>
                  <a:lnTo>
                    <a:pt x="1029" y="325"/>
                  </a:lnTo>
                  <a:lnTo>
                    <a:pt x="1038" y="324"/>
                  </a:lnTo>
                  <a:lnTo>
                    <a:pt x="1045" y="322"/>
                  </a:lnTo>
                  <a:lnTo>
                    <a:pt x="1051" y="321"/>
                  </a:lnTo>
                  <a:lnTo>
                    <a:pt x="1055" y="318"/>
                  </a:lnTo>
                  <a:lnTo>
                    <a:pt x="1063" y="312"/>
                  </a:lnTo>
                  <a:lnTo>
                    <a:pt x="1070" y="304"/>
                  </a:lnTo>
                  <a:lnTo>
                    <a:pt x="1075" y="296"/>
                  </a:lnTo>
                  <a:lnTo>
                    <a:pt x="1082" y="289"/>
                  </a:lnTo>
                  <a:lnTo>
                    <a:pt x="1086" y="286"/>
                  </a:lnTo>
                  <a:lnTo>
                    <a:pt x="1090" y="284"/>
                  </a:lnTo>
                  <a:lnTo>
                    <a:pt x="1095" y="282"/>
                  </a:lnTo>
                  <a:lnTo>
                    <a:pt x="1102" y="282"/>
                  </a:lnTo>
                  <a:lnTo>
                    <a:pt x="1111" y="282"/>
                  </a:lnTo>
                  <a:lnTo>
                    <a:pt x="1121" y="284"/>
                  </a:lnTo>
                  <a:lnTo>
                    <a:pt x="1127" y="286"/>
                  </a:lnTo>
                  <a:lnTo>
                    <a:pt x="1134" y="289"/>
                  </a:lnTo>
                  <a:lnTo>
                    <a:pt x="1141" y="290"/>
                  </a:lnTo>
                  <a:lnTo>
                    <a:pt x="1146" y="293"/>
                  </a:lnTo>
                  <a:lnTo>
                    <a:pt x="1154" y="294"/>
                  </a:lnTo>
                  <a:lnTo>
                    <a:pt x="1162" y="294"/>
                  </a:lnTo>
                  <a:lnTo>
                    <a:pt x="1181" y="294"/>
                  </a:lnTo>
                  <a:lnTo>
                    <a:pt x="1194" y="294"/>
                  </a:lnTo>
                  <a:lnTo>
                    <a:pt x="1205" y="294"/>
                  </a:lnTo>
                  <a:lnTo>
                    <a:pt x="1215" y="294"/>
                  </a:lnTo>
                  <a:lnTo>
                    <a:pt x="1222" y="296"/>
                  </a:lnTo>
                  <a:lnTo>
                    <a:pt x="1227" y="297"/>
                  </a:lnTo>
                  <a:lnTo>
                    <a:pt x="1233" y="301"/>
                  </a:lnTo>
                  <a:lnTo>
                    <a:pt x="1237" y="305"/>
                  </a:lnTo>
                  <a:lnTo>
                    <a:pt x="1243" y="316"/>
                  </a:lnTo>
                  <a:lnTo>
                    <a:pt x="1250" y="329"/>
                  </a:lnTo>
                  <a:lnTo>
                    <a:pt x="1257" y="342"/>
                  </a:lnTo>
                  <a:lnTo>
                    <a:pt x="1265" y="356"/>
                  </a:lnTo>
                  <a:lnTo>
                    <a:pt x="1269" y="361"/>
                  </a:lnTo>
                  <a:lnTo>
                    <a:pt x="1274" y="366"/>
                  </a:lnTo>
                  <a:lnTo>
                    <a:pt x="1281" y="370"/>
                  </a:lnTo>
                  <a:lnTo>
                    <a:pt x="1289" y="373"/>
                  </a:lnTo>
                  <a:lnTo>
                    <a:pt x="1274" y="386"/>
                  </a:lnTo>
                  <a:lnTo>
                    <a:pt x="1262" y="400"/>
                  </a:lnTo>
                  <a:lnTo>
                    <a:pt x="1257" y="406"/>
                  </a:lnTo>
                  <a:lnTo>
                    <a:pt x="1253" y="413"/>
                  </a:lnTo>
                  <a:lnTo>
                    <a:pt x="1249" y="420"/>
                  </a:lnTo>
                  <a:lnTo>
                    <a:pt x="1247" y="426"/>
                  </a:lnTo>
                  <a:lnTo>
                    <a:pt x="1245" y="433"/>
                  </a:lnTo>
                  <a:lnTo>
                    <a:pt x="1245" y="441"/>
                  </a:lnTo>
                  <a:lnTo>
                    <a:pt x="1245" y="449"/>
                  </a:lnTo>
                  <a:lnTo>
                    <a:pt x="1247" y="457"/>
                  </a:lnTo>
                  <a:lnTo>
                    <a:pt x="1250" y="465"/>
                  </a:lnTo>
                  <a:lnTo>
                    <a:pt x="1253" y="474"/>
                  </a:lnTo>
                  <a:lnTo>
                    <a:pt x="1258" y="484"/>
                  </a:lnTo>
                  <a:lnTo>
                    <a:pt x="1265" y="493"/>
                  </a:lnTo>
                  <a:lnTo>
                    <a:pt x="1254" y="493"/>
                  </a:lnTo>
                  <a:lnTo>
                    <a:pt x="1245" y="493"/>
                  </a:lnTo>
                  <a:lnTo>
                    <a:pt x="1234" y="493"/>
                  </a:lnTo>
                  <a:lnTo>
                    <a:pt x="1225" y="494"/>
                  </a:lnTo>
                  <a:lnTo>
                    <a:pt x="1206" y="498"/>
                  </a:lnTo>
                  <a:lnTo>
                    <a:pt x="1189" y="505"/>
                  </a:lnTo>
                  <a:lnTo>
                    <a:pt x="1171" y="513"/>
                  </a:lnTo>
                  <a:lnTo>
                    <a:pt x="1155" y="522"/>
                  </a:lnTo>
                  <a:lnTo>
                    <a:pt x="1141" y="533"/>
                  </a:lnTo>
                  <a:lnTo>
                    <a:pt x="1127" y="542"/>
                  </a:lnTo>
                  <a:lnTo>
                    <a:pt x="1103" y="564"/>
                  </a:lnTo>
                  <a:lnTo>
                    <a:pt x="1086" y="584"/>
                  </a:lnTo>
                  <a:lnTo>
                    <a:pt x="1075" y="597"/>
                  </a:lnTo>
                  <a:lnTo>
                    <a:pt x="1071" y="601"/>
                  </a:lnTo>
                  <a:lnTo>
                    <a:pt x="1067" y="613"/>
                  </a:lnTo>
                  <a:lnTo>
                    <a:pt x="1062" y="625"/>
                  </a:lnTo>
                  <a:lnTo>
                    <a:pt x="1057" y="634"/>
                  </a:lnTo>
                  <a:lnTo>
                    <a:pt x="1051" y="644"/>
                  </a:lnTo>
                  <a:lnTo>
                    <a:pt x="1039" y="658"/>
                  </a:lnTo>
                  <a:lnTo>
                    <a:pt x="1026" y="672"/>
                  </a:lnTo>
                  <a:lnTo>
                    <a:pt x="1014" y="682"/>
                  </a:lnTo>
                  <a:lnTo>
                    <a:pt x="1001" y="692"/>
                  </a:lnTo>
                  <a:lnTo>
                    <a:pt x="987" y="700"/>
                  </a:lnTo>
                  <a:lnTo>
                    <a:pt x="975" y="708"/>
                  </a:lnTo>
                  <a:lnTo>
                    <a:pt x="963" y="716"/>
                  </a:lnTo>
                  <a:lnTo>
                    <a:pt x="951" y="726"/>
                  </a:lnTo>
                  <a:lnTo>
                    <a:pt x="942" y="737"/>
                  </a:lnTo>
                  <a:lnTo>
                    <a:pt x="933" y="750"/>
                  </a:lnTo>
                  <a:lnTo>
                    <a:pt x="929" y="757"/>
                  </a:lnTo>
                  <a:lnTo>
                    <a:pt x="925" y="766"/>
                  </a:lnTo>
                  <a:lnTo>
                    <a:pt x="922" y="775"/>
                  </a:lnTo>
                  <a:lnTo>
                    <a:pt x="919" y="785"/>
                  </a:lnTo>
                  <a:lnTo>
                    <a:pt x="918" y="797"/>
                  </a:lnTo>
                  <a:lnTo>
                    <a:pt x="915" y="809"/>
                  </a:lnTo>
                  <a:lnTo>
                    <a:pt x="915" y="822"/>
                  </a:lnTo>
                  <a:lnTo>
                    <a:pt x="915" y="837"/>
                  </a:lnTo>
                  <a:lnTo>
                    <a:pt x="915" y="879"/>
                  </a:lnTo>
                  <a:lnTo>
                    <a:pt x="918" y="921"/>
                  </a:lnTo>
                  <a:lnTo>
                    <a:pt x="921" y="961"/>
                  </a:lnTo>
                  <a:lnTo>
                    <a:pt x="925" y="1001"/>
                  </a:lnTo>
                  <a:lnTo>
                    <a:pt x="933" y="1078"/>
                  </a:lnTo>
                  <a:lnTo>
                    <a:pt x="939" y="1151"/>
                  </a:lnTo>
                  <a:lnTo>
                    <a:pt x="942" y="1187"/>
                  </a:lnTo>
                  <a:lnTo>
                    <a:pt x="943" y="1222"/>
                  </a:lnTo>
                  <a:lnTo>
                    <a:pt x="945" y="1255"/>
                  </a:lnTo>
                  <a:lnTo>
                    <a:pt x="943" y="1287"/>
                  </a:lnTo>
                  <a:lnTo>
                    <a:pt x="939" y="1319"/>
                  </a:lnTo>
                  <a:lnTo>
                    <a:pt x="934" y="1350"/>
                  </a:lnTo>
                  <a:lnTo>
                    <a:pt x="930" y="1364"/>
                  </a:lnTo>
                  <a:lnTo>
                    <a:pt x="926" y="1379"/>
                  </a:lnTo>
                  <a:lnTo>
                    <a:pt x="921" y="1394"/>
                  </a:lnTo>
                  <a:lnTo>
                    <a:pt x="915" y="1408"/>
                  </a:lnTo>
                  <a:lnTo>
                    <a:pt x="913" y="1414"/>
                  </a:lnTo>
                  <a:lnTo>
                    <a:pt x="913" y="1422"/>
                  </a:lnTo>
                  <a:lnTo>
                    <a:pt x="914" y="1432"/>
                  </a:lnTo>
                  <a:lnTo>
                    <a:pt x="915" y="1447"/>
                  </a:lnTo>
                  <a:lnTo>
                    <a:pt x="919" y="1484"/>
                  </a:lnTo>
                  <a:lnTo>
                    <a:pt x="926" y="1532"/>
                  </a:lnTo>
                  <a:lnTo>
                    <a:pt x="931" y="1590"/>
                  </a:lnTo>
                  <a:lnTo>
                    <a:pt x="935" y="1658"/>
                  </a:lnTo>
                  <a:lnTo>
                    <a:pt x="937" y="1695"/>
                  </a:lnTo>
                  <a:lnTo>
                    <a:pt x="937" y="1734"/>
                  </a:lnTo>
                  <a:lnTo>
                    <a:pt x="935" y="1775"/>
                  </a:lnTo>
                  <a:lnTo>
                    <a:pt x="933" y="1818"/>
                  </a:lnTo>
                  <a:lnTo>
                    <a:pt x="929" y="1856"/>
                  </a:lnTo>
                  <a:lnTo>
                    <a:pt x="923" y="1895"/>
                  </a:lnTo>
                  <a:lnTo>
                    <a:pt x="914" y="1936"/>
                  </a:lnTo>
                  <a:lnTo>
                    <a:pt x="905" y="1976"/>
                  </a:lnTo>
                  <a:lnTo>
                    <a:pt x="883" y="2056"/>
                  </a:lnTo>
                  <a:lnTo>
                    <a:pt x="865" y="2131"/>
                  </a:lnTo>
                  <a:lnTo>
                    <a:pt x="858" y="2164"/>
                  </a:lnTo>
                  <a:lnTo>
                    <a:pt x="854" y="2195"/>
                  </a:lnTo>
                  <a:lnTo>
                    <a:pt x="853" y="2209"/>
                  </a:lnTo>
                  <a:lnTo>
                    <a:pt x="853" y="2221"/>
                  </a:lnTo>
                  <a:lnTo>
                    <a:pt x="853" y="2233"/>
                  </a:lnTo>
                  <a:lnTo>
                    <a:pt x="855" y="2244"/>
                  </a:lnTo>
                  <a:lnTo>
                    <a:pt x="858" y="2255"/>
                  </a:lnTo>
                  <a:lnTo>
                    <a:pt x="862" y="2263"/>
                  </a:lnTo>
                  <a:lnTo>
                    <a:pt x="867" y="2269"/>
                  </a:lnTo>
                  <a:lnTo>
                    <a:pt x="874" y="2275"/>
                  </a:lnTo>
                  <a:lnTo>
                    <a:pt x="882" y="2279"/>
                  </a:lnTo>
                  <a:lnTo>
                    <a:pt x="891" y="2281"/>
                  </a:lnTo>
                  <a:lnTo>
                    <a:pt x="902" y="2283"/>
                  </a:lnTo>
                  <a:lnTo>
                    <a:pt x="915" y="2281"/>
                  </a:lnTo>
                  <a:lnTo>
                    <a:pt x="938" y="2260"/>
                  </a:lnTo>
                  <a:lnTo>
                    <a:pt x="961" y="2241"/>
                  </a:lnTo>
                  <a:lnTo>
                    <a:pt x="981" y="2224"/>
                  </a:lnTo>
                  <a:lnTo>
                    <a:pt x="999" y="2211"/>
                  </a:lnTo>
                  <a:lnTo>
                    <a:pt x="1017" y="2200"/>
                  </a:lnTo>
                  <a:lnTo>
                    <a:pt x="1033" y="2191"/>
                  </a:lnTo>
                  <a:lnTo>
                    <a:pt x="1046" y="2184"/>
                  </a:lnTo>
                  <a:lnTo>
                    <a:pt x="1059" y="2179"/>
                  </a:lnTo>
                  <a:lnTo>
                    <a:pt x="1070" y="2176"/>
                  </a:lnTo>
                  <a:lnTo>
                    <a:pt x="1081" y="2176"/>
                  </a:lnTo>
                  <a:lnTo>
                    <a:pt x="1090" y="2176"/>
                  </a:lnTo>
                  <a:lnTo>
                    <a:pt x="1098" y="2179"/>
                  </a:lnTo>
                  <a:lnTo>
                    <a:pt x="1105" y="2181"/>
                  </a:lnTo>
                  <a:lnTo>
                    <a:pt x="1111" y="2187"/>
                  </a:lnTo>
                  <a:lnTo>
                    <a:pt x="1118" y="2193"/>
                  </a:lnTo>
                  <a:lnTo>
                    <a:pt x="1122" y="2200"/>
                  </a:lnTo>
                  <a:lnTo>
                    <a:pt x="1131" y="2217"/>
                  </a:lnTo>
                  <a:lnTo>
                    <a:pt x="1138" y="2236"/>
                  </a:lnTo>
                  <a:lnTo>
                    <a:pt x="1145" y="2257"/>
                  </a:lnTo>
                  <a:lnTo>
                    <a:pt x="1150" y="2280"/>
                  </a:lnTo>
                  <a:lnTo>
                    <a:pt x="1157" y="2301"/>
                  </a:lnTo>
                  <a:lnTo>
                    <a:pt x="1165" y="2321"/>
                  </a:lnTo>
                  <a:lnTo>
                    <a:pt x="1169" y="2331"/>
                  </a:lnTo>
                  <a:lnTo>
                    <a:pt x="1174" y="2339"/>
                  </a:lnTo>
                  <a:lnTo>
                    <a:pt x="1179" y="2347"/>
                  </a:lnTo>
                  <a:lnTo>
                    <a:pt x="1186" y="2353"/>
                  </a:lnTo>
                  <a:lnTo>
                    <a:pt x="1191" y="2348"/>
                  </a:lnTo>
                  <a:lnTo>
                    <a:pt x="1195" y="2340"/>
                  </a:lnTo>
                  <a:lnTo>
                    <a:pt x="1198" y="2332"/>
                  </a:lnTo>
                  <a:lnTo>
                    <a:pt x="1199" y="2324"/>
                  </a:lnTo>
                  <a:lnTo>
                    <a:pt x="1199" y="2304"/>
                  </a:lnTo>
                  <a:lnTo>
                    <a:pt x="1197" y="2284"/>
                  </a:lnTo>
                  <a:lnTo>
                    <a:pt x="1193" y="2263"/>
                  </a:lnTo>
                  <a:lnTo>
                    <a:pt x="1191" y="2243"/>
                  </a:lnTo>
                  <a:lnTo>
                    <a:pt x="1191" y="2233"/>
                  </a:lnTo>
                  <a:lnTo>
                    <a:pt x="1191" y="2224"/>
                  </a:lnTo>
                  <a:lnTo>
                    <a:pt x="1194" y="2216"/>
                  </a:lnTo>
                  <a:lnTo>
                    <a:pt x="1198" y="2209"/>
                  </a:lnTo>
                  <a:lnTo>
                    <a:pt x="1198" y="2201"/>
                  </a:lnTo>
                  <a:lnTo>
                    <a:pt x="1199" y="2196"/>
                  </a:lnTo>
                  <a:lnTo>
                    <a:pt x="1201" y="2192"/>
                  </a:lnTo>
                  <a:lnTo>
                    <a:pt x="1202" y="2191"/>
                  </a:lnTo>
                  <a:lnTo>
                    <a:pt x="1203" y="2192"/>
                  </a:lnTo>
                  <a:lnTo>
                    <a:pt x="1206" y="2193"/>
                  </a:lnTo>
                  <a:lnTo>
                    <a:pt x="1209" y="2197"/>
                  </a:lnTo>
                  <a:lnTo>
                    <a:pt x="1210" y="2201"/>
                  </a:lnTo>
                  <a:lnTo>
                    <a:pt x="1223" y="2231"/>
                  </a:lnTo>
                  <a:lnTo>
                    <a:pt x="1241" y="2267"/>
                  </a:lnTo>
                  <a:lnTo>
                    <a:pt x="1251" y="2284"/>
                  </a:lnTo>
                  <a:lnTo>
                    <a:pt x="1263" y="2299"/>
                  </a:lnTo>
                  <a:lnTo>
                    <a:pt x="1269" y="2305"/>
                  </a:lnTo>
                  <a:lnTo>
                    <a:pt x="1275" y="2311"/>
                  </a:lnTo>
                  <a:lnTo>
                    <a:pt x="1283" y="2315"/>
                  </a:lnTo>
                  <a:lnTo>
                    <a:pt x="1290" y="2317"/>
                  </a:lnTo>
                  <a:lnTo>
                    <a:pt x="1298" y="2319"/>
                  </a:lnTo>
                  <a:lnTo>
                    <a:pt x="1306" y="2319"/>
                  </a:lnTo>
                  <a:lnTo>
                    <a:pt x="1314" y="2316"/>
                  </a:lnTo>
                  <a:lnTo>
                    <a:pt x="1323" y="2311"/>
                  </a:lnTo>
                  <a:lnTo>
                    <a:pt x="1331" y="2304"/>
                  </a:lnTo>
                  <a:lnTo>
                    <a:pt x="1341" y="2296"/>
                  </a:lnTo>
                  <a:lnTo>
                    <a:pt x="1350" y="2284"/>
                  </a:lnTo>
                  <a:lnTo>
                    <a:pt x="1361" y="2269"/>
                  </a:lnTo>
                  <a:lnTo>
                    <a:pt x="1371" y="2263"/>
                  </a:lnTo>
                  <a:lnTo>
                    <a:pt x="1379" y="2255"/>
                  </a:lnTo>
                  <a:lnTo>
                    <a:pt x="1383" y="2247"/>
                  </a:lnTo>
                  <a:lnTo>
                    <a:pt x="1386" y="2237"/>
                  </a:lnTo>
                  <a:lnTo>
                    <a:pt x="1386" y="2228"/>
                  </a:lnTo>
                  <a:lnTo>
                    <a:pt x="1383" y="2217"/>
                  </a:lnTo>
                  <a:lnTo>
                    <a:pt x="1381" y="2207"/>
                  </a:lnTo>
                  <a:lnTo>
                    <a:pt x="1377" y="2195"/>
                  </a:lnTo>
                  <a:lnTo>
                    <a:pt x="1366" y="2165"/>
                  </a:lnTo>
                  <a:lnTo>
                    <a:pt x="1354" y="2132"/>
                  </a:lnTo>
                  <a:lnTo>
                    <a:pt x="1350" y="2113"/>
                  </a:lnTo>
                  <a:lnTo>
                    <a:pt x="1346" y="2092"/>
                  </a:lnTo>
                  <a:lnTo>
                    <a:pt x="1343" y="2071"/>
                  </a:lnTo>
                  <a:lnTo>
                    <a:pt x="1342" y="2047"/>
                  </a:lnTo>
                  <a:lnTo>
                    <a:pt x="1358" y="2031"/>
                  </a:lnTo>
                  <a:lnTo>
                    <a:pt x="1373" y="2016"/>
                  </a:lnTo>
                  <a:lnTo>
                    <a:pt x="1386" y="2004"/>
                  </a:lnTo>
                  <a:lnTo>
                    <a:pt x="1400" y="1993"/>
                  </a:lnTo>
                  <a:lnTo>
                    <a:pt x="1414" y="1984"/>
                  </a:lnTo>
                  <a:lnTo>
                    <a:pt x="1426" y="1976"/>
                  </a:lnTo>
                  <a:lnTo>
                    <a:pt x="1439" y="1969"/>
                  </a:lnTo>
                  <a:lnTo>
                    <a:pt x="1451" y="1964"/>
                  </a:lnTo>
                  <a:lnTo>
                    <a:pt x="1463" y="1960"/>
                  </a:lnTo>
                  <a:lnTo>
                    <a:pt x="1475" y="1956"/>
                  </a:lnTo>
                  <a:lnTo>
                    <a:pt x="1486" y="1955"/>
                  </a:lnTo>
                  <a:lnTo>
                    <a:pt x="1496" y="1953"/>
                  </a:lnTo>
                  <a:lnTo>
                    <a:pt x="1507" y="1953"/>
                  </a:lnTo>
                  <a:lnTo>
                    <a:pt x="1518" y="1955"/>
                  </a:lnTo>
                  <a:lnTo>
                    <a:pt x="1527" y="1956"/>
                  </a:lnTo>
                  <a:lnTo>
                    <a:pt x="1538" y="1957"/>
                  </a:lnTo>
                  <a:lnTo>
                    <a:pt x="1555" y="1963"/>
                  </a:lnTo>
                  <a:lnTo>
                    <a:pt x="1572" y="1969"/>
                  </a:lnTo>
                  <a:lnTo>
                    <a:pt x="1588" y="1977"/>
                  </a:lnTo>
                  <a:lnTo>
                    <a:pt x="1604" y="1985"/>
                  </a:lnTo>
                  <a:lnTo>
                    <a:pt x="1618" y="1993"/>
                  </a:lnTo>
                  <a:lnTo>
                    <a:pt x="1631" y="1999"/>
                  </a:lnTo>
                  <a:lnTo>
                    <a:pt x="1644" y="2003"/>
                  </a:lnTo>
                  <a:lnTo>
                    <a:pt x="1655" y="2004"/>
                  </a:lnTo>
                  <a:lnTo>
                    <a:pt x="1683" y="2001"/>
                  </a:lnTo>
                  <a:lnTo>
                    <a:pt x="1708" y="1999"/>
                  </a:lnTo>
                  <a:lnTo>
                    <a:pt x="1730" y="1997"/>
                  </a:lnTo>
                  <a:lnTo>
                    <a:pt x="1748" y="1996"/>
                  </a:lnTo>
                  <a:lnTo>
                    <a:pt x="1763" y="1997"/>
                  </a:lnTo>
                  <a:lnTo>
                    <a:pt x="1776" y="1999"/>
                  </a:lnTo>
                  <a:lnTo>
                    <a:pt x="1787" y="2000"/>
                  </a:lnTo>
                  <a:lnTo>
                    <a:pt x="1795" y="2003"/>
                  </a:lnTo>
                  <a:lnTo>
                    <a:pt x="1800" y="2005"/>
                  </a:lnTo>
                  <a:lnTo>
                    <a:pt x="1804" y="2009"/>
                  </a:lnTo>
                  <a:lnTo>
                    <a:pt x="1807" y="2013"/>
                  </a:lnTo>
                  <a:lnTo>
                    <a:pt x="1807" y="2019"/>
                  </a:lnTo>
                  <a:lnTo>
                    <a:pt x="1807" y="2024"/>
                  </a:lnTo>
                  <a:lnTo>
                    <a:pt x="1804" y="2029"/>
                  </a:lnTo>
                  <a:lnTo>
                    <a:pt x="1802" y="2035"/>
                  </a:lnTo>
                  <a:lnTo>
                    <a:pt x="1799" y="2040"/>
                  </a:lnTo>
                  <a:lnTo>
                    <a:pt x="1780" y="2064"/>
                  </a:lnTo>
                  <a:lnTo>
                    <a:pt x="1764" y="2087"/>
                  </a:lnTo>
                  <a:lnTo>
                    <a:pt x="1762" y="2092"/>
                  </a:lnTo>
                  <a:lnTo>
                    <a:pt x="1760" y="2097"/>
                  </a:lnTo>
                  <a:lnTo>
                    <a:pt x="1760" y="2101"/>
                  </a:lnTo>
                  <a:lnTo>
                    <a:pt x="1763" y="2104"/>
                  </a:lnTo>
                  <a:lnTo>
                    <a:pt x="1766" y="2108"/>
                  </a:lnTo>
                  <a:lnTo>
                    <a:pt x="1771" y="2111"/>
                  </a:lnTo>
                  <a:lnTo>
                    <a:pt x="1779" y="2112"/>
                  </a:lnTo>
                  <a:lnTo>
                    <a:pt x="1788" y="2113"/>
                  </a:lnTo>
                  <a:lnTo>
                    <a:pt x="1804" y="2116"/>
                  </a:lnTo>
                  <a:lnTo>
                    <a:pt x="1820" y="2120"/>
                  </a:lnTo>
                  <a:lnTo>
                    <a:pt x="1835" y="2125"/>
                  </a:lnTo>
                  <a:lnTo>
                    <a:pt x="1848" y="2132"/>
                  </a:lnTo>
                  <a:lnTo>
                    <a:pt x="1862" y="2139"/>
                  </a:lnTo>
                  <a:lnTo>
                    <a:pt x="1875" y="2147"/>
                  </a:lnTo>
                  <a:lnTo>
                    <a:pt x="1887" y="2156"/>
                  </a:lnTo>
                  <a:lnTo>
                    <a:pt x="1898" y="2165"/>
                  </a:lnTo>
                  <a:lnTo>
                    <a:pt x="1908" y="2176"/>
                  </a:lnTo>
                  <a:lnTo>
                    <a:pt x="1919" y="2187"/>
                  </a:lnTo>
                  <a:lnTo>
                    <a:pt x="1928" y="2197"/>
                  </a:lnTo>
                  <a:lnTo>
                    <a:pt x="1938" y="2209"/>
                  </a:lnTo>
                  <a:lnTo>
                    <a:pt x="1954" y="2236"/>
                  </a:lnTo>
                  <a:lnTo>
                    <a:pt x="1970" y="2263"/>
                  </a:lnTo>
                  <a:lnTo>
                    <a:pt x="1983" y="2291"/>
                  </a:lnTo>
                  <a:lnTo>
                    <a:pt x="1996" y="2321"/>
                  </a:lnTo>
                  <a:lnTo>
                    <a:pt x="2008" y="2351"/>
                  </a:lnTo>
                  <a:lnTo>
                    <a:pt x="2019" y="2381"/>
                  </a:lnTo>
                  <a:lnTo>
                    <a:pt x="2042" y="2441"/>
                  </a:lnTo>
                  <a:lnTo>
                    <a:pt x="2066" y="2498"/>
                  </a:lnTo>
                  <a:lnTo>
                    <a:pt x="2083" y="2532"/>
                  </a:lnTo>
                  <a:lnTo>
                    <a:pt x="2102" y="2565"/>
                  </a:lnTo>
                  <a:lnTo>
                    <a:pt x="2123" y="2597"/>
                  </a:lnTo>
                  <a:lnTo>
                    <a:pt x="2144" y="2626"/>
                  </a:lnTo>
                  <a:lnTo>
                    <a:pt x="2191" y="2686"/>
                  </a:lnTo>
                  <a:lnTo>
                    <a:pt x="2239" y="2744"/>
                  </a:lnTo>
                  <a:lnTo>
                    <a:pt x="2263" y="2773"/>
                  </a:lnTo>
                  <a:lnTo>
                    <a:pt x="2287" y="2801"/>
                  </a:lnTo>
                  <a:lnTo>
                    <a:pt x="2309" y="2832"/>
                  </a:lnTo>
                  <a:lnTo>
                    <a:pt x="2332" y="2862"/>
                  </a:lnTo>
                  <a:lnTo>
                    <a:pt x="2353" y="2894"/>
                  </a:lnTo>
                  <a:lnTo>
                    <a:pt x="2373" y="2928"/>
                  </a:lnTo>
                  <a:lnTo>
                    <a:pt x="2391" y="2961"/>
                  </a:lnTo>
                  <a:lnTo>
                    <a:pt x="2408" y="2998"/>
                  </a:lnTo>
                  <a:lnTo>
                    <a:pt x="2417" y="3020"/>
                  </a:lnTo>
                  <a:lnTo>
                    <a:pt x="2423" y="3041"/>
                  </a:lnTo>
                  <a:lnTo>
                    <a:pt x="2427" y="3061"/>
                  </a:lnTo>
                  <a:lnTo>
                    <a:pt x="2429" y="3079"/>
                  </a:lnTo>
                  <a:lnTo>
                    <a:pt x="2429" y="3099"/>
                  </a:lnTo>
                  <a:lnTo>
                    <a:pt x="2428" y="3118"/>
                  </a:lnTo>
                  <a:lnTo>
                    <a:pt x="2427" y="3138"/>
                  </a:lnTo>
                  <a:lnTo>
                    <a:pt x="2424" y="3158"/>
                  </a:lnTo>
                  <a:lnTo>
                    <a:pt x="2419" y="3202"/>
                  </a:lnTo>
                  <a:lnTo>
                    <a:pt x="2416" y="3251"/>
                  </a:lnTo>
                  <a:lnTo>
                    <a:pt x="2416" y="3278"/>
                  </a:lnTo>
                  <a:lnTo>
                    <a:pt x="2417" y="3309"/>
                  </a:lnTo>
                  <a:lnTo>
                    <a:pt x="2420" y="3342"/>
                  </a:lnTo>
                  <a:lnTo>
                    <a:pt x="2427" y="3377"/>
                  </a:lnTo>
                  <a:lnTo>
                    <a:pt x="2411" y="3382"/>
                  </a:lnTo>
                  <a:lnTo>
                    <a:pt x="2397" y="3389"/>
                  </a:lnTo>
                  <a:lnTo>
                    <a:pt x="2391" y="3391"/>
                  </a:lnTo>
                  <a:lnTo>
                    <a:pt x="2384" y="3393"/>
                  </a:lnTo>
                  <a:lnTo>
                    <a:pt x="2379" y="3395"/>
                  </a:lnTo>
                  <a:lnTo>
                    <a:pt x="2372" y="3395"/>
                  </a:lnTo>
                  <a:lnTo>
                    <a:pt x="2367" y="3394"/>
                  </a:lnTo>
                  <a:lnTo>
                    <a:pt x="2363" y="3393"/>
                  </a:lnTo>
                  <a:lnTo>
                    <a:pt x="2360" y="3389"/>
                  </a:lnTo>
                  <a:lnTo>
                    <a:pt x="2357" y="3385"/>
                  </a:lnTo>
                  <a:lnTo>
                    <a:pt x="2355" y="3373"/>
                  </a:lnTo>
                  <a:lnTo>
                    <a:pt x="2353" y="3359"/>
                  </a:lnTo>
                  <a:lnTo>
                    <a:pt x="2353" y="3346"/>
                  </a:lnTo>
                  <a:lnTo>
                    <a:pt x="2352" y="3331"/>
                  </a:lnTo>
                  <a:lnTo>
                    <a:pt x="2351" y="3319"/>
                  </a:lnTo>
                  <a:lnTo>
                    <a:pt x="2348" y="3311"/>
                  </a:lnTo>
                  <a:lnTo>
                    <a:pt x="2347" y="3309"/>
                  </a:lnTo>
                  <a:lnTo>
                    <a:pt x="2343" y="3305"/>
                  </a:lnTo>
                  <a:lnTo>
                    <a:pt x="2337" y="3301"/>
                  </a:lnTo>
                  <a:lnTo>
                    <a:pt x="2329" y="3295"/>
                  </a:lnTo>
                  <a:lnTo>
                    <a:pt x="2311" y="3285"/>
                  </a:lnTo>
                  <a:lnTo>
                    <a:pt x="2289" y="3273"/>
                  </a:lnTo>
                  <a:lnTo>
                    <a:pt x="2267" y="3262"/>
                  </a:lnTo>
                  <a:lnTo>
                    <a:pt x="2247" y="3253"/>
                  </a:lnTo>
                  <a:lnTo>
                    <a:pt x="2231" y="3247"/>
                  </a:lnTo>
                  <a:lnTo>
                    <a:pt x="2221" y="3245"/>
                  </a:lnTo>
                  <a:lnTo>
                    <a:pt x="2119" y="3389"/>
                  </a:lnTo>
                  <a:lnTo>
                    <a:pt x="2135" y="3397"/>
                  </a:lnTo>
                  <a:lnTo>
                    <a:pt x="2168" y="3413"/>
                  </a:lnTo>
                  <a:lnTo>
                    <a:pt x="2188" y="3422"/>
                  </a:lnTo>
                  <a:lnTo>
                    <a:pt x="2205" y="3430"/>
                  </a:lnTo>
                  <a:lnTo>
                    <a:pt x="2219" y="3435"/>
                  </a:lnTo>
                  <a:lnTo>
                    <a:pt x="2228" y="3438"/>
                  </a:lnTo>
                  <a:lnTo>
                    <a:pt x="2241" y="3437"/>
                  </a:lnTo>
                  <a:lnTo>
                    <a:pt x="2252" y="3435"/>
                  </a:lnTo>
                  <a:lnTo>
                    <a:pt x="2259" y="3433"/>
                  </a:lnTo>
                  <a:lnTo>
                    <a:pt x="2265" y="3430"/>
                  </a:lnTo>
                  <a:lnTo>
                    <a:pt x="2272" y="3430"/>
                  </a:lnTo>
                  <a:lnTo>
                    <a:pt x="2279" y="3430"/>
                  </a:lnTo>
                  <a:lnTo>
                    <a:pt x="2288" y="3433"/>
                  </a:lnTo>
                  <a:lnTo>
                    <a:pt x="2300" y="3438"/>
                  </a:lnTo>
                  <a:lnTo>
                    <a:pt x="2300" y="3534"/>
                  </a:lnTo>
                  <a:lnTo>
                    <a:pt x="2296" y="3541"/>
                  </a:lnTo>
                  <a:lnTo>
                    <a:pt x="2291" y="3546"/>
                  </a:lnTo>
                  <a:lnTo>
                    <a:pt x="2285" y="3551"/>
                  </a:lnTo>
                  <a:lnTo>
                    <a:pt x="2279" y="3557"/>
                  </a:lnTo>
                  <a:lnTo>
                    <a:pt x="2265" y="3566"/>
                  </a:lnTo>
                  <a:lnTo>
                    <a:pt x="2251" y="3574"/>
                  </a:lnTo>
                  <a:lnTo>
                    <a:pt x="2237" y="3582"/>
                  </a:lnTo>
                  <a:lnTo>
                    <a:pt x="2225" y="3590"/>
                  </a:lnTo>
                  <a:lnTo>
                    <a:pt x="2221" y="3594"/>
                  </a:lnTo>
                  <a:lnTo>
                    <a:pt x="2219" y="3598"/>
                  </a:lnTo>
                  <a:lnTo>
                    <a:pt x="2216" y="3602"/>
                  </a:lnTo>
                  <a:lnTo>
                    <a:pt x="2215" y="3606"/>
                  </a:lnTo>
                  <a:lnTo>
                    <a:pt x="2216" y="3611"/>
                  </a:lnTo>
                  <a:lnTo>
                    <a:pt x="2217" y="3617"/>
                  </a:lnTo>
                  <a:lnTo>
                    <a:pt x="2219" y="3622"/>
                  </a:lnTo>
                  <a:lnTo>
                    <a:pt x="2221" y="3627"/>
                  </a:lnTo>
                  <a:lnTo>
                    <a:pt x="2228" y="3638"/>
                  </a:lnTo>
                  <a:lnTo>
                    <a:pt x="2236" y="3649"/>
                  </a:lnTo>
                  <a:lnTo>
                    <a:pt x="2244" y="3658"/>
                  </a:lnTo>
                  <a:lnTo>
                    <a:pt x="2251" y="3668"/>
                  </a:lnTo>
                  <a:lnTo>
                    <a:pt x="2253" y="3674"/>
                  </a:lnTo>
                  <a:lnTo>
                    <a:pt x="2256" y="3679"/>
                  </a:lnTo>
                  <a:lnTo>
                    <a:pt x="2257" y="3684"/>
                  </a:lnTo>
                  <a:lnTo>
                    <a:pt x="2257" y="3690"/>
                  </a:lnTo>
                  <a:lnTo>
                    <a:pt x="2257" y="3700"/>
                  </a:lnTo>
                  <a:lnTo>
                    <a:pt x="2256" y="3710"/>
                  </a:lnTo>
                  <a:lnTo>
                    <a:pt x="2253" y="3719"/>
                  </a:lnTo>
                  <a:lnTo>
                    <a:pt x="2251" y="3728"/>
                  </a:lnTo>
                  <a:lnTo>
                    <a:pt x="2247" y="3736"/>
                  </a:lnTo>
                  <a:lnTo>
                    <a:pt x="2241" y="3744"/>
                  </a:lnTo>
                  <a:lnTo>
                    <a:pt x="2236" y="3751"/>
                  </a:lnTo>
                  <a:lnTo>
                    <a:pt x="2231" y="3758"/>
                  </a:lnTo>
                  <a:lnTo>
                    <a:pt x="2224" y="3763"/>
                  </a:lnTo>
                  <a:lnTo>
                    <a:pt x="2217" y="3768"/>
                  </a:lnTo>
                  <a:lnTo>
                    <a:pt x="2209" y="3774"/>
                  </a:lnTo>
                  <a:lnTo>
                    <a:pt x="2201" y="3779"/>
                  </a:lnTo>
                  <a:lnTo>
                    <a:pt x="2183" y="3787"/>
                  </a:lnTo>
                  <a:lnTo>
                    <a:pt x="2164" y="3794"/>
                  </a:lnTo>
                  <a:lnTo>
                    <a:pt x="2144" y="3799"/>
                  </a:lnTo>
                  <a:lnTo>
                    <a:pt x="2123" y="3803"/>
                  </a:lnTo>
                  <a:lnTo>
                    <a:pt x="2102" y="3806"/>
                  </a:lnTo>
                  <a:lnTo>
                    <a:pt x="2080" y="3808"/>
                  </a:lnTo>
                  <a:lnTo>
                    <a:pt x="2038" y="3810"/>
                  </a:lnTo>
                  <a:lnTo>
                    <a:pt x="1999" y="3811"/>
                  </a:lnTo>
                  <a:lnTo>
                    <a:pt x="1992" y="3811"/>
                  </a:lnTo>
                  <a:lnTo>
                    <a:pt x="1987" y="3814"/>
                  </a:lnTo>
                  <a:lnTo>
                    <a:pt x="1980" y="3816"/>
                  </a:lnTo>
                  <a:lnTo>
                    <a:pt x="1975" y="3822"/>
                  </a:lnTo>
                  <a:lnTo>
                    <a:pt x="1963" y="3834"/>
                  </a:lnTo>
                  <a:lnTo>
                    <a:pt x="1951" y="3847"/>
                  </a:lnTo>
                  <a:lnTo>
                    <a:pt x="1942" y="3863"/>
                  </a:lnTo>
                  <a:lnTo>
                    <a:pt x="1934" y="3879"/>
                  </a:lnTo>
                  <a:lnTo>
                    <a:pt x="1931" y="3887"/>
                  </a:lnTo>
                  <a:lnTo>
                    <a:pt x="1928" y="3894"/>
                  </a:lnTo>
                  <a:lnTo>
                    <a:pt x="1927" y="3900"/>
                  </a:lnTo>
                  <a:lnTo>
                    <a:pt x="1927" y="3907"/>
                  </a:lnTo>
                  <a:lnTo>
                    <a:pt x="1927" y="3922"/>
                  </a:lnTo>
                  <a:lnTo>
                    <a:pt x="1930" y="3934"/>
                  </a:lnTo>
                  <a:lnTo>
                    <a:pt x="1934" y="3944"/>
                  </a:lnTo>
                  <a:lnTo>
                    <a:pt x="1939" y="3954"/>
                  </a:lnTo>
                  <a:lnTo>
                    <a:pt x="1943" y="3963"/>
                  </a:lnTo>
                  <a:lnTo>
                    <a:pt x="1947" y="3971"/>
                  </a:lnTo>
                  <a:lnTo>
                    <a:pt x="1950" y="3980"/>
                  </a:lnTo>
                  <a:lnTo>
                    <a:pt x="1951" y="3991"/>
                  </a:lnTo>
                  <a:lnTo>
                    <a:pt x="1950" y="3998"/>
                  </a:lnTo>
                  <a:lnTo>
                    <a:pt x="1948" y="4003"/>
                  </a:lnTo>
                  <a:lnTo>
                    <a:pt x="1947" y="4008"/>
                  </a:lnTo>
                  <a:lnTo>
                    <a:pt x="1944" y="4012"/>
                  </a:lnTo>
                  <a:lnTo>
                    <a:pt x="1942" y="4016"/>
                  </a:lnTo>
                  <a:lnTo>
                    <a:pt x="1938" y="4019"/>
                  </a:lnTo>
                  <a:lnTo>
                    <a:pt x="1934" y="4020"/>
                  </a:lnTo>
                  <a:lnTo>
                    <a:pt x="1928" y="4023"/>
                  </a:lnTo>
                  <a:lnTo>
                    <a:pt x="1919" y="4026"/>
                  </a:lnTo>
                  <a:lnTo>
                    <a:pt x="1907" y="4027"/>
                  </a:lnTo>
                  <a:lnTo>
                    <a:pt x="1896" y="4027"/>
                  </a:lnTo>
                  <a:lnTo>
                    <a:pt x="1884" y="4027"/>
                  </a:lnTo>
                  <a:lnTo>
                    <a:pt x="1884" y="4022"/>
                  </a:lnTo>
                  <a:lnTo>
                    <a:pt x="1874" y="3987"/>
                  </a:lnTo>
                  <a:lnTo>
                    <a:pt x="1864" y="3954"/>
                  </a:lnTo>
                  <a:lnTo>
                    <a:pt x="1858" y="3919"/>
                  </a:lnTo>
                  <a:lnTo>
                    <a:pt x="1852" y="3883"/>
                  </a:lnTo>
                  <a:lnTo>
                    <a:pt x="1850" y="3864"/>
                  </a:lnTo>
                  <a:lnTo>
                    <a:pt x="1850" y="3846"/>
                  </a:lnTo>
                  <a:lnTo>
                    <a:pt x="1850" y="3827"/>
                  </a:lnTo>
                  <a:lnTo>
                    <a:pt x="1850" y="3808"/>
                  </a:lnTo>
                  <a:lnTo>
                    <a:pt x="1851" y="3788"/>
                  </a:lnTo>
                  <a:lnTo>
                    <a:pt x="1854" y="3768"/>
                  </a:lnTo>
                  <a:lnTo>
                    <a:pt x="1856" y="3747"/>
                  </a:lnTo>
                  <a:lnTo>
                    <a:pt x="1860" y="3726"/>
                  </a:lnTo>
                  <a:lnTo>
                    <a:pt x="1848" y="3724"/>
                  </a:lnTo>
                  <a:lnTo>
                    <a:pt x="1838" y="3722"/>
                  </a:lnTo>
                  <a:lnTo>
                    <a:pt x="1828" y="3718"/>
                  </a:lnTo>
                  <a:lnTo>
                    <a:pt x="1819" y="3714"/>
                  </a:lnTo>
                  <a:lnTo>
                    <a:pt x="1812" y="3708"/>
                  </a:lnTo>
                  <a:lnTo>
                    <a:pt x="1804" y="3703"/>
                  </a:lnTo>
                  <a:lnTo>
                    <a:pt x="1798" y="3696"/>
                  </a:lnTo>
                  <a:lnTo>
                    <a:pt x="1792" y="3690"/>
                  </a:lnTo>
                  <a:lnTo>
                    <a:pt x="1772" y="3662"/>
                  </a:lnTo>
                  <a:lnTo>
                    <a:pt x="1752" y="3637"/>
                  </a:lnTo>
                  <a:lnTo>
                    <a:pt x="1746" y="3627"/>
                  </a:lnTo>
                  <a:lnTo>
                    <a:pt x="1738" y="3619"/>
                  </a:lnTo>
                  <a:lnTo>
                    <a:pt x="1734" y="3617"/>
                  </a:lnTo>
                  <a:lnTo>
                    <a:pt x="1728" y="3614"/>
                  </a:lnTo>
                  <a:lnTo>
                    <a:pt x="1722" y="3613"/>
                  </a:lnTo>
                  <a:lnTo>
                    <a:pt x="1715" y="3613"/>
                  </a:lnTo>
                  <a:lnTo>
                    <a:pt x="1703" y="3623"/>
                  </a:lnTo>
                  <a:lnTo>
                    <a:pt x="1692" y="3635"/>
                  </a:lnTo>
                  <a:lnTo>
                    <a:pt x="1682" y="3650"/>
                  </a:lnTo>
                  <a:lnTo>
                    <a:pt x="1672" y="3664"/>
                  </a:lnTo>
                  <a:lnTo>
                    <a:pt x="1654" y="3698"/>
                  </a:lnTo>
                  <a:lnTo>
                    <a:pt x="1636" y="3735"/>
                  </a:lnTo>
                  <a:lnTo>
                    <a:pt x="1619" y="3774"/>
                  </a:lnTo>
                  <a:lnTo>
                    <a:pt x="1602" y="3812"/>
                  </a:lnTo>
                  <a:lnTo>
                    <a:pt x="1584" y="3851"/>
                  </a:lnTo>
                  <a:lnTo>
                    <a:pt x="1566" y="3888"/>
                  </a:lnTo>
                  <a:lnTo>
                    <a:pt x="1548" y="3918"/>
                  </a:lnTo>
                  <a:lnTo>
                    <a:pt x="1530" y="3946"/>
                  </a:lnTo>
                  <a:lnTo>
                    <a:pt x="1510" y="3972"/>
                  </a:lnTo>
                  <a:lnTo>
                    <a:pt x="1490" y="3998"/>
                  </a:lnTo>
                  <a:lnTo>
                    <a:pt x="1467" y="4020"/>
                  </a:lnTo>
                  <a:lnTo>
                    <a:pt x="1446" y="4042"/>
                  </a:lnTo>
                  <a:lnTo>
                    <a:pt x="1423" y="4060"/>
                  </a:lnTo>
                  <a:lnTo>
                    <a:pt x="1400" y="4075"/>
                  </a:lnTo>
                  <a:lnTo>
                    <a:pt x="1390" y="4082"/>
                  </a:lnTo>
                  <a:lnTo>
                    <a:pt x="1378" y="4088"/>
                  </a:lnTo>
                  <a:lnTo>
                    <a:pt x="1367" y="4094"/>
                  </a:lnTo>
                  <a:lnTo>
                    <a:pt x="1357" y="4098"/>
                  </a:lnTo>
                  <a:lnTo>
                    <a:pt x="1346" y="4100"/>
                  </a:lnTo>
                  <a:lnTo>
                    <a:pt x="1337" y="4103"/>
                  </a:lnTo>
                  <a:lnTo>
                    <a:pt x="1326" y="4104"/>
                  </a:lnTo>
                  <a:lnTo>
                    <a:pt x="1317" y="4104"/>
                  </a:lnTo>
                  <a:lnTo>
                    <a:pt x="1309" y="4103"/>
                  </a:lnTo>
                  <a:lnTo>
                    <a:pt x="1299" y="4102"/>
                  </a:lnTo>
                  <a:lnTo>
                    <a:pt x="1291" y="4098"/>
                  </a:lnTo>
                  <a:lnTo>
                    <a:pt x="1283" y="4094"/>
                  </a:lnTo>
                  <a:lnTo>
                    <a:pt x="1277" y="4088"/>
                  </a:lnTo>
                  <a:lnTo>
                    <a:pt x="1270" y="4082"/>
                  </a:lnTo>
                  <a:lnTo>
                    <a:pt x="1263" y="4074"/>
                  </a:lnTo>
                  <a:lnTo>
                    <a:pt x="1258" y="4063"/>
                  </a:lnTo>
                  <a:lnTo>
                    <a:pt x="1222" y="3990"/>
                  </a:lnTo>
                  <a:lnTo>
                    <a:pt x="1202" y="3944"/>
                  </a:lnTo>
                  <a:lnTo>
                    <a:pt x="1198" y="3936"/>
                  </a:lnTo>
                  <a:lnTo>
                    <a:pt x="1193" y="3930"/>
                  </a:lnTo>
                  <a:lnTo>
                    <a:pt x="1187" y="3924"/>
                  </a:lnTo>
                  <a:lnTo>
                    <a:pt x="1181" y="3919"/>
                  </a:lnTo>
                  <a:lnTo>
                    <a:pt x="1173" y="3915"/>
                  </a:lnTo>
                  <a:lnTo>
                    <a:pt x="1162" y="3912"/>
                  </a:lnTo>
                  <a:lnTo>
                    <a:pt x="1151" y="3910"/>
                  </a:lnTo>
                  <a:lnTo>
                    <a:pt x="1138" y="3907"/>
                  </a:lnTo>
                  <a:lnTo>
                    <a:pt x="1146" y="3896"/>
                  </a:lnTo>
                  <a:lnTo>
                    <a:pt x="1153" y="3886"/>
                  </a:lnTo>
                  <a:lnTo>
                    <a:pt x="1158" y="3876"/>
                  </a:lnTo>
                  <a:lnTo>
                    <a:pt x="1162" y="3867"/>
                  </a:lnTo>
                  <a:lnTo>
                    <a:pt x="1165" y="3858"/>
                  </a:lnTo>
                  <a:lnTo>
                    <a:pt x="1166" y="3847"/>
                  </a:lnTo>
                  <a:lnTo>
                    <a:pt x="1167" y="3835"/>
                  </a:lnTo>
                  <a:lnTo>
                    <a:pt x="1167" y="3823"/>
                  </a:lnTo>
                  <a:lnTo>
                    <a:pt x="1167" y="3812"/>
                  </a:lnTo>
                  <a:lnTo>
                    <a:pt x="1167" y="3807"/>
                  </a:lnTo>
                  <a:lnTo>
                    <a:pt x="1167" y="3802"/>
                  </a:lnTo>
                  <a:lnTo>
                    <a:pt x="1167" y="3792"/>
                  </a:lnTo>
                  <a:lnTo>
                    <a:pt x="1169" y="3786"/>
                  </a:lnTo>
                  <a:lnTo>
                    <a:pt x="1169" y="3779"/>
                  </a:lnTo>
                  <a:lnTo>
                    <a:pt x="1170" y="3774"/>
                  </a:lnTo>
                  <a:lnTo>
                    <a:pt x="1173" y="3770"/>
                  </a:lnTo>
                  <a:lnTo>
                    <a:pt x="1178" y="3762"/>
                  </a:lnTo>
                  <a:lnTo>
                    <a:pt x="1183" y="3756"/>
                  </a:lnTo>
                  <a:lnTo>
                    <a:pt x="1190" y="3751"/>
                  </a:lnTo>
                  <a:lnTo>
                    <a:pt x="1195" y="3743"/>
                  </a:lnTo>
                  <a:lnTo>
                    <a:pt x="1198" y="3739"/>
                  </a:lnTo>
                  <a:lnTo>
                    <a:pt x="1201" y="3734"/>
                  </a:lnTo>
                  <a:lnTo>
                    <a:pt x="1202" y="3727"/>
                  </a:lnTo>
                  <a:lnTo>
                    <a:pt x="1203" y="3720"/>
                  </a:lnTo>
                  <a:lnTo>
                    <a:pt x="1203" y="3726"/>
                  </a:lnTo>
                  <a:lnTo>
                    <a:pt x="1203" y="372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2" name="Freeform 30"/>
            <p:cNvSpPr/>
            <p:nvPr/>
          </p:nvSpPr>
          <p:spPr bwMode="auto">
            <a:xfrm>
              <a:off x="12615800" y="1919710"/>
              <a:ext cx="76928" cy="34967"/>
            </a:xfrm>
            <a:custGeom>
              <a:avLst/>
              <a:gdLst>
                <a:gd name="T0" fmla="*/ 108 w 144"/>
                <a:gd name="T1" fmla="*/ 17 h 63"/>
                <a:gd name="T2" fmla="*/ 86 w 144"/>
                <a:gd name="T3" fmla="*/ 17 h 63"/>
                <a:gd name="T4" fmla="*/ 62 w 144"/>
                <a:gd name="T5" fmla="*/ 16 h 63"/>
                <a:gd name="T6" fmla="*/ 51 w 144"/>
                <a:gd name="T7" fmla="*/ 13 h 63"/>
                <a:gd name="T8" fmla="*/ 40 w 144"/>
                <a:gd name="T9" fmla="*/ 11 h 63"/>
                <a:gd name="T10" fmla="*/ 32 w 144"/>
                <a:gd name="T11" fmla="*/ 5 h 63"/>
                <a:gd name="T12" fmla="*/ 24 w 144"/>
                <a:gd name="T13" fmla="*/ 0 h 63"/>
                <a:gd name="T14" fmla="*/ 19 w 144"/>
                <a:gd name="T15" fmla="*/ 1 h 63"/>
                <a:gd name="T16" fmla="*/ 15 w 144"/>
                <a:gd name="T17" fmla="*/ 4 h 63"/>
                <a:gd name="T18" fmla="*/ 12 w 144"/>
                <a:gd name="T19" fmla="*/ 7 h 63"/>
                <a:gd name="T20" fmla="*/ 10 w 144"/>
                <a:gd name="T21" fmla="*/ 9 h 63"/>
                <a:gd name="T22" fmla="*/ 7 w 144"/>
                <a:gd name="T23" fmla="*/ 16 h 63"/>
                <a:gd name="T24" fmla="*/ 0 w 144"/>
                <a:gd name="T25" fmla="*/ 24 h 63"/>
                <a:gd name="T26" fmla="*/ 0 w 144"/>
                <a:gd name="T27" fmla="*/ 60 h 63"/>
                <a:gd name="T28" fmla="*/ 11 w 144"/>
                <a:gd name="T29" fmla="*/ 61 h 63"/>
                <a:gd name="T30" fmla="*/ 22 w 144"/>
                <a:gd name="T31" fmla="*/ 63 h 63"/>
                <a:gd name="T32" fmla="*/ 31 w 144"/>
                <a:gd name="T33" fmla="*/ 63 h 63"/>
                <a:gd name="T34" fmla="*/ 42 w 144"/>
                <a:gd name="T35" fmla="*/ 63 h 63"/>
                <a:gd name="T36" fmla="*/ 68 w 144"/>
                <a:gd name="T37" fmla="*/ 61 h 63"/>
                <a:gd name="T38" fmla="*/ 103 w 144"/>
                <a:gd name="T39" fmla="*/ 60 h 63"/>
                <a:gd name="T40" fmla="*/ 115 w 144"/>
                <a:gd name="T41" fmla="*/ 59 h 63"/>
                <a:gd name="T42" fmla="*/ 123 w 144"/>
                <a:gd name="T43" fmla="*/ 57 h 63"/>
                <a:gd name="T44" fmla="*/ 130 w 144"/>
                <a:gd name="T45" fmla="*/ 53 h 63"/>
                <a:gd name="T46" fmla="*/ 135 w 144"/>
                <a:gd name="T47" fmla="*/ 48 h 63"/>
                <a:gd name="T48" fmla="*/ 140 w 144"/>
                <a:gd name="T49" fmla="*/ 35 h 63"/>
                <a:gd name="T50" fmla="*/ 144 w 144"/>
                <a:gd name="T51" fmla="*/ 17 h 63"/>
                <a:gd name="T52" fmla="*/ 127 w 144"/>
                <a:gd name="T53" fmla="*/ 17 h 63"/>
                <a:gd name="T54" fmla="*/ 108 w 144"/>
                <a:gd name="T55" fmla="*/ 17 h 6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4"/>
                <a:gd name="T85" fmla="*/ 0 h 63"/>
                <a:gd name="T86" fmla="*/ 144 w 144"/>
                <a:gd name="T87" fmla="*/ 63 h 6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4" h="63" extrusionOk="0">
                  <a:moveTo>
                    <a:pt x="108" y="17"/>
                  </a:moveTo>
                  <a:lnTo>
                    <a:pt x="86" y="17"/>
                  </a:lnTo>
                  <a:lnTo>
                    <a:pt x="62" y="16"/>
                  </a:lnTo>
                  <a:lnTo>
                    <a:pt x="51" y="13"/>
                  </a:lnTo>
                  <a:lnTo>
                    <a:pt x="40" y="11"/>
                  </a:lnTo>
                  <a:lnTo>
                    <a:pt x="32" y="5"/>
                  </a:lnTo>
                  <a:lnTo>
                    <a:pt x="24" y="0"/>
                  </a:lnTo>
                  <a:lnTo>
                    <a:pt x="19" y="1"/>
                  </a:lnTo>
                  <a:lnTo>
                    <a:pt x="15" y="4"/>
                  </a:lnTo>
                  <a:lnTo>
                    <a:pt x="12" y="7"/>
                  </a:lnTo>
                  <a:lnTo>
                    <a:pt x="10" y="9"/>
                  </a:lnTo>
                  <a:lnTo>
                    <a:pt x="7" y="16"/>
                  </a:lnTo>
                  <a:lnTo>
                    <a:pt x="0" y="24"/>
                  </a:lnTo>
                  <a:lnTo>
                    <a:pt x="0" y="60"/>
                  </a:lnTo>
                  <a:lnTo>
                    <a:pt x="11" y="61"/>
                  </a:lnTo>
                  <a:lnTo>
                    <a:pt x="22" y="63"/>
                  </a:lnTo>
                  <a:lnTo>
                    <a:pt x="31" y="63"/>
                  </a:lnTo>
                  <a:lnTo>
                    <a:pt x="42" y="63"/>
                  </a:lnTo>
                  <a:lnTo>
                    <a:pt x="68" y="61"/>
                  </a:lnTo>
                  <a:lnTo>
                    <a:pt x="103" y="60"/>
                  </a:lnTo>
                  <a:lnTo>
                    <a:pt x="115" y="59"/>
                  </a:lnTo>
                  <a:lnTo>
                    <a:pt x="123" y="57"/>
                  </a:lnTo>
                  <a:lnTo>
                    <a:pt x="130" y="53"/>
                  </a:lnTo>
                  <a:lnTo>
                    <a:pt x="135" y="48"/>
                  </a:lnTo>
                  <a:lnTo>
                    <a:pt x="140" y="35"/>
                  </a:lnTo>
                  <a:lnTo>
                    <a:pt x="144" y="17"/>
                  </a:lnTo>
                  <a:lnTo>
                    <a:pt x="127" y="17"/>
                  </a:lnTo>
                  <a:lnTo>
                    <a:pt x="108" y="1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3" name="Freeform 31"/>
            <p:cNvSpPr/>
            <p:nvPr/>
          </p:nvSpPr>
          <p:spPr bwMode="auto">
            <a:xfrm>
              <a:off x="12722452" y="1849777"/>
              <a:ext cx="57696" cy="31471"/>
            </a:xfrm>
            <a:custGeom>
              <a:avLst/>
              <a:gdLst>
                <a:gd name="T0" fmla="*/ 42 w 108"/>
                <a:gd name="T1" fmla="*/ 54 h 60"/>
                <a:gd name="T2" fmla="*/ 12 w 108"/>
                <a:gd name="T3" fmla="*/ 60 h 60"/>
                <a:gd name="T4" fmla="*/ 5 w 108"/>
                <a:gd name="T5" fmla="*/ 49 h 60"/>
                <a:gd name="T6" fmla="*/ 0 w 108"/>
                <a:gd name="T7" fmla="*/ 42 h 60"/>
                <a:gd name="T8" fmla="*/ 1 w 108"/>
                <a:gd name="T9" fmla="*/ 33 h 60"/>
                <a:gd name="T10" fmla="*/ 5 w 108"/>
                <a:gd name="T11" fmla="*/ 25 h 60"/>
                <a:gd name="T12" fmla="*/ 12 w 108"/>
                <a:gd name="T13" fmla="*/ 18 h 60"/>
                <a:gd name="T14" fmla="*/ 20 w 108"/>
                <a:gd name="T15" fmla="*/ 12 h 60"/>
                <a:gd name="T16" fmla="*/ 29 w 108"/>
                <a:gd name="T17" fmla="*/ 8 h 60"/>
                <a:gd name="T18" fmla="*/ 40 w 108"/>
                <a:gd name="T19" fmla="*/ 4 h 60"/>
                <a:gd name="T20" fmla="*/ 53 w 108"/>
                <a:gd name="T21" fmla="*/ 1 h 60"/>
                <a:gd name="T22" fmla="*/ 66 w 108"/>
                <a:gd name="T23" fmla="*/ 0 h 60"/>
                <a:gd name="T24" fmla="*/ 80 w 108"/>
                <a:gd name="T25" fmla="*/ 1 h 60"/>
                <a:gd name="T26" fmla="*/ 92 w 108"/>
                <a:gd name="T27" fmla="*/ 2 h 60"/>
                <a:gd name="T28" fmla="*/ 97 w 108"/>
                <a:gd name="T29" fmla="*/ 5 h 60"/>
                <a:gd name="T30" fmla="*/ 101 w 108"/>
                <a:gd name="T31" fmla="*/ 8 h 60"/>
                <a:gd name="T32" fmla="*/ 105 w 108"/>
                <a:gd name="T33" fmla="*/ 12 h 60"/>
                <a:gd name="T34" fmla="*/ 108 w 108"/>
                <a:gd name="T35" fmla="*/ 18 h 60"/>
                <a:gd name="T36" fmla="*/ 96 w 108"/>
                <a:gd name="T37" fmla="*/ 25 h 60"/>
                <a:gd name="T38" fmla="*/ 86 w 108"/>
                <a:gd name="T39" fmla="*/ 28 h 60"/>
                <a:gd name="T40" fmla="*/ 82 w 108"/>
                <a:gd name="T41" fmla="*/ 30 h 60"/>
                <a:gd name="T42" fmla="*/ 80 w 108"/>
                <a:gd name="T43" fmla="*/ 33 h 60"/>
                <a:gd name="T44" fmla="*/ 78 w 108"/>
                <a:gd name="T45" fmla="*/ 37 h 60"/>
                <a:gd name="T46" fmla="*/ 78 w 108"/>
                <a:gd name="T47" fmla="*/ 42 h 60"/>
                <a:gd name="T48" fmla="*/ 42 w 108"/>
                <a:gd name="T49" fmla="*/ 54 h 6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8"/>
                <a:gd name="T76" fmla="*/ 0 h 60"/>
                <a:gd name="T77" fmla="*/ 108 w 108"/>
                <a:gd name="T78" fmla="*/ 60 h 6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8" h="60" extrusionOk="0">
                  <a:moveTo>
                    <a:pt x="42" y="54"/>
                  </a:moveTo>
                  <a:lnTo>
                    <a:pt x="12" y="60"/>
                  </a:lnTo>
                  <a:lnTo>
                    <a:pt x="5" y="49"/>
                  </a:lnTo>
                  <a:lnTo>
                    <a:pt x="0" y="42"/>
                  </a:lnTo>
                  <a:lnTo>
                    <a:pt x="1" y="33"/>
                  </a:lnTo>
                  <a:lnTo>
                    <a:pt x="5" y="25"/>
                  </a:lnTo>
                  <a:lnTo>
                    <a:pt x="12" y="18"/>
                  </a:lnTo>
                  <a:lnTo>
                    <a:pt x="20" y="12"/>
                  </a:lnTo>
                  <a:lnTo>
                    <a:pt x="29" y="8"/>
                  </a:lnTo>
                  <a:lnTo>
                    <a:pt x="40" y="4"/>
                  </a:lnTo>
                  <a:lnTo>
                    <a:pt x="53" y="1"/>
                  </a:lnTo>
                  <a:lnTo>
                    <a:pt x="66" y="0"/>
                  </a:lnTo>
                  <a:lnTo>
                    <a:pt x="80" y="1"/>
                  </a:lnTo>
                  <a:lnTo>
                    <a:pt x="92" y="2"/>
                  </a:lnTo>
                  <a:lnTo>
                    <a:pt x="97" y="5"/>
                  </a:lnTo>
                  <a:lnTo>
                    <a:pt x="101" y="8"/>
                  </a:lnTo>
                  <a:lnTo>
                    <a:pt x="105" y="12"/>
                  </a:lnTo>
                  <a:lnTo>
                    <a:pt x="108" y="18"/>
                  </a:lnTo>
                  <a:lnTo>
                    <a:pt x="96" y="25"/>
                  </a:lnTo>
                  <a:lnTo>
                    <a:pt x="86" y="28"/>
                  </a:lnTo>
                  <a:lnTo>
                    <a:pt x="82" y="30"/>
                  </a:lnTo>
                  <a:lnTo>
                    <a:pt x="80" y="33"/>
                  </a:lnTo>
                  <a:lnTo>
                    <a:pt x="78" y="37"/>
                  </a:lnTo>
                  <a:lnTo>
                    <a:pt x="78" y="42"/>
                  </a:lnTo>
                  <a:lnTo>
                    <a:pt x="42" y="5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4" name="Freeform 32"/>
            <p:cNvSpPr/>
            <p:nvPr/>
          </p:nvSpPr>
          <p:spPr bwMode="auto">
            <a:xfrm>
              <a:off x="10956597" y="215049"/>
              <a:ext cx="76928" cy="190573"/>
            </a:xfrm>
            <a:custGeom>
              <a:avLst/>
              <a:gdLst>
                <a:gd name="T0" fmla="*/ 144 w 144"/>
                <a:gd name="T1" fmla="*/ 0 h 356"/>
                <a:gd name="T2" fmla="*/ 128 w 144"/>
                <a:gd name="T3" fmla="*/ 8 h 356"/>
                <a:gd name="T4" fmla="*/ 112 w 144"/>
                <a:gd name="T5" fmla="*/ 18 h 356"/>
                <a:gd name="T6" fmla="*/ 97 w 144"/>
                <a:gd name="T7" fmla="*/ 28 h 356"/>
                <a:gd name="T8" fmla="*/ 82 w 144"/>
                <a:gd name="T9" fmla="*/ 39 h 356"/>
                <a:gd name="T10" fmla="*/ 70 w 144"/>
                <a:gd name="T11" fmla="*/ 51 h 356"/>
                <a:gd name="T12" fmla="*/ 58 w 144"/>
                <a:gd name="T13" fmla="*/ 63 h 356"/>
                <a:gd name="T14" fmla="*/ 48 w 144"/>
                <a:gd name="T15" fmla="*/ 78 h 356"/>
                <a:gd name="T16" fmla="*/ 37 w 144"/>
                <a:gd name="T17" fmla="*/ 91 h 356"/>
                <a:gd name="T18" fmla="*/ 29 w 144"/>
                <a:gd name="T19" fmla="*/ 107 h 356"/>
                <a:gd name="T20" fmla="*/ 21 w 144"/>
                <a:gd name="T21" fmla="*/ 123 h 356"/>
                <a:gd name="T22" fmla="*/ 14 w 144"/>
                <a:gd name="T23" fmla="*/ 140 h 356"/>
                <a:gd name="T24" fmla="*/ 9 w 144"/>
                <a:gd name="T25" fmla="*/ 159 h 356"/>
                <a:gd name="T26" fmla="*/ 5 w 144"/>
                <a:gd name="T27" fmla="*/ 178 h 356"/>
                <a:gd name="T28" fmla="*/ 1 w 144"/>
                <a:gd name="T29" fmla="*/ 198 h 356"/>
                <a:gd name="T30" fmla="*/ 0 w 144"/>
                <a:gd name="T31" fmla="*/ 219 h 356"/>
                <a:gd name="T32" fmla="*/ 0 w 144"/>
                <a:gd name="T33" fmla="*/ 242 h 356"/>
                <a:gd name="T34" fmla="*/ 0 w 144"/>
                <a:gd name="T35" fmla="*/ 260 h 356"/>
                <a:gd name="T36" fmla="*/ 2 w 144"/>
                <a:gd name="T37" fmla="*/ 278 h 356"/>
                <a:gd name="T38" fmla="*/ 6 w 144"/>
                <a:gd name="T39" fmla="*/ 292 h 356"/>
                <a:gd name="T40" fmla="*/ 10 w 144"/>
                <a:gd name="T41" fmla="*/ 304 h 356"/>
                <a:gd name="T42" fmla="*/ 17 w 144"/>
                <a:gd name="T43" fmla="*/ 315 h 356"/>
                <a:gd name="T44" fmla="*/ 24 w 144"/>
                <a:gd name="T45" fmla="*/ 324 h 356"/>
                <a:gd name="T46" fmla="*/ 33 w 144"/>
                <a:gd name="T47" fmla="*/ 331 h 356"/>
                <a:gd name="T48" fmla="*/ 42 w 144"/>
                <a:gd name="T49" fmla="*/ 338 h 356"/>
                <a:gd name="T50" fmla="*/ 52 w 144"/>
                <a:gd name="T51" fmla="*/ 342 h 356"/>
                <a:gd name="T52" fmla="*/ 64 w 144"/>
                <a:gd name="T53" fmla="*/ 346 h 356"/>
                <a:gd name="T54" fmla="*/ 76 w 144"/>
                <a:gd name="T55" fmla="*/ 348 h 356"/>
                <a:gd name="T56" fmla="*/ 88 w 144"/>
                <a:gd name="T57" fmla="*/ 351 h 356"/>
                <a:gd name="T58" fmla="*/ 114 w 144"/>
                <a:gd name="T59" fmla="*/ 354 h 356"/>
                <a:gd name="T60" fmla="*/ 144 w 144"/>
                <a:gd name="T61" fmla="*/ 356 h 356"/>
                <a:gd name="T62" fmla="*/ 144 w 144"/>
                <a:gd name="T63" fmla="*/ 0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4"/>
                <a:gd name="T97" fmla="*/ 0 h 356"/>
                <a:gd name="T98" fmla="*/ 144 w 144"/>
                <a:gd name="T99" fmla="*/ 356 h 3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4" h="356" extrusionOk="0">
                  <a:moveTo>
                    <a:pt x="144" y="0"/>
                  </a:moveTo>
                  <a:lnTo>
                    <a:pt x="128" y="8"/>
                  </a:lnTo>
                  <a:lnTo>
                    <a:pt x="112" y="18"/>
                  </a:lnTo>
                  <a:lnTo>
                    <a:pt x="97" y="28"/>
                  </a:lnTo>
                  <a:lnTo>
                    <a:pt x="82" y="39"/>
                  </a:lnTo>
                  <a:lnTo>
                    <a:pt x="70" y="51"/>
                  </a:lnTo>
                  <a:lnTo>
                    <a:pt x="58" y="63"/>
                  </a:lnTo>
                  <a:lnTo>
                    <a:pt x="48" y="78"/>
                  </a:lnTo>
                  <a:lnTo>
                    <a:pt x="37" y="91"/>
                  </a:lnTo>
                  <a:lnTo>
                    <a:pt x="29" y="107"/>
                  </a:lnTo>
                  <a:lnTo>
                    <a:pt x="21" y="123"/>
                  </a:lnTo>
                  <a:lnTo>
                    <a:pt x="14" y="140"/>
                  </a:lnTo>
                  <a:lnTo>
                    <a:pt x="9" y="159"/>
                  </a:lnTo>
                  <a:lnTo>
                    <a:pt x="5" y="178"/>
                  </a:lnTo>
                  <a:lnTo>
                    <a:pt x="1" y="198"/>
                  </a:lnTo>
                  <a:lnTo>
                    <a:pt x="0" y="219"/>
                  </a:lnTo>
                  <a:lnTo>
                    <a:pt x="0" y="242"/>
                  </a:lnTo>
                  <a:lnTo>
                    <a:pt x="0" y="260"/>
                  </a:lnTo>
                  <a:lnTo>
                    <a:pt x="2" y="278"/>
                  </a:lnTo>
                  <a:lnTo>
                    <a:pt x="6" y="292"/>
                  </a:lnTo>
                  <a:lnTo>
                    <a:pt x="10" y="304"/>
                  </a:lnTo>
                  <a:lnTo>
                    <a:pt x="17" y="315"/>
                  </a:lnTo>
                  <a:lnTo>
                    <a:pt x="24" y="324"/>
                  </a:lnTo>
                  <a:lnTo>
                    <a:pt x="33" y="331"/>
                  </a:lnTo>
                  <a:lnTo>
                    <a:pt x="42" y="338"/>
                  </a:lnTo>
                  <a:lnTo>
                    <a:pt x="52" y="342"/>
                  </a:lnTo>
                  <a:lnTo>
                    <a:pt x="64" y="346"/>
                  </a:lnTo>
                  <a:lnTo>
                    <a:pt x="76" y="348"/>
                  </a:lnTo>
                  <a:lnTo>
                    <a:pt x="88" y="351"/>
                  </a:lnTo>
                  <a:lnTo>
                    <a:pt x="114" y="354"/>
                  </a:lnTo>
                  <a:lnTo>
                    <a:pt x="144" y="35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5" name="Freeform 33"/>
            <p:cNvSpPr/>
            <p:nvPr/>
          </p:nvSpPr>
          <p:spPr bwMode="auto">
            <a:xfrm>
              <a:off x="11654197" y="3421561"/>
              <a:ext cx="68187" cy="47207"/>
            </a:xfrm>
            <a:custGeom>
              <a:avLst/>
              <a:gdLst>
                <a:gd name="T0" fmla="*/ 54 w 126"/>
                <a:gd name="T1" fmla="*/ 0 h 86"/>
                <a:gd name="T2" fmla="*/ 37 w 126"/>
                <a:gd name="T3" fmla="*/ 5 h 86"/>
                <a:gd name="T4" fmla="*/ 25 w 126"/>
                <a:gd name="T5" fmla="*/ 10 h 86"/>
                <a:gd name="T6" fmla="*/ 16 w 126"/>
                <a:gd name="T7" fmla="*/ 16 h 86"/>
                <a:gd name="T8" fmla="*/ 9 w 126"/>
                <a:gd name="T9" fmla="*/ 22 h 86"/>
                <a:gd name="T10" fmla="*/ 6 w 126"/>
                <a:gd name="T11" fmla="*/ 25 h 86"/>
                <a:gd name="T12" fmla="*/ 4 w 126"/>
                <a:gd name="T13" fmla="*/ 29 h 86"/>
                <a:gd name="T14" fmla="*/ 2 w 126"/>
                <a:gd name="T15" fmla="*/ 34 h 86"/>
                <a:gd name="T16" fmla="*/ 1 w 126"/>
                <a:gd name="T17" fmla="*/ 40 h 86"/>
                <a:gd name="T18" fmla="*/ 0 w 126"/>
                <a:gd name="T19" fmla="*/ 53 h 86"/>
                <a:gd name="T20" fmla="*/ 0 w 126"/>
                <a:gd name="T21" fmla="*/ 72 h 86"/>
                <a:gd name="T22" fmla="*/ 44 w 126"/>
                <a:gd name="T23" fmla="*/ 81 h 86"/>
                <a:gd name="T24" fmla="*/ 74 w 126"/>
                <a:gd name="T25" fmla="*/ 86 h 86"/>
                <a:gd name="T26" fmla="*/ 81 w 126"/>
                <a:gd name="T27" fmla="*/ 86 h 86"/>
                <a:gd name="T28" fmla="*/ 86 w 126"/>
                <a:gd name="T29" fmla="*/ 85 h 86"/>
                <a:gd name="T30" fmla="*/ 93 w 126"/>
                <a:gd name="T31" fmla="*/ 84 h 86"/>
                <a:gd name="T32" fmla="*/ 98 w 126"/>
                <a:gd name="T33" fmla="*/ 81 h 86"/>
                <a:gd name="T34" fmla="*/ 105 w 126"/>
                <a:gd name="T35" fmla="*/ 77 h 86"/>
                <a:gd name="T36" fmla="*/ 112 w 126"/>
                <a:gd name="T37" fmla="*/ 73 h 86"/>
                <a:gd name="T38" fmla="*/ 118 w 126"/>
                <a:gd name="T39" fmla="*/ 66 h 86"/>
                <a:gd name="T40" fmla="*/ 126 w 126"/>
                <a:gd name="T41" fmla="*/ 60 h 86"/>
                <a:gd name="T42" fmla="*/ 108 w 126"/>
                <a:gd name="T43" fmla="*/ 44 h 86"/>
                <a:gd name="T44" fmla="*/ 88 w 126"/>
                <a:gd name="T45" fmla="*/ 32 h 86"/>
                <a:gd name="T46" fmla="*/ 78 w 126"/>
                <a:gd name="T47" fmla="*/ 25 h 86"/>
                <a:gd name="T48" fmla="*/ 69 w 126"/>
                <a:gd name="T49" fmla="*/ 18 h 86"/>
                <a:gd name="T50" fmla="*/ 61 w 126"/>
                <a:gd name="T51" fmla="*/ 9 h 86"/>
                <a:gd name="T52" fmla="*/ 54 w 126"/>
                <a:gd name="T53" fmla="*/ 0 h 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6"/>
                <a:gd name="T82" fmla="*/ 0 h 86"/>
                <a:gd name="T83" fmla="*/ 126 w 126"/>
                <a:gd name="T84" fmla="*/ 86 h 8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6" h="86" extrusionOk="0">
                  <a:moveTo>
                    <a:pt x="54" y="0"/>
                  </a:moveTo>
                  <a:lnTo>
                    <a:pt x="37" y="5"/>
                  </a:lnTo>
                  <a:lnTo>
                    <a:pt x="25" y="10"/>
                  </a:lnTo>
                  <a:lnTo>
                    <a:pt x="16" y="16"/>
                  </a:lnTo>
                  <a:lnTo>
                    <a:pt x="9" y="22"/>
                  </a:lnTo>
                  <a:lnTo>
                    <a:pt x="6" y="25"/>
                  </a:lnTo>
                  <a:lnTo>
                    <a:pt x="4" y="29"/>
                  </a:lnTo>
                  <a:lnTo>
                    <a:pt x="2" y="34"/>
                  </a:lnTo>
                  <a:lnTo>
                    <a:pt x="1" y="40"/>
                  </a:lnTo>
                  <a:lnTo>
                    <a:pt x="0" y="53"/>
                  </a:lnTo>
                  <a:lnTo>
                    <a:pt x="0" y="72"/>
                  </a:lnTo>
                  <a:lnTo>
                    <a:pt x="44" y="81"/>
                  </a:lnTo>
                  <a:lnTo>
                    <a:pt x="74" y="86"/>
                  </a:lnTo>
                  <a:lnTo>
                    <a:pt x="81" y="86"/>
                  </a:lnTo>
                  <a:lnTo>
                    <a:pt x="86" y="85"/>
                  </a:lnTo>
                  <a:lnTo>
                    <a:pt x="93" y="84"/>
                  </a:lnTo>
                  <a:lnTo>
                    <a:pt x="98" y="81"/>
                  </a:lnTo>
                  <a:lnTo>
                    <a:pt x="105" y="77"/>
                  </a:lnTo>
                  <a:lnTo>
                    <a:pt x="112" y="73"/>
                  </a:lnTo>
                  <a:lnTo>
                    <a:pt x="118" y="66"/>
                  </a:lnTo>
                  <a:lnTo>
                    <a:pt x="126" y="60"/>
                  </a:lnTo>
                  <a:lnTo>
                    <a:pt x="108" y="44"/>
                  </a:lnTo>
                  <a:lnTo>
                    <a:pt x="88" y="32"/>
                  </a:lnTo>
                  <a:lnTo>
                    <a:pt x="78" y="25"/>
                  </a:lnTo>
                  <a:lnTo>
                    <a:pt x="69" y="18"/>
                  </a:lnTo>
                  <a:lnTo>
                    <a:pt x="61" y="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6" name="Freeform 34"/>
            <p:cNvSpPr/>
            <p:nvPr/>
          </p:nvSpPr>
          <p:spPr bwMode="auto">
            <a:xfrm>
              <a:off x="12124509" y="1785085"/>
              <a:ext cx="45458" cy="111896"/>
            </a:xfrm>
            <a:custGeom>
              <a:avLst/>
              <a:gdLst>
                <a:gd name="T0" fmla="*/ 18 w 86"/>
                <a:gd name="T1" fmla="*/ 120 h 210"/>
                <a:gd name="T2" fmla="*/ 6 w 86"/>
                <a:gd name="T3" fmla="*/ 48 h 210"/>
                <a:gd name="T4" fmla="*/ 4 w 86"/>
                <a:gd name="T5" fmla="*/ 48 h 210"/>
                <a:gd name="T6" fmla="*/ 2 w 86"/>
                <a:gd name="T7" fmla="*/ 46 h 210"/>
                <a:gd name="T8" fmla="*/ 2 w 86"/>
                <a:gd name="T9" fmla="*/ 44 h 210"/>
                <a:gd name="T10" fmla="*/ 0 w 86"/>
                <a:gd name="T11" fmla="*/ 40 h 210"/>
                <a:gd name="T12" fmla="*/ 0 w 86"/>
                <a:gd name="T13" fmla="*/ 33 h 210"/>
                <a:gd name="T14" fmla="*/ 0 w 86"/>
                <a:gd name="T15" fmla="*/ 24 h 210"/>
                <a:gd name="T16" fmla="*/ 0 w 86"/>
                <a:gd name="T17" fmla="*/ 20 h 210"/>
                <a:gd name="T18" fmla="*/ 2 w 86"/>
                <a:gd name="T19" fmla="*/ 14 h 210"/>
                <a:gd name="T20" fmla="*/ 4 w 86"/>
                <a:gd name="T21" fmla="*/ 10 h 210"/>
                <a:gd name="T22" fmla="*/ 7 w 86"/>
                <a:gd name="T23" fmla="*/ 8 h 210"/>
                <a:gd name="T24" fmla="*/ 12 w 86"/>
                <a:gd name="T25" fmla="*/ 2 h 210"/>
                <a:gd name="T26" fmla="*/ 18 w 86"/>
                <a:gd name="T27" fmla="*/ 0 h 210"/>
                <a:gd name="T28" fmla="*/ 66 w 86"/>
                <a:gd name="T29" fmla="*/ 24 h 210"/>
                <a:gd name="T30" fmla="*/ 66 w 86"/>
                <a:gd name="T31" fmla="*/ 44 h 210"/>
                <a:gd name="T32" fmla="*/ 66 w 86"/>
                <a:gd name="T33" fmla="*/ 58 h 210"/>
                <a:gd name="T34" fmla="*/ 66 w 86"/>
                <a:gd name="T35" fmla="*/ 72 h 210"/>
                <a:gd name="T36" fmla="*/ 66 w 86"/>
                <a:gd name="T37" fmla="*/ 84 h 210"/>
                <a:gd name="T38" fmla="*/ 67 w 86"/>
                <a:gd name="T39" fmla="*/ 98 h 210"/>
                <a:gd name="T40" fmla="*/ 70 w 86"/>
                <a:gd name="T41" fmla="*/ 116 h 210"/>
                <a:gd name="T42" fmla="*/ 74 w 86"/>
                <a:gd name="T43" fmla="*/ 133 h 210"/>
                <a:gd name="T44" fmla="*/ 78 w 86"/>
                <a:gd name="T45" fmla="*/ 152 h 210"/>
                <a:gd name="T46" fmla="*/ 82 w 86"/>
                <a:gd name="T47" fmla="*/ 169 h 210"/>
                <a:gd name="T48" fmla="*/ 84 w 86"/>
                <a:gd name="T49" fmla="*/ 185 h 210"/>
                <a:gd name="T50" fmla="*/ 86 w 86"/>
                <a:gd name="T51" fmla="*/ 200 h 210"/>
                <a:gd name="T52" fmla="*/ 84 w 86"/>
                <a:gd name="T53" fmla="*/ 210 h 210"/>
                <a:gd name="T54" fmla="*/ 79 w 86"/>
                <a:gd name="T55" fmla="*/ 209 h 210"/>
                <a:gd name="T56" fmla="*/ 75 w 86"/>
                <a:gd name="T57" fmla="*/ 202 h 210"/>
                <a:gd name="T58" fmla="*/ 71 w 86"/>
                <a:gd name="T59" fmla="*/ 196 h 210"/>
                <a:gd name="T60" fmla="*/ 66 w 86"/>
                <a:gd name="T61" fmla="*/ 186 h 210"/>
                <a:gd name="T62" fmla="*/ 64 w 86"/>
                <a:gd name="T63" fmla="*/ 181 h 210"/>
                <a:gd name="T64" fmla="*/ 62 w 86"/>
                <a:gd name="T65" fmla="*/ 176 h 210"/>
                <a:gd name="T66" fmla="*/ 59 w 86"/>
                <a:gd name="T67" fmla="*/ 172 h 210"/>
                <a:gd name="T68" fmla="*/ 56 w 86"/>
                <a:gd name="T69" fmla="*/ 166 h 210"/>
                <a:gd name="T70" fmla="*/ 48 w 86"/>
                <a:gd name="T71" fmla="*/ 158 h 210"/>
                <a:gd name="T72" fmla="*/ 40 w 86"/>
                <a:gd name="T73" fmla="*/ 150 h 210"/>
                <a:gd name="T74" fmla="*/ 31 w 86"/>
                <a:gd name="T75" fmla="*/ 144 h 210"/>
                <a:gd name="T76" fmla="*/ 24 w 86"/>
                <a:gd name="T77" fmla="*/ 137 h 210"/>
                <a:gd name="T78" fmla="*/ 22 w 86"/>
                <a:gd name="T79" fmla="*/ 133 h 210"/>
                <a:gd name="T80" fmla="*/ 20 w 86"/>
                <a:gd name="T81" fmla="*/ 129 h 210"/>
                <a:gd name="T82" fmla="*/ 19 w 86"/>
                <a:gd name="T83" fmla="*/ 125 h 210"/>
                <a:gd name="T84" fmla="*/ 18 w 86"/>
                <a:gd name="T85" fmla="*/ 120 h 2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6"/>
                <a:gd name="T130" fmla="*/ 0 h 210"/>
                <a:gd name="T131" fmla="*/ 86 w 86"/>
                <a:gd name="T132" fmla="*/ 210 h 2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6" h="210" extrusionOk="0">
                  <a:moveTo>
                    <a:pt x="18" y="120"/>
                  </a:moveTo>
                  <a:lnTo>
                    <a:pt x="6" y="48"/>
                  </a:lnTo>
                  <a:lnTo>
                    <a:pt x="4" y="48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66" y="24"/>
                  </a:lnTo>
                  <a:lnTo>
                    <a:pt x="66" y="44"/>
                  </a:lnTo>
                  <a:lnTo>
                    <a:pt x="66" y="5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67" y="98"/>
                  </a:lnTo>
                  <a:lnTo>
                    <a:pt x="70" y="116"/>
                  </a:lnTo>
                  <a:lnTo>
                    <a:pt x="74" y="133"/>
                  </a:lnTo>
                  <a:lnTo>
                    <a:pt x="78" y="152"/>
                  </a:lnTo>
                  <a:lnTo>
                    <a:pt x="82" y="169"/>
                  </a:lnTo>
                  <a:lnTo>
                    <a:pt x="84" y="185"/>
                  </a:lnTo>
                  <a:lnTo>
                    <a:pt x="86" y="200"/>
                  </a:lnTo>
                  <a:lnTo>
                    <a:pt x="84" y="210"/>
                  </a:lnTo>
                  <a:lnTo>
                    <a:pt x="79" y="209"/>
                  </a:lnTo>
                  <a:lnTo>
                    <a:pt x="75" y="202"/>
                  </a:lnTo>
                  <a:lnTo>
                    <a:pt x="71" y="196"/>
                  </a:lnTo>
                  <a:lnTo>
                    <a:pt x="66" y="186"/>
                  </a:lnTo>
                  <a:lnTo>
                    <a:pt x="64" y="181"/>
                  </a:lnTo>
                  <a:lnTo>
                    <a:pt x="62" y="176"/>
                  </a:lnTo>
                  <a:lnTo>
                    <a:pt x="59" y="172"/>
                  </a:lnTo>
                  <a:lnTo>
                    <a:pt x="56" y="166"/>
                  </a:lnTo>
                  <a:lnTo>
                    <a:pt x="48" y="158"/>
                  </a:lnTo>
                  <a:lnTo>
                    <a:pt x="40" y="150"/>
                  </a:lnTo>
                  <a:lnTo>
                    <a:pt x="31" y="144"/>
                  </a:lnTo>
                  <a:lnTo>
                    <a:pt x="24" y="137"/>
                  </a:lnTo>
                  <a:lnTo>
                    <a:pt x="22" y="133"/>
                  </a:lnTo>
                  <a:lnTo>
                    <a:pt x="20" y="129"/>
                  </a:lnTo>
                  <a:lnTo>
                    <a:pt x="19" y="125"/>
                  </a:lnTo>
                  <a:lnTo>
                    <a:pt x="18" y="12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7" name="Freeform 35"/>
            <p:cNvSpPr/>
            <p:nvPr/>
          </p:nvSpPr>
          <p:spPr bwMode="auto">
            <a:xfrm>
              <a:off x="5828629" y="3442541"/>
              <a:ext cx="662633" cy="807747"/>
            </a:xfrm>
            <a:custGeom>
              <a:avLst/>
              <a:gdLst>
                <a:gd name="T0" fmla="*/ 745 w 1241"/>
                <a:gd name="T1" fmla="*/ 200 h 1511"/>
                <a:gd name="T2" fmla="*/ 635 w 1241"/>
                <a:gd name="T3" fmla="*/ 406 h 1511"/>
                <a:gd name="T4" fmla="*/ 566 w 1241"/>
                <a:gd name="T5" fmla="*/ 462 h 1511"/>
                <a:gd name="T6" fmla="*/ 487 w 1241"/>
                <a:gd name="T7" fmla="*/ 490 h 1511"/>
                <a:gd name="T8" fmla="*/ 464 w 1241"/>
                <a:gd name="T9" fmla="*/ 541 h 1511"/>
                <a:gd name="T10" fmla="*/ 490 w 1241"/>
                <a:gd name="T11" fmla="*/ 602 h 1511"/>
                <a:gd name="T12" fmla="*/ 500 w 1241"/>
                <a:gd name="T13" fmla="*/ 644 h 1511"/>
                <a:gd name="T14" fmla="*/ 476 w 1241"/>
                <a:gd name="T15" fmla="*/ 682 h 1511"/>
                <a:gd name="T16" fmla="*/ 466 w 1241"/>
                <a:gd name="T17" fmla="*/ 717 h 1511"/>
                <a:gd name="T18" fmla="*/ 487 w 1241"/>
                <a:gd name="T19" fmla="*/ 757 h 1511"/>
                <a:gd name="T20" fmla="*/ 472 w 1241"/>
                <a:gd name="T21" fmla="*/ 809 h 1511"/>
                <a:gd name="T22" fmla="*/ 422 w 1241"/>
                <a:gd name="T23" fmla="*/ 841 h 1511"/>
                <a:gd name="T24" fmla="*/ 344 w 1241"/>
                <a:gd name="T25" fmla="*/ 858 h 1511"/>
                <a:gd name="T26" fmla="*/ 326 w 1241"/>
                <a:gd name="T27" fmla="*/ 915 h 1511"/>
                <a:gd name="T28" fmla="*/ 286 w 1241"/>
                <a:gd name="T29" fmla="*/ 943 h 1511"/>
                <a:gd name="T30" fmla="*/ 215 w 1241"/>
                <a:gd name="T31" fmla="*/ 939 h 1511"/>
                <a:gd name="T32" fmla="*/ 168 w 1241"/>
                <a:gd name="T33" fmla="*/ 1002 h 1511"/>
                <a:gd name="T34" fmla="*/ 112 w 1241"/>
                <a:gd name="T35" fmla="*/ 1037 h 1511"/>
                <a:gd name="T36" fmla="*/ 62 w 1241"/>
                <a:gd name="T37" fmla="*/ 1050 h 1511"/>
                <a:gd name="T38" fmla="*/ 16 w 1241"/>
                <a:gd name="T39" fmla="*/ 1117 h 1511"/>
                <a:gd name="T40" fmla="*/ 2 w 1241"/>
                <a:gd name="T41" fmla="*/ 1190 h 1511"/>
                <a:gd name="T42" fmla="*/ 54 w 1241"/>
                <a:gd name="T43" fmla="*/ 1251 h 1511"/>
                <a:gd name="T44" fmla="*/ 139 w 1241"/>
                <a:gd name="T45" fmla="*/ 1299 h 1511"/>
                <a:gd name="T46" fmla="*/ 200 w 1241"/>
                <a:gd name="T47" fmla="*/ 1294 h 1511"/>
                <a:gd name="T48" fmla="*/ 256 w 1241"/>
                <a:gd name="T49" fmla="*/ 1295 h 1511"/>
                <a:gd name="T50" fmla="*/ 326 w 1241"/>
                <a:gd name="T51" fmla="*/ 1338 h 1511"/>
                <a:gd name="T52" fmla="*/ 390 w 1241"/>
                <a:gd name="T53" fmla="*/ 1391 h 1511"/>
                <a:gd name="T54" fmla="*/ 476 w 1241"/>
                <a:gd name="T55" fmla="*/ 1398 h 1511"/>
                <a:gd name="T56" fmla="*/ 519 w 1241"/>
                <a:gd name="T57" fmla="*/ 1423 h 1511"/>
                <a:gd name="T58" fmla="*/ 560 w 1241"/>
                <a:gd name="T59" fmla="*/ 1456 h 1511"/>
                <a:gd name="T60" fmla="*/ 606 w 1241"/>
                <a:gd name="T61" fmla="*/ 1444 h 1511"/>
                <a:gd name="T62" fmla="*/ 644 w 1241"/>
                <a:gd name="T63" fmla="*/ 1415 h 1511"/>
                <a:gd name="T64" fmla="*/ 733 w 1241"/>
                <a:gd name="T65" fmla="*/ 1446 h 1511"/>
                <a:gd name="T66" fmla="*/ 847 w 1241"/>
                <a:gd name="T67" fmla="*/ 1511 h 1511"/>
                <a:gd name="T68" fmla="*/ 884 w 1241"/>
                <a:gd name="T69" fmla="*/ 1498 h 1511"/>
                <a:gd name="T70" fmla="*/ 923 w 1241"/>
                <a:gd name="T71" fmla="*/ 1470 h 1511"/>
                <a:gd name="T72" fmla="*/ 969 w 1241"/>
                <a:gd name="T73" fmla="*/ 1482 h 1511"/>
                <a:gd name="T74" fmla="*/ 1008 w 1241"/>
                <a:gd name="T75" fmla="*/ 1466 h 1511"/>
                <a:gd name="T76" fmla="*/ 1000 w 1241"/>
                <a:gd name="T77" fmla="*/ 1387 h 1511"/>
                <a:gd name="T78" fmla="*/ 1055 w 1241"/>
                <a:gd name="T79" fmla="*/ 1281 h 1511"/>
                <a:gd name="T80" fmla="*/ 1225 w 1241"/>
                <a:gd name="T81" fmla="*/ 1231 h 1511"/>
                <a:gd name="T82" fmla="*/ 1231 w 1241"/>
                <a:gd name="T83" fmla="*/ 1027 h 1511"/>
                <a:gd name="T84" fmla="*/ 1195 w 1241"/>
                <a:gd name="T85" fmla="*/ 902 h 1511"/>
                <a:gd name="T86" fmla="*/ 1104 w 1241"/>
                <a:gd name="T87" fmla="*/ 851 h 1511"/>
                <a:gd name="T88" fmla="*/ 1077 w 1241"/>
                <a:gd name="T89" fmla="*/ 801 h 1511"/>
                <a:gd name="T90" fmla="*/ 1091 w 1241"/>
                <a:gd name="T91" fmla="*/ 712 h 1511"/>
                <a:gd name="T92" fmla="*/ 1081 w 1241"/>
                <a:gd name="T93" fmla="*/ 557 h 1511"/>
                <a:gd name="T94" fmla="*/ 1076 w 1241"/>
                <a:gd name="T95" fmla="*/ 438 h 1511"/>
                <a:gd name="T96" fmla="*/ 1091 w 1241"/>
                <a:gd name="T97" fmla="*/ 368 h 1511"/>
                <a:gd name="T98" fmla="*/ 1071 w 1241"/>
                <a:gd name="T99" fmla="*/ 314 h 1511"/>
                <a:gd name="T100" fmla="*/ 1000 w 1241"/>
                <a:gd name="T101" fmla="*/ 205 h 1511"/>
                <a:gd name="T102" fmla="*/ 904 w 1241"/>
                <a:gd name="T103" fmla="*/ 109 h 1511"/>
                <a:gd name="T104" fmla="*/ 853 w 1241"/>
                <a:gd name="T105" fmla="*/ 21 h 15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41"/>
                <a:gd name="T160" fmla="*/ 0 h 1511"/>
                <a:gd name="T161" fmla="*/ 1241 w 1241"/>
                <a:gd name="T162" fmla="*/ 1511 h 15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41" h="1511" extrusionOk="0">
                  <a:moveTo>
                    <a:pt x="832" y="12"/>
                  </a:moveTo>
                  <a:lnTo>
                    <a:pt x="816" y="49"/>
                  </a:lnTo>
                  <a:lnTo>
                    <a:pt x="799" y="87"/>
                  </a:lnTo>
                  <a:lnTo>
                    <a:pt x="781" y="124"/>
                  </a:lnTo>
                  <a:lnTo>
                    <a:pt x="764" y="163"/>
                  </a:lnTo>
                  <a:lnTo>
                    <a:pt x="745" y="200"/>
                  </a:lnTo>
                  <a:lnTo>
                    <a:pt x="727" y="237"/>
                  </a:lnTo>
                  <a:lnTo>
                    <a:pt x="707" y="273"/>
                  </a:lnTo>
                  <a:lnTo>
                    <a:pt x="687" y="308"/>
                  </a:lnTo>
                  <a:lnTo>
                    <a:pt x="667" y="350"/>
                  </a:lnTo>
                  <a:lnTo>
                    <a:pt x="646" y="389"/>
                  </a:lnTo>
                  <a:lnTo>
                    <a:pt x="635" y="406"/>
                  </a:lnTo>
                  <a:lnTo>
                    <a:pt x="622" y="422"/>
                  </a:lnTo>
                  <a:lnTo>
                    <a:pt x="608" y="438"/>
                  </a:lnTo>
                  <a:lnTo>
                    <a:pt x="591" y="452"/>
                  </a:lnTo>
                  <a:lnTo>
                    <a:pt x="583" y="456"/>
                  </a:lnTo>
                  <a:lnTo>
                    <a:pt x="575" y="460"/>
                  </a:lnTo>
                  <a:lnTo>
                    <a:pt x="566" y="462"/>
                  </a:lnTo>
                  <a:lnTo>
                    <a:pt x="556" y="466"/>
                  </a:lnTo>
                  <a:lnTo>
                    <a:pt x="535" y="472"/>
                  </a:lnTo>
                  <a:lnTo>
                    <a:pt x="514" y="477"/>
                  </a:lnTo>
                  <a:lnTo>
                    <a:pt x="504" y="481"/>
                  </a:lnTo>
                  <a:lnTo>
                    <a:pt x="495" y="485"/>
                  </a:lnTo>
                  <a:lnTo>
                    <a:pt x="487" y="490"/>
                  </a:lnTo>
                  <a:lnTo>
                    <a:pt x="479" y="496"/>
                  </a:lnTo>
                  <a:lnTo>
                    <a:pt x="474" y="502"/>
                  </a:lnTo>
                  <a:lnTo>
                    <a:pt x="468" y="510"/>
                  </a:lnTo>
                  <a:lnTo>
                    <a:pt x="466" y="520"/>
                  </a:lnTo>
                  <a:lnTo>
                    <a:pt x="464" y="530"/>
                  </a:lnTo>
                  <a:lnTo>
                    <a:pt x="464" y="541"/>
                  </a:lnTo>
                  <a:lnTo>
                    <a:pt x="466" y="550"/>
                  </a:lnTo>
                  <a:lnTo>
                    <a:pt x="468" y="558"/>
                  </a:lnTo>
                  <a:lnTo>
                    <a:pt x="470" y="566"/>
                  </a:lnTo>
                  <a:lnTo>
                    <a:pt x="476" y="580"/>
                  </a:lnTo>
                  <a:lnTo>
                    <a:pt x="483" y="592"/>
                  </a:lnTo>
                  <a:lnTo>
                    <a:pt x="490" y="602"/>
                  </a:lnTo>
                  <a:lnTo>
                    <a:pt x="495" y="613"/>
                  </a:lnTo>
                  <a:lnTo>
                    <a:pt x="498" y="618"/>
                  </a:lnTo>
                  <a:lnTo>
                    <a:pt x="499" y="625"/>
                  </a:lnTo>
                  <a:lnTo>
                    <a:pt x="500" y="632"/>
                  </a:lnTo>
                  <a:lnTo>
                    <a:pt x="500" y="638"/>
                  </a:lnTo>
                  <a:lnTo>
                    <a:pt x="500" y="644"/>
                  </a:lnTo>
                  <a:lnTo>
                    <a:pt x="499" y="649"/>
                  </a:lnTo>
                  <a:lnTo>
                    <a:pt x="498" y="654"/>
                  </a:lnTo>
                  <a:lnTo>
                    <a:pt x="495" y="658"/>
                  </a:lnTo>
                  <a:lnTo>
                    <a:pt x="490" y="666"/>
                  </a:lnTo>
                  <a:lnTo>
                    <a:pt x="483" y="674"/>
                  </a:lnTo>
                  <a:lnTo>
                    <a:pt x="476" y="682"/>
                  </a:lnTo>
                  <a:lnTo>
                    <a:pt x="470" y="692"/>
                  </a:lnTo>
                  <a:lnTo>
                    <a:pt x="468" y="696"/>
                  </a:lnTo>
                  <a:lnTo>
                    <a:pt x="466" y="701"/>
                  </a:lnTo>
                  <a:lnTo>
                    <a:pt x="464" y="705"/>
                  </a:lnTo>
                  <a:lnTo>
                    <a:pt x="464" y="710"/>
                  </a:lnTo>
                  <a:lnTo>
                    <a:pt x="466" y="717"/>
                  </a:lnTo>
                  <a:lnTo>
                    <a:pt x="468" y="724"/>
                  </a:lnTo>
                  <a:lnTo>
                    <a:pt x="472" y="730"/>
                  </a:lnTo>
                  <a:lnTo>
                    <a:pt x="476" y="736"/>
                  </a:lnTo>
                  <a:lnTo>
                    <a:pt x="480" y="742"/>
                  </a:lnTo>
                  <a:lnTo>
                    <a:pt x="484" y="749"/>
                  </a:lnTo>
                  <a:lnTo>
                    <a:pt x="487" y="757"/>
                  </a:lnTo>
                  <a:lnTo>
                    <a:pt x="488" y="765"/>
                  </a:lnTo>
                  <a:lnTo>
                    <a:pt x="488" y="776"/>
                  </a:lnTo>
                  <a:lnTo>
                    <a:pt x="486" y="785"/>
                  </a:lnTo>
                  <a:lnTo>
                    <a:pt x="482" y="793"/>
                  </a:lnTo>
                  <a:lnTo>
                    <a:pt x="478" y="801"/>
                  </a:lnTo>
                  <a:lnTo>
                    <a:pt x="472" y="809"/>
                  </a:lnTo>
                  <a:lnTo>
                    <a:pt x="466" y="815"/>
                  </a:lnTo>
                  <a:lnTo>
                    <a:pt x="458" y="822"/>
                  </a:lnTo>
                  <a:lnTo>
                    <a:pt x="450" y="827"/>
                  </a:lnTo>
                  <a:lnTo>
                    <a:pt x="440" y="833"/>
                  </a:lnTo>
                  <a:lnTo>
                    <a:pt x="431" y="837"/>
                  </a:lnTo>
                  <a:lnTo>
                    <a:pt x="422" y="841"/>
                  </a:lnTo>
                  <a:lnTo>
                    <a:pt x="412" y="843"/>
                  </a:lnTo>
                  <a:lnTo>
                    <a:pt x="392" y="847"/>
                  </a:lnTo>
                  <a:lnTo>
                    <a:pt x="374" y="849"/>
                  </a:lnTo>
                  <a:lnTo>
                    <a:pt x="362" y="850"/>
                  </a:lnTo>
                  <a:lnTo>
                    <a:pt x="352" y="853"/>
                  </a:lnTo>
                  <a:lnTo>
                    <a:pt x="344" y="858"/>
                  </a:lnTo>
                  <a:lnTo>
                    <a:pt x="339" y="865"/>
                  </a:lnTo>
                  <a:lnTo>
                    <a:pt x="335" y="871"/>
                  </a:lnTo>
                  <a:lnTo>
                    <a:pt x="332" y="879"/>
                  </a:lnTo>
                  <a:lnTo>
                    <a:pt x="330" y="889"/>
                  </a:lnTo>
                  <a:lnTo>
                    <a:pt x="328" y="898"/>
                  </a:lnTo>
                  <a:lnTo>
                    <a:pt x="326" y="915"/>
                  </a:lnTo>
                  <a:lnTo>
                    <a:pt x="320" y="930"/>
                  </a:lnTo>
                  <a:lnTo>
                    <a:pt x="318" y="937"/>
                  </a:lnTo>
                  <a:lnTo>
                    <a:pt x="312" y="942"/>
                  </a:lnTo>
                  <a:lnTo>
                    <a:pt x="304" y="945"/>
                  </a:lnTo>
                  <a:lnTo>
                    <a:pt x="296" y="946"/>
                  </a:lnTo>
                  <a:lnTo>
                    <a:pt x="286" y="943"/>
                  </a:lnTo>
                  <a:lnTo>
                    <a:pt x="274" y="939"/>
                  </a:lnTo>
                  <a:lnTo>
                    <a:pt x="259" y="935"/>
                  </a:lnTo>
                  <a:lnTo>
                    <a:pt x="242" y="934"/>
                  </a:lnTo>
                  <a:lnTo>
                    <a:pt x="232" y="934"/>
                  </a:lnTo>
                  <a:lnTo>
                    <a:pt x="223" y="937"/>
                  </a:lnTo>
                  <a:lnTo>
                    <a:pt x="215" y="939"/>
                  </a:lnTo>
                  <a:lnTo>
                    <a:pt x="208" y="945"/>
                  </a:lnTo>
                  <a:lnTo>
                    <a:pt x="202" y="950"/>
                  </a:lnTo>
                  <a:lnTo>
                    <a:pt x="195" y="957"/>
                  </a:lnTo>
                  <a:lnTo>
                    <a:pt x="190" y="963"/>
                  </a:lnTo>
                  <a:lnTo>
                    <a:pt x="186" y="970"/>
                  </a:lnTo>
                  <a:lnTo>
                    <a:pt x="168" y="1002"/>
                  </a:lnTo>
                  <a:lnTo>
                    <a:pt x="151" y="1030"/>
                  </a:lnTo>
                  <a:lnTo>
                    <a:pt x="144" y="1035"/>
                  </a:lnTo>
                  <a:lnTo>
                    <a:pt x="136" y="1038"/>
                  </a:lnTo>
                  <a:lnTo>
                    <a:pt x="128" y="1038"/>
                  </a:lnTo>
                  <a:lnTo>
                    <a:pt x="120" y="1038"/>
                  </a:lnTo>
                  <a:lnTo>
                    <a:pt x="112" y="1037"/>
                  </a:lnTo>
                  <a:lnTo>
                    <a:pt x="103" y="1035"/>
                  </a:lnTo>
                  <a:lnTo>
                    <a:pt x="94" y="1034"/>
                  </a:lnTo>
                  <a:lnTo>
                    <a:pt x="86" y="1035"/>
                  </a:lnTo>
                  <a:lnTo>
                    <a:pt x="78" y="1039"/>
                  </a:lnTo>
                  <a:lnTo>
                    <a:pt x="70" y="1043"/>
                  </a:lnTo>
                  <a:lnTo>
                    <a:pt x="62" y="1050"/>
                  </a:lnTo>
                  <a:lnTo>
                    <a:pt x="54" y="1057"/>
                  </a:lnTo>
                  <a:lnTo>
                    <a:pt x="47" y="1065"/>
                  </a:lnTo>
                  <a:lnTo>
                    <a:pt x="40" y="1074"/>
                  </a:lnTo>
                  <a:lnTo>
                    <a:pt x="34" y="1085"/>
                  </a:lnTo>
                  <a:lnTo>
                    <a:pt x="27" y="1094"/>
                  </a:lnTo>
                  <a:lnTo>
                    <a:pt x="16" y="1117"/>
                  </a:lnTo>
                  <a:lnTo>
                    <a:pt x="8" y="1139"/>
                  </a:lnTo>
                  <a:lnTo>
                    <a:pt x="4" y="1150"/>
                  </a:lnTo>
                  <a:lnTo>
                    <a:pt x="3" y="1161"/>
                  </a:lnTo>
                  <a:lnTo>
                    <a:pt x="2" y="1171"/>
                  </a:lnTo>
                  <a:lnTo>
                    <a:pt x="0" y="1181"/>
                  </a:lnTo>
                  <a:lnTo>
                    <a:pt x="2" y="1190"/>
                  </a:lnTo>
                  <a:lnTo>
                    <a:pt x="6" y="1199"/>
                  </a:lnTo>
                  <a:lnTo>
                    <a:pt x="12" y="1210"/>
                  </a:lnTo>
                  <a:lnTo>
                    <a:pt x="20" y="1221"/>
                  </a:lnTo>
                  <a:lnTo>
                    <a:pt x="30" y="1231"/>
                  </a:lnTo>
                  <a:lnTo>
                    <a:pt x="42" y="1242"/>
                  </a:lnTo>
                  <a:lnTo>
                    <a:pt x="54" y="1251"/>
                  </a:lnTo>
                  <a:lnTo>
                    <a:pt x="68" y="1262"/>
                  </a:lnTo>
                  <a:lnTo>
                    <a:pt x="82" y="1271"/>
                  </a:lnTo>
                  <a:lnTo>
                    <a:pt x="96" y="1279"/>
                  </a:lnTo>
                  <a:lnTo>
                    <a:pt x="111" y="1287"/>
                  </a:lnTo>
                  <a:lnTo>
                    <a:pt x="126" y="1294"/>
                  </a:lnTo>
                  <a:lnTo>
                    <a:pt x="139" y="1299"/>
                  </a:lnTo>
                  <a:lnTo>
                    <a:pt x="152" y="1303"/>
                  </a:lnTo>
                  <a:lnTo>
                    <a:pt x="164" y="1306"/>
                  </a:lnTo>
                  <a:lnTo>
                    <a:pt x="175" y="1307"/>
                  </a:lnTo>
                  <a:lnTo>
                    <a:pt x="184" y="1305"/>
                  </a:lnTo>
                  <a:lnTo>
                    <a:pt x="195" y="1298"/>
                  </a:lnTo>
                  <a:lnTo>
                    <a:pt x="200" y="1294"/>
                  </a:lnTo>
                  <a:lnTo>
                    <a:pt x="207" y="1291"/>
                  </a:lnTo>
                  <a:lnTo>
                    <a:pt x="215" y="1290"/>
                  </a:lnTo>
                  <a:lnTo>
                    <a:pt x="223" y="1289"/>
                  </a:lnTo>
                  <a:lnTo>
                    <a:pt x="235" y="1290"/>
                  </a:lnTo>
                  <a:lnTo>
                    <a:pt x="246" y="1291"/>
                  </a:lnTo>
                  <a:lnTo>
                    <a:pt x="256" y="1295"/>
                  </a:lnTo>
                  <a:lnTo>
                    <a:pt x="267" y="1299"/>
                  </a:lnTo>
                  <a:lnTo>
                    <a:pt x="278" y="1303"/>
                  </a:lnTo>
                  <a:lnTo>
                    <a:pt x="288" y="1310"/>
                  </a:lnTo>
                  <a:lnTo>
                    <a:pt x="298" y="1315"/>
                  </a:lnTo>
                  <a:lnTo>
                    <a:pt x="307" y="1323"/>
                  </a:lnTo>
                  <a:lnTo>
                    <a:pt x="326" y="1338"/>
                  </a:lnTo>
                  <a:lnTo>
                    <a:pt x="342" y="1353"/>
                  </a:lnTo>
                  <a:lnTo>
                    <a:pt x="356" y="1367"/>
                  </a:lnTo>
                  <a:lnTo>
                    <a:pt x="368" y="1379"/>
                  </a:lnTo>
                  <a:lnTo>
                    <a:pt x="375" y="1384"/>
                  </a:lnTo>
                  <a:lnTo>
                    <a:pt x="382" y="1388"/>
                  </a:lnTo>
                  <a:lnTo>
                    <a:pt x="390" y="1391"/>
                  </a:lnTo>
                  <a:lnTo>
                    <a:pt x="396" y="1392"/>
                  </a:lnTo>
                  <a:lnTo>
                    <a:pt x="411" y="1395"/>
                  </a:lnTo>
                  <a:lnTo>
                    <a:pt x="427" y="1395"/>
                  </a:lnTo>
                  <a:lnTo>
                    <a:pt x="443" y="1395"/>
                  </a:lnTo>
                  <a:lnTo>
                    <a:pt x="459" y="1396"/>
                  </a:lnTo>
                  <a:lnTo>
                    <a:pt x="476" y="1398"/>
                  </a:lnTo>
                  <a:lnTo>
                    <a:pt x="495" y="1403"/>
                  </a:lnTo>
                  <a:lnTo>
                    <a:pt x="499" y="1404"/>
                  </a:lnTo>
                  <a:lnTo>
                    <a:pt x="503" y="1407"/>
                  </a:lnTo>
                  <a:lnTo>
                    <a:pt x="507" y="1410"/>
                  </a:lnTo>
                  <a:lnTo>
                    <a:pt x="511" y="1414"/>
                  </a:lnTo>
                  <a:lnTo>
                    <a:pt x="519" y="1423"/>
                  </a:lnTo>
                  <a:lnTo>
                    <a:pt x="526" y="1432"/>
                  </a:lnTo>
                  <a:lnTo>
                    <a:pt x="535" y="1442"/>
                  </a:lnTo>
                  <a:lnTo>
                    <a:pt x="544" y="1450"/>
                  </a:lnTo>
                  <a:lnTo>
                    <a:pt x="548" y="1452"/>
                  </a:lnTo>
                  <a:lnTo>
                    <a:pt x="555" y="1455"/>
                  </a:lnTo>
                  <a:lnTo>
                    <a:pt x="560" y="1456"/>
                  </a:lnTo>
                  <a:lnTo>
                    <a:pt x="567" y="1458"/>
                  </a:lnTo>
                  <a:lnTo>
                    <a:pt x="575" y="1456"/>
                  </a:lnTo>
                  <a:lnTo>
                    <a:pt x="583" y="1455"/>
                  </a:lnTo>
                  <a:lnTo>
                    <a:pt x="590" y="1454"/>
                  </a:lnTo>
                  <a:lnTo>
                    <a:pt x="595" y="1451"/>
                  </a:lnTo>
                  <a:lnTo>
                    <a:pt x="606" y="1444"/>
                  </a:lnTo>
                  <a:lnTo>
                    <a:pt x="614" y="1436"/>
                  </a:lnTo>
                  <a:lnTo>
                    <a:pt x="622" y="1428"/>
                  </a:lnTo>
                  <a:lnTo>
                    <a:pt x="630" y="1422"/>
                  </a:lnTo>
                  <a:lnTo>
                    <a:pt x="634" y="1419"/>
                  </a:lnTo>
                  <a:lnTo>
                    <a:pt x="639" y="1416"/>
                  </a:lnTo>
                  <a:lnTo>
                    <a:pt x="644" y="1415"/>
                  </a:lnTo>
                  <a:lnTo>
                    <a:pt x="651" y="1415"/>
                  </a:lnTo>
                  <a:lnTo>
                    <a:pt x="664" y="1416"/>
                  </a:lnTo>
                  <a:lnTo>
                    <a:pt x="678" y="1419"/>
                  </a:lnTo>
                  <a:lnTo>
                    <a:pt x="691" y="1424"/>
                  </a:lnTo>
                  <a:lnTo>
                    <a:pt x="705" y="1430"/>
                  </a:lnTo>
                  <a:lnTo>
                    <a:pt x="733" y="1446"/>
                  </a:lnTo>
                  <a:lnTo>
                    <a:pt x="763" y="1463"/>
                  </a:lnTo>
                  <a:lnTo>
                    <a:pt x="789" y="1480"/>
                  </a:lnTo>
                  <a:lnTo>
                    <a:pt x="815" y="1496"/>
                  </a:lnTo>
                  <a:lnTo>
                    <a:pt x="827" y="1503"/>
                  </a:lnTo>
                  <a:lnTo>
                    <a:pt x="837" y="1507"/>
                  </a:lnTo>
                  <a:lnTo>
                    <a:pt x="847" y="1511"/>
                  </a:lnTo>
                  <a:lnTo>
                    <a:pt x="856" y="1511"/>
                  </a:lnTo>
                  <a:lnTo>
                    <a:pt x="861" y="1511"/>
                  </a:lnTo>
                  <a:lnTo>
                    <a:pt x="867" y="1510"/>
                  </a:lnTo>
                  <a:lnTo>
                    <a:pt x="871" y="1507"/>
                  </a:lnTo>
                  <a:lnTo>
                    <a:pt x="876" y="1504"/>
                  </a:lnTo>
                  <a:lnTo>
                    <a:pt x="884" y="1498"/>
                  </a:lnTo>
                  <a:lnTo>
                    <a:pt x="892" y="1491"/>
                  </a:lnTo>
                  <a:lnTo>
                    <a:pt x="900" y="1483"/>
                  </a:lnTo>
                  <a:lnTo>
                    <a:pt x="908" y="1476"/>
                  </a:lnTo>
                  <a:lnTo>
                    <a:pt x="913" y="1474"/>
                  </a:lnTo>
                  <a:lnTo>
                    <a:pt x="917" y="1471"/>
                  </a:lnTo>
                  <a:lnTo>
                    <a:pt x="923" y="1470"/>
                  </a:lnTo>
                  <a:lnTo>
                    <a:pt x="928" y="1470"/>
                  </a:lnTo>
                  <a:lnTo>
                    <a:pt x="937" y="1470"/>
                  </a:lnTo>
                  <a:lnTo>
                    <a:pt x="945" y="1472"/>
                  </a:lnTo>
                  <a:lnTo>
                    <a:pt x="953" y="1475"/>
                  </a:lnTo>
                  <a:lnTo>
                    <a:pt x="961" y="1479"/>
                  </a:lnTo>
                  <a:lnTo>
                    <a:pt x="969" y="1482"/>
                  </a:lnTo>
                  <a:lnTo>
                    <a:pt x="977" y="1484"/>
                  </a:lnTo>
                  <a:lnTo>
                    <a:pt x="985" y="1487"/>
                  </a:lnTo>
                  <a:lnTo>
                    <a:pt x="995" y="1487"/>
                  </a:lnTo>
                  <a:lnTo>
                    <a:pt x="1000" y="1482"/>
                  </a:lnTo>
                  <a:lnTo>
                    <a:pt x="1005" y="1474"/>
                  </a:lnTo>
                  <a:lnTo>
                    <a:pt x="1008" y="1466"/>
                  </a:lnTo>
                  <a:lnTo>
                    <a:pt x="1009" y="1456"/>
                  </a:lnTo>
                  <a:lnTo>
                    <a:pt x="1011" y="1447"/>
                  </a:lnTo>
                  <a:lnTo>
                    <a:pt x="1011" y="1438"/>
                  </a:lnTo>
                  <a:lnTo>
                    <a:pt x="1009" y="1428"/>
                  </a:lnTo>
                  <a:lnTo>
                    <a:pt x="1008" y="1419"/>
                  </a:lnTo>
                  <a:lnTo>
                    <a:pt x="1000" y="1387"/>
                  </a:lnTo>
                  <a:lnTo>
                    <a:pt x="995" y="1372"/>
                  </a:lnTo>
                  <a:lnTo>
                    <a:pt x="1013" y="1341"/>
                  </a:lnTo>
                  <a:lnTo>
                    <a:pt x="1028" y="1313"/>
                  </a:lnTo>
                  <a:lnTo>
                    <a:pt x="1036" y="1301"/>
                  </a:lnTo>
                  <a:lnTo>
                    <a:pt x="1044" y="1290"/>
                  </a:lnTo>
                  <a:lnTo>
                    <a:pt x="1055" y="1281"/>
                  </a:lnTo>
                  <a:lnTo>
                    <a:pt x="1067" y="1271"/>
                  </a:lnTo>
                  <a:lnTo>
                    <a:pt x="1205" y="1271"/>
                  </a:lnTo>
                  <a:lnTo>
                    <a:pt x="1212" y="1261"/>
                  </a:lnTo>
                  <a:lnTo>
                    <a:pt x="1217" y="1251"/>
                  </a:lnTo>
                  <a:lnTo>
                    <a:pt x="1221" y="1241"/>
                  </a:lnTo>
                  <a:lnTo>
                    <a:pt x="1225" y="1231"/>
                  </a:lnTo>
                  <a:lnTo>
                    <a:pt x="1231" y="1211"/>
                  </a:lnTo>
                  <a:lnTo>
                    <a:pt x="1235" y="1190"/>
                  </a:lnTo>
                  <a:lnTo>
                    <a:pt x="1239" y="1146"/>
                  </a:lnTo>
                  <a:lnTo>
                    <a:pt x="1241" y="1097"/>
                  </a:lnTo>
                  <a:lnTo>
                    <a:pt x="1239" y="1075"/>
                  </a:lnTo>
                  <a:lnTo>
                    <a:pt x="1231" y="1027"/>
                  </a:lnTo>
                  <a:lnTo>
                    <a:pt x="1224" y="998"/>
                  </a:lnTo>
                  <a:lnTo>
                    <a:pt x="1219" y="969"/>
                  </a:lnTo>
                  <a:lnTo>
                    <a:pt x="1212" y="943"/>
                  </a:lnTo>
                  <a:lnTo>
                    <a:pt x="1205" y="922"/>
                  </a:lnTo>
                  <a:lnTo>
                    <a:pt x="1201" y="911"/>
                  </a:lnTo>
                  <a:lnTo>
                    <a:pt x="1195" y="902"/>
                  </a:lnTo>
                  <a:lnTo>
                    <a:pt x="1188" y="895"/>
                  </a:lnTo>
                  <a:lnTo>
                    <a:pt x="1180" y="889"/>
                  </a:lnTo>
                  <a:lnTo>
                    <a:pt x="1161" y="878"/>
                  </a:lnTo>
                  <a:lnTo>
                    <a:pt x="1141" y="870"/>
                  </a:lnTo>
                  <a:lnTo>
                    <a:pt x="1121" y="862"/>
                  </a:lnTo>
                  <a:lnTo>
                    <a:pt x="1104" y="851"/>
                  </a:lnTo>
                  <a:lnTo>
                    <a:pt x="1096" y="846"/>
                  </a:lnTo>
                  <a:lnTo>
                    <a:pt x="1088" y="838"/>
                  </a:lnTo>
                  <a:lnTo>
                    <a:pt x="1083" y="830"/>
                  </a:lnTo>
                  <a:lnTo>
                    <a:pt x="1079" y="819"/>
                  </a:lnTo>
                  <a:lnTo>
                    <a:pt x="1077" y="810"/>
                  </a:lnTo>
                  <a:lnTo>
                    <a:pt x="1077" y="801"/>
                  </a:lnTo>
                  <a:lnTo>
                    <a:pt x="1080" y="793"/>
                  </a:lnTo>
                  <a:lnTo>
                    <a:pt x="1083" y="785"/>
                  </a:lnTo>
                  <a:lnTo>
                    <a:pt x="1088" y="770"/>
                  </a:lnTo>
                  <a:lnTo>
                    <a:pt x="1091" y="760"/>
                  </a:lnTo>
                  <a:lnTo>
                    <a:pt x="1091" y="740"/>
                  </a:lnTo>
                  <a:lnTo>
                    <a:pt x="1091" y="712"/>
                  </a:lnTo>
                  <a:lnTo>
                    <a:pt x="1091" y="681"/>
                  </a:lnTo>
                  <a:lnTo>
                    <a:pt x="1091" y="650"/>
                  </a:lnTo>
                  <a:lnTo>
                    <a:pt x="1089" y="626"/>
                  </a:lnTo>
                  <a:lnTo>
                    <a:pt x="1088" y="602"/>
                  </a:lnTo>
                  <a:lnTo>
                    <a:pt x="1085" y="580"/>
                  </a:lnTo>
                  <a:lnTo>
                    <a:pt x="1081" y="557"/>
                  </a:lnTo>
                  <a:lnTo>
                    <a:pt x="1079" y="534"/>
                  </a:lnTo>
                  <a:lnTo>
                    <a:pt x="1076" y="512"/>
                  </a:lnTo>
                  <a:lnTo>
                    <a:pt x="1073" y="488"/>
                  </a:lnTo>
                  <a:lnTo>
                    <a:pt x="1072" y="464"/>
                  </a:lnTo>
                  <a:lnTo>
                    <a:pt x="1073" y="450"/>
                  </a:lnTo>
                  <a:lnTo>
                    <a:pt x="1076" y="438"/>
                  </a:lnTo>
                  <a:lnTo>
                    <a:pt x="1079" y="428"/>
                  </a:lnTo>
                  <a:lnTo>
                    <a:pt x="1081" y="416"/>
                  </a:lnTo>
                  <a:lnTo>
                    <a:pt x="1085" y="405"/>
                  </a:lnTo>
                  <a:lnTo>
                    <a:pt x="1088" y="393"/>
                  </a:lnTo>
                  <a:lnTo>
                    <a:pt x="1089" y="381"/>
                  </a:lnTo>
                  <a:lnTo>
                    <a:pt x="1091" y="368"/>
                  </a:lnTo>
                  <a:lnTo>
                    <a:pt x="1091" y="360"/>
                  </a:lnTo>
                  <a:lnTo>
                    <a:pt x="1089" y="353"/>
                  </a:lnTo>
                  <a:lnTo>
                    <a:pt x="1087" y="345"/>
                  </a:lnTo>
                  <a:lnTo>
                    <a:pt x="1085" y="338"/>
                  </a:lnTo>
                  <a:lnTo>
                    <a:pt x="1079" y="326"/>
                  </a:lnTo>
                  <a:lnTo>
                    <a:pt x="1071" y="314"/>
                  </a:lnTo>
                  <a:lnTo>
                    <a:pt x="1052" y="293"/>
                  </a:lnTo>
                  <a:lnTo>
                    <a:pt x="1036" y="272"/>
                  </a:lnTo>
                  <a:lnTo>
                    <a:pt x="1029" y="252"/>
                  </a:lnTo>
                  <a:lnTo>
                    <a:pt x="1020" y="234"/>
                  </a:lnTo>
                  <a:lnTo>
                    <a:pt x="1011" y="220"/>
                  </a:lnTo>
                  <a:lnTo>
                    <a:pt x="1000" y="205"/>
                  </a:lnTo>
                  <a:lnTo>
                    <a:pt x="977" y="181"/>
                  </a:lnTo>
                  <a:lnTo>
                    <a:pt x="952" y="159"/>
                  </a:lnTo>
                  <a:lnTo>
                    <a:pt x="940" y="147"/>
                  </a:lnTo>
                  <a:lnTo>
                    <a:pt x="928" y="135"/>
                  </a:lnTo>
                  <a:lnTo>
                    <a:pt x="916" y="123"/>
                  </a:lnTo>
                  <a:lnTo>
                    <a:pt x="904" y="109"/>
                  </a:lnTo>
                  <a:lnTo>
                    <a:pt x="893" y="93"/>
                  </a:lnTo>
                  <a:lnTo>
                    <a:pt x="884" y="77"/>
                  </a:lnTo>
                  <a:lnTo>
                    <a:pt x="875" y="57"/>
                  </a:lnTo>
                  <a:lnTo>
                    <a:pt x="868" y="36"/>
                  </a:lnTo>
                  <a:lnTo>
                    <a:pt x="863" y="31"/>
                  </a:lnTo>
                  <a:lnTo>
                    <a:pt x="853" y="21"/>
                  </a:lnTo>
                  <a:lnTo>
                    <a:pt x="847" y="16"/>
                  </a:lnTo>
                  <a:lnTo>
                    <a:pt x="843" y="11"/>
                  </a:lnTo>
                  <a:lnTo>
                    <a:pt x="839" y="5"/>
                  </a:lnTo>
                  <a:lnTo>
                    <a:pt x="837" y="0"/>
                  </a:lnTo>
                  <a:lnTo>
                    <a:pt x="832" y="1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8" name="Freeform 36"/>
            <p:cNvSpPr/>
            <p:nvPr/>
          </p:nvSpPr>
          <p:spPr bwMode="auto">
            <a:xfrm>
              <a:off x="5267403" y="1646964"/>
              <a:ext cx="535001" cy="699348"/>
            </a:xfrm>
            <a:custGeom>
              <a:avLst/>
              <a:gdLst>
                <a:gd name="T0" fmla="*/ 156 w 1004"/>
                <a:gd name="T1" fmla="*/ 704 h 1313"/>
                <a:gd name="T2" fmla="*/ 170 w 1004"/>
                <a:gd name="T3" fmla="*/ 730 h 1313"/>
                <a:gd name="T4" fmla="*/ 225 w 1004"/>
                <a:gd name="T5" fmla="*/ 745 h 1313"/>
                <a:gd name="T6" fmla="*/ 263 w 1004"/>
                <a:gd name="T7" fmla="*/ 708 h 1313"/>
                <a:gd name="T8" fmla="*/ 283 w 1004"/>
                <a:gd name="T9" fmla="*/ 604 h 1313"/>
                <a:gd name="T10" fmla="*/ 295 w 1004"/>
                <a:gd name="T11" fmla="*/ 601 h 1313"/>
                <a:gd name="T12" fmla="*/ 331 w 1004"/>
                <a:gd name="T13" fmla="*/ 770 h 1313"/>
                <a:gd name="T14" fmla="*/ 366 w 1004"/>
                <a:gd name="T15" fmla="*/ 874 h 1313"/>
                <a:gd name="T16" fmla="*/ 423 w 1004"/>
                <a:gd name="T17" fmla="*/ 1050 h 1313"/>
                <a:gd name="T18" fmla="*/ 491 w 1004"/>
                <a:gd name="T19" fmla="*/ 1172 h 1313"/>
                <a:gd name="T20" fmla="*/ 553 w 1004"/>
                <a:gd name="T21" fmla="*/ 1239 h 1313"/>
                <a:gd name="T22" fmla="*/ 626 w 1004"/>
                <a:gd name="T23" fmla="*/ 1286 h 1313"/>
                <a:gd name="T24" fmla="*/ 710 w 1004"/>
                <a:gd name="T25" fmla="*/ 1310 h 1313"/>
                <a:gd name="T26" fmla="*/ 798 w 1004"/>
                <a:gd name="T27" fmla="*/ 1309 h 1313"/>
                <a:gd name="T28" fmla="*/ 874 w 1004"/>
                <a:gd name="T29" fmla="*/ 1285 h 1313"/>
                <a:gd name="T30" fmla="*/ 931 w 1004"/>
                <a:gd name="T31" fmla="*/ 1242 h 1313"/>
                <a:gd name="T32" fmla="*/ 973 w 1004"/>
                <a:gd name="T33" fmla="*/ 1184 h 1313"/>
                <a:gd name="T34" fmla="*/ 996 w 1004"/>
                <a:gd name="T35" fmla="*/ 1112 h 1313"/>
                <a:gd name="T36" fmla="*/ 1004 w 1004"/>
                <a:gd name="T37" fmla="*/ 1029 h 1313"/>
                <a:gd name="T38" fmla="*/ 986 w 1004"/>
                <a:gd name="T39" fmla="*/ 898 h 1313"/>
                <a:gd name="T40" fmla="*/ 934 w 1004"/>
                <a:gd name="T41" fmla="*/ 746 h 1313"/>
                <a:gd name="T42" fmla="*/ 918 w 1004"/>
                <a:gd name="T43" fmla="*/ 571 h 1313"/>
                <a:gd name="T44" fmla="*/ 881 w 1004"/>
                <a:gd name="T45" fmla="*/ 472 h 1313"/>
                <a:gd name="T46" fmla="*/ 846 w 1004"/>
                <a:gd name="T47" fmla="*/ 380 h 1313"/>
                <a:gd name="T48" fmla="*/ 725 w 1004"/>
                <a:gd name="T49" fmla="*/ 325 h 1313"/>
                <a:gd name="T50" fmla="*/ 682 w 1004"/>
                <a:gd name="T51" fmla="*/ 312 h 1313"/>
                <a:gd name="T52" fmla="*/ 739 w 1004"/>
                <a:gd name="T53" fmla="*/ 293 h 1313"/>
                <a:gd name="T54" fmla="*/ 774 w 1004"/>
                <a:gd name="T55" fmla="*/ 269 h 1313"/>
                <a:gd name="T56" fmla="*/ 746 w 1004"/>
                <a:gd name="T57" fmla="*/ 240 h 1313"/>
                <a:gd name="T58" fmla="*/ 746 w 1004"/>
                <a:gd name="T59" fmla="*/ 143 h 1313"/>
                <a:gd name="T60" fmla="*/ 758 w 1004"/>
                <a:gd name="T61" fmla="*/ 137 h 1313"/>
                <a:gd name="T62" fmla="*/ 815 w 1004"/>
                <a:gd name="T63" fmla="*/ 223 h 1313"/>
                <a:gd name="T64" fmla="*/ 837 w 1004"/>
                <a:gd name="T65" fmla="*/ 223 h 1313"/>
                <a:gd name="T66" fmla="*/ 810 w 1004"/>
                <a:gd name="T67" fmla="*/ 147 h 1313"/>
                <a:gd name="T68" fmla="*/ 778 w 1004"/>
                <a:gd name="T69" fmla="*/ 88 h 1313"/>
                <a:gd name="T70" fmla="*/ 723 w 1004"/>
                <a:gd name="T71" fmla="*/ 80 h 1313"/>
                <a:gd name="T72" fmla="*/ 685 w 1004"/>
                <a:gd name="T73" fmla="*/ 81 h 1313"/>
                <a:gd name="T74" fmla="*/ 609 w 1004"/>
                <a:gd name="T75" fmla="*/ 42 h 1313"/>
                <a:gd name="T76" fmla="*/ 541 w 1004"/>
                <a:gd name="T77" fmla="*/ 6 h 1313"/>
                <a:gd name="T78" fmla="*/ 398 w 1004"/>
                <a:gd name="T79" fmla="*/ 6 h 1313"/>
                <a:gd name="T80" fmla="*/ 343 w 1004"/>
                <a:gd name="T81" fmla="*/ 27 h 1313"/>
                <a:gd name="T82" fmla="*/ 305 w 1004"/>
                <a:gd name="T83" fmla="*/ 64 h 1313"/>
                <a:gd name="T84" fmla="*/ 281 w 1004"/>
                <a:gd name="T85" fmla="*/ 116 h 1313"/>
                <a:gd name="T86" fmla="*/ 270 w 1004"/>
                <a:gd name="T87" fmla="*/ 243 h 1313"/>
                <a:gd name="T88" fmla="*/ 262 w 1004"/>
                <a:gd name="T89" fmla="*/ 299 h 1313"/>
                <a:gd name="T90" fmla="*/ 235 w 1004"/>
                <a:gd name="T91" fmla="*/ 329 h 1313"/>
                <a:gd name="T92" fmla="*/ 125 w 1004"/>
                <a:gd name="T93" fmla="*/ 353 h 1313"/>
                <a:gd name="T94" fmla="*/ 45 w 1004"/>
                <a:gd name="T95" fmla="*/ 383 h 1313"/>
                <a:gd name="T96" fmla="*/ 0 w 1004"/>
                <a:gd name="T97" fmla="*/ 469 h 1313"/>
                <a:gd name="T98" fmla="*/ 92 w 1004"/>
                <a:gd name="T99" fmla="*/ 540 h 1313"/>
                <a:gd name="T100" fmla="*/ 149 w 1004"/>
                <a:gd name="T101" fmla="*/ 615 h 13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04"/>
                <a:gd name="T154" fmla="*/ 0 h 1313"/>
                <a:gd name="T155" fmla="*/ 1004 w 1004"/>
                <a:gd name="T156" fmla="*/ 1313 h 13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04" h="1313" extrusionOk="0">
                  <a:moveTo>
                    <a:pt x="156" y="644"/>
                  </a:moveTo>
                  <a:lnTo>
                    <a:pt x="156" y="664"/>
                  </a:lnTo>
                  <a:lnTo>
                    <a:pt x="156" y="678"/>
                  </a:lnTo>
                  <a:lnTo>
                    <a:pt x="156" y="692"/>
                  </a:lnTo>
                  <a:lnTo>
                    <a:pt x="156" y="704"/>
                  </a:lnTo>
                  <a:lnTo>
                    <a:pt x="157" y="710"/>
                  </a:lnTo>
                  <a:lnTo>
                    <a:pt x="158" y="716"/>
                  </a:lnTo>
                  <a:lnTo>
                    <a:pt x="161" y="721"/>
                  </a:lnTo>
                  <a:lnTo>
                    <a:pt x="165" y="726"/>
                  </a:lnTo>
                  <a:lnTo>
                    <a:pt x="170" y="730"/>
                  </a:lnTo>
                  <a:lnTo>
                    <a:pt x="176" y="733"/>
                  </a:lnTo>
                  <a:lnTo>
                    <a:pt x="182" y="736"/>
                  </a:lnTo>
                  <a:lnTo>
                    <a:pt x="189" y="738"/>
                  </a:lnTo>
                  <a:lnTo>
                    <a:pt x="206" y="742"/>
                  </a:lnTo>
                  <a:lnTo>
                    <a:pt x="225" y="745"/>
                  </a:lnTo>
                  <a:lnTo>
                    <a:pt x="243" y="746"/>
                  </a:lnTo>
                  <a:lnTo>
                    <a:pt x="263" y="746"/>
                  </a:lnTo>
                  <a:lnTo>
                    <a:pt x="263" y="733"/>
                  </a:lnTo>
                  <a:lnTo>
                    <a:pt x="263" y="720"/>
                  </a:lnTo>
                  <a:lnTo>
                    <a:pt x="263" y="708"/>
                  </a:lnTo>
                  <a:lnTo>
                    <a:pt x="263" y="698"/>
                  </a:lnTo>
                  <a:lnTo>
                    <a:pt x="271" y="653"/>
                  </a:lnTo>
                  <a:lnTo>
                    <a:pt x="278" y="623"/>
                  </a:lnTo>
                  <a:lnTo>
                    <a:pt x="281" y="612"/>
                  </a:lnTo>
                  <a:lnTo>
                    <a:pt x="283" y="604"/>
                  </a:lnTo>
                  <a:lnTo>
                    <a:pt x="286" y="599"/>
                  </a:lnTo>
                  <a:lnTo>
                    <a:pt x="289" y="596"/>
                  </a:lnTo>
                  <a:lnTo>
                    <a:pt x="291" y="595"/>
                  </a:lnTo>
                  <a:lnTo>
                    <a:pt x="293" y="597"/>
                  </a:lnTo>
                  <a:lnTo>
                    <a:pt x="295" y="601"/>
                  </a:lnTo>
                  <a:lnTo>
                    <a:pt x="298" y="607"/>
                  </a:lnTo>
                  <a:lnTo>
                    <a:pt x="302" y="624"/>
                  </a:lnTo>
                  <a:lnTo>
                    <a:pt x="307" y="646"/>
                  </a:lnTo>
                  <a:lnTo>
                    <a:pt x="317" y="705"/>
                  </a:lnTo>
                  <a:lnTo>
                    <a:pt x="331" y="770"/>
                  </a:lnTo>
                  <a:lnTo>
                    <a:pt x="339" y="804"/>
                  </a:lnTo>
                  <a:lnTo>
                    <a:pt x="349" y="834"/>
                  </a:lnTo>
                  <a:lnTo>
                    <a:pt x="354" y="849"/>
                  </a:lnTo>
                  <a:lnTo>
                    <a:pt x="359" y="862"/>
                  </a:lnTo>
                  <a:lnTo>
                    <a:pt x="366" y="874"/>
                  </a:lnTo>
                  <a:lnTo>
                    <a:pt x="373" y="885"/>
                  </a:lnTo>
                  <a:lnTo>
                    <a:pt x="382" y="928"/>
                  </a:lnTo>
                  <a:lnTo>
                    <a:pt x="394" y="970"/>
                  </a:lnTo>
                  <a:lnTo>
                    <a:pt x="407" y="1012"/>
                  </a:lnTo>
                  <a:lnTo>
                    <a:pt x="423" y="1050"/>
                  </a:lnTo>
                  <a:lnTo>
                    <a:pt x="441" y="1088"/>
                  </a:lnTo>
                  <a:lnTo>
                    <a:pt x="459" y="1124"/>
                  </a:lnTo>
                  <a:lnTo>
                    <a:pt x="470" y="1140"/>
                  </a:lnTo>
                  <a:lnTo>
                    <a:pt x="481" y="1157"/>
                  </a:lnTo>
                  <a:lnTo>
                    <a:pt x="491" y="1172"/>
                  </a:lnTo>
                  <a:lnTo>
                    <a:pt x="502" y="1186"/>
                  </a:lnTo>
                  <a:lnTo>
                    <a:pt x="514" y="1201"/>
                  </a:lnTo>
                  <a:lnTo>
                    <a:pt x="527" y="1214"/>
                  </a:lnTo>
                  <a:lnTo>
                    <a:pt x="539" y="1228"/>
                  </a:lnTo>
                  <a:lnTo>
                    <a:pt x="553" y="1239"/>
                  </a:lnTo>
                  <a:lnTo>
                    <a:pt x="566" y="1250"/>
                  </a:lnTo>
                  <a:lnTo>
                    <a:pt x="581" y="1261"/>
                  </a:lnTo>
                  <a:lnTo>
                    <a:pt x="595" y="1270"/>
                  </a:lnTo>
                  <a:lnTo>
                    <a:pt x="610" y="1278"/>
                  </a:lnTo>
                  <a:lnTo>
                    <a:pt x="626" y="1286"/>
                  </a:lnTo>
                  <a:lnTo>
                    <a:pt x="642" y="1293"/>
                  </a:lnTo>
                  <a:lnTo>
                    <a:pt x="658" y="1298"/>
                  </a:lnTo>
                  <a:lnTo>
                    <a:pt x="674" y="1303"/>
                  </a:lnTo>
                  <a:lnTo>
                    <a:pt x="691" y="1307"/>
                  </a:lnTo>
                  <a:lnTo>
                    <a:pt x="710" y="1310"/>
                  </a:lnTo>
                  <a:lnTo>
                    <a:pt x="727" y="1311"/>
                  </a:lnTo>
                  <a:lnTo>
                    <a:pt x="746" y="1313"/>
                  </a:lnTo>
                  <a:lnTo>
                    <a:pt x="765" y="1311"/>
                  </a:lnTo>
                  <a:lnTo>
                    <a:pt x="782" y="1310"/>
                  </a:lnTo>
                  <a:lnTo>
                    <a:pt x="798" y="1309"/>
                  </a:lnTo>
                  <a:lnTo>
                    <a:pt x="815" y="1305"/>
                  </a:lnTo>
                  <a:lnTo>
                    <a:pt x="830" y="1301"/>
                  </a:lnTo>
                  <a:lnTo>
                    <a:pt x="846" y="1297"/>
                  </a:lnTo>
                  <a:lnTo>
                    <a:pt x="859" y="1291"/>
                  </a:lnTo>
                  <a:lnTo>
                    <a:pt x="874" y="1285"/>
                  </a:lnTo>
                  <a:lnTo>
                    <a:pt x="886" y="1278"/>
                  </a:lnTo>
                  <a:lnTo>
                    <a:pt x="898" y="1270"/>
                  </a:lnTo>
                  <a:lnTo>
                    <a:pt x="910" y="1261"/>
                  </a:lnTo>
                  <a:lnTo>
                    <a:pt x="921" y="1253"/>
                  </a:lnTo>
                  <a:lnTo>
                    <a:pt x="931" y="1242"/>
                  </a:lnTo>
                  <a:lnTo>
                    <a:pt x="941" y="1231"/>
                  </a:lnTo>
                  <a:lnTo>
                    <a:pt x="950" y="1221"/>
                  </a:lnTo>
                  <a:lnTo>
                    <a:pt x="958" y="1209"/>
                  </a:lnTo>
                  <a:lnTo>
                    <a:pt x="966" y="1197"/>
                  </a:lnTo>
                  <a:lnTo>
                    <a:pt x="973" y="1184"/>
                  </a:lnTo>
                  <a:lnTo>
                    <a:pt x="979" y="1170"/>
                  </a:lnTo>
                  <a:lnTo>
                    <a:pt x="985" y="1157"/>
                  </a:lnTo>
                  <a:lnTo>
                    <a:pt x="988" y="1142"/>
                  </a:lnTo>
                  <a:lnTo>
                    <a:pt x="994" y="1128"/>
                  </a:lnTo>
                  <a:lnTo>
                    <a:pt x="996" y="1112"/>
                  </a:lnTo>
                  <a:lnTo>
                    <a:pt x="999" y="1097"/>
                  </a:lnTo>
                  <a:lnTo>
                    <a:pt x="1002" y="1080"/>
                  </a:lnTo>
                  <a:lnTo>
                    <a:pt x="1003" y="1064"/>
                  </a:lnTo>
                  <a:lnTo>
                    <a:pt x="1004" y="1046"/>
                  </a:lnTo>
                  <a:lnTo>
                    <a:pt x="1004" y="1029"/>
                  </a:lnTo>
                  <a:lnTo>
                    <a:pt x="1003" y="994"/>
                  </a:lnTo>
                  <a:lnTo>
                    <a:pt x="999" y="957"/>
                  </a:lnTo>
                  <a:lnTo>
                    <a:pt x="995" y="937"/>
                  </a:lnTo>
                  <a:lnTo>
                    <a:pt x="991" y="918"/>
                  </a:lnTo>
                  <a:lnTo>
                    <a:pt x="986" y="898"/>
                  </a:lnTo>
                  <a:lnTo>
                    <a:pt x="979" y="880"/>
                  </a:lnTo>
                  <a:lnTo>
                    <a:pt x="963" y="841"/>
                  </a:lnTo>
                  <a:lnTo>
                    <a:pt x="949" y="797"/>
                  </a:lnTo>
                  <a:lnTo>
                    <a:pt x="941" y="772"/>
                  </a:lnTo>
                  <a:lnTo>
                    <a:pt x="934" y="746"/>
                  </a:lnTo>
                  <a:lnTo>
                    <a:pt x="929" y="717"/>
                  </a:lnTo>
                  <a:lnTo>
                    <a:pt x="923" y="685"/>
                  </a:lnTo>
                  <a:lnTo>
                    <a:pt x="919" y="650"/>
                  </a:lnTo>
                  <a:lnTo>
                    <a:pt x="918" y="612"/>
                  </a:lnTo>
                  <a:lnTo>
                    <a:pt x="918" y="571"/>
                  </a:lnTo>
                  <a:lnTo>
                    <a:pt x="921" y="524"/>
                  </a:lnTo>
                  <a:lnTo>
                    <a:pt x="907" y="509"/>
                  </a:lnTo>
                  <a:lnTo>
                    <a:pt x="897" y="495"/>
                  </a:lnTo>
                  <a:lnTo>
                    <a:pt x="887" y="483"/>
                  </a:lnTo>
                  <a:lnTo>
                    <a:pt x="881" y="472"/>
                  </a:lnTo>
                  <a:lnTo>
                    <a:pt x="871" y="452"/>
                  </a:lnTo>
                  <a:lnTo>
                    <a:pt x="865" y="432"/>
                  </a:lnTo>
                  <a:lnTo>
                    <a:pt x="859" y="413"/>
                  </a:lnTo>
                  <a:lnTo>
                    <a:pt x="851" y="392"/>
                  </a:lnTo>
                  <a:lnTo>
                    <a:pt x="846" y="380"/>
                  </a:lnTo>
                  <a:lnTo>
                    <a:pt x="838" y="368"/>
                  </a:lnTo>
                  <a:lnTo>
                    <a:pt x="829" y="353"/>
                  </a:lnTo>
                  <a:lnTo>
                    <a:pt x="818" y="337"/>
                  </a:lnTo>
                  <a:lnTo>
                    <a:pt x="765" y="331"/>
                  </a:lnTo>
                  <a:lnTo>
                    <a:pt x="725" y="325"/>
                  </a:lnTo>
                  <a:lnTo>
                    <a:pt x="699" y="321"/>
                  </a:lnTo>
                  <a:lnTo>
                    <a:pt x="686" y="317"/>
                  </a:lnTo>
                  <a:lnTo>
                    <a:pt x="682" y="315"/>
                  </a:lnTo>
                  <a:lnTo>
                    <a:pt x="681" y="313"/>
                  </a:lnTo>
                  <a:lnTo>
                    <a:pt x="682" y="312"/>
                  </a:lnTo>
                  <a:lnTo>
                    <a:pt x="685" y="309"/>
                  </a:lnTo>
                  <a:lnTo>
                    <a:pt x="694" y="307"/>
                  </a:lnTo>
                  <a:lnTo>
                    <a:pt x="707" y="303"/>
                  </a:lnTo>
                  <a:lnTo>
                    <a:pt x="723" y="299"/>
                  </a:lnTo>
                  <a:lnTo>
                    <a:pt x="739" y="293"/>
                  </a:lnTo>
                  <a:lnTo>
                    <a:pt x="754" y="288"/>
                  </a:lnTo>
                  <a:lnTo>
                    <a:pt x="766" y="281"/>
                  </a:lnTo>
                  <a:lnTo>
                    <a:pt x="770" y="277"/>
                  </a:lnTo>
                  <a:lnTo>
                    <a:pt x="773" y="273"/>
                  </a:lnTo>
                  <a:lnTo>
                    <a:pt x="774" y="269"/>
                  </a:lnTo>
                  <a:lnTo>
                    <a:pt x="774" y="264"/>
                  </a:lnTo>
                  <a:lnTo>
                    <a:pt x="770" y="259"/>
                  </a:lnTo>
                  <a:lnTo>
                    <a:pt x="765" y="253"/>
                  </a:lnTo>
                  <a:lnTo>
                    <a:pt x="757" y="247"/>
                  </a:lnTo>
                  <a:lnTo>
                    <a:pt x="746" y="240"/>
                  </a:lnTo>
                  <a:lnTo>
                    <a:pt x="743" y="199"/>
                  </a:lnTo>
                  <a:lnTo>
                    <a:pt x="743" y="169"/>
                  </a:lnTo>
                  <a:lnTo>
                    <a:pt x="743" y="159"/>
                  </a:lnTo>
                  <a:lnTo>
                    <a:pt x="745" y="149"/>
                  </a:lnTo>
                  <a:lnTo>
                    <a:pt x="746" y="143"/>
                  </a:lnTo>
                  <a:lnTo>
                    <a:pt x="749" y="139"/>
                  </a:lnTo>
                  <a:lnTo>
                    <a:pt x="750" y="136"/>
                  </a:lnTo>
                  <a:lnTo>
                    <a:pt x="753" y="135"/>
                  </a:lnTo>
                  <a:lnTo>
                    <a:pt x="755" y="136"/>
                  </a:lnTo>
                  <a:lnTo>
                    <a:pt x="758" y="137"/>
                  </a:lnTo>
                  <a:lnTo>
                    <a:pt x="765" y="145"/>
                  </a:lnTo>
                  <a:lnTo>
                    <a:pt x="773" y="157"/>
                  </a:lnTo>
                  <a:lnTo>
                    <a:pt x="790" y="185"/>
                  </a:lnTo>
                  <a:lnTo>
                    <a:pt x="807" y="212"/>
                  </a:lnTo>
                  <a:lnTo>
                    <a:pt x="815" y="223"/>
                  </a:lnTo>
                  <a:lnTo>
                    <a:pt x="823" y="228"/>
                  </a:lnTo>
                  <a:lnTo>
                    <a:pt x="826" y="229"/>
                  </a:lnTo>
                  <a:lnTo>
                    <a:pt x="830" y="229"/>
                  </a:lnTo>
                  <a:lnTo>
                    <a:pt x="833" y="227"/>
                  </a:lnTo>
                  <a:lnTo>
                    <a:pt x="837" y="223"/>
                  </a:lnTo>
                  <a:lnTo>
                    <a:pt x="830" y="209"/>
                  </a:lnTo>
                  <a:lnTo>
                    <a:pt x="825" y="197"/>
                  </a:lnTo>
                  <a:lnTo>
                    <a:pt x="821" y="184"/>
                  </a:lnTo>
                  <a:lnTo>
                    <a:pt x="817" y="171"/>
                  </a:lnTo>
                  <a:lnTo>
                    <a:pt x="810" y="147"/>
                  </a:lnTo>
                  <a:lnTo>
                    <a:pt x="802" y="123"/>
                  </a:lnTo>
                  <a:lnTo>
                    <a:pt x="798" y="113"/>
                  </a:lnTo>
                  <a:lnTo>
                    <a:pt x="793" y="104"/>
                  </a:lnTo>
                  <a:lnTo>
                    <a:pt x="786" y="96"/>
                  </a:lnTo>
                  <a:lnTo>
                    <a:pt x="778" y="88"/>
                  </a:lnTo>
                  <a:lnTo>
                    <a:pt x="769" y="83"/>
                  </a:lnTo>
                  <a:lnTo>
                    <a:pt x="757" y="80"/>
                  </a:lnTo>
                  <a:lnTo>
                    <a:pt x="743" y="77"/>
                  </a:lnTo>
                  <a:lnTo>
                    <a:pt x="727" y="77"/>
                  </a:lnTo>
                  <a:lnTo>
                    <a:pt x="723" y="80"/>
                  </a:lnTo>
                  <a:lnTo>
                    <a:pt x="718" y="83"/>
                  </a:lnTo>
                  <a:lnTo>
                    <a:pt x="713" y="84"/>
                  </a:lnTo>
                  <a:lnTo>
                    <a:pt x="707" y="84"/>
                  </a:lnTo>
                  <a:lnTo>
                    <a:pt x="697" y="84"/>
                  </a:lnTo>
                  <a:lnTo>
                    <a:pt x="685" y="81"/>
                  </a:lnTo>
                  <a:lnTo>
                    <a:pt x="673" y="77"/>
                  </a:lnTo>
                  <a:lnTo>
                    <a:pt x="661" y="72"/>
                  </a:lnTo>
                  <a:lnTo>
                    <a:pt x="647" y="65"/>
                  </a:lnTo>
                  <a:lnTo>
                    <a:pt x="634" y="58"/>
                  </a:lnTo>
                  <a:lnTo>
                    <a:pt x="609" y="42"/>
                  </a:lnTo>
                  <a:lnTo>
                    <a:pt x="583" y="27"/>
                  </a:lnTo>
                  <a:lnTo>
                    <a:pt x="571" y="20"/>
                  </a:lnTo>
                  <a:lnTo>
                    <a:pt x="561" y="14"/>
                  </a:lnTo>
                  <a:lnTo>
                    <a:pt x="550" y="10"/>
                  </a:lnTo>
                  <a:lnTo>
                    <a:pt x="541" y="6"/>
                  </a:lnTo>
                  <a:lnTo>
                    <a:pt x="505" y="2"/>
                  </a:lnTo>
                  <a:lnTo>
                    <a:pt x="470" y="0"/>
                  </a:lnTo>
                  <a:lnTo>
                    <a:pt x="439" y="0"/>
                  </a:lnTo>
                  <a:lnTo>
                    <a:pt x="411" y="3"/>
                  </a:lnTo>
                  <a:lnTo>
                    <a:pt x="398" y="6"/>
                  </a:lnTo>
                  <a:lnTo>
                    <a:pt x="386" y="10"/>
                  </a:lnTo>
                  <a:lnTo>
                    <a:pt x="374" y="12"/>
                  </a:lnTo>
                  <a:lnTo>
                    <a:pt x="363" y="18"/>
                  </a:lnTo>
                  <a:lnTo>
                    <a:pt x="353" y="22"/>
                  </a:lnTo>
                  <a:lnTo>
                    <a:pt x="343" y="27"/>
                  </a:lnTo>
                  <a:lnTo>
                    <a:pt x="335" y="34"/>
                  </a:lnTo>
                  <a:lnTo>
                    <a:pt x="326" y="40"/>
                  </a:lnTo>
                  <a:lnTo>
                    <a:pt x="318" y="48"/>
                  </a:lnTo>
                  <a:lnTo>
                    <a:pt x="311" y="56"/>
                  </a:lnTo>
                  <a:lnTo>
                    <a:pt x="305" y="64"/>
                  </a:lnTo>
                  <a:lnTo>
                    <a:pt x="299" y="73"/>
                  </a:lnTo>
                  <a:lnTo>
                    <a:pt x="294" y="83"/>
                  </a:lnTo>
                  <a:lnTo>
                    <a:pt x="289" y="93"/>
                  </a:lnTo>
                  <a:lnTo>
                    <a:pt x="285" y="104"/>
                  </a:lnTo>
                  <a:lnTo>
                    <a:pt x="281" y="116"/>
                  </a:lnTo>
                  <a:lnTo>
                    <a:pt x="275" y="140"/>
                  </a:lnTo>
                  <a:lnTo>
                    <a:pt x="271" y="168"/>
                  </a:lnTo>
                  <a:lnTo>
                    <a:pt x="270" y="197"/>
                  </a:lnTo>
                  <a:lnTo>
                    <a:pt x="270" y="228"/>
                  </a:lnTo>
                  <a:lnTo>
                    <a:pt x="270" y="243"/>
                  </a:lnTo>
                  <a:lnTo>
                    <a:pt x="270" y="256"/>
                  </a:lnTo>
                  <a:lnTo>
                    <a:pt x="269" y="268"/>
                  </a:lnTo>
                  <a:lnTo>
                    <a:pt x="267" y="280"/>
                  </a:lnTo>
                  <a:lnTo>
                    <a:pt x="265" y="289"/>
                  </a:lnTo>
                  <a:lnTo>
                    <a:pt x="262" y="299"/>
                  </a:lnTo>
                  <a:lnTo>
                    <a:pt x="258" y="305"/>
                  </a:lnTo>
                  <a:lnTo>
                    <a:pt x="253" y="313"/>
                  </a:lnTo>
                  <a:lnTo>
                    <a:pt x="247" y="319"/>
                  </a:lnTo>
                  <a:lnTo>
                    <a:pt x="242" y="324"/>
                  </a:lnTo>
                  <a:lnTo>
                    <a:pt x="235" y="329"/>
                  </a:lnTo>
                  <a:lnTo>
                    <a:pt x="229" y="333"/>
                  </a:lnTo>
                  <a:lnTo>
                    <a:pt x="214" y="339"/>
                  </a:lnTo>
                  <a:lnTo>
                    <a:pt x="198" y="344"/>
                  </a:lnTo>
                  <a:lnTo>
                    <a:pt x="162" y="349"/>
                  </a:lnTo>
                  <a:lnTo>
                    <a:pt x="125" y="353"/>
                  </a:lnTo>
                  <a:lnTo>
                    <a:pt x="106" y="356"/>
                  </a:lnTo>
                  <a:lnTo>
                    <a:pt x="88" y="360"/>
                  </a:lnTo>
                  <a:lnTo>
                    <a:pt x="70" y="365"/>
                  </a:lnTo>
                  <a:lnTo>
                    <a:pt x="53" y="373"/>
                  </a:lnTo>
                  <a:lnTo>
                    <a:pt x="45" y="383"/>
                  </a:lnTo>
                  <a:lnTo>
                    <a:pt x="37" y="393"/>
                  </a:lnTo>
                  <a:lnTo>
                    <a:pt x="29" y="404"/>
                  </a:lnTo>
                  <a:lnTo>
                    <a:pt x="22" y="417"/>
                  </a:lnTo>
                  <a:lnTo>
                    <a:pt x="9" y="443"/>
                  </a:lnTo>
                  <a:lnTo>
                    <a:pt x="0" y="469"/>
                  </a:lnTo>
                  <a:lnTo>
                    <a:pt x="6" y="473"/>
                  </a:lnTo>
                  <a:lnTo>
                    <a:pt x="24" y="485"/>
                  </a:lnTo>
                  <a:lnTo>
                    <a:pt x="49" y="504"/>
                  </a:lnTo>
                  <a:lnTo>
                    <a:pt x="77" y="528"/>
                  </a:lnTo>
                  <a:lnTo>
                    <a:pt x="92" y="540"/>
                  </a:lnTo>
                  <a:lnTo>
                    <a:pt x="106" y="555"/>
                  </a:lnTo>
                  <a:lnTo>
                    <a:pt x="120" y="569"/>
                  </a:lnTo>
                  <a:lnTo>
                    <a:pt x="132" y="584"/>
                  </a:lnTo>
                  <a:lnTo>
                    <a:pt x="141" y="599"/>
                  </a:lnTo>
                  <a:lnTo>
                    <a:pt x="149" y="615"/>
                  </a:lnTo>
                  <a:lnTo>
                    <a:pt x="152" y="621"/>
                  </a:lnTo>
                  <a:lnTo>
                    <a:pt x="154" y="629"/>
                  </a:lnTo>
                  <a:lnTo>
                    <a:pt x="156" y="637"/>
                  </a:lnTo>
                  <a:lnTo>
                    <a:pt x="156" y="64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9" name="Freeform 37"/>
            <p:cNvSpPr/>
            <p:nvPr/>
          </p:nvSpPr>
          <p:spPr bwMode="auto">
            <a:xfrm>
              <a:off x="6501752" y="1926704"/>
              <a:ext cx="274494" cy="398628"/>
            </a:xfrm>
            <a:custGeom>
              <a:avLst/>
              <a:gdLst>
                <a:gd name="T0" fmla="*/ 345 w 517"/>
                <a:gd name="T1" fmla="*/ 7 h 746"/>
                <a:gd name="T2" fmla="*/ 316 w 517"/>
                <a:gd name="T3" fmla="*/ 23 h 746"/>
                <a:gd name="T4" fmla="*/ 294 w 517"/>
                <a:gd name="T5" fmla="*/ 84 h 746"/>
                <a:gd name="T6" fmla="*/ 257 w 517"/>
                <a:gd name="T7" fmla="*/ 65 h 746"/>
                <a:gd name="T8" fmla="*/ 234 w 517"/>
                <a:gd name="T9" fmla="*/ 60 h 746"/>
                <a:gd name="T10" fmla="*/ 201 w 517"/>
                <a:gd name="T11" fmla="*/ 107 h 746"/>
                <a:gd name="T12" fmla="*/ 234 w 517"/>
                <a:gd name="T13" fmla="*/ 144 h 746"/>
                <a:gd name="T14" fmla="*/ 184 w 517"/>
                <a:gd name="T15" fmla="*/ 153 h 746"/>
                <a:gd name="T16" fmla="*/ 167 w 517"/>
                <a:gd name="T17" fmla="*/ 162 h 746"/>
                <a:gd name="T18" fmla="*/ 156 w 517"/>
                <a:gd name="T19" fmla="*/ 177 h 746"/>
                <a:gd name="T20" fmla="*/ 148 w 517"/>
                <a:gd name="T21" fmla="*/ 208 h 746"/>
                <a:gd name="T22" fmla="*/ 136 w 517"/>
                <a:gd name="T23" fmla="*/ 225 h 746"/>
                <a:gd name="T24" fmla="*/ 120 w 517"/>
                <a:gd name="T25" fmla="*/ 228 h 746"/>
                <a:gd name="T26" fmla="*/ 108 w 517"/>
                <a:gd name="T27" fmla="*/ 225 h 746"/>
                <a:gd name="T28" fmla="*/ 93 w 517"/>
                <a:gd name="T29" fmla="*/ 210 h 746"/>
                <a:gd name="T30" fmla="*/ 77 w 517"/>
                <a:gd name="T31" fmla="*/ 194 h 746"/>
                <a:gd name="T32" fmla="*/ 55 w 517"/>
                <a:gd name="T33" fmla="*/ 194 h 746"/>
                <a:gd name="T34" fmla="*/ 33 w 517"/>
                <a:gd name="T35" fmla="*/ 208 h 746"/>
                <a:gd name="T36" fmla="*/ 17 w 517"/>
                <a:gd name="T37" fmla="*/ 228 h 746"/>
                <a:gd name="T38" fmla="*/ 0 w 517"/>
                <a:gd name="T39" fmla="*/ 282 h 746"/>
                <a:gd name="T40" fmla="*/ 3 w 517"/>
                <a:gd name="T41" fmla="*/ 324 h 746"/>
                <a:gd name="T42" fmla="*/ 20 w 517"/>
                <a:gd name="T43" fmla="*/ 354 h 746"/>
                <a:gd name="T44" fmla="*/ 45 w 517"/>
                <a:gd name="T45" fmla="*/ 377 h 746"/>
                <a:gd name="T46" fmla="*/ 100 w 517"/>
                <a:gd name="T47" fmla="*/ 405 h 746"/>
                <a:gd name="T48" fmla="*/ 109 w 517"/>
                <a:gd name="T49" fmla="*/ 437 h 746"/>
                <a:gd name="T50" fmla="*/ 111 w 517"/>
                <a:gd name="T51" fmla="*/ 452 h 746"/>
                <a:gd name="T52" fmla="*/ 113 w 517"/>
                <a:gd name="T53" fmla="*/ 481 h 746"/>
                <a:gd name="T54" fmla="*/ 109 w 517"/>
                <a:gd name="T55" fmla="*/ 498 h 746"/>
                <a:gd name="T56" fmla="*/ 89 w 517"/>
                <a:gd name="T57" fmla="*/ 517 h 746"/>
                <a:gd name="T58" fmla="*/ 71 w 517"/>
                <a:gd name="T59" fmla="*/ 537 h 746"/>
                <a:gd name="T60" fmla="*/ 65 w 517"/>
                <a:gd name="T61" fmla="*/ 553 h 746"/>
                <a:gd name="T62" fmla="*/ 69 w 517"/>
                <a:gd name="T63" fmla="*/ 581 h 746"/>
                <a:gd name="T64" fmla="*/ 89 w 517"/>
                <a:gd name="T65" fmla="*/ 621 h 746"/>
                <a:gd name="T66" fmla="*/ 129 w 517"/>
                <a:gd name="T67" fmla="*/ 661 h 746"/>
                <a:gd name="T68" fmla="*/ 216 w 517"/>
                <a:gd name="T69" fmla="*/ 713 h 746"/>
                <a:gd name="T70" fmla="*/ 312 w 517"/>
                <a:gd name="T71" fmla="*/ 746 h 746"/>
                <a:gd name="T72" fmla="*/ 297 w 517"/>
                <a:gd name="T73" fmla="*/ 669 h 746"/>
                <a:gd name="T74" fmla="*/ 285 w 517"/>
                <a:gd name="T75" fmla="*/ 593 h 746"/>
                <a:gd name="T76" fmla="*/ 284 w 517"/>
                <a:gd name="T77" fmla="*/ 492 h 746"/>
                <a:gd name="T78" fmla="*/ 298 w 517"/>
                <a:gd name="T79" fmla="*/ 398 h 746"/>
                <a:gd name="T80" fmla="*/ 326 w 517"/>
                <a:gd name="T81" fmla="*/ 333 h 746"/>
                <a:gd name="T82" fmla="*/ 368 w 517"/>
                <a:gd name="T83" fmla="*/ 284 h 746"/>
                <a:gd name="T84" fmla="*/ 433 w 517"/>
                <a:gd name="T85" fmla="*/ 225 h 746"/>
                <a:gd name="T86" fmla="*/ 456 w 517"/>
                <a:gd name="T87" fmla="*/ 184 h 746"/>
                <a:gd name="T88" fmla="*/ 470 w 517"/>
                <a:gd name="T89" fmla="*/ 169 h 746"/>
                <a:gd name="T90" fmla="*/ 517 w 517"/>
                <a:gd name="T91" fmla="*/ 150 h 746"/>
                <a:gd name="T92" fmla="*/ 465 w 517"/>
                <a:gd name="T93" fmla="*/ 89 h 746"/>
                <a:gd name="T94" fmla="*/ 445 w 517"/>
                <a:gd name="T95" fmla="*/ 41 h 746"/>
                <a:gd name="T96" fmla="*/ 406 w 517"/>
                <a:gd name="T97" fmla="*/ 36 h 746"/>
                <a:gd name="T98" fmla="*/ 374 w 517"/>
                <a:gd name="T99" fmla="*/ 24 h 7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17"/>
                <a:gd name="T151" fmla="*/ 0 h 746"/>
                <a:gd name="T152" fmla="*/ 517 w 517"/>
                <a:gd name="T153" fmla="*/ 746 h 74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17" h="746" extrusionOk="0">
                  <a:moveTo>
                    <a:pt x="366" y="17"/>
                  </a:moveTo>
                  <a:lnTo>
                    <a:pt x="354" y="11"/>
                  </a:lnTo>
                  <a:lnTo>
                    <a:pt x="345" y="7"/>
                  </a:lnTo>
                  <a:lnTo>
                    <a:pt x="336" y="4"/>
                  </a:lnTo>
                  <a:lnTo>
                    <a:pt x="325" y="0"/>
                  </a:lnTo>
                  <a:lnTo>
                    <a:pt x="316" y="23"/>
                  </a:lnTo>
                  <a:lnTo>
                    <a:pt x="309" y="44"/>
                  </a:lnTo>
                  <a:lnTo>
                    <a:pt x="302" y="65"/>
                  </a:lnTo>
                  <a:lnTo>
                    <a:pt x="294" y="84"/>
                  </a:lnTo>
                  <a:lnTo>
                    <a:pt x="278" y="77"/>
                  </a:lnTo>
                  <a:lnTo>
                    <a:pt x="264" y="69"/>
                  </a:lnTo>
                  <a:lnTo>
                    <a:pt x="257" y="65"/>
                  </a:lnTo>
                  <a:lnTo>
                    <a:pt x="250" y="63"/>
                  </a:lnTo>
                  <a:lnTo>
                    <a:pt x="242" y="61"/>
                  </a:lnTo>
                  <a:lnTo>
                    <a:pt x="234" y="60"/>
                  </a:lnTo>
                  <a:lnTo>
                    <a:pt x="192" y="60"/>
                  </a:lnTo>
                  <a:lnTo>
                    <a:pt x="192" y="91"/>
                  </a:lnTo>
                  <a:lnTo>
                    <a:pt x="201" y="107"/>
                  </a:lnTo>
                  <a:lnTo>
                    <a:pt x="210" y="120"/>
                  </a:lnTo>
                  <a:lnTo>
                    <a:pt x="221" y="132"/>
                  </a:lnTo>
                  <a:lnTo>
                    <a:pt x="234" y="144"/>
                  </a:lnTo>
                  <a:lnTo>
                    <a:pt x="218" y="145"/>
                  </a:lnTo>
                  <a:lnTo>
                    <a:pt x="196" y="149"/>
                  </a:lnTo>
                  <a:lnTo>
                    <a:pt x="184" y="153"/>
                  </a:lnTo>
                  <a:lnTo>
                    <a:pt x="175" y="157"/>
                  </a:lnTo>
                  <a:lnTo>
                    <a:pt x="169" y="160"/>
                  </a:lnTo>
                  <a:lnTo>
                    <a:pt x="167" y="162"/>
                  </a:lnTo>
                  <a:lnTo>
                    <a:pt x="164" y="165"/>
                  </a:lnTo>
                  <a:lnTo>
                    <a:pt x="163" y="168"/>
                  </a:lnTo>
                  <a:lnTo>
                    <a:pt x="156" y="177"/>
                  </a:lnTo>
                  <a:lnTo>
                    <a:pt x="153" y="188"/>
                  </a:lnTo>
                  <a:lnTo>
                    <a:pt x="151" y="198"/>
                  </a:lnTo>
                  <a:lnTo>
                    <a:pt x="148" y="208"/>
                  </a:lnTo>
                  <a:lnTo>
                    <a:pt x="144" y="216"/>
                  </a:lnTo>
                  <a:lnTo>
                    <a:pt x="139" y="222"/>
                  </a:lnTo>
                  <a:lnTo>
                    <a:pt x="136" y="225"/>
                  </a:lnTo>
                  <a:lnTo>
                    <a:pt x="131" y="226"/>
                  </a:lnTo>
                  <a:lnTo>
                    <a:pt x="127" y="228"/>
                  </a:lnTo>
                  <a:lnTo>
                    <a:pt x="120" y="228"/>
                  </a:lnTo>
                  <a:lnTo>
                    <a:pt x="116" y="228"/>
                  </a:lnTo>
                  <a:lnTo>
                    <a:pt x="112" y="226"/>
                  </a:lnTo>
                  <a:lnTo>
                    <a:pt x="108" y="225"/>
                  </a:lnTo>
                  <a:lnTo>
                    <a:pt x="105" y="222"/>
                  </a:lnTo>
                  <a:lnTo>
                    <a:pt x="99" y="217"/>
                  </a:lnTo>
                  <a:lnTo>
                    <a:pt x="93" y="210"/>
                  </a:lnTo>
                  <a:lnTo>
                    <a:pt x="88" y="204"/>
                  </a:lnTo>
                  <a:lnTo>
                    <a:pt x="84" y="198"/>
                  </a:lnTo>
                  <a:lnTo>
                    <a:pt x="77" y="194"/>
                  </a:lnTo>
                  <a:lnTo>
                    <a:pt x="72" y="192"/>
                  </a:lnTo>
                  <a:lnTo>
                    <a:pt x="63" y="193"/>
                  </a:lnTo>
                  <a:lnTo>
                    <a:pt x="55" y="194"/>
                  </a:lnTo>
                  <a:lnTo>
                    <a:pt x="47" y="198"/>
                  </a:lnTo>
                  <a:lnTo>
                    <a:pt x="40" y="202"/>
                  </a:lnTo>
                  <a:lnTo>
                    <a:pt x="33" y="208"/>
                  </a:lnTo>
                  <a:lnTo>
                    <a:pt x="28" y="214"/>
                  </a:lnTo>
                  <a:lnTo>
                    <a:pt x="23" y="221"/>
                  </a:lnTo>
                  <a:lnTo>
                    <a:pt x="17" y="228"/>
                  </a:lnTo>
                  <a:lnTo>
                    <a:pt x="9" y="245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301"/>
                  </a:lnTo>
                  <a:lnTo>
                    <a:pt x="0" y="313"/>
                  </a:lnTo>
                  <a:lnTo>
                    <a:pt x="3" y="324"/>
                  </a:lnTo>
                  <a:lnTo>
                    <a:pt x="8" y="334"/>
                  </a:lnTo>
                  <a:lnTo>
                    <a:pt x="13" y="345"/>
                  </a:lnTo>
                  <a:lnTo>
                    <a:pt x="20" y="354"/>
                  </a:lnTo>
                  <a:lnTo>
                    <a:pt x="28" y="362"/>
                  </a:lnTo>
                  <a:lnTo>
                    <a:pt x="36" y="370"/>
                  </a:lnTo>
                  <a:lnTo>
                    <a:pt x="45" y="377"/>
                  </a:lnTo>
                  <a:lnTo>
                    <a:pt x="64" y="389"/>
                  </a:lnTo>
                  <a:lnTo>
                    <a:pt x="83" y="398"/>
                  </a:lnTo>
                  <a:lnTo>
                    <a:pt x="100" y="405"/>
                  </a:lnTo>
                  <a:lnTo>
                    <a:pt x="113" y="409"/>
                  </a:lnTo>
                  <a:lnTo>
                    <a:pt x="111" y="426"/>
                  </a:lnTo>
                  <a:lnTo>
                    <a:pt x="109" y="437"/>
                  </a:lnTo>
                  <a:lnTo>
                    <a:pt x="108" y="442"/>
                  </a:lnTo>
                  <a:lnTo>
                    <a:pt x="109" y="448"/>
                  </a:lnTo>
                  <a:lnTo>
                    <a:pt x="111" y="452"/>
                  </a:lnTo>
                  <a:lnTo>
                    <a:pt x="112" y="457"/>
                  </a:lnTo>
                  <a:lnTo>
                    <a:pt x="113" y="466"/>
                  </a:lnTo>
                  <a:lnTo>
                    <a:pt x="113" y="481"/>
                  </a:lnTo>
                  <a:lnTo>
                    <a:pt x="113" y="488"/>
                  </a:lnTo>
                  <a:lnTo>
                    <a:pt x="112" y="493"/>
                  </a:lnTo>
                  <a:lnTo>
                    <a:pt x="109" y="498"/>
                  </a:lnTo>
                  <a:lnTo>
                    <a:pt x="107" y="502"/>
                  </a:lnTo>
                  <a:lnTo>
                    <a:pt x="99" y="510"/>
                  </a:lnTo>
                  <a:lnTo>
                    <a:pt x="89" y="517"/>
                  </a:lnTo>
                  <a:lnTo>
                    <a:pt x="81" y="525"/>
                  </a:lnTo>
                  <a:lnTo>
                    <a:pt x="73" y="532"/>
                  </a:lnTo>
                  <a:lnTo>
                    <a:pt x="71" y="537"/>
                  </a:lnTo>
                  <a:lnTo>
                    <a:pt x="68" y="541"/>
                  </a:lnTo>
                  <a:lnTo>
                    <a:pt x="67" y="548"/>
                  </a:lnTo>
                  <a:lnTo>
                    <a:pt x="65" y="553"/>
                  </a:lnTo>
                  <a:lnTo>
                    <a:pt x="67" y="564"/>
                  </a:lnTo>
                  <a:lnTo>
                    <a:pt x="67" y="572"/>
                  </a:lnTo>
                  <a:lnTo>
                    <a:pt x="69" y="581"/>
                  </a:lnTo>
                  <a:lnTo>
                    <a:pt x="72" y="589"/>
                  </a:lnTo>
                  <a:lnTo>
                    <a:pt x="80" y="606"/>
                  </a:lnTo>
                  <a:lnTo>
                    <a:pt x="89" y="621"/>
                  </a:lnTo>
                  <a:lnTo>
                    <a:pt x="101" y="636"/>
                  </a:lnTo>
                  <a:lnTo>
                    <a:pt x="115" y="649"/>
                  </a:lnTo>
                  <a:lnTo>
                    <a:pt x="129" y="661"/>
                  </a:lnTo>
                  <a:lnTo>
                    <a:pt x="147" y="673"/>
                  </a:lnTo>
                  <a:lnTo>
                    <a:pt x="180" y="694"/>
                  </a:lnTo>
                  <a:lnTo>
                    <a:pt x="216" y="713"/>
                  </a:lnTo>
                  <a:lnTo>
                    <a:pt x="248" y="730"/>
                  </a:lnTo>
                  <a:lnTo>
                    <a:pt x="276" y="746"/>
                  </a:lnTo>
                  <a:lnTo>
                    <a:pt x="312" y="746"/>
                  </a:lnTo>
                  <a:lnTo>
                    <a:pt x="308" y="718"/>
                  </a:lnTo>
                  <a:lnTo>
                    <a:pt x="302" y="693"/>
                  </a:lnTo>
                  <a:lnTo>
                    <a:pt x="297" y="669"/>
                  </a:lnTo>
                  <a:lnTo>
                    <a:pt x="293" y="645"/>
                  </a:lnTo>
                  <a:lnTo>
                    <a:pt x="289" y="620"/>
                  </a:lnTo>
                  <a:lnTo>
                    <a:pt x="285" y="593"/>
                  </a:lnTo>
                  <a:lnTo>
                    <a:pt x="282" y="564"/>
                  </a:lnTo>
                  <a:lnTo>
                    <a:pt x="282" y="529"/>
                  </a:lnTo>
                  <a:lnTo>
                    <a:pt x="284" y="492"/>
                  </a:lnTo>
                  <a:lnTo>
                    <a:pt x="286" y="457"/>
                  </a:lnTo>
                  <a:lnTo>
                    <a:pt x="292" y="426"/>
                  </a:lnTo>
                  <a:lnTo>
                    <a:pt x="298" y="398"/>
                  </a:lnTo>
                  <a:lnTo>
                    <a:pt x="306" y="374"/>
                  </a:lnTo>
                  <a:lnTo>
                    <a:pt x="316" y="353"/>
                  </a:lnTo>
                  <a:lnTo>
                    <a:pt x="326" y="333"/>
                  </a:lnTo>
                  <a:lnTo>
                    <a:pt x="340" y="316"/>
                  </a:lnTo>
                  <a:lnTo>
                    <a:pt x="353" y="300"/>
                  </a:lnTo>
                  <a:lnTo>
                    <a:pt x="368" y="284"/>
                  </a:lnTo>
                  <a:lnTo>
                    <a:pt x="382" y="269"/>
                  </a:lnTo>
                  <a:lnTo>
                    <a:pt x="400" y="254"/>
                  </a:lnTo>
                  <a:lnTo>
                    <a:pt x="433" y="225"/>
                  </a:lnTo>
                  <a:lnTo>
                    <a:pt x="469" y="192"/>
                  </a:lnTo>
                  <a:lnTo>
                    <a:pt x="461" y="188"/>
                  </a:lnTo>
                  <a:lnTo>
                    <a:pt x="456" y="184"/>
                  </a:lnTo>
                  <a:lnTo>
                    <a:pt x="452" y="178"/>
                  </a:lnTo>
                  <a:lnTo>
                    <a:pt x="450" y="174"/>
                  </a:lnTo>
                  <a:lnTo>
                    <a:pt x="470" y="169"/>
                  </a:lnTo>
                  <a:lnTo>
                    <a:pt x="490" y="162"/>
                  </a:lnTo>
                  <a:lnTo>
                    <a:pt x="508" y="156"/>
                  </a:lnTo>
                  <a:lnTo>
                    <a:pt x="517" y="150"/>
                  </a:lnTo>
                  <a:lnTo>
                    <a:pt x="494" y="122"/>
                  </a:lnTo>
                  <a:lnTo>
                    <a:pt x="474" y="100"/>
                  </a:lnTo>
                  <a:lnTo>
                    <a:pt x="465" y="89"/>
                  </a:lnTo>
                  <a:lnTo>
                    <a:pt x="457" y="76"/>
                  </a:lnTo>
                  <a:lnTo>
                    <a:pt x="450" y="60"/>
                  </a:lnTo>
                  <a:lnTo>
                    <a:pt x="445" y="41"/>
                  </a:lnTo>
                  <a:lnTo>
                    <a:pt x="433" y="41"/>
                  </a:lnTo>
                  <a:lnTo>
                    <a:pt x="420" y="39"/>
                  </a:lnTo>
                  <a:lnTo>
                    <a:pt x="406" y="36"/>
                  </a:lnTo>
                  <a:lnTo>
                    <a:pt x="394" y="32"/>
                  </a:lnTo>
                  <a:lnTo>
                    <a:pt x="384" y="28"/>
                  </a:lnTo>
                  <a:lnTo>
                    <a:pt x="374" y="24"/>
                  </a:lnTo>
                  <a:lnTo>
                    <a:pt x="369" y="20"/>
                  </a:lnTo>
                  <a:lnTo>
                    <a:pt x="366" y="1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0" name="Freeform 38"/>
            <p:cNvSpPr/>
            <p:nvPr/>
          </p:nvSpPr>
          <p:spPr bwMode="auto">
            <a:xfrm>
              <a:off x="6725543" y="1646964"/>
              <a:ext cx="666128" cy="347925"/>
            </a:xfrm>
            <a:custGeom>
              <a:avLst/>
              <a:gdLst>
                <a:gd name="T0" fmla="*/ 1100 w 1246"/>
                <a:gd name="T1" fmla="*/ 22 h 648"/>
                <a:gd name="T2" fmla="*/ 1065 w 1246"/>
                <a:gd name="T3" fmla="*/ 74 h 648"/>
                <a:gd name="T4" fmla="*/ 1038 w 1246"/>
                <a:gd name="T5" fmla="*/ 83 h 648"/>
                <a:gd name="T6" fmla="*/ 976 w 1246"/>
                <a:gd name="T7" fmla="*/ 77 h 648"/>
                <a:gd name="T8" fmla="*/ 902 w 1246"/>
                <a:gd name="T9" fmla="*/ 101 h 648"/>
                <a:gd name="T10" fmla="*/ 838 w 1246"/>
                <a:gd name="T11" fmla="*/ 101 h 648"/>
                <a:gd name="T12" fmla="*/ 754 w 1246"/>
                <a:gd name="T13" fmla="*/ 56 h 648"/>
                <a:gd name="T14" fmla="*/ 710 w 1246"/>
                <a:gd name="T15" fmla="*/ 75 h 648"/>
                <a:gd name="T16" fmla="*/ 495 w 1246"/>
                <a:gd name="T17" fmla="*/ 119 h 648"/>
                <a:gd name="T18" fmla="*/ 460 w 1246"/>
                <a:gd name="T19" fmla="*/ 146 h 648"/>
                <a:gd name="T20" fmla="*/ 445 w 1246"/>
                <a:gd name="T21" fmla="*/ 171 h 648"/>
                <a:gd name="T22" fmla="*/ 388 w 1246"/>
                <a:gd name="T23" fmla="*/ 163 h 648"/>
                <a:gd name="T24" fmla="*/ 349 w 1246"/>
                <a:gd name="T25" fmla="*/ 185 h 648"/>
                <a:gd name="T26" fmla="*/ 323 w 1246"/>
                <a:gd name="T27" fmla="*/ 166 h 648"/>
                <a:gd name="T28" fmla="*/ 327 w 1246"/>
                <a:gd name="T29" fmla="*/ 225 h 648"/>
                <a:gd name="T30" fmla="*/ 277 w 1246"/>
                <a:gd name="T31" fmla="*/ 233 h 648"/>
                <a:gd name="T32" fmla="*/ 299 w 1246"/>
                <a:gd name="T33" fmla="*/ 279 h 648"/>
                <a:gd name="T34" fmla="*/ 279 w 1246"/>
                <a:gd name="T35" fmla="*/ 291 h 648"/>
                <a:gd name="T36" fmla="*/ 235 w 1246"/>
                <a:gd name="T37" fmla="*/ 275 h 648"/>
                <a:gd name="T38" fmla="*/ 236 w 1246"/>
                <a:gd name="T39" fmla="*/ 322 h 648"/>
                <a:gd name="T40" fmla="*/ 215 w 1246"/>
                <a:gd name="T41" fmla="*/ 331 h 648"/>
                <a:gd name="T42" fmla="*/ 189 w 1246"/>
                <a:gd name="T43" fmla="*/ 334 h 648"/>
                <a:gd name="T44" fmla="*/ 176 w 1246"/>
                <a:gd name="T45" fmla="*/ 382 h 648"/>
                <a:gd name="T46" fmla="*/ 135 w 1246"/>
                <a:gd name="T47" fmla="*/ 378 h 648"/>
                <a:gd name="T48" fmla="*/ 79 w 1246"/>
                <a:gd name="T49" fmla="*/ 377 h 648"/>
                <a:gd name="T50" fmla="*/ 7 w 1246"/>
                <a:gd name="T51" fmla="*/ 414 h 648"/>
                <a:gd name="T52" fmla="*/ 3 w 1246"/>
                <a:gd name="T53" fmla="*/ 437 h 648"/>
                <a:gd name="T54" fmla="*/ 65 w 1246"/>
                <a:gd name="T55" fmla="*/ 483 h 648"/>
                <a:gd name="T56" fmla="*/ 41 w 1246"/>
                <a:gd name="T57" fmla="*/ 498 h 648"/>
                <a:gd name="T58" fmla="*/ 3 w 1246"/>
                <a:gd name="T59" fmla="*/ 509 h 648"/>
                <a:gd name="T60" fmla="*/ 1 w 1246"/>
                <a:gd name="T61" fmla="*/ 531 h 648"/>
                <a:gd name="T62" fmla="*/ 25 w 1246"/>
                <a:gd name="T63" fmla="*/ 545 h 648"/>
                <a:gd name="T64" fmla="*/ 61 w 1246"/>
                <a:gd name="T65" fmla="*/ 563 h 648"/>
                <a:gd name="T66" fmla="*/ 73 w 1246"/>
                <a:gd name="T67" fmla="*/ 617 h 648"/>
                <a:gd name="T68" fmla="*/ 111 w 1246"/>
                <a:gd name="T69" fmla="*/ 639 h 648"/>
                <a:gd name="T70" fmla="*/ 175 w 1246"/>
                <a:gd name="T71" fmla="*/ 647 h 648"/>
                <a:gd name="T72" fmla="*/ 189 w 1246"/>
                <a:gd name="T73" fmla="*/ 630 h 648"/>
                <a:gd name="T74" fmla="*/ 203 w 1246"/>
                <a:gd name="T75" fmla="*/ 569 h 648"/>
                <a:gd name="T76" fmla="*/ 241 w 1246"/>
                <a:gd name="T77" fmla="*/ 582 h 648"/>
                <a:gd name="T78" fmla="*/ 232 w 1246"/>
                <a:gd name="T79" fmla="*/ 533 h 648"/>
                <a:gd name="T80" fmla="*/ 248 w 1246"/>
                <a:gd name="T81" fmla="*/ 538 h 648"/>
                <a:gd name="T82" fmla="*/ 279 w 1246"/>
                <a:gd name="T83" fmla="*/ 551 h 648"/>
                <a:gd name="T84" fmla="*/ 295 w 1246"/>
                <a:gd name="T85" fmla="*/ 515 h 648"/>
                <a:gd name="T86" fmla="*/ 287 w 1246"/>
                <a:gd name="T87" fmla="*/ 483 h 648"/>
                <a:gd name="T88" fmla="*/ 309 w 1246"/>
                <a:gd name="T89" fmla="*/ 487 h 648"/>
                <a:gd name="T90" fmla="*/ 341 w 1246"/>
                <a:gd name="T91" fmla="*/ 490 h 648"/>
                <a:gd name="T92" fmla="*/ 388 w 1246"/>
                <a:gd name="T93" fmla="*/ 422 h 648"/>
                <a:gd name="T94" fmla="*/ 423 w 1246"/>
                <a:gd name="T95" fmla="*/ 421 h 648"/>
                <a:gd name="T96" fmla="*/ 449 w 1246"/>
                <a:gd name="T97" fmla="*/ 421 h 648"/>
                <a:gd name="T98" fmla="*/ 464 w 1246"/>
                <a:gd name="T99" fmla="*/ 397 h 648"/>
                <a:gd name="T100" fmla="*/ 537 w 1246"/>
                <a:gd name="T101" fmla="*/ 390 h 648"/>
                <a:gd name="T102" fmla="*/ 570 w 1246"/>
                <a:gd name="T103" fmla="*/ 365 h 648"/>
                <a:gd name="T104" fmla="*/ 582 w 1246"/>
                <a:gd name="T105" fmla="*/ 338 h 648"/>
                <a:gd name="T106" fmla="*/ 680 w 1246"/>
                <a:gd name="T107" fmla="*/ 302 h 648"/>
                <a:gd name="T108" fmla="*/ 849 w 1246"/>
                <a:gd name="T109" fmla="*/ 269 h 648"/>
                <a:gd name="T110" fmla="*/ 1148 w 1246"/>
                <a:gd name="T111" fmla="*/ 227 h 648"/>
                <a:gd name="T112" fmla="*/ 1217 w 1246"/>
                <a:gd name="T113" fmla="*/ 174 h 648"/>
                <a:gd name="T114" fmla="*/ 1245 w 1246"/>
                <a:gd name="T115" fmla="*/ 105 h 648"/>
                <a:gd name="T116" fmla="*/ 1244 w 1246"/>
                <a:gd name="T117" fmla="*/ 61 h 648"/>
                <a:gd name="T118" fmla="*/ 1208 w 1246"/>
                <a:gd name="T119" fmla="*/ 17 h 648"/>
                <a:gd name="T120" fmla="*/ 1154 w 1246"/>
                <a:gd name="T121" fmla="*/ 0 h 648"/>
                <a:gd name="T122" fmla="*/ 1126 w 1246"/>
                <a:gd name="T123" fmla="*/ 4 h 6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46"/>
                <a:gd name="T187" fmla="*/ 0 h 648"/>
                <a:gd name="T188" fmla="*/ 1246 w 1246"/>
                <a:gd name="T189" fmla="*/ 648 h 6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46" h="648" extrusionOk="0">
                  <a:moveTo>
                    <a:pt x="1126" y="4"/>
                  </a:moveTo>
                  <a:lnTo>
                    <a:pt x="1118" y="8"/>
                  </a:lnTo>
                  <a:lnTo>
                    <a:pt x="1112" y="12"/>
                  </a:lnTo>
                  <a:lnTo>
                    <a:pt x="1105" y="17"/>
                  </a:lnTo>
                  <a:lnTo>
                    <a:pt x="1100" y="22"/>
                  </a:lnTo>
                  <a:lnTo>
                    <a:pt x="1090" y="36"/>
                  </a:lnTo>
                  <a:lnTo>
                    <a:pt x="1082" y="48"/>
                  </a:lnTo>
                  <a:lnTo>
                    <a:pt x="1076" y="60"/>
                  </a:lnTo>
                  <a:lnTo>
                    <a:pt x="1069" y="70"/>
                  </a:lnTo>
                  <a:lnTo>
                    <a:pt x="1065" y="74"/>
                  </a:lnTo>
                  <a:lnTo>
                    <a:pt x="1062" y="78"/>
                  </a:lnTo>
                  <a:lnTo>
                    <a:pt x="1058" y="81"/>
                  </a:lnTo>
                  <a:lnTo>
                    <a:pt x="1053" y="82"/>
                  </a:lnTo>
                  <a:lnTo>
                    <a:pt x="1046" y="83"/>
                  </a:lnTo>
                  <a:lnTo>
                    <a:pt x="1038" y="83"/>
                  </a:lnTo>
                  <a:lnTo>
                    <a:pt x="1030" y="82"/>
                  </a:lnTo>
                  <a:lnTo>
                    <a:pt x="1021" y="81"/>
                  </a:lnTo>
                  <a:lnTo>
                    <a:pt x="1005" y="78"/>
                  </a:lnTo>
                  <a:lnTo>
                    <a:pt x="993" y="75"/>
                  </a:lnTo>
                  <a:lnTo>
                    <a:pt x="976" y="77"/>
                  </a:lnTo>
                  <a:lnTo>
                    <a:pt x="960" y="81"/>
                  </a:lnTo>
                  <a:lnTo>
                    <a:pt x="945" y="86"/>
                  </a:lnTo>
                  <a:lnTo>
                    <a:pt x="930" y="91"/>
                  </a:lnTo>
                  <a:lnTo>
                    <a:pt x="917" y="97"/>
                  </a:lnTo>
                  <a:lnTo>
                    <a:pt x="902" y="101"/>
                  </a:lnTo>
                  <a:lnTo>
                    <a:pt x="888" y="105"/>
                  </a:lnTo>
                  <a:lnTo>
                    <a:pt x="873" y="106"/>
                  </a:lnTo>
                  <a:lnTo>
                    <a:pt x="861" y="105"/>
                  </a:lnTo>
                  <a:lnTo>
                    <a:pt x="849" y="103"/>
                  </a:lnTo>
                  <a:lnTo>
                    <a:pt x="838" y="101"/>
                  </a:lnTo>
                  <a:lnTo>
                    <a:pt x="829" y="97"/>
                  </a:lnTo>
                  <a:lnTo>
                    <a:pt x="810" y="87"/>
                  </a:lnTo>
                  <a:lnTo>
                    <a:pt x="792" y="75"/>
                  </a:lnTo>
                  <a:lnTo>
                    <a:pt x="773" y="65"/>
                  </a:lnTo>
                  <a:lnTo>
                    <a:pt x="754" y="56"/>
                  </a:lnTo>
                  <a:lnTo>
                    <a:pt x="744" y="52"/>
                  </a:lnTo>
                  <a:lnTo>
                    <a:pt x="733" y="49"/>
                  </a:lnTo>
                  <a:lnTo>
                    <a:pt x="722" y="46"/>
                  </a:lnTo>
                  <a:lnTo>
                    <a:pt x="710" y="46"/>
                  </a:lnTo>
                  <a:lnTo>
                    <a:pt x="710" y="75"/>
                  </a:lnTo>
                  <a:lnTo>
                    <a:pt x="572" y="75"/>
                  </a:lnTo>
                  <a:lnTo>
                    <a:pt x="542" y="90"/>
                  </a:lnTo>
                  <a:lnTo>
                    <a:pt x="519" y="105"/>
                  </a:lnTo>
                  <a:lnTo>
                    <a:pt x="507" y="113"/>
                  </a:lnTo>
                  <a:lnTo>
                    <a:pt x="495" y="119"/>
                  </a:lnTo>
                  <a:lnTo>
                    <a:pt x="483" y="125"/>
                  </a:lnTo>
                  <a:lnTo>
                    <a:pt x="469" y="130"/>
                  </a:lnTo>
                  <a:lnTo>
                    <a:pt x="465" y="134"/>
                  </a:lnTo>
                  <a:lnTo>
                    <a:pt x="463" y="139"/>
                  </a:lnTo>
                  <a:lnTo>
                    <a:pt x="460" y="146"/>
                  </a:lnTo>
                  <a:lnTo>
                    <a:pt x="457" y="154"/>
                  </a:lnTo>
                  <a:lnTo>
                    <a:pt x="453" y="161"/>
                  </a:lnTo>
                  <a:lnTo>
                    <a:pt x="451" y="166"/>
                  </a:lnTo>
                  <a:lnTo>
                    <a:pt x="448" y="169"/>
                  </a:lnTo>
                  <a:lnTo>
                    <a:pt x="445" y="171"/>
                  </a:lnTo>
                  <a:lnTo>
                    <a:pt x="443" y="171"/>
                  </a:lnTo>
                  <a:lnTo>
                    <a:pt x="440" y="173"/>
                  </a:lnTo>
                  <a:lnTo>
                    <a:pt x="419" y="161"/>
                  </a:lnTo>
                  <a:lnTo>
                    <a:pt x="404" y="149"/>
                  </a:lnTo>
                  <a:lnTo>
                    <a:pt x="388" y="163"/>
                  </a:lnTo>
                  <a:lnTo>
                    <a:pt x="376" y="173"/>
                  </a:lnTo>
                  <a:lnTo>
                    <a:pt x="371" y="177"/>
                  </a:lnTo>
                  <a:lnTo>
                    <a:pt x="364" y="179"/>
                  </a:lnTo>
                  <a:lnTo>
                    <a:pt x="357" y="182"/>
                  </a:lnTo>
                  <a:lnTo>
                    <a:pt x="349" y="185"/>
                  </a:lnTo>
                  <a:lnTo>
                    <a:pt x="347" y="177"/>
                  </a:lnTo>
                  <a:lnTo>
                    <a:pt x="344" y="171"/>
                  </a:lnTo>
                  <a:lnTo>
                    <a:pt x="340" y="169"/>
                  </a:lnTo>
                  <a:lnTo>
                    <a:pt x="335" y="166"/>
                  </a:lnTo>
                  <a:lnTo>
                    <a:pt x="323" y="166"/>
                  </a:lnTo>
                  <a:lnTo>
                    <a:pt x="307" y="166"/>
                  </a:lnTo>
                  <a:lnTo>
                    <a:pt x="307" y="209"/>
                  </a:lnTo>
                  <a:lnTo>
                    <a:pt x="315" y="213"/>
                  </a:lnTo>
                  <a:lnTo>
                    <a:pt x="321" y="218"/>
                  </a:lnTo>
                  <a:lnTo>
                    <a:pt x="327" y="225"/>
                  </a:lnTo>
                  <a:lnTo>
                    <a:pt x="331" y="233"/>
                  </a:lnTo>
                  <a:lnTo>
                    <a:pt x="317" y="233"/>
                  </a:lnTo>
                  <a:lnTo>
                    <a:pt x="304" y="233"/>
                  </a:lnTo>
                  <a:lnTo>
                    <a:pt x="291" y="233"/>
                  </a:lnTo>
                  <a:lnTo>
                    <a:pt x="277" y="233"/>
                  </a:lnTo>
                  <a:lnTo>
                    <a:pt x="280" y="243"/>
                  </a:lnTo>
                  <a:lnTo>
                    <a:pt x="283" y="251"/>
                  </a:lnTo>
                  <a:lnTo>
                    <a:pt x="285" y="259"/>
                  </a:lnTo>
                  <a:lnTo>
                    <a:pt x="289" y="266"/>
                  </a:lnTo>
                  <a:lnTo>
                    <a:pt x="299" y="279"/>
                  </a:lnTo>
                  <a:lnTo>
                    <a:pt x="307" y="299"/>
                  </a:lnTo>
                  <a:lnTo>
                    <a:pt x="299" y="298"/>
                  </a:lnTo>
                  <a:lnTo>
                    <a:pt x="291" y="297"/>
                  </a:lnTo>
                  <a:lnTo>
                    <a:pt x="284" y="294"/>
                  </a:lnTo>
                  <a:lnTo>
                    <a:pt x="279" y="291"/>
                  </a:lnTo>
                  <a:lnTo>
                    <a:pt x="275" y="287"/>
                  </a:lnTo>
                  <a:lnTo>
                    <a:pt x="271" y="283"/>
                  </a:lnTo>
                  <a:lnTo>
                    <a:pt x="267" y="279"/>
                  </a:lnTo>
                  <a:lnTo>
                    <a:pt x="265" y="275"/>
                  </a:lnTo>
                  <a:lnTo>
                    <a:pt x="235" y="275"/>
                  </a:lnTo>
                  <a:lnTo>
                    <a:pt x="236" y="293"/>
                  </a:lnTo>
                  <a:lnTo>
                    <a:pt x="237" y="306"/>
                  </a:lnTo>
                  <a:lnTo>
                    <a:pt x="237" y="311"/>
                  </a:lnTo>
                  <a:lnTo>
                    <a:pt x="237" y="317"/>
                  </a:lnTo>
                  <a:lnTo>
                    <a:pt x="236" y="322"/>
                  </a:lnTo>
                  <a:lnTo>
                    <a:pt x="235" y="329"/>
                  </a:lnTo>
                  <a:lnTo>
                    <a:pt x="229" y="330"/>
                  </a:lnTo>
                  <a:lnTo>
                    <a:pt x="225" y="331"/>
                  </a:lnTo>
                  <a:lnTo>
                    <a:pt x="220" y="331"/>
                  </a:lnTo>
                  <a:lnTo>
                    <a:pt x="215" y="331"/>
                  </a:lnTo>
                  <a:lnTo>
                    <a:pt x="208" y="330"/>
                  </a:lnTo>
                  <a:lnTo>
                    <a:pt x="204" y="329"/>
                  </a:lnTo>
                  <a:lnTo>
                    <a:pt x="199" y="330"/>
                  </a:lnTo>
                  <a:lnTo>
                    <a:pt x="193" y="331"/>
                  </a:lnTo>
                  <a:lnTo>
                    <a:pt x="189" y="334"/>
                  </a:lnTo>
                  <a:lnTo>
                    <a:pt x="187" y="337"/>
                  </a:lnTo>
                  <a:lnTo>
                    <a:pt x="181" y="346"/>
                  </a:lnTo>
                  <a:lnTo>
                    <a:pt x="180" y="357"/>
                  </a:lnTo>
                  <a:lnTo>
                    <a:pt x="179" y="369"/>
                  </a:lnTo>
                  <a:lnTo>
                    <a:pt x="176" y="382"/>
                  </a:lnTo>
                  <a:lnTo>
                    <a:pt x="173" y="395"/>
                  </a:lnTo>
                  <a:lnTo>
                    <a:pt x="168" y="407"/>
                  </a:lnTo>
                  <a:lnTo>
                    <a:pt x="155" y="394"/>
                  </a:lnTo>
                  <a:lnTo>
                    <a:pt x="141" y="382"/>
                  </a:lnTo>
                  <a:lnTo>
                    <a:pt x="135" y="378"/>
                  </a:lnTo>
                  <a:lnTo>
                    <a:pt x="128" y="374"/>
                  </a:lnTo>
                  <a:lnTo>
                    <a:pt x="121" y="371"/>
                  </a:lnTo>
                  <a:lnTo>
                    <a:pt x="115" y="371"/>
                  </a:lnTo>
                  <a:lnTo>
                    <a:pt x="97" y="373"/>
                  </a:lnTo>
                  <a:lnTo>
                    <a:pt x="79" y="377"/>
                  </a:lnTo>
                  <a:lnTo>
                    <a:pt x="60" y="382"/>
                  </a:lnTo>
                  <a:lnTo>
                    <a:pt x="41" y="390"/>
                  </a:lnTo>
                  <a:lnTo>
                    <a:pt x="25" y="399"/>
                  </a:lnTo>
                  <a:lnTo>
                    <a:pt x="12" y="409"/>
                  </a:lnTo>
                  <a:lnTo>
                    <a:pt x="7" y="414"/>
                  </a:lnTo>
                  <a:lnTo>
                    <a:pt x="3" y="421"/>
                  </a:lnTo>
                  <a:lnTo>
                    <a:pt x="0" y="426"/>
                  </a:lnTo>
                  <a:lnTo>
                    <a:pt x="0" y="431"/>
                  </a:lnTo>
                  <a:lnTo>
                    <a:pt x="0" y="434"/>
                  </a:lnTo>
                  <a:lnTo>
                    <a:pt x="3" y="437"/>
                  </a:lnTo>
                  <a:lnTo>
                    <a:pt x="7" y="441"/>
                  </a:lnTo>
                  <a:lnTo>
                    <a:pt x="11" y="445"/>
                  </a:lnTo>
                  <a:lnTo>
                    <a:pt x="23" y="454"/>
                  </a:lnTo>
                  <a:lnTo>
                    <a:pt x="37" y="465"/>
                  </a:lnTo>
                  <a:lnTo>
                    <a:pt x="65" y="483"/>
                  </a:lnTo>
                  <a:lnTo>
                    <a:pt x="84" y="498"/>
                  </a:lnTo>
                  <a:lnTo>
                    <a:pt x="69" y="498"/>
                  </a:lnTo>
                  <a:lnTo>
                    <a:pt x="56" y="498"/>
                  </a:lnTo>
                  <a:lnTo>
                    <a:pt x="45" y="498"/>
                  </a:lnTo>
                  <a:lnTo>
                    <a:pt x="41" y="498"/>
                  </a:lnTo>
                  <a:lnTo>
                    <a:pt x="31" y="497"/>
                  </a:lnTo>
                  <a:lnTo>
                    <a:pt x="16" y="498"/>
                  </a:lnTo>
                  <a:lnTo>
                    <a:pt x="9" y="501"/>
                  </a:lnTo>
                  <a:lnTo>
                    <a:pt x="4" y="505"/>
                  </a:lnTo>
                  <a:lnTo>
                    <a:pt x="3" y="509"/>
                  </a:lnTo>
                  <a:lnTo>
                    <a:pt x="1" y="511"/>
                  </a:lnTo>
                  <a:lnTo>
                    <a:pt x="0" y="517"/>
                  </a:lnTo>
                  <a:lnTo>
                    <a:pt x="0" y="522"/>
                  </a:lnTo>
                  <a:lnTo>
                    <a:pt x="0" y="527"/>
                  </a:lnTo>
                  <a:lnTo>
                    <a:pt x="1" y="531"/>
                  </a:lnTo>
                  <a:lnTo>
                    <a:pt x="3" y="534"/>
                  </a:lnTo>
                  <a:lnTo>
                    <a:pt x="5" y="538"/>
                  </a:lnTo>
                  <a:lnTo>
                    <a:pt x="11" y="541"/>
                  </a:lnTo>
                  <a:lnTo>
                    <a:pt x="17" y="543"/>
                  </a:lnTo>
                  <a:lnTo>
                    <a:pt x="25" y="545"/>
                  </a:lnTo>
                  <a:lnTo>
                    <a:pt x="33" y="546"/>
                  </a:lnTo>
                  <a:lnTo>
                    <a:pt x="40" y="549"/>
                  </a:lnTo>
                  <a:lnTo>
                    <a:pt x="48" y="551"/>
                  </a:lnTo>
                  <a:lnTo>
                    <a:pt x="56" y="557"/>
                  </a:lnTo>
                  <a:lnTo>
                    <a:pt x="61" y="563"/>
                  </a:lnTo>
                  <a:lnTo>
                    <a:pt x="64" y="570"/>
                  </a:lnTo>
                  <a:lnTo>
                    <a:pt x="67" y="578"/>
                  </a:lnTo>
                  <a:lnTo>
                    <a:pt x="69" y="594"/>
                  </a:lnTo>
                  <a:lnTo>
                    <a:pt x="72" y="613"/>
                  </a:lnTo>
                  <a:lnTo>
                    <a:pt x="73" y="617"/>
                  </a:lnTo>
                  <a:lnTo>
                    <a:pt x="76" y="621"/>
                  </a:lnTo>
                  <a:lnTo>
                    <a:pt x="80" y="625"/>
                  </a:lnTo>
                  <a:lnTo>
                    <a:pt x="85" y="627"/>
                  </a:lnTo>
                  <a:lnTo>
                    <a:pt x="97" y="634"/>
                  </a:lnTo>
                  <a:lnTo>
                    <a:pt x="111" y="639"/>
                  </a:lnTo>
                  <a:lnTo>
                    <a:pt x="127" y="643"/>
                  </a:lnTo>
                  <a:lnTo>
                    <a:pt x="141" y="646"/>
                  </a:lnTo>
                  <a:lnTo>
                    <a:pt x="156" y="647"/>
                  </a:lnTo>
                  <a:lnTo>
                    <a:pt x="168" y="648"/>
                  </a:lnTo>
                  <a:lnTo>
                    <a:pt x="175" y="647"/>
                  </a:lnTo>
                  <a:lnTo>
                    <a:pt x="180" y="646"/>
                  </a:lnTo>
                  <a:lnTo>
                    <a:pt x="184" y="643"/>
                  </a:lnTo>
                  <a:lnTo>
                    <a:pt x="187" y="639"/>
                  </a:lnTo>
                  <a:lnTo>
                    <a:pt x="188" y="635"/>
                  </a:lnTo>
                  <a:lnTo>
                    <a:pt x="189" y="630"/>
                  </a:lnTo>
                  <a:lnTo>
                    <a:pt x="191" y="623"/>
                  </a:lnTo>
                  <a:lnTo>
                    <a:pt x="191" y="617"/>
                  </a:lnTo>
                  <a:lnTo>
                    <a:pt x="189" y="590"/>
                  </a:lnTo>
                  <a:lnTo>
                    <a:pt x="187" y="563"/>
                  </a:lnTo>
                  <a:lnTo>
                    <a:pt x="203" y="569"/>
                  </a:lnTo>
                  <a:lnTo>
                    <a:pt x="216" y="575"/>
                  </a:lnTo>
                  <a:lnTo>
                    <a:pt x="221" y="578"/>
                  </a:lnTo>
                  <a:lnTo>
                    <a:pt x="228" y="579"/>
                  </a:lnTo>
                  <a:lnTo>
                    <a:pt x="235" y="582"/>
                  </a:lnTo>
                  <a:lnTo>
                    <a:pt x="241" y="582"/>
                  </a:lnTo>
                  <a:lnTo>
                    <a:pt x="241" y="571"/>
                  </a:lnTo>
                  <a:lnTo>
                    <a:pt x="240" y="561"/>
                  </a:lnTo>
                  <a:lnTo>
                    <a:pt x="237" y="550"/>
                  </a:lnTo>
                  <a:lnTo>
                    <a:pt x="235" y="541"/>
                  </a:lnTo>
                  <a:lnTo>
                    <a:pt x="232" y="533"/>
                  </a:lnTo>
                  <a:lnTo>
                    <a:pt x="229" y="525"/>
                  </a:lnTo>
                  <a:lnTo>
                    <a:pt x="228" y="517"/>
                  </a:lnTo>
                  <a:lnTo>
                    <a:pt x="228" y="510"/>
                  </a:lnTo>
                  <a:lnTo>
                    <a:pt x="237" y="523"/>
                  </a:lnTo>
                  <a:lnTo>
                    <a:pt x="248" y="538"/>
                  </a:lnTo>
                  <a:lnTo>
                    <a:pt x="253" y="543"/>
                  </a:lnTo>
                  <a:lnTo>
                    <a:pt x="259" y="547"/>
                  </a:lnTo>
                  <a:lnTo>
                    <a:pt x="264" y="551"/>
                  </a:lnTo>
                  <a:lnTo>
                    <a:pt x="271" y="551"/>
                  </a:lnTo>
                  <a:lnTo>
                    <a:pt x="279" y="551"/>
                  </a:lnTo>
                  <a:lnTo>
                    <a:pt x="285" y="547"/>
                  </a:lnTo>
                  <a:lnTo>
                    <a:pt x="289" y="543"/>
                  </a:lnTo>
                  <a:lnTo>
                    <a:pt x="292" y="538"/>
                  </a:lnTo>
                  <a:lnTo>
                    <a:pt x="295" y="526"/>
                  </a:lnTo>
                  <a:lnTo>
                    <a:pt x="295" y="515"/>
                  </a:lnTo>
                  <a:lnTo>
                    <a:pt x="295" y="506"/>
                  </a:lnTo>
                  <a:lnTo>
                    <a:pt x="292" y="498"/>
                  </a:lnTo>
                  <a:lnTo>
                    <a:pt x="291" y="491"/>
                  </a:lnTo>
                  <a:lnTo>
                    <a:pt x="288" y="487"/>
                  </a:lnTo>
                  <a:lnTo>
                    <a:pt x="287" y="483"/>
                  </a:lnTo>
                  <a:lnTo>
                    <a:pt x="287" y="478"/>
                  </a:lnTo>
                  <a:lnTo>
                    <a:pt x="289" y="474"/>
                  </a:lnTo>
                  <a:lnTo>
                    <a:pt x="295" y="467"/>
                  </a:lnTo>
                  <a:lnTo>
                    <a:pt x="301" y="477"/>
                  </a:lnTo>
                  <a:lnTo>
                    <a:pt x="309" y="487"/>
                  </a:lnTo>
                  <a:lnTo>
                    <a:pt x="319" y="494"/>
                  </a:lnTo>
                  <a:lnTo>
                    <a:pt x="325" y="498"/>
                  </a:lnTo>
                  <a:lnTo>
                    <a:pt x="331" y="497"/>
                  </a:lnTo>
                  <a:lnTo>
                    <a:pt x="336" y="494"/>
                  </a:lnTo>
                  <a:lnTo>
                    <a:pt x="341" y="490"/>
                  </a:lnTo>
                  <a:lnTo>
                    <a:pt x="348" y="485"/>
                  </a:lnTo>
                  <a:lnTo>
                    <a:pt x="359" y="470"/>
                  </a:lnTo>
                  <a:lnTo>
                    <a:pt x="369" y="454"/>
                  </a:lnTo>
                  <a:lnTo>
                    <a:pt x="379" y="437"/>
                  </a:lnTo>
                  <a:lnTo>
                    <a:pt x="388" y="422"/>
                  </a:lnTo>
                  <a:lnTo>
                    <a:pt x="396" y="409"/>
                  </a:lnTo>
                  <a:lnTo>
                    <a:pt x="404" y="401"/>
                  </a:lnTo>
                  <a:lnTo>
                    <a:pt x="412" y="410"/>
                  </a:lnTo>
                  <a:lnTo>
                    <a:pt x="419" y="418"/>
                  </a:lnTo>
                  <a:lnTo>
                    <a:pt x="423" y="421"/>
                  </a:lnTo>
                  <a:lnTo>
                    <a:pt x="428" y="423"/>
                  </a:lnTo>
                  <a:lnTo>
                    <a:pt x="433" y="425"/>
                  </a:lnTo>
                  <a:lnTo>
                    <a:pt x="440" y="425"/>
                  </a:lnTo>
                  <a:lnTo>
                    <a:pt x="445" y="423"/>
                  </a:lnTo>
                  <a:lnTo>
                    <a:pt x="449" y="421"/>
                  </a:lnTo>
                  <a:lnTo>
                    <a:pt x="452" y="415"/>
                  </a:lnTo>
                  <a:lnTo>
                    <a:pt x="455" y="410"/>
                  </a:lnTo>
                  <a:lnTo>
                    <a:pt x="457" y="405"/>
                  </a:lnTo>
                  <a:lnTo>
                    <a:pt x="460" y="399"/>
                  </a:lnTo>
                  <a:lnTo>
                    <a:pt x="464" y="397"/>
                  </a:lnTo>
                  <a:lnTo>
                    <a:pt x="469" y="395"/>
                  </a:lnTo>
                  <a:lnTo>
                    <a:pt x="485" y="395"/>
                  </a:lnTo>
                  <a:lnTo>
                    <a:pt x="511" y="394"/>
                  </a:lnTo>
                  <a:lnTo>
                    <a:pt x="524" y="393"/>
                  </a:lnTo>
                  <a:lnTo>
                    <a:pt x="537" y="390"/>
                  </a:lnTo>
                  <a:lnTo>
                    <a:pt x="549" y="387"/>
                  </a:lnTo>
                  <a:lnTo>
                    <a:pt x="560" y="383"/>
                  </a:lnTo>
                  <a:lnTo>
                    <a:pt x="565" y="378"/>
                  </a:lnTo>
                  <a:lnTo>
                    <a:pt x="569" y="371"/>
                  </a:lnTo>
                  <a:lnTo>
                    <a:pt x="570" y="365"/>
                  </a:lnTo>
                  <a:lnTo>
                    <a:pt x="573" y="357"/>
                  </a:lnTo>
                  <a:lnTo>
                    <a:pt x="574" y="350"/>
                  </a:lnTo>
                  <a:lnTo>
                    <a:pt x="577" y="343"/>
                  </a:lnTo>
                  <a:lnTo>
                    <a:pt x="580" y="341"/>
                  </a:lnTo>
                  <a:lnTo>
                    <a:pt x="582" y="338"/>
                  </a:lnTo>
                  <a:lnTo>
                    <a:pt x="585" y="337"/>
                  </a:lnTo>
                  <a:lnTo>
                    <a:pt x="590" y="335"/>
                  </a:lnTo>
                  <a:lnTo>
                    <a:pt x="622" y="321"/>
                  </a:lnTo>
                  <a:lnTo>
                    <a:pt x="652" y="310"/>
                  </a:lnTo>
                  <a:lnTo>
                    <a:pt x="680" y="302"/>
                  </a:lnTo>
                  <a:lnTo>
                    <a:pt x="708" y="295"/>
                  </a:lnTo>
                  <a:lnTo>
                    <a:pt x="738" y="289"/>
                  </a:lnTo>
                  <a:lnTo>
                    <a:pt x="770" y="283"/>
                  </a:lnTo>
                  <a:lnTo>
                    <a:pt x="806" y="277"/>
                  </a:lnTo>
                  <a:lnTo>
                    <a:pt x="849" y="269"/>
                  </a:lnTo>
                  <a:lnTo>
                    <a:pt x="1048" y="269"/>
                  </a:lnTo>
                  <a:lnTo>
                    <a:pt x="1080" y="255"/>
                  </a:lnTo>
                  <a:lnTo>
                    <a:pt x="1114" y="242"/>
                  </a:lnTo>
                  <a:lnTo>
                    <a:pt x="1132" y="235"/>
                  </a:lnTo>
                  <a:lnTo>
                    <a:pt x="1148" y="227"/>
                  </a:lnTo>
                  <a:lnTo>
                    <a:pt x="1164" y="218"/>
                  </a:lnTo>
                  <a:lnTo>
                    <a:pt x="1178" y="209"/>
                  </a:lnTo>
                  <a:lnTo>
                    <a:pt x="1193" y="199"/>
                  </a:lnTo>
                  <a:lnTo>
                    <a:pt x="1206" y="187"/>
                  </a:lnTo>
                  <a:lnTo>
                    <a:pt x="1217" y="174"/>
                  </a:lnTo>
                  <a:lnTo>
                    <a:pt x="1228" y="159"/>
                  </a:lnTo>
                  <a:lnTo>
                    <a:pt x="1236" y="143"/>
                  </a:lnTo>
                  <a:lnTo>
                    <a:pt x="1241" y="125"/>
                  </a:lnTo>
                  <a:lnTo>
                    <a:pt x="1244" y="115"/>
                  </a:lnTo>
                  <a:lnTo>
                    <a:pt x="1245" y="105"/>
                  </a:lnTo>
                  <a:lnTo>
                    <a:pt x="1246" y="94"/>
                  </a:lnTo>
                  <a:lnTo>
                    <a:pt x="1246" y="82"/>
                  </a:lnTo>
                  <a:lnTo>
                    <a:pt x="1246" y="74"/>
                  </a:lnTo>
                  <a:lnTo>
                    <a:pt x="1245" y="67"/>
                  </a:lnTo>
                  <a:lnTo>
                    <a:pt x="1244" y="61"/>
                  </a:lnTo>
                  <a:lnTo>
                    <a:pt x="1241" y="54"/>
                  </a:lnTo>
                  <a:lnTo>
                    <a:pt x="1236" y="42"/>
                  </a:lnTo>
                  <a:lnTo>
                    <a:pt x="1228" y="33"/>
                  </a:lnTo>
                  <a:lnTo>
                    <a:pt x="1218" y="24"/>
                  </a:lnTo>
                  <a:lnTo>
                    <a:pt x="1208" y="17"/>
                  </a:lnTo>
                  <a:lnTo>
                    <a:pt x="1197" y="12"/>
                  </a:lnTo>
                  <a:lnTo>
                    <a:pt x="1186" y="6"/>
                  </a:lnTo>
                  <a:lnTo>
                    <a:pt x="1174" y="4"/>
                  </a:lnTo>
                  <a:lnTo>
                    <a:pt x="1164" y="1"/>
                  </a:lnTo>
                  <a:lnTo>
                    <a:pt x="1154" y="0"/>
                  </a:lnTo>
                  <a:lnTo>
                    <a:pt x="1145" y="0"/>
                  </a:lnTo>
                  <a:lnTo>
                    <a:pt x="1137" y="0"/>
                  </a:lnTo>
                  <a:lnTo>
                    <a:pt x="1132" y="1"/>
                  </a:lnTo>
                  <a:lnTo>
                    <a:pt x="1128" y="2"/>
                  </a:lnTo>
                  <a:lnTo>
                    <a:pt x="1126" y="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1" name="Freeform 39"/>
            <p:cNvSpPr/>
            <p:nvPr/>
          </p:nvSpPr>
          <p:spPr bwMode="auto">
            <a:xfrm>
              <a:off x="4461403" y="2341068"/>
              <a:ext cx="547240" cy="494789"/>
            </a:xfrm>
            <a:custGeom>
              <a:avLst/>
              <a:gdLst>
                <a:gd name="T0" fmla="*/ 423 w 1023"/>
                <a:gd name="T1" fmla="*/ 18 h 926"/>
                <a:gd name="T2" fmla="*/ 322 w 1023"/>
                <a:gd name="T3" fmla="*/ 40 h 926"/>
                <a:gd name="T4" fmla="*/ 294 w 1023"/>
                <a:gd name="T5" fmla="*/ 156 h 926"/>
                <a:gd name="T6" fmla="*/ 314 w 1023"/>
                <a:gd name="T7" fmla="*/ 226 h 926"/>
                <a:gd name="T8" fmla="*/ 353 w 1023"/>
                <a:gd name="T9" fmla="*/ 289 h 926"/>
                <a:gd name="T10" fmla="*/ 347 w 1023"/>
                <a:gd name="T11" fmla="*/ 340 h 926"/>
                <a:gd name="T12" fmla="*/ 323 w 1023"/>
                <a:gd name="T13" fmla="*/ 370 h 926"/>
                <a:gd name="T14" fmla="*/ 306 w 1023"/>
                <a:gd name="T15" fmla="*/ 346 h 926"/>
                <a:gd name="T16" fmla="*/ 285 w 1023"/>
                <a:gd name="T17" fmla="*/ 253 h 926"/>
                <a:gd name="T18" fmla="*/ 225 w 1023"/>
                <a:gd name="T19" fmla="*/ 216 h 926"/>
                <a:gd name="T20" fmla="*/ 174 w 1023"/>
                <a:gd name="T21" fmla="*/ 198 h 926"/>
                <a:gd name="T22" fmla="*/ 126 w 1023"/>
                <a:gd name="T23" fmla="*/ 173 h 926"/>
                <a:gd name="T24" fmla="*/ 92 w 1023"/>
                <a:gd name="T25" fmla="*/ 194 h 926"/>
                <a:gd name="T26" fmla="*/ 78 w 1023"/>
                <a:gd name="T27" fmla="*/ 252 h 926"/>
                <a:gd name="T28" fmla="*/ 12 w 1023"/>
                <a:gd name="T29" fmla="*/ 260 h 926"/>
                <a:gd name="T30" fmla="*/ 0 w 1023"/>
                <a:gd name="T31" fmla="*/ 306 h 926"/>
                <a:gd name="T32" fmla="*/ 13 w 1023"/>
                <a:gd name="T33" fmla="*/ 358 h 926"/>
                <a:gd name="T34" fmla="*/ 40 w 1023"/>
                <a:gd name="T35" fmla="*/ 408 h 926"/>
                <a:gd name="T36" fmla="*/ 36 w 1023"/>
                <a:gd name="T37" fmla="*/ 462 h 926"/>
                <a:gd name="T38" fmla="*/ 24 w 1023"/>
                <a:gd name="T39" fmla="*/ 517 h 926"/>
                <a:gd name="T40" fmla="*/ 37 w 1023"/>
                <a:gd name="T41" fmla="*/ 579 h 926"/>
                <a:gd name="T42" fmla="*/ 57 w 1023"/>
                <a:gd name="T43" fmla="*/ 582 h 926"/>
                <a:gd name="T44" fmla="*/ 84 w 1023"/>
                <a:gd name="T45" fmla="*/ 558 h 926"/>
                <a:gd name="T46" fmla="*/ 118 w 1023"/>
                <a:gd name="T47" fmla="*/ 551 h 926"/>
                <a:gd name="T48" fmla="*/ 134 w 1023"/>
                <a:gd name="T49" fmla="*/ 574 h 926"/>
                <a:gd name="T50" fmla="*/ 193 w 1023"/>
                <a:gd name="T51" fmla="*/ 581 h 926"/>
                <a:gd name="T52" fmla="*/ 259 w 1023"/>
                <a:gd name="T53" fmla="*/ 590 h 926"/>
                <a:gd name="T54" fmla="*/ 307 w 1023"/>
                <a:gd name="T55" fmla="*/ 613 h 926"/>
                <a:gd name="T56" fmla="*/ 335 w 1023"/>
                <a:gd name="T57" fmla="*/ 601 h 926"/>
                <a:gd name="T58" fmla="*/ 363 w 1023"/>
                <a:gd name="T59" fmla="*/ 597 h 926"/>
                <a:gd name="T60" fmla="*/ 395 w 1023"/>
                <a:gd name="T61" fmla="*/ 622 h 926"/>
                <a:gd name="T62" fmla="*/ 407 w 1023"/>
                <a:gd name="T63" fmla="*/ 674 h 926"/>
                <a:gd name="T64" fmla="*/ 430 w 1023"/>
                <a:gd name="T65" fmla="*/ 707 h 926"/>
                <a:gd name="T66" fmla="*/ 458 w 1023"/>
                <a:gd name="T67" fmla="*/ 707 h 926"/>
                <a:gd name="T68" fmla="*/ 470 w 1023"/>
                <a:gd name="T69" fmla="*/ 706 h 926"/>
                <a:gd name="T70" fmla="*/ 497 w 1023"/>
                <a:gd name="T71" fmla="*/ 721 h 926"/>
                <a:gd name="T72" fmla="*/ 517 w 1023"/>
                <a:gd name="T73" fmla="*/ 786 h 926"/>
                <a:gd name="T74" fmla="*/ 543 w 1023"/>
                <a:gd name="T75" fmla="*/ 878 h 926"/>
                <a:gd name="T76" fmla="*/ 586 w 1023"/>
                <a:gd name="T77" fmla="*/ 914 h 926"/>
                <a:gd name="T78" fmla="*/ 674 w 1023"/>
                <a:gd name="T79" fmla="*/ 926 h 926"/>
                <a:gd name="T80" fmla="*/ 741 w 1023"/>
                <a:gd name="T81" fmla="*/ 895 h 926"/>
                <a:gd name="T82" fmla="*/ 773 w 1023"/>
                <a:gd name="T83" fmla="*/ 857 h 926"/>
                <a:gd name="T84" fmla="*/ 765 w 1023"/>
                <a:gd name="T85" fmla="*/ 809 h 926"/>
                <a:gd name="T86" fmla="*/ 777 w 1023"/>
                <a:gd name="T87" fmla="*/ 775 h 926"/>
                <a:gd name="T88" fmla="*/ 859 w 1023"/>
                <a:gd name="T89" fmla="*/ 713 h 926"/>
                <a:gd name="T90" fmla="*/ 1023 w 1023"/>
                <a:gd name="T91" fmla="*/ 625 h 926"/>
                <a:gd name="T92" fmla="*/ 959 w 1023"/>
                <a:gd name="T93" fmla="*/ 557 h 926"/>
                <a:gd name="T94" fmla="*/ 873 w 1023"/>
                <a:gd name="T95" fmla="*/ 457 h 926"/>
                <a:gd name="T96" fmla="*/ 841 w 1023"/>
                <a:gd name="T97" fmla="*/ 490 h 926"/>
                <a:gd name="T98" fmla="*/ 831 w 1023"/>
                <a:gd name="T99" fmla="*/ 505 h 926"/>
                <a:gd name="T100" fmla="*/ 714 w 1023"/>
                <a:gd name="T101" fmla="*/ 477 h 926"/>
                <a:gd name="T102" fmla="*/ 661 w 1023"/>
                <a:gd name="T103" fmla="*/ 440 h 926"/>
                <a:gd name="T104" fmla="*/ 637 w 1023"/>
                <a:gd name="T105" fmla="*/ 369 h 926"/>
                <a:gd name="T106" fmla="*/ 614 w 1023"/>
                <a:gd name="T107" fmla="*/ 282 h 926"/>
                <a:gd name="T108" fmla="*/ 554 w 1023"/>
                <a:gd name="T109" fmla="*/ 150 h 926"/>
                <a:gd name="T110" fmla="*/ 531 w 1023"/>
                <a:gd name="T111" fmla="*/ 61 h 9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23"/>
                <a:gd name="T169" fmla="*/ 0 h 926"/>
                <a:gd name="T170" fmla="*/ 1023 w 1023"/>
                <a:gd name="T171" fmla="*/ 926 h 9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23" h="926" extrusionOk="0">
                  <a:moveTo>
                    <a:pt x="523" y="24"/>
                  </a:moveTo>
                  <a:lnTo>
                    <a:pt x="497" y="22"/>
                  </a:lnTo>
                  <a:lnTo>
                    <a:pt x="471" y="22"/>
                  </a:lnTo>
                  <a:lnTo>
                    <a:pt x="447" y="21"/>
                  </a:lnTo>
                  <a:lnTo>
                    <a:pt x="423" y="18"/>
                  </a:lnTo>
                  <a:lnTo>
                    <a:pt x="401" y="14"/>
                  </a:lnTo>
                  <a:lnTo>
                    <a:pt x="379" y="10"/>
                  </a:lnTo>
                  <a:lnTo>
                    <a:pt x="358" y="5"/>
                  </a:lnTo>
                  <a:lnTo>
                    <a:pt x="337" y="0"/>
                  </a:lnTo>
                  <a:lnTo>
                    <a:pt x="322" y="40"/>
                  </a:lnTo>
                  <a:lnTo>
                    <a:pt x="309" y="80"/>
                  </a:lnTo>
                  <a:lnTo>
                    <a:pt x="303" y="100"/>
                  </a:lnTo>
                  <a:lnTo>
                    <a:pt x="299" y="118"/>
                  </a:lnTo>
                  <a:lnTo>
                    <a:pt x="295" y="137"/>
                  </a:lnTo>
                  <a:lnTo>
                    <a:pt x="294" y="156"/>
                  </a:lnTo>
                  <a:lnTo>
                    <a:pt x="293" y="170"/>
                  </a:lnTo>
                  <a:lnTo>
                    <a:pt x="294" y="182"/>
                  </a:lnTo>
                  <a:lnTo>
                    <a:pt x="297" y="194"/>
                  </a:lnTo>
                  <a:lnTo>
                    <a:pt x="301" y="205"/>
                  </a:lnTo>
                  <a:lnTo>
                    <a:pt x="314" y="226"/>
                  </a:lnTo>
                  <a:lnTo>
                    <a:pt x="330" y="245"/>
                  </a:lnTo>
                  <a:lnTo>
                    <a:pt x="338" y="256"/>
                  </a:lnTo>
                  <a:lnTo>
                    <a:pt x="343" y="266"/>
                  </a:lnTo>
                  <a:lnTo>
                    <a:pt x="350" y="277"/>
                  </a:lnTo>
                  <a:lnTo>
                    <a:pt x="353" y="289"/>
                  </a:lnTo>
                  <a:lnTo>
                    <a:pt x="355" y="302"/>
                  </a:lnTo>
                  <a:lnTo>
                    <a:pt x="354" y="316"/>
                  </a:lnTo>
                  <a:lnTo>
                    <a:pt x="353" y="324"/>
                  </a:lnTo>
                  <a:lnTo>
                    <a:pt x="350" y="332"/>
                  </a:lnTo>
                  <a:lnTo>
                    <a:pt x="347" y="340"/>
                  </a:lnTo>
                  <a:lnTo>
                    <a:pt x="343" y="349"/>
                  </a:lnTo>
                  <a:lnTo>
                    <a:pt x="335" y="361"/>
                  </a:lnTo>
                  <a:lnTo>
                    <a:pt x="329" y="368"/>
                  </a:lnTo>
                  <a:lnTo>
                    <a:pt x="326" y="369"/>
                  </a:lnTo>
                  <a:lnTo>
                    <a:pt x="323" y="370"/>
                  </a:lnTo>
                  <a:lnTo>
                    <a:pt x="321" y="370"/>
                  </a:lnTo>
                  <a:lnTo>
                    <a:pt x="318" y="369"/>
                  </a:lnTo>
                  <a:lnTo>
                    <a:pt x="314" y="364"/>
                  </a:lnTo>
                  <a:lnTo>
                    <a:pt x="310" y="356"/>
                  </a:lnTo>
                  <a:lnTo>
                    <a:pt x="306" y="346"/>
                  </a:lnTo>
                  <a:lnTo>
                    <a:pt x="303" y="334"/>
                  </a:lnTo>
                  <a:lnTo>
                    <a:pt x="297" y="306"/>
                  </a:lnTo>
                  <a:lnTo>
                    <a:pt x="291" y="278"/>
                  </a:lnTo>
                  <a:lnTo>
                    <a:pt x="287" y="265"/>
                  </a:lnTo>
                  <a:lnTo>
                    <a:pt x="285" y="253"/>
                  </a:lnTo>
                  <a:lnTo>
                    <a:pt x="281" y="242"/>
                  </a:lnTo>
                  <a:lnTo>
                    <a:pt x="277" y="234"/>
                  </a:lnTo>
                  <a:lnTo>
                    <a:pt x="257" y="226"/>
                  </a:lnTo>
                  <a:lnTo>
                    <a:pt x="241" y="220"/>
                  </a:lnTo>
                  <a:lnTo>
                    <a:pt x="225" y="216"/>
                  </a:lnTo>
                  <a:lnTo>
                    <a:pt x="211" y="212"/>
                  </a:lnTo>
                  <a:lnTo>
                    <a:pt x="201" y="208"/>
                  </a:lnTo>
                  <a:lnTo>
                    <a:pt x="190" y="205"/>
                  </a:lnTo>
                  <a:lnTo>
                    <a:pt x="182" y="202"/>
                  </a:lnTo>
                  <a:lnTo>
                    <a:pt x="174" y="198"/>
                  </a:lnTo>
                  <a:lnTo>
                    <a:pt x="162" y="188"/>
                  </a:lnTo>
                  <a:lnTo>
                    <a:pt x="152" y="181"/>
                  </a:lnTo>
                  <a:lnTo>
                    <a:pt x="142" y="177"/>
                  </a:lnTo>
                  <a:lnTo>
                    <a:pt x="134" y="174"/>
                  </a:lnTo>
                  <a:lnTo>
                    <a:pt x="126" y="173"/>
                  </a:lnTo>
                  <a:lnTo>
                    <a:pt x="120" y="174"/>
                  </a:lnTo>
                  <a:lnTo>
                    <a:pt x="113" y="177"/>
                  </a:lnTo>
                  <a:lnTo>
                    <a:pt x="108" y="180"/>
                  </a:lnTo>
                  <a:lnTo>
                    <a:pt x="100" y="188"/>
                  </a:lnTo>
                  <a:lnTo>
                    <a:pt x="92" y="194"/>
                  </a:lnTo>
                  <a:lnTo>
                    <a:pt x="88" y="197"/>
                  </a:lnTo>
                  <a:lnTo>
                    <a:pt x="85" y="198"/>
                  </a:lnTo>
                  <a:lnTo>
                    <a:pt x="81" y="200"/>
                  </a:lnTo>
                  <a:lnTo>
                    <a:pt x="78" y="198"/>
                  </a:lnTo>
                  <a:lnTo>
                    <a:pt x="78" y="252"/>
                  </a:lnTo>
                  <a:lnTo>
                    <a:pt x="57" y="252"/>
                  </a:lnTo>
                  <a:lnTo>
                    <a:pt x="41" y="252"/>
                  </a:lnTo>
                  <a:lnTo>
                    <a:pt x="26" y="253"/>
                  </a:lnTo>
                  <a:lnTo>
                    <a:pt x="17" y="257"/>
                  </a:lnTo>
                  <a:lnTo>
                    <a:pt x="12" y="260"/>
                  </a:lnTo>
                  <a:lnTo>
                    <a:pt x="9" y="262"/>
                  </a:lnTo>
                  <a:lnTo>
                    <a:pt x="6" y="268"/>
                  </a:lnTo>
                  <a:lnTo>
                    <a:pt x="4" y="273"/>
                  </a:lnTo>
                  <a:lnTo>
                    <a:pt x="1" y="286"/>
                  </a:lnTo>
                  <a:lnTo>
                    <a:pt x="0" y="306"/>
                  </a:lnTo>
                  <a:lnTo>
                    <a:pt x="0" y="318"/>
                  </a:lnTo>
                  <a:lnTo>
                    <a:pt x="1" y="328"/>
                  </a:lnTo>
                  <a:lnTo>
                    <a:pt x="4" y="337"/>
                  </a:lnTo>
                  <a:lnTo>
                    <a:pt x="6" y="345"/>
                  </a:lnTo>
                  <a:lnTo>
                    <a:pt x="13" y="358"/>
                  </a:lnTo>
                  <a:lnTo>
                    <a:pt x="21" y="369"/>
                  </a:lnTo>
                  <a:lnTo>
                    <a:pt x="29" y="380"/>
                  </a:lnTo>
                  <a:lnTo>
                    <a:pt x="36" y="392"/>
                  </a:lnTo>
                  <a:lnTo>
                    <a:pt x="38" y="400"/>
                  </a:lnTo>
                  <a:lnTo>
                    <a:pt x="40" y="408"/>
                  </a:lnTo>
                  <a:lnTo>
                    <a:pt x="41" y="416"/>
                  </a:lnTo>
                  <a:lnTo>
                    <a:pt x="42" y="426"/>
                  </a:lnTo>
                  <a:lnTo>
                    <a:pt x="41" y="440"/>
                  </a:lnTo>
                  <a:lnTo>
                    <a:pt x="40" y="452"/>
                  </a:lnTo>
                  <a:lnTo>
                    <a:pt x="36" y="462"/>
                  </a:lnTo>
                  <a:lnTo>
                    <a:pt x="33" y="472"/>
                  </a:lnTo>
                  <a:lnTo>
                    <a:pt x="29" y="482"/>
                  </a:lnTo>
                  <a:lnTo>
                    <a:pt x="26" y="493"/>
                  </a:lnTo>
                  <a:lnTo>
                    <a:pt x="25" y="505"/>
                  </a:lnTo>
                  <a:lnTo>
                    <a:pt x="24" y="517"/>
                  </a:lnTo>
                  <a:lnTo>
                    <a:pt x="24" y="539"/>
                  </a:lnTo>
                  <a:lnTo>
                    <a:pt x="26" y="561"/>
                  </a:lnTo>
                  <a:lnTo>
                    <a:pt x="30" y="570"/>
                  </a:lnTo>
                  <a:lnTo>
                    <a:pt x="34" y="577"/>
                  </a:lnTo>
                  <a:lnTo>
                    <a:pt x="37" y="579"/>
                  </a:lnTo>
                  <a:lnTo>
                    <a:pt x="40" y="582"/>
                  </a:lnTo>
                  <a:lnTo>
                    <a:pt x="44" y="583"/>
                  </a:lnTo>
                  <a:lnTo>
                    <a:pt x="48" y="583"/>
                  </a:lnTo>
                  <a:lnTo>
                    <a:pt x="53" y="583"/>
                  </a:lnTo>
                  <a:lnTo>
                    <a:pt x="57" y="582"/>
                  </a:lnTo>
                  <a:lnTo>
                    <a:pt x="61" y="579"/>
                  </a:lnTo>
                  <a:lnTo>
                    <a:pt x="64" y="578"/>
                  </a:lnTo>
                  <a:lnTo>
                    <a:pt x="70" y="571"/>
                  </a:lnTo>
                  <a:lnTo>
                    <a:pt x="77" y="565"/>
                  </a:lnTo>
                  <a:lnTo>
                    <a:pt x="84" y="558"/>
                  </a:lnTo>
                  <a:lnTo>
                    <a:pt x="89" y="553"/>
                  </a:lnTo>
                  <a:lnTo>
                    <a:pt x="96" y="549"/>
                  </a:lnTo>
                  <a:lnTo>
                    <a:pt x="102" y="547"/>
                  </a:lnTo>
                  <a:lnTo>
                    <a:pt x="112" y="549"/>
                  </a:lnTo>
                  <a:lnTo>
                    <a:pt x="118" y="551"/>
                  </a:lnTo>
                  <a:lnTo>
                    <a:pt x="124" y="555"/>
                  </a:lnTo>
                  <a:lnTo>
                    <a:pt x="128" y="559"/>
                  </a:lnTo>
                  <a:lnTo>
                    <a:pt x="129" y="565"/>
                  </a:lnTo>
                  <a:lnTo>
                    <a:pt x="132" y="570"/>
                  </a:lnTo>
                  <a:lnTo>
                    <a:pt x="134" y="574"/>
                  </a:lnTo>
                  <a:lnTo>
                    <a:pt x="138" y="577"/>
                  </a:lnTo>
                  <a:lnTo>
                    <a:pt x="152" y="581"/>
                  </a:lnTo>
                  <a:lnTo>
                    <a:pt x="165" y="582"/>
                  </a:lnTo>
                  <a:lnTo>
                    <a:pt x="178" y="581"/>
                  </a:lnTo>
                  <a:lnTo>
                    <a:pt x="193" y="581"/>
                  </a:lnTo>
                  <a:lnTo>
                    <a:pt x="206" y="579"/>
                  </a:lnTo>
                  <a:lnTo>
                    <a:pt x="219" y="579"/>
                  </a:lnTo>
                  <a:lnTo>
                    <a:pt x="233" y="579"/>
                  </a:lnTo>
                  <a:lnTo>
                    <a:pt x="246" y="583"/>
                  </a:lnTo>
                  <a:lnTo>
                    <a:pt x="259" y="590"/>
                  </a:lnTo>
                  <a:lnTo>
                    <a:pt x="273" y="601"/>
                  </a:lnTo>
                  <a:lnTo>
                    <a:pt x="279" y="605"/>
                  </a:lnTo>
                  <a:lnTo>
                    <a:pt x="287" y="610"/>
                  </a:lnTo>
                  <a:lnTo>
                    <a:pt x="297" y="613"/>
                  </a:lnTo>
                  <a:lnTo>
                    <a:pt x="307" y="613"/>
                  </a:lnTo>
                  <a:lnTo>
                    <a:pt x="313" y="613"/>
                  </a:lnTo>
                  <a:lnTo>
                    <a:pt x="319" y="610"/>
                  </a:lnTo>
                  <a:lnTo>
                    <a:pt x="325" y="607"/>
                  </a:lnTo>
                  <a:lnTo>
                    <a:pt x="330" y="605"/>
                  </a:lnTo>
                  <a:lnTo>
                    <a:pt x="335" y="601"/>
                  </a:lnTo>
                  <a:lnTo>
                    <a:pt x="339" y="598"/>
                  </a:lnTo>
                  <a:lnTo>
                    <a:pt x="345" y="595"/>
                  </a:lnTo>
                  <a:lnTo>
                    <a:pt x="349" y="595"/>
                  </a:lnTo>
                  <a:lnTo>
                    <a:pt x="357" y="595"/>
                  </a:lnTo>
                  <a:lnTo>
                    <a:pt x="363" y="597"/>
                  </a:lnTo>
                  <a:lnTo>
                    <a:pt x="369" y="598"/>
                  </a:lnTo>
                  <a:lnTo>
                    <a:pt x="374" y="601"/>
                  </a:lnTo>
                  <a:lnTo>
                    <a:pt x="383" y="606"/>
                  </a:lnTo>
                  <a:lnTo>
                    <a:pt x="390" y="613"/>
                  </a:lnTo>
                  <a:lnTo>
                    <a:pt x="395" y="622"/>
                  </a:lnTo>
                  <a:lnTo>
                    <a:pt x="399" y="631"/>
                  </a:lnTo>
                  <a:lnTo>
                    <a:pt x="402" y="642"/>
                  </a:lnTo>
                  <a:lnTo>
                    <a:pt x="403" y="653"/>
                  </a:lnTo>
                  <a:lnTo>
                    <a:pt x="406" y="663"/>
                  </a:lnTo>
                  <a:lnTo>
                    <a:pt x="407" y="674"/>
                  </a:lnTo>
                  <a:lnTo>
                    <a:pt x="410" y="683"/>
                  </a:lnTo>
                  <a:lnTo>
                    <a:pt x="414" y="691"/>
                  </a:lnTo>
                  <a:lnTo>
                    <a:pt x="419" y="699"/>
                  </a:lnTo>
                  <a:lnTo>
                    <a:pt x="426" y="705"/>
                  </a:lnTo>
                  <a:lnTo>
                    <a:pt x="430" y="707"/>
                  </a:lnTo>
                  <a:lnTo>
                    <a:pt x="434" y="709"/>
                  </a:lnTo>
                  <a:lnTo>
                    <a:pt x="439" y="709"/>
                  </a:lnTo>
                  <a:lnTo>
                    <a:pt x="445" y="710"/>
                  </a:lnTo>
                  <a:lnTo>
                    <a:pt x="453" y="709"/>
                  </a:lnTo>
                  <a:lnTo>
                    <a:pt x="458" y="707"/>
                  </a:lnTo>
                  <a:lnTo>
                    <a:pt x="461" y="706"/>
                  </a:lnTo>
                  <a:lnTo>
                    <a:pt x="462" y="705"/>
                  </a:lnTo>
                  <a:lnTo>
                    <a:pt x="465" y="705"/>
                  </a:lnTo>
                  <a:lnTo>
                    <a:pt x="466" y="705"/>
                  </a:lnTo>
                  <a:lnTo>
                    <a:pt x="470" y="706"/>
                  </a:lnTo>
                  <a:lnTo>
                    <a:pt x="475" y="710"/>
                  </a:lnTo>
                  <a:lnTo>
                    <a:pt x="482" y="710"/>
                  </a:lnTo>
                  <a:lnTo>
                    <a:pt x="487" y="713"/>
                  </a:lnTo>
                  <a:lnTo>
                    <a:pt x="493" y="717"/>
                  </a:lnTo>
                  <a:lnTo>
                    <a:pt x="497" y="721"/>
                  </a:lnTo>
                  <a:lnTo>
                    <a:pt x="501" y="726"/>
                  </a:lnTo>
                  <a:lnTo>
                    <a:pt x="503" y="733"/>
                  </a:lnTo>
                  <a:lnTo>
                    <a:pt x="506" y="741"/>
                  </a:lnTo>
                  <a:lnTo>
                    <a:pt x="509" y="749"/>
                  </a:lnTo>
                  <a:lnTo>
                    <a:pt x="517" y="786"/>
                  </a:lnTo>
                  <a:lnTo>
                    <a:pt x="523" y="825"/>
                  </a:lnTo>
                  <a:lnTo>
                    <a:pt x="527" y="841"/>
                  </a:lnTo>
                  <a:lnTo>
                    <a:pt x="531" y="854"/>
                  </a:lnTo>
                  <a:lnTo>
                    <a:pt x="538" y="867"/>
                  </a:lnTo>
                  <a:lnTo>
                    <a:pt x="543" y="878"/>
                  </a:lnTo>
                  <a:lnTo>
                    <a:pt x="551" y="887"/>
                  </a:lnTo>
                  <a:lnTo>
                    <a:pt x="558" y="897"/>
                  </a:lnTo>
                  <a:lnTo>
                    <a:pt x="567" y="903"/>
                  </a:lnTo>
                  <a:lnTo>
                    <a:pt x="577" y="909"/>
                  </a:lnTo>
                  <a:lnTo>
                    <a:pt x="586" y="914"/>
                  </a:lnTo>
                  <a:lnTo>
                    <a:pt x="597" y="918"/>
                  </a:lnTo>
                  <a:lnTo>
                    <a:pt x="609" y="921"/>
                  </a:lnTo>
                  <a:lnTo>
                    <a:pt x="621" y="923"/>
                  </a:lnTo>
                  <a:lnTo>
                    <a:pt x="646" y="926"/>
                  </a:lnTo>
                  <a:lnTo>
                    <a:pt x="674" y="926"/>
                  </a:lnTo>
                  <a:lnTo>
                    <a:pt x="682" y="925"/>
                  </a:lnTo>
                  <a:lnTo>
                    <a:pt x="694" y="919"/>
                  </a:lnTo>
                  <a:lnTo>
                    <a:pt x="709" y="913"/>
                  </a:lnTo>
                  <a:lnTo>
                    <a:pt x="725" y="903"/>
                  </a:lnTo>
                  <a:lnTo>
                    <a:pt x="741" y="895"/>
                  </a:lnTo>
                  <a:lnTo>
                    <a:pt x="754" y="886"/>
                  </a:lnTo>
                  <a:lnTo>
                    <a:pt x="765" y="878"/>
                  </a:lnTo>
                  <a:lnTo>
                    <a:pt x="770" y="873"/>
                  </a:lnTo>
                  <a:lnTo>
                    <a:pt x="773" y="865"/>
                  </a:lnTo>
                  <a:lnTo>
                    <a:pt x="773" y="857"/>
                  </a:lnTo>
                  <a:lnTo>
                    <a:pt x="773" y="850"/>
                  </a:lnTo>
                  <a:lnTo>
                    <a:pt x="773" y="843"/>
                  </a:lnTo>
                  <a:lnTo>
                    <a:pt x="770" y="831"/>
                  </a:lnTo>
                  <a:lnTo>
                    <a:pt x="767" y="819"/>
                  </a:lnTo>
                  <a:lnTo>
                    <a:pt x="765" y="809"/>
                  </a:lnTo>
                  <a:lnTo>
                    <a:pt x="765" y="798"/>
                  </a:lnTo>
                  <a:lnTo>
                    <a:pt x="766" y="793"/>
                  </a:lnTo>
                  <a:lnTo>
                    <a:pt x="769" y="787"/>
                  </a:lnTo>
                  <a:lnTo>
                    <a:pt x="771" y="782"/>
                  </a:lnTo>
                  <a:lnTo>
                    <a:pt x="777" y="775"/>
                  </a:lnTo>
                  <a:lnTo>
                    <a:pt x="787" y="766"/>
                  </a:lnTo>
                  <a:lnTo>
                    <a:pt x="799" y="755"/>
                  </a:lnTo>
                  <a:lnTo>
                    <a:pt x="813" y="745"/>
                  </a:lnTo>
                  <a:lnTo>
                    <a:pt x="827" y="734"/>
                  </a:lnTo>
                  <a:lnTo>
                    <a:pt x="859" y="713"/>
                  </a:lnTo>
                  <a:lnTo>
                    <a:pt x="893" y="691"/>
                  </a:lnTo>
                  <a:lnTo>
                    <a:pt x="927" y="671"/>
                  </a:lnTo>
                  <a:lnTo>
                    <a:pt x="962" y="654"/>
                  </a:lnTo>
                  <a:lnTo>
                    <a:pt x="994" y="638"/>
                  </a:lnTo>
                  <a:lnTo>
                    <a:pt x="1023" y="625"/>
                  </a:lnTo>
                  <a:lnTo>
                    <a:pt x="1012" y="615"/>
                  </a:lnTo>
                  <a:lnTo>
                    <a:pt x="1002" y="605"/>
                  </a:lnTo>
                  <a:lnTo>
                    <a:pt x="991" y="594"/>
                  </a:lnTo>
                  <a:lnTo>
                    <a:pt x="980" y="582"/>
                  </a:lnTo>
                  <a:lnTo>
                    <a:pt x="959" y="557"/>
                  </a:lnTo>
                  <a:lnTo>
                    <a:pt x="938" y="530"/>
                  </a:lnTo>
                  <a:lnTo>
                    <a:pt x="918" y="504"/>
                  </a:lnTo>
                  <a:lnTo>
                    <a:pt x="895" y="480"/>
                  </a:lnTo>
                  <a:lnTo>
                    <a:pt x="885" y="468"/>
                  </a:lnTo>
                  <a:lnTo>
                    <a:pt x="873" y="457"/>
                  </a:lnTo>
                  <a:lnTo>
                    <a:pt x="861" y="448"/>
                  </a:lnTo>
                  <a:lnTo>
                    <a:pt x="849" y="438"/>
                  </a:lnTo>
                  <a:lnTo>
                    <a:pt x="845" y="460"/>
                  </a:lnTo>
                  <a:lnTo>
                    <a:pt x="842" y="481"/>
                  </a:lnTo>
                  <a:lnTo>
                    <a:pt x="841" y="490"/>
                  </a:lnTo>
                  <a:lnTo>
                    <a:pt x="838" y="498"/>
                  </a:lnTo>
                  <a:lnTo>
                    <a:pt x="837" y="501"/>
                  </a:lnTo>
                  <a:lnTo>
                    <a:pt x="835" y="504"/>
                  </a:lnTo>
                  <a:lnTo>
                    <a:pt x="833" y="505"/>
                  </a:lnTo>
                  <a:lnTo>
                    <a:pt x="831" y="505"/>
                  </a:lnTo>
                  <a:lnTo>
                    <a:pt x="809" y="504"/>
                  </a:lnTo>
                  <a:lnTo>
                    <a:pt x="782" y="500"/>
                  </a:lnTo>
                  <a:lnTo>
                    <a:pt x="754" y="493"/>
                  </a:lnTo>
                  <a:lnTo>
                    <a:pt x="727" y="484"/>
                  </a:lnTo>
                  <a:lnTo>
                    <a:pt x="714" y="477"/>
                  </a:lnTo>
                  <a:lnTo>
                    <a:pt x="701" y="472"/>
                  </a:lnTo>
                  <a:lnTo>
                    <a:pt x="689" y="465"/>
                  </a:lnTo>
                  <a:lnTo>
                    <a:pt x="678" y="457"/>
                  </a:lnTo>
                  <a:lnTo>
                    <a:pt x="669" y="449"/>
                  </a:lnTo>
                  <a:lnTo>
                    <a:pt x="661" y="440"/>
                  </a:lnTo>
                  <a:lnTo>
                    <a:pt x="654" y="430"/>
                  </a:lnTo>
                  <a:lnTo>
                    <a:pt x="650" y="421"/>
                  </a:lnTo>
                  <a:lnTo>
                    <a:pt x="645" y="404"/>
                  </a:lnTo>
                  <a:lnTo>
                    <a:pt x="641" y="385"/>
                  </a:lnTo>
                  <a:lnTo>
                    <a:pt x="637" y="369"/>
                  </a:lnTo>
                  <a:lnTo>
                    <a:pt x="634" y="352"/>
                  </a:lnTo>
                  <a:lnTo>
                    <a:pt x="631" y="334"/>
                  </a:lnTo>
                  <a:lnTo>
                    <a:pt x="627" y="317"/>
                  </a:lnTo>
                  <a:lnTo>
                    <a:pt x="622" y="300"/>
                  </a:lnTo>
                  <a:lnTo>
                    <a:pt x="614" y="282"/>
                  </a:lnTo>
                  <a:lnTo>
                    <a:pt x="602" y="256"/>
                  </a:lnTo>
                  <a:lnTo>
                    <a:pt x="589" y="228"/>
                  </a:lnTo>
                  <a:lnTo>
                    <a:pt x="574" y="198"/>
                  </a:lnTo>
                  <a:lnTo>
                    <a:pt x="561" y="166"/>
                  </a:lnTo>
                  <a:lnTo>
                    <a:pt x="554" y="150"/>
                  </a:lnTo>
                  <a:lnTo>
                    <a:pt x="549" y="133"/>
                  </a:lnTo>
                  <a:lnTo>
                    <a:pt x="543" y="116"/>
                  </a:lnTo>
                  <a:lnTo>
                    <a:pt x="538" y="97"/>
                  </a:lnTo>
                  <a:lnTo>
                    <a:pt x="535" y="80"/>
                  </a:lnTo>
                  <a:lnTo>
                    <a:pt x="531" y="61"/>
                  </a:lnTo>
                  <a:lnTo>
                    <a:pt x="530" y="42"/>
                  </a:lnTo>
                  <a:lnTo>
                    <a:pt x="530" y="24"/>
                  </a:lnTo>
                  <a:lnTo>
                    <a:pt x="523" y="2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2" name="Freeform 40"/>
            <p:cNvSpPr/>
            <p:nvPr/>
          </p:nvSpPr>
          <p:spPr bwMode="auto">
            <a:xfrm>
              <a:off x="4186908" y="2480935"/>
              <a:ext cx="298971" cy="477306"/>
            </a:xfrm>
            <a:custGeom>
              <a:avLst/>
              <a:gdLst>
                <a:gd name="T0" fmla="*/ 403 w 560"/>
                <a:gd name="T1" fmla="*/ 21 h 891"/>
                <a:gd name="T2" fmla="*/ 364 w 560"/>
                <a:gd name="T3" fmla="*/ 61 h 891"/>
                <a:gd name="T4" fmla="*/ 312 w 560"/>
                <a:gd name="T5" fmla="*/ 109 h 891"/>
                <a:gd name="T6" fmla="*/ 294 w 560"/>
                <a:gd name="T7" fmla="*/ 148 h 891"/>
                <a:gd name="T8" fmla="*/ 271 w 560"/>
                <a:gd name="T9" fmla="*/ 186 h 891"/>
                <a:gd name="T10" fmla="*/ 228 w 560"/>
                <a:gd name="T11" fmla="*/ 190 h 891"/>
                <a:gd name="T12" fmla="*/ 191 w 560"/>
                <a:gd name="T13" fmla="*/ 194 h 891"/>
                <a:gd name="T14" fmla="*/ 172 w 560"/>
                <a:gd name="T15" fmla="*/ 209 h 891"/>
                <a:gd name="T16" fmla="*/ 171 w 560"/>
                <a:gd name="T17" fmla="*/ 242 h 891"/>
                <a:gd name="T18" fmla="*/ 180 w 560"/>
                <a:gd name="T19" fmla="*/ 282 h 891"/>
                <a:gd name="T20" fmla="*/ 142 w 560"/>
                <a:gd name="T21" fmla="*/ 313 h 891"/>
                <a:gd name="T22" fmla="*/ 94 w 560"/>
                <a:gd name="T23" fmla="*/ 341 h 891"/>
                <a:gd name="T24" fmla="*/ 68 w 560"/>
                <a:gd name="T25" fmla="*/ 401 h 891"/>
                <a:gd name="T26" fmla="*/ 42 w 560"/>
                <a:gd name="T27" fmla="*/ 482 h 891"/>
                <a:gd name="T28" fmla="*/ 16 w 560"/>
                <a:gd name="T29" fmla="*/ 507 h 891"/>
                <a:gd name="T30" fmla="*/ 2 w 560"/>
                <a:gd name="T31" fmla="*/ 530 h 891"/>
                <a:gd name="T32" fmla="*/ 2 w 560"/>
                <a:gd name="T33" fmla="*/ 562 h 891"/>
                <a:gd name="T34" fmla="*/ 27 w 560"/>
                <a:gd name="T35" fmla="*/ 603 h 891"/>
                <a:gd name="T36" fmla="*/ 51 w 560"/>
                <a:gd name="T37" fmla="*/ 637 h 891"/>
                <a:gd name="T38" fmla="*/ 52 w 560"/>
                <a:gd name="T39" fmla="*/ 661 h 891"/>
                <a:gd name="T40" fmla="*/ 32 w 560"/>
                <a:gd name="T41" fmla="*/ 683 h 891"/>
                <a:gd name="T42" fmla="*/ 14 w 560"/>
                <a:gd name="T43" fmla="*/ 706 h 891"/>
                <a:gd name="T44" fmla="*/ 15 w 560"/>
                <a:gd name="T45" fmla="*/ 722 h 891"/>
                <a:gd name="T46" fmla="*/ 58 w 560"/>
                <a:gd name="T47" fmla="*/ 746 h 891"/>
                <a:gd name="T48" fmla="*/ 102 w 560"/>
                <a:gd name="T49" fmla="*/ 774 h 891"/>
                <a:gd name="T50" fmla="*/ 118 w 560"/>
                <a:gd name="T51" fmla="*/ 844 h 891"/>
                <a:gd name="T52" fmla="*/ 126 w 560"/>
                <a:gd name="T53" fmla="*/ 870 h 891"/>
                <a:gd name="T54" fmla="*/ 144 w 560"/>
                <a:gd name="T55" fmla="*/ 879 h 891"/>
                <a:gd name="T56" fmla="*/ 183 w 560"/>
                <a:gd name="T57" fmla="*/ 866 h 891"/>
                <a:gd name="T58" fmla="*/ 199 w 560"/>
                <a:gd name="T59" fmla="*/ 887 h 891"/>
                <a:gd name="T60" fmla="*/ 224 w 560"/>
                <a:gd name="T61" fmla="*/ 888 h 891"/>
                <a:gd name="T62" fmla="*/ 279 w 560"/>
                <a:gd name="T63" fmla="*/ 854 h 891"/>
                <a:gd name="T64" fmla="*/ 322 w 560"/>
                <a:gd name="T65" fmla="*/ 807 h 891"/>
                <a:gd name="T66" fmla="*/ 326 w 560"/>
                <a:gd name="T67" fmla="*/ 774 h 891"/>
                <a:gd name="T68" fmla="*/ 332 w 560"/>
                <a:gd name="T69" fmla="*/ 713 h 891"/>
                <a:gd name="T70" fmla="*/ 362 w 560"/>
                <a:gd name="T71" fmla="*/ 661 h 891"/>
                <a:gd name="T72" fmla="*/ 379 w 560"/>
                <a:gd name="T73" fmla="*/ 662 h 891"/>
                <a:gd name="T74" fmla="*/ 379 w 560"/>
                <a:gd name="T75" fmla="*/ 621 h 891"/>
                <a:gd name="T76" fmla="*/ 400 w 560"/>
                <a:gd name="T77" fmla="*/ 578 h 891"/>
                <a:gd name="T78" fmla="*/ 491 w 560"/>
                <a:gd name="T79" fmla="*/ 491 h 891"/>
                <a:gd name="T80" fmla="*/ 512 w 560"/>
                <a:gd name="T81" fmla="*/ 446 h 891"/>
                <a:gd name="T82" fmla="*/ 500 w 560"/>
                <a:gd name="T83" fmla="*/ 415 h 891"/>
                <a:gd name="T84" fmla="*/ 487 w 560"/>
                <a:gd name="T85" fmla="*/ 379 h 891"/>
                <a:gd name="T86" fmla="*/ 495 w 560"/>
                <a:gd name="T87" fmla="*/ 333 h 891"/>
                <a:gd name="T88" fmla="*/ 510 w 560"/>
                <a:gd name="T89" fmla="*/ 315 h 891"/>
                <a:gd name="T90" fmla="*/ 548 w 560"/>
                <a:gd name="T91" fmla="*/ 307 h 891"/>
                <a:gd name="T92" fmla="*/ 542 w 560"/>
                <a:gd name="T93" fmla="*/ 253 h 891"/>
                <a:gd name="T94" fmla="*/ 551 w 560"/>
                <a:gd name="T95" fmla="*/ 208 h 891"/>
                <a:gd name="T96" fmla="*/ 560 w 560"/>
                <a:gd name="T97" fmla="*/ 162 h 891"/>
                <a:gd name="T98" fmla="*/ 554 w 560"/>
                <a:gd name="T99" fmla="*/ 128 h 891"/>
                <a:gd name="T100" fmla="*/ 524 w 560"/>
                <a:gd name="T101" fmla="*/ 81 h 891"/>
                <a:gd name="T102" fmla="*/ 518 w 560"/>
                <a:gd name="T103" fmla="*/ 42 h 891"/>
                <a:gd name="T104" fmla="*/ 524 w 560"/>
                <a:gd name="T105" fmla="*/ 0 h 8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0"/>
                <a:gd name="T160" fmla="*/ 0 h 891"/>
                <a:gd name="T161" fmla="*/ 560 w 560"/>
                <a:gd name="T162" fmla="*/ 891 h 8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0" h="891" extrusionOk="0">
                  <a:moveTo>
                    <a:pt x="518" y="0"/>
                  </a:moveTo>
                  <a:lnTo>
                    <a:pt x="415" y="0"/>
                  </a:lnTo>
                  <a:lnTo>
                    <a:pt x="410" y="10"/>
                  </a:lnTo>
                  <a:lnTo>
                    <a:pt x="403" y="21"/>
                  </a:lnTo>
                  <a:lnTo>
                    <a:pt x="398" y="29"/>
                  </a:lnTo>
                  <a:lnTo>
                    <a:pt x="391" y="37"/>
                  </a:lnTo>
                  <a:lnTo>
                    <a:pt x="378" y="50"/>
                  </a:lnTo>
                  <a:lnTo>
                    <a:pt x="364" y="61"/>
                  </a:lnTo>
                  <a:lnTo>
                    <a:pt x="351" y="72"/>
                  </a:lnTo>
                  <a:lnTo>
                    <a:pt x="338" y="82"/>
                  </a:lnTo>
                  <a:lnTo>
                    <a:pt x="324" y="94"/>
                  </a:lnTo>
                  <a:lnTo>
                    <a:pt x="312" y="109"/>
                  </a:lnTo>
                  <a:lnTo>
                    <a:pt x="307" y="118"/>
                  </a:lnTo>
                  <a:lnTo>
                    <a:pt x="302" y="128"/>
                  </a:lnTo>
                  <a:lnTo>
                    <a:pt x="298" y="137"/>
                  </a:lnTo>
                  <a:lnTo>
                    <a:pt x="294" y="148"/>
                  </a:lnTo>
                  <a:lnTo>
                    <a:pt x="290" y="158"/>
                  </a:lnTo>
                  <a:lnTo>
                    <a:pt x="286" y="168"/>
                  </a:lnTo>
                  <a:lnTo>
                    <a:pt x="279" y="177"/>
                  </a:lnTo>
                  <a:lnTo>
                    <a:pt x="271" y="186"/>
                  </a:lnTo>
                  <a:lnTo>
                    <a:pt x="263" y="190"/>
                  </a:lnTo>
                  <a:lnTo>
                    <a:pt x="252" y="192"/>
                  </a:lnTo>
                  <a:lnTo>
                    <a:pt x="240" y="192"/>
                  </a:lnTo>
                  <a:lnTo>
                    <a:pt x="228" y="190"/>
                  </a:lnTo>
                  <a:lnTo>
                    <a:pt x="215" y="190"/>
                  </a:lnTo>
                  <a:lnTo>
                    <a:pt x="202" y="192"/>
                  </a:lnTo>
                  <a:lnTo>
                    <a:pt x="196" y="192"/>
                  </a:lnTo>
                  <a:lnTo>
                    <a:pt x="191" y="194"/>
                  </a:lnTo>
                  <a:lnTo>
                    <a:pt x="186" y="196"/>
                  </a:lnTo>
                  <a:lnTo>
                    <a:pt x="180" y="198"/>
                  </a:lnTo>
                  <a:lnTo>
                    <a:pt x="175" y="204"/>
                  </a:lnTo>
                  <a:lnTo>
                    <a:pt x="172" y="209"/>
                  </a:lnTo>
                  <a:lnTo>
                    <a:pt x="170" y="214"/>
                  </a:lnTo>
                  <a:lnTo>
                    <a:pt x="168" y="220"/>
                  </a:lnTo>
                  <a:lnTo>
                    <a:pt x="168" y="230"/>
                  </a:lnTo>
                  <a:lnTo>
                    <a:pt x="171" y="242"/>
                  </a:lnTo>
                  <a:lnTo>
                    <a:pt x="175" y="255"/>
                  </a:lnTo>
                  <a:lnTo>
                    <a:pt x="179" y="269"/>
                  </a:lnTo>
                  <a:lnTo>
                    <a:pt x="180" y="275"/>
                  </a:lnTo>
                  <a:lnTo>
                    <a:pt x="180" y="282"/>
                  </a:lnTo>
                  <a:lnTo>
                    <a:pt x="182" y="289"/>
                  </a:lnTo>
                  <a:lnTo>
                    <a:pt x="180" y="295"/>
                  </a:lnTo>
                  <a:lnTo>
                    <a:pt x="167" y="302"/>
                  </a:lnTo>
                  <a:lnTo>
                    <a:pt x="142" y="313"/>
                  </a:lnTo>
                  <a:lnTo>
                    <a:pt x="119" y="321"/>
                  </a:lnTo>
                  <a:lnTo>
                    <a:pt x="108" y="325"/>
                  </a:lnTo>
                  <a:lnTo>
                    <a:pt x="100" y="333"/>
                  </a:lnTo>
                  <a:lnTo>
                    <a:pt x="94" y="341"/>
                  </a:lnTo>
                  <a:lnTo>
                    <a:pt x="88" y="350"/>
                  </a:lnTo>
                  <a:lnTo>
                    <a:pt x="83" y="359"/>
                  </a:lnTo>
                  <a:lnTo>
                    <a:pt x="75" y="379"/>
                  </a:lnTo>
                  <a:lnTo>
                    <a:pt x="68" y="401"/>
                  </a:lnTo>
                  <a:lnTo>
                    <a:pt x="62" y="423"/>
                  </a:lnTo>
                  <a:lnTo>
                    <a:pt x="56" y="445"/>
                  </a:lnTo>
                  <a:lnTo>
                    <a:pt x="50" y="465"/>
                  </a:lnTo>
                  <a:lnTo>
                    <a:pt x="42" y="482"/>
                  </a:lnTo>
                  <a:lnTo>
                    <a:pt x="36" y="490"/>
                  </a:lnTo>
                  <a:lnTo>
                    <a:pt x="30" y="497"/>
                  </a:lnTo>
                  <a:lnTo>
                    <a:pt x="23" y="502"/>
                  </a:lnTo>
                  <a:lnTo>
                    <a:pt x="16" y="507"/>
                  </a:lnTo>
                  <a:lnTo>
                    <a:pt x="10" y="514"/>
                  </a:lnTo>
                  <a:lnTo>
                    <a:pt x="4" y="521"/>
                  </a:lnTo>
                  <a:lnTo>
                    <a:pt x="3" y="525"/>
                  </a:lnTo>
                  <a:lnTo>
                    <a:pt x="2" y="530"/>
                  </a:lnTo>
                  <a:lnTo>
                    <a:pt x="0" y="535"/>
                  </a:lnTo>
                  <a:lnTo>
                    <a:pt x="0" y="542"/>
                  </a:lnTo>
                  <a:lnTo>
                    <a:pt x="0" y="553"/>
                  </a:lnTo>
                  <a:lnTo>
                    <a:pt x="2" y="562"/>
                  </a:lnTo>
                  <a:lnTo>
                    <a:pt x="4" y="571"/>
                  </a:lnTo>
                  <a:lnTo>
                    <a:pt x="8" y="578"/>
                  </a:lnTo>
                  <a:lnTo>
                    <a:pt x="16" y="591"/>
                  </a:lnTo>
                  <a:lnTo>
                    <a:pt x="27" y="603"/>
                  </a:lnTo>
                  <a:lnTo>
                    <a:pt x="36" y="614"/>
                  </a:lnTo>
                  <a:lnTo>
                    <a:pt x="46" y="625"/>
                  </a:lnTo>
                  <a:lnTo>
                    <a:pt x="48" y="630"/>
                  </a:lnTo>
                  <a:lnTo>
                    <a:pt x="51" y="637"/>
                  </a:lnTo>
                  <a:lnTo>
                    <a:pt x="54" y="643"/>
                  </a:lnTo>
                  <a:lnTo>
                    <a:pt x="54" y="650"/>
                  </a:lnTo>
                  <a:lnTo>
                    <a:pt x="54" y="655"/>
                  </a:lnTo>
                  <a:lnTo>
                    <a:pt x="52" y="661"/>
                  </a:lnTo>
                  <a:lnTo>
                    <a:pt x="50" y="665"/>
                  </a:lnTo>
                  <a:lnTo>
                    <a:pt x="47" y="669"/>
                  </a:lnTo>
                  <a:lnTo>
                    <a:pt x="40" y="677"/>
                  </a:lnTo>
                  <a:lnTo>
                    <a:pt x="32" y="683"/>
                  </a:lnTo>
                  <a:lnTo>
                    <a:pt x="26" y="690"/>
                  </a:lnTo>
                  <a:lnTo>
                    <a:pt x="19" y="698"/>
                  </a:lnTo>
                  <a:lnTo>
                    <a:pt x="15" y="702"/>
                  </a:lnTo>
                  <a:lnTo>
                    <a:pt x="14" y="706"/>
                  </a:lnTo>
                  <a:lnTo>
                    <a:pt x="12" y="711"/>
                  </a:lnTo>
                  <a:lnTo>
                    <a:pt x="12" y="717"/>
                  </a:lnTo>
                  <a:lnTo>
                    <a:pt x="12" y="719"/>
                  </a:lnTo>
                  <a:lnTo>
                    <a:pt x="15" y="722"/>
                  </a:lnTo>
                  <a:lnTo>
                    <a:pt x="20" y="725"/>
                  </a:lnTo>
                  <a:lnTo>
                    <a:pt x="26" y="729"/>
                  </a:lnTo>
                  <a:lnTo>
                    <a:pt x="40" y="737"/>
                  </a:lnTo>
                  <a:lnTo>
                    <a:pt x="58" y="746"/>
                  </a:lnTo>
                  <a:lnTo>
                    <a:pt x="75" y="754"/>
                  </a:lnTo>
                  <a:lnTo>
                    <a:pt x="91" y="765"/>
                  </a:lnTo>
                  <a:lnTo>
                    <a:pt x="98" y="769"/>
                  </a:lnTo>
                  <a:lnTo>
                    <a:pt x="102" y="774"/>
                  </a:lnTo>
                  <a:lnTo>
                    <a:pt x="106" y="778"/>
                  </a:lnTo>
                  <a:lnTo>
                    <a:pt x="108" y="783"/>
                  </a:lnTo>
                  <a:lnTo>
                    <a:pt x="114" y="813"/>
                  </a:lnTo>
                  <a:lnTo>
                    <a:pt x="118" y="844"/>
                  </a:lnTo>
                  <a:lnTo>
                    <a:pt x="119" y="851"/>
                  </a:lnTo>
                  <a:lnTo>
                    <a:pt x="120" y="858"/>
                  </a:lnTo>
                  <a:lnTo>
                    <a:pt x="122" y="864"/>
                  </a:lnTo>
                  <a:lnTo>
                    <a:pt x="126" y="870"/>
                  </a:lnTo>
                  <a:lnTo>
                    <a:pt x="128" y="874"/>
                  </a:lnTo>
                  <a:lnTo>
                    <a:pt x="132" y="876"/>
                  </a:lnTo>
                  <a:lnTo>
                    <a:pt x="138" y="879"/>
                  </a:lnTo>
                  <a:lnTo>
                    <a:pt x="144" y="879"/>
                  </a:lnTo>
                  <a:lnTo>
                    <a:pt x="159" y="870"/>
                  </a:lnTo>
                  <a:lnTo>
                    <a:pt x="175" y="860"/>
                  </a:lnTo>
                  <a:lnTo>
                    <a:pt x="179" y="862"/>
                  </a:lnTo>
                  <a:lnTo>
                    <a:pt x="183" y="866"/>
                  </a:lnTo>
                  <a:lnTo>
                    <a:pt x="187" y="871"/>
                  </a:lnTo>
                  <a:lnTo>
                    <a:pt x="190" y="876"/>
                  </a:lnTo>
                  <a:lnTo>
                    <a:pt x="195" y="882"/>
                  </a:lnTo>
                  <a:lnTo>
                    <a:pt x="199" y="887"/>
                  </a:lnTo>
                  <a:lnTo>
                    <a:pt x="204" y="890"/>
                  </a:lnTo>
                  <a:lnTo>
                    <a:pt x="211" y="891"/>
                  </a:lnTo>
                  <a:lnTo>
                    <a:pt x="216" y="891"/>
                  </a:lnTo>
                  <a:lnTo>
                    <a:pt x="224" y="888"/>
                  </a:lnTo>
                  <a:lnTo>
                    <a:pt x="232" y="884"/>
                  </a:lnTo>
                  <a:lnTo>
                    <a:pt x="242" y="880"/>
                  </a:lnTo>
                  <a:lnTo>
                    <a:pt x="260" y="868"/>
                  </a:lnTo>
                  <a:lnTo>
                    <a:pt x="279" y="854"/>
                  </a:lnTo>
                  <a:lnTo>
                    <a:pt x="296" y="839"/>
                  </a:lnTo>
                  <a:lnTo>
                    <a:pt x="311" y="823"/>
                  </a:lnTo>
                  <a:lnTo>
                    <a:pt x="318" y="815"/>
                  </a:lnTo>
                  <a:lnTo>
                    <a:pt x="322" y="807"/>
                  </a:lnTo>
                  <a:lnTo>
                    <a:pt x="324" y="801"/>
                  </a:lnTo>
                  <a:lnTo>
                    <a:pt x="326" y="795"/>
                  </a:lnTo>
                  <a:lnTo>
                    <a:pt x="326" y="783"/>
                  </a:lnTo>
                  <a:lnTo>
                    <a:pt x="326" y="774"/>
                  </a:lnTo>
                  <a:lnTo>
                    <a:pt x="326" y="765"/>
                  </a:lnTo>
                  <a:lnTo>
                    <a:pt x="326" y="753"/>
                  </a:lnTo>
                  <a:lnTo>
                    <a:pt x="327" y="734"/>
                  </a:lnTo>
                  <a:lnTo>
                    <a:pt x="332" y="713"/>
                  </a:lnTo>
                  <a:lnTo>
                    <a:pt x="338" y="689"/>
                  </a:lnTo>
                  <a:lnTo>
                    <a:pt x="343" y="662"/>
                  </a:lnTo>
                  <a:lnTo>
                    <a:pt x="352" y="662"/>
                  </a:lnTo>
                  <a:lnTo>
                    <a:pt x="362" y="661"/>
                  </a:lnTo>
                  <a:lnTo>
                    <a:pt x="366" y="659"/>
                  </a:lnTo>
                  <a:lnTo>
                    <a:pt x="370" y="659"/>
                  </a:lnTo>
                  <a:lnTo>
                    <a:pt x="375" y="661"/>
                  </a:lnTo>
                  <a:lnTo>
                    <a:pt x="379" y="662"/>
                  </a:lnTo>
                  <a:lnTo>
                    <a:pt x="379" y="649"/>
                  </a:lnTo>
                  <a:lnTo>
                    <a:pt x="379" y="634"/>
                  </a:lnTo>
                  <a:lnTo>
                    <a:pt x="379" y="625"/>
                  </a:lnTo>
                  <a:lnTo>
                    <a:pt x="379" y="621"/>
                  </a:lnTo>
                  <a:lnTo>
                    <a:pt x="380" y="610"/>
                  </a:lnTo>
                  <a:lnTo>
                    <a:pt x="384" y="599"/>
                  </a:lnTo>
                  <a:lnTo>
                    <a:pt x="391" y="589"/>
                  </a:lnTo>
                  <a:lnTo>
                    <a:pt x="400" y="578"/>
                  </a:lnTo>
                  <a:lnTo>
                    <a:pt x="422" y="557"/>
                  </a:lnTo>
                  <a:lnTo>
                    <a:pt x="446" y="535"/>
                  </a:lnTo>
                  <a:lnTo>
                    <a:pt x="470" y="513"/>
                  </a:lnTo>
                  <a:lnTo>
                    <a:pt x="491" y="491"/>
                  </a:lnTo>
                  <a:lnTo>
                    <a:pt x="499" y="479"/>
                  </a:lnTo>
                  <a:lnTo>
                    <a:pt x="506" y="469"/>
                  </a:lnTo>
                  <a:lnTo>
                    <a:pt x="510" y="457"/>
                  </a:lnTo>
                  <a:lnTo>
                    <a:pt x="512" y="446"/>
                  </a:lnTo>
                  <a:lnTo>
                    <a:pt x="511" y="437"/>
                  </a:lnTo>
                  <a:lnTo>
                    <a:pt x="508" y="430"/>
                  </a:lnTo>
                  <a:lnTo>
                    <a:pt x="504" y="422"/>
                  </a:lnTo>
                  <a:lnTo>
                    <a:pt x="500" y="415"/>
                  </a:lnTo>
                  <a:lnTo>
                    <a:pt x="495" y="407"/>
                  </a:lnTo>
                  <a:lnTo>
                    <a:pt x="491" y="399"/>
                  </a:lnTo>
                  <a:lnTo>
                    <a:pt x="488" y="390"/>
                  </a:lnTo>
                  <a:lnTo>
                    <a:pt x="487" y="379"/>
                  </a:lnTo>
                  <a:lnTo>
                    <a:pt x="488" y="361"/>
                  </a:lnTo>
                  <a:lnTo>
                    <a:pt x="491" y="345"/>
                  </a:lnTo>
                  <a:lnTo>
                    <a:pt x="494" y="338"/>
                  </a:lnTo>
                  <a:lnTo>
                    <a:pt x="495" y="333"/>
                  </a:lnTo>
                  <a:lnTo>
                    <a:pt x="499" y="327"/>
                  </a:lnTo>
                  <a:lnTo>
                    <a:pt x="502" y="323"/>
                  </a:lnTo>
                  <a:lnTo>
                    <a:pt x="506" y="319"/>
                  </a:lnTo>
                  <a:lnTo>
                    <a:pt x="510" y="315"/>
                  </a:lnTo>
                  <a:lnTo>
                    <a:pt x="515" y="313"/>
                  </a:lnTo>
                  <a:lnTo>
                    <a:pt x="520" y="311"/>
                  </a:lnTo>
                  <a:lnTo>
                    <a:pt x="534" y="307"/>
                  </a:lnTo>
                  <a:lnTo>
                    <a:pt x="548" y="307"/>
                  </a:lnTo>
                  <a:lnTo>
                    <a:pt x="544" y="297"/>
                  </a:lnTo>
                  <a:lnTo>
                    <a:pt x="543" y="282"/>
                  </a:lnTo>
                  <a:lnTo>
                    <a:pt x="542" y="267"/>
                  </a:lnTo>
                  <a:lnTo>
                    <a:pt x="542" y="253"/>
                  </a:lnTo>
                  <a:lnTo>
                    <a:pt x="543" y="241"/>
                  </a:lnTo>
                  <a:lnTo>
                    <a:pt x="544" y="229"/>
                  </a:lnTo>
                  <a:lnTo>
                    <a:pt x="547" y="218"/>
                  </a:lnTo>
                  <a:lnTo>
                    <a:pt x="551" y="208"/>
                  </a:lnTo>
                  <a:lnTo>
                    <a:pt x="554" y="198"/>
                  </a:lnTo>
                  <a:lnTo>
                    <a:pt x="558" y="188"/>
                  </a:lnTo>
                  <a:lnTo>
                    <a:pt x="559" y="176"/>
                  </a:lnTo>
                  <a:lnTo>
                    <a:pt x="560" y="162"/>
                  </a:lnTo>
                  <a:lnTo>
                    <a:pt x="559" y="152"/>
                  </a:lnTo>
                  <a:lnTo>
                    <a:pt x="558" y="144"/>
                  </a:lnTo>
                  <a:lnTo>
                    <a:pt x="556" y="136"/>
                  </a:lnTo>
                  <a:lnTo>
                    <a:pt x="554" y="128"/>
                  </a:lnTo>
                  <a:lnTo>
                    <a:pt x="547" y="116"/>
                  </a:lnTo>
                  <a:lnTo>
                    <a:pt x="539" y="105"/>
                  </a:lnTo>
                  <a:lnTo>
                    <a:pt x="531" y="94"/>
                  </a:lnTo>
                  <a:lnTo>
                    <a:pt x="524" y="81"/>
                  </a:lnTo>
                  <a:lnTo>
                    <a:pt x="522" y="73"/>
                  </a:lnTo>
                  <a:lnTo>
                    <a:pt x="519" y="64"/>
                  </a:lnTo>
                  <a:lnTo>
                    <a:pt x="518" y="54"/>
                  </a:lnTo>
                  <a:lnTo>
                    <a:pt x="518" y="42"/>
                  </a:lnTo>
                  <a:lnTo>
                    <a:pt x="518" y="26"/>
                  </a:lnTo>
                  <a:lnTo>
                    <a:pt x="519" y="14"/>
                  </a:lnTo>
                  <a:lnTo>
                    <a:pt x="520" y="6"/>
                  </a:lnTo>
                  <a:lnTo>
                    <a:pt x="524" y="0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3" name="Freeform 41"/>
            <p:cNvSpPr/>
            <p:nvPr/>
          </p:nvSpPr>
          <p:spPr bwMode="auto">
            <a:xfrm>
              <a:off x="4389721" y="2633046"/>
              <a:ext cx="414363" cy="325197"/>
            </a:xfrm>
            <a:custGeom>
              <a:avLst/>
              <a:gdLst>
                <a:gd name="T0" fmla="*/ 776 w 776"/>
                <a:gd name="T1" fmla="*/ 534 h 608"/>
                <a:gd name="T2" fmla="*/ 769 w 776"/>
                <a:gd name="T3" fmla="*/ 495 h 608"/>
                <a:gd name="T4" fmla="*/ 724 w 776"/>
                <a:gd name="T5" fmla="*/ 474 h 608"/>
                <a:gd name="T6" fmla="*/ 705 w 776"/>
                <a:gd name="T7" fmla="*/ 462 h 608"/>
                <a:gd name="T8" fmla="*/ 712 w 776"/>
                <a:gd name="T9" fmla="*/ 427 h 608"/>
                <a:gd name="T10" fmla="*/ 728 w 776"/>
                <a:gd name="T11" fmla="*/ 378 h 608"/>
                <a:gd name="T12" fmla="*/ 696 w 776"/>
                <a:gd name="T13" fmla="*/ 336 h 608"/>
                <a:gd name="T14" fmla="*/ 668 w 776"/>
                <a:gd name="T15" fmla="*/ 291 h 608"/>
                <a:gd name="T16" fmla="*/ 641 w 776"/>
                <a:gd name="T17" fmla="*/ 186 h 608"/>
                <a:gd name="T18" fmla="*/ 621 w 776"/>
                <a:gd name="T19" fmla="*/ 163 h 608"/>
                <a:gd name="T20" fmla="*/ 604 w 776"/>
                <a:gd name="T21" fmla="*/ 158 h 608"/>
                <a:gd name="T22" fmla="*/ 592 w 776"/>
                <a:gd name="T23" fmla="*/ 162 h 608"/>
                <a:gd name="T24" fmla="*/ 569 w 776"/>
                <a:gd name="T25" fmla="*/ 160 h 608"/>
                <a:gd name="T26" fmla="*/ 549 w 776"/>
                <a:gd name="T27" fmla="*/ 136 h 608"/>
                <a:gd name="T28" fmla="*/ 541 w 776"/>
                <a:gd name="T29" fmla="*/ 95 h 608"/>
                <a:gd name="T30" fmla="*/ 522 w 776"/>
                <a:gd name="T31" fmla="*/ 59 h 608"/>
                <a:gd name="T32" fmla="*/ 496 w 776"/>
                <a:gd name="T33" fmla="*/ 48 h 608"/>
                <a:gd name="T34" fmla="*/ 474 w 776"/>
                <a:gd name="T35" fmla="*/ 54 h 608"/>
                <a:gd name="T36" fmla="*/ 452 w 776"/>
                <a:gd name="T37" fmla="*/ 66 h 608"/>
                <a:gd name="T38" fmla="*/ 418 w 776"/>
                <a:gd name="T39" fmla="*/ 58 h 608"/>
                <a:gd name="T40" fmla="*/ 372 w 776"/>
                <a:gd name="T41" fmla="*/ 32 h 608"/>
                <a:gd name="T42" fmla="*/ 317 w 776"/>
                <a:gd name="T43" fmla="*/ 34 h 608"/>
                <a:gd name="T44" fmla="*/ 273 w 776"/>
                <a:gd name="T45" fmla="*/ 27 h 608"/>
                <a:gd name="T46" fmla="*/ 263 w 776"/>
                <a:gd name="T47" fmla="*/ 8 h 608"/>
                <a:gd name="T48" fmla="*/ 235 w 776"/>
                <a:gd name="T49" fmla="*/ 2 h 608"/>
                <a:gd name="T50" fmla="*/ 215 w 776"/>
                <a:gd name="T51" fmla="*/ 24 h 608"/>
                <a:gd name="T52" fmla="*/ 197 w 776"/>
                <a:gd name="T53" fmla="*/ 36 h 608"/>
                <a:gd name="T54" fmla="*/ 175 w 776"/>
                <a:gd name="T55" fmla="*/ 28 h 608"/>
                <a:gd name="T56" fmla="*/ 136 w 776"/>
                <a:gd name="T57" fmla="*/ 30 h 608"/>
                <a:gd name="T58" fmla="*/ 120 w 776"/>
                <a:gd name="T59" fmla="*/ 44 h 608"/>
                <a:gd name="T60" fmla="*/ 109 w 776"/>
                <a:gd name="T61" fmla="*/ 78 h 608"/>
                <a:gd name="T62" fmla="*/ 116 w 776"/>
                <a:gd name="T63" fmla="*/ 124 h 608"/>
                <a:gd name="T64" fmla="*/ 132 w 776"/>
                <a:gd name="T65" fmla="*/ 154 h 608"/>
                <a:gd name="T66" fmla="*/ 120 w 776"/>
                <a:gd name="T67" fmla="*/ 196 h 608"/>
                <a:gd name="T68" fmla="*/ 43 w 776"/>
                <a:gd name="T69" fmla="*/ 274 h 608"/>
                <a:gd name="T70" fmla="*/ 1 w 776"/>
                <a:gd name="T71" fmla="*/ 327 h 608"/>
                <a:gd name="T72" fmla="*/ 7 w 776"/>
                <a:gd name="T73" fmla="*/ 375 h 608"/>
                <a:gd name="T74" fmla="*/ 27 w 776"/>
                <a:gd name="T75" fmla="*/ 394 h 608"/>
                <a:gd name="T76" fmla="*/ 44 w 776"/>
                <a:gd name="T77" fmla="*/ 427 h 608"/>
                <a:gd name="T78" fmla="*/ 88 w 776"/>
                <a:gd name="T79" fmla="*/ 443 h 608"/>
                <a:gd name="T80" fmla="*/ 181 w 776"/>
                <a:gd name="T81" fmla="*/ 454 h 608"/>
                <a:gd name="T82" fmla="*/ 239 w 776"/>
                <a:gd name="T83" fmla="*/ 464 h 608"/>
                <a:gd name="T84" fmla="*/ 275 w 776"/>
                <a:gd name="T85" fmla="*/ 488 h 608"/>
                <a:gd name="T86" fmla="*/ 299 w 776"/>
                <a:gd name="T87" fmla="*/ 511 h 608"/>
                <a:gd name="T88" fmla="*/ 343 w 776"/>
                <a:gd name="T89" fmla="*/ 507 h 608"/>
                <a:gd name="T90" fmla="*/ 413 w 776"/>
                <a:gd name="T91" fmla="*/ 471 h 608"/>
                <a:gd name="T92" fmla="*/ 456 w 776"/>
                <a:gd name="T93" fmla="*/ 452 h 608"/>
                <a:gd name="T94" fmla="*/ 496 w 776"/>
                <a:gd name="T95" fmla="*/ 460 h 608"/>
                <a:gd name="T96" fmla="*/ 517 w 776"/>
                <a:gd name="T97" fmla="*/ 488 h 608"/>
                <a:gd name="T98" fmla="*/ 533 w 776"/>
                <a:gd name="T99" fmla="*/ 534 h 608"/>
                <a:gd name="T100" fmla="*/ 553 w 776"/>
                <a:gd name="T101" fmla="*/ 542 h 608"/>
                <a:gd name="T102" fmla="*/ 580 w 776"/>
                <a:gd name="T103" fmla="*/ 527 h 608"/>
                <a:gd name="T104" fmla="*/ 600 w 776"/>
                <a:gd name="T105" fmla="*/ 548 h 608"/>
                <a:gd name="T106" fmla="*/ 620 w 776"/>
                <a:gd name="T107" fmla="*/ 565 h 608"/>
                <a:gd name="T108" fmla="*/ 662 w 776"/>
                <a:gd name="T109" fmla="*/ 548 h 608"/>
                <a:gd name="T110" fmla="*/ 689 w 776"/>
                <a:gd name="T111" fmla="*/ 563 h 608"/>
                <a:gd name="T112" fmla="*/ 734 w 776"/>
                <a:gd name="T113" fmla="*/ 592 h 608"/>
                <a:gd name="T114" fmla="*/ 765 w 776"/>
                <a:gd name="T115" fmla="*/ 608 h 6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76"/>
                <a:gd name="T175" fmla="*/ 0 h 608"/>
                <a:gd name="T176" fmla="*/ 776 w 776"/>
                <a:gd name="T177" fmla="*/ 608 h 6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76" h="608" extrusionOk="0">
                  <a:moveTo>
                    <a:pt x="765" y="608"/>
                  </a:moveTo>
                  <a:lnTo>
                    <a:pt x="769" y="581"/>
                  </a:lnTo>
                  <a:lnTo>
                    <a:pt x="774" y="551"/>
                  </a:lnTo>
                  <a:lnTo>
                    <a:pt x="776" y="534"/>
                  </a:lnTo>
                  <a:lnTo>
                    <a:pt x="776" y="518"/>
                  </a:lnTo>
                  <a:lnTo>
                    <a:pt x="774" y="510"/>
                  </a:lnTo>
                  <a:lnTo>
                    <a:pt x="772" y="502"/>
                  </a:lnTo>
                  <a:lnTo>
                    <a:pt x="769" y="495"/>
                  </a:lnTo>
                  <a:lnTo>
                    <a:pt x="765" y="488"/>
                  </a:lnTo>
                  <a:lnTo>
                    <a:pt x="756" y="483"/>
                  </a:lnTo>
                  <a:lnTo>
                    <a:pt x="734" y="478"/>
                  </a:lnTo>
                  <a:lnTo>
                    <a:pt x="724" y="474"/>
                  </a:lnTo>
                  <a:lnTo>
                    <a:pt x="714" y="470"/>
                  </a:lnTo>
                  <a:lnTo>
                    <a:pt x="710" y="467"/>
                  </a:lnTo>
                  <a:lnTo>
                    <a:pt x="708" y="464"/>
                  </a:lnTo>
                  <a:lnTo>
                    <a:pt x="705" y="462"/>
                  </a:lnTo>
                  <a:lnTo>
                    <a:pt x="705" y="458"/>
                  </a:lnTo>
                  <a:lnTo>
                    <a:pt x="706" y="447"/>
                  </a:lnTo>
                  <a:lnTo>
                    <a:pt x="709" y="436"/>
                  </a:lnTo>
                  <a:lnTo>
                    <a:pt x="712" y="427"/>
                  </a:lnTo>
                  <a:lnTo>
                    <a:pt x="717" y="416"/>
                  </a:lnTo>
                  <a:lnTo>
                    <a:pt x="721" y="406"/>
                  </a:lnTo>
                  <a:lnTo>
                    <a:pt x="725" y="392"/>
                  </a:lnTo>
                  <a:lnTo>
                    <a:pt x="728" y="378"/>
                  </a:lnTo>
                  <a:lnTo>
                    <a:pt x="729" y="362"/>
                  </a:lnTo>
                  <a:lnTo>
                    <a:pt x="716" y="354"/>
                  </a:lnTo>
                  <a:lnTo>
                    <a:pt x="705" y="346"/>
                  </a:lnTo>
                  <a:lnTo>
                    <a:pt x="696" y="336"/>
                  </a:lnTo>
                  <a:lnTo>
                    <a:pt x="686" y="326"/>
                  </a:lnTo>
                  <a:lnTo>
                    <a:pt x="680" y="315"/>
                  </a:lnTo>
                  <a:lnTo>
                    <a:pt x="673" y="303"/>
                  </a:lnTo>
                  <a:lnTo>
                    <a:pt x="668" y="291"/>
                  </a:lnTo>
                  <a:lnTo>
                    <a:pt x="662" y="278"/>
                  </a:lnTo>
                  <a:lnTo>
                    <a:pt x="653" y="239"/>
                  </a:lnTo>
                  <a:lnTo>
                    <a:pt x="645" y="202"/>
                  </a:lnTo>
                  <a:lnTo>
                    <a:pt x="641" y="186"/>
                  </a:lnTo>
                  <a:lnTo>
                    <a:pt x="634" y="174"/>
                  </a:lnTo>
                  <a:lnTo>
                    <a:pt x="630" y="170"/>
                  </a:lnTo>
                  <a:lnTo>
                    <a:pt x="626" y="166"/>
                  </a:lnTo>
                  <a:lnTo>
                    <a:pt x="621" y="163"/>
                  </a:lnTo>
                  <a:lnTo>
                    <a:pt x="614" y="163"/>
                  </a:lnTo>
                  <a:lnTo>
                    <a:pt x="609" y="159"/>
                  </a:lnTo>
                  <a:lnTo>
                    <a:pt x="605" y="158"/>
                  </a:lnTo>
                  <a:lnTo>
                    <a:pt x="604" y="158"/>
                  </a:lnTo>
                  <a:lnTo>
                    <a:pt x="601" y="158"/>
                  </a:lnTo>
                  <a:lnTo>
                    <a:pt x="600" y="159"/>
                  </a:lnTo>
                  <a:lnTo>
                    <a:pt x="597" y="160"/>
                  </a:lnTo>
                  <a:lnTo>
                    <a:pt x="592" y="162"/>
                  </a:lnTo>
                  <a:lnTo>
                    <a:pt x="584" y="163"/>
                  </a:lnTo>
                  <a:lnTo>
                    <a:pt x="578" y="162"/>
                  </a:lnTo>
                  <a:lnTo>
                    <a:pt x="573" y="162"/>
                  </a:lnTo>
                  <a:lnTo>
                    <a:pt x="569" y="160"/>
                  </a:lnTo>
                  <a:lnTo>
                    <a:pt x="565" y="158"/>
                  </a:lnTo>
                  <a:lnTo>
                    <a:pt x="558" y="152"/>
                  </a:lnTo>
                  <a:lnTo>
                    <a:pt x="553" y="144"/>
                  </a:lnTo>
                  <a:lnTo>
                    <a:pt x="549" y="136"/>
                  </a:lnTo>
                  <a:lnTo>
                    <a:pt x="546" y="127"/>
                  </a:lnTo>
                  <a:lnTo>
                    <a:pt x="545" y="116"/>
                  </a:lnTo>
                  <a:lnTo>
                    <a:pt x="542" y="106"/>
                  </a:lnTo>
                  <a:lnTo>
                    <a:pt x="541" y="95"/>
                  </a:lnTo>
                  <a:lnTo>
                    <a:pt x="538" y="84"/>
                  </a:lnTo>
                  <a:lnTo>
                    <a:pt x="534" y="75"/>
                  </a:lnTo>
                  <a:lnTo>
                    <a:pt x="529" y="66"/>
                  </a:lnTo>
                  <a:lnTo>
                    <a:pt x="522" y="59"/>
                  </a:lnTo>
                  <a:lnTo>
                    <a:pt x="513" y="54"/>
                  </a:lnTo>
                  <a:lnTo>
                    <a:pt x="508" y="51"/>
                  </a:lnTo>
                  <a:lnTo>
                    <a:pt x="502" y="50"/>
                  </a:lnTo>
                  <a:lnTo>
                    <a:pt x="496" y="48"/>
                  </a:lnTo>
                  <a:lnTo>
                    <a:pt x="488" y="48"/>
                  </a:lnTo>
                  <a:lnTo>
                    <a:pt x="484" y="48"/>
                  </a:lnTo>
                  <a:lnTo>
                    <a:pt x="478" y="51"/>
                  </a:lnTo>
                  <a:lnTo>
                    <a:pt x="474" y="54"/>
                  </a:lnTo>
                  <a:lnTo>
                    <a:pt x="469" y="58"/>
                  </a:lnTo>
                  <a:lnTo>
                    <a:pt x="464" y="60"/>
                  </a:lnTo>
                  <a:lnTo>
                    <a:pt x="458" y="63"/>
                  </a:lnTo>
                  <a:lnTo>
                    <a:pt x="452" y="66"/>
                  </a:lnTo>
                  <a:lnTo>
                    <a:pt x="446" y="66"/>
                  </a:lnTo>
                  <a:lnTo>
                    <a:pt x="436" y="66"/>
                  </a:lnTo>
                  <a:lnTo>
                    <a:pt x="426" y="63"/>
                  </a:lnTo>
                  <a:lnTo>
                    <a:pt x="418" y="58"/>
                  </a:lnTo>
                  <a:lnTo>
                    <a:pt x="412" y="54"/>
                  </a:lnTo>
                  <a:lnTo>
                    <a:pt x="398" y="43"/>
                  </a:lnTo>
                  <a:lnTo>
                    <a:pt x="385" y="36"/>
                  </a:lnTo>
                  <a:lnTo>
                    <a:pt x="372" y="32"/>
                  </a:lnTo>
                  <a:lnTo>
                    <a:pt x="358" y="32"/>
                  </a:lnTo>
                  <a:lnTo>
                    <a:pt x="345" y="32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4" y="35"/>
                  </a:lnTo>
                  <a:lnTo>
                    <a:pt x="291" y="34"/>
                  </a:lnTo>
                  <a:lnTo>
                    <a:pt x="277" y="30"/>
                  </a:lnTo>
                  <a:lnTo>
                    <a:pt x="273" y="27"/>
                  </a:lnTo>
                  <a:lnTo>
                    <a:pt x="271" y="23"/>
                  </a:lnTo>
                  <a:lnTo>
                    <a:pt x="268" y="18"/>
                  </a:lnTo>
                  <a:lnTo>
                    <a:pt x="267" y="12"/>
                  </a:lnTo>
                  <a:lnTo>
                    <a:pt x="263" y="8"/>
                  </a:lnTo>
                  <a:lnTo>
                    <a:pt x="257" y="4"/>
                  </a:lnTo>
                  <a:lnTo>
                    <a:pt x="251" y="2"/>
                  </a:lnTo>
                  <a:lnTo>
                    <a:pt x="241" y="0"/>
                  </a:lnTo>
                  <a:lnTo>
                    <a:pt x="235" y="2"/>
                  </a:lnTo>
                  <a:lnTo>
                    <a:pt x="229" y="6"/>
                  </a:lnTo>
                  <a:lnTo>
                    <a:pt x="224" y="11"/>
                  </a:lnTo>
                  <a:lnTo>
                    <a:pt x="220" y="18"/>
                  </a:lnTo>
                  <a:lnTo>
                    <a:pt x="215" y="24"/>
                  </a:lnTo>
                  <a:lnTo>
                    <a:pt x="208" y="31"/>
                  </a:lnTo>
                  <a:lnTo>
                    <a:pt x="205" y="32"/>
                  </a:lnTo>
                  <a:lnTo>
                    <a:pt x="201" y="35"/>
                  </a:lnTo>
                  <a:lnTo>
                    <a:pt x="197" y="36"/>
                  </a:lnTo>
                  <a:lnTo>
                    <a:pt x="193" y="36"/>
                  </a:lnTo>
                  <a:lnTo>
                    <a:pt x="188" y="35"/>
                  </a:lnTo>
                  <a:lnTo>
                    <a:pt x="181" y="32"/>
                  </a:lnTo>
                  <a:lnTo>
                    <a:pt x="175" y="28"/>
                  </a:lnTo>
                  <a:lnTo>
                    <a:pt x="169" y="24"/>
                  </a:lnTo>
                  <a:lnTo>
                    <a:pt x="155" y="24"/>
                  </a:lnTo>
                  <a:lnTo>
                    <a:pt x="141" y="28"/>
                  </a:lnTo>
                  <a:lnTo>
                    <a:pt x="136" y="30"/>
                  </a:lnTo>
                  <a:lnTo>
                    <a:pt x="131" y="32"/>
                  </a:lnTo>
                  <a:lnTo>
                    <a:pt x="127" y="36"/>
                  </a:lnTo>
                  <a:lnTo>
                    <a:pt x="123" y="40"/>
                  </a:lnTo>
                  <a:lnTo>
                    <a:pt x="120" y="44"/>
                  </a:lnTo>
                  <a:lnTo>
                    <a:pt x="116" y="50"/>
                  </a:lnTo>
                  <a:lnTo>
                    <a:pt x="115" y="55"/>
                  </a:lnTo>
                  <a:lnTo>
                    <a:pt x="112" y="62"/>
                  </a:lnTo>
                  <a:lnTo>
                    <a:pt x="109" y="78"/>
                  </a:lnTo>
                  <a:lnTo>
                    <a:pt x="108" y="96"/>
                  </a:lnTo>
                  <a:lnTo>
                    <a:pt x="109" y="107"/>
                  </a:lnTo>
                  <a:lnTo>
                    <a:pt x="112" y="116"/>
                  </a:lnTo>
                  <a:lnTo>
                    <a:pt x="116" y="124"/>
                  </a:lnTo>
                  <a:lnTo>
                    <a:pt x="121" y="132"/>
                  </a:lnTo>
                  <a:lnTo>
                    <a:pt x="125" y="139"/>
                  </a:lnTo>
                  <a:lnTo>
                    <a:pt x="129" y="147"/>
                  </a:lnTo>
                  <a:lnTo>
                    <a:pt x="132" y="154"/>
                  </a:lnTo>
                  <a:lnTo>
                    <a:pt x="133" y="163"/>
                  </a:lnTo>
                  <a:lnTo>
                    <a:pt x="131" y="174"/>
                  </a:lnTo>
                  <a:lnTo>
                    <a:pt x="127" y="186"/>
                  </a:lnTo>
                  <a:lnTo>
                    <a:pt x="120" y="196"/>
                  </a:lnTo>
                  <a:lnTo>
                    <a:pt x="112" y="208"/>
                  </a:lnTo>
                  <a:lnTo>
                    <a:pt x="91" y="230"/>
                  </a:lnTo>
                  <a:lnTo>
                    <a:pt x="67" y="252"/>
                  </a:lnTo>
                  <a:lnTo>
                    <a:pt x="43" y="274"/>
                  </a:lnTo>
                  <a:lnTo>
                    <a:pt x="21" y="295"/>
                  </a:lnTo>
                  <a:lnTo>
                    <a:pt x="12" y="306"/>
                  </a:lnTo>
                  <a:lnTo>
                    <a:pt x="5" y="316"/>
                  </a:lnTo>
                  <a:lnTo>
                    <a:pt x="1" y="327"/>
                  </a:lnTo>
                  <a:lnTo>
                    <a:pt x="0" y="338"/>
                  </a:lnTo>
                  <a:lnTo>
                    <a:pt x="0" y="348"/>
                  </a:lnTo>
                  <a:lnTo>
                    <a:pt x="0" y="374"/>
                  </a:lnTo>
                  <a:lnTo>
                    <a:pt x="7" y="375"/>
                  </a:lnTo>
                  <a:lnTo>
                    <a:pt x="12" y="378"/>
                  </a:lnTo>
                  <a:lnTo>
                    <a:pt x="16" y="380"/>
                  </a:lnTo>
                  <a:lnTo>
                    <a:pt x="20" y="384"/>
                  </a:lnTo>
                  <a:lnTo>
                    <a:pt x="27" y="394"/>
                  </a:lnTo>
                  <a:lnTo>
                    <a:pt x="32" y="403"/>
                  </a:lnTo>
                  <a:lnTo>
                    <a:pt x="36" y="414"/>
                  </a:lnTo>
                  <a:lnTo>
                    <a:pt x="41" y="423"/>
                  </a:lnTo>
                  <a:lnTo>
                    <a:pt x="44" y="427"/>
                  </a:lnTo>
                  <a:lnTo>
                    <a:pt x="47" y="430"/>
                  </a:lnTo>
                  <a:lnTo>
                    <a:pt x="51" y="432"/>
                  </a:lnTo>
                  <a:lnTo>
                    <a:pt x="55" y="434"/>
                  </a:lnTo>
                  <a:lnTo>
                    <a:pt x="88" y="443"/>
                  </a:lnTo>
                  <a:lnTo>
                    <a:pt x="115" y="448"/>
                  </a:lnTo>
                  <a:lnTo>
                    <a:pt x="139" y="451"/>
                  </a:lnTo>
                  <a:lnTo>
                    <a:pt x="160" y="452"/>
                  </a:lnTo>
                  <a:lnTo>
                    <a:pt x="181" y="454"/>
                  </a:lnTo>
                  <a:lnTo>
                    <a:pt x="203" y="456"/>
                  </a:lnTo>
                  <a:lnTo>
                    <a:pt x="215" y="458"/>
                  </a:lnTo>
                  <a:lnTo>
                    <a:pt x="227" y="460"/>
                  </a:lnTo>
                  <a:lnTo>
                    <a:pt x="239" y="464"/>
                  </a:lnTo>
                  <a:lnTo>
                    <a:pt x="253" y="470"/>
                  </a:lnTo>
                  <a:lnTo>
                    <a:pt x="261" y="475"/>
                  </a:lnTo>
                  <a:lnTo>
                    <a:pt x="268" y="482"/>
                  </a:lnTo>
                  <a:lnTo>
                    <a:pt x="275" y="488"/>
                  </a:lnTo>
                  <a:lnTo>
                    <a:pt x="280" y="495"/>
                  </a:lnTo>
                  <a:lnTo>
                    <a:pt x="287" y="502"/>
                  </a:lnTo>
                  <a:lnTo>
                    <a:pt x="292" y="507"/>
                  </a:lnTo>
                  <a:lnTo>
                    <a:pt x="299" y="511"/>
                  </a:lnTo>
                  <a:lnTo>
                    <a:pt x="308" y="512"/>
                  </a:lnTo>
                  <a:lnTo>
                    <a:pt x="320" y="511"/>
                  </a:lnTo>
                  <a:lnTo>
                    <a:pt x="332" y="510"/>
                  </a:lnTo>
                  <a:lnTo>
                    <a:pt x="343" y="507"/>
                  </a:lnTo>
                  <a:lnTo>
                    <a:pt x="353" y="503"/>
                  </a:lnTo>
                  <a:lnTo>
                    <a:pt x="374" y="492"/>
                  </a:lnTo>
                  <a:lnTo>
                    <a:pt x="394" y="482"/>
                  </a:lnTo>
                  <a:lnTo>
                    <a:pt x="413" y="471"/>
                  </a:lnTo>
                  <a:lnTo>
                    <a:pt x="430" y="462"/>
                  </a:lnTo>
                  <a:lnTo>
                    <a:pt x="440" y="458"/>
                  </a:lnTo>
                  <a:lnTo>
                    <a:pt x="448" y="455"/>
                  </a:lnTo>
                  <a:lnTo>
                    <a:pt x="456" y="452"/>
                  </a:lnTo>
                  <a:lnTo>
                    <a:pt x="464" y="452"/>
                  </a:lnTo>
                  <a:lnTo>
                    <a:pt x="476" y="452"/>
                  </a:lnTo>
                  <a:lnTo>
                    <a:pt x="486" y="456"/>
                  </a:lnTo>
                  <a:lnTo>
                    <a:pt x="496" y="460"/>
                  </a:lnTo>
                  <a:lnTo>
                    <a:pt x="502" y="466"/>
                  </a:lnTo>
                  <a:lnTo>
                    <a:pt x="508" y="472"/>
                  </a:lnTo>
                  <a:lnTo>
                    <a:pt x="513" y="480"/>
                  </a:lnTo>
                  <a:lnTo>
                    <a:pt x="517" y="488"/>
                  </a:lnTo>
                  <a:lnTo>
                    <a:pt x="520" y="496"/>
                  </a:lnTo>
                  <a:lnTo>
                    <a:pt x="525" y="514"/>
                  </a:lnTo>
                  <a:lnTo>
                    <a:pt x="530" y="528"/>
                  </a:lnTo>
                  <a:lnTo>
                    <a:pt x="533" y="534"/>
                  </a:lnTo>
                  <a:lnTo>
                    <a:pt x="537" y="538"/>
                  </a:lnTo>
                  <a:lnTo>
                    <a:pt x="542" y="542"/>
                  </a:lnTo>
                  <a:lnTo>
                    <a:pt x="548" y="542"/>
                  </a:lnTo>
                  <a:lnTo>
                    <a:pt x="553" y="542"/>
                  </a:lnTo>
                  <a:lnTo>
                    <a:pt x="558" y="539"/>
                  </a:lnTo>
                  <a:lnTo>
                    <a:pt x="564" y="536"/>
                  </a:lnTo>
                  <a:lnTo>
                    <a:pt x="569" y="534"/>
                  </a:lnTo>
                  <a:lnTo>
                    <a:pt x="580" y="527"/>
                  </a:lnTo>
                  <a:lnTo>
                    <a:pt x="590" y="524"/>
                  </a:lnTo>
                  <a:lnTo>
                    <a:pt x="593" y="532"/>
                  </a:lnTo>
                  <a:lnTo>
                    <a:pt x="596" y="540"/>
                  </a:lnTo>
                  <a:lnTo>
                    <a:pt x="600" y="548"/>
                  </a:lnTo>
                  <a:lnTo>
                    <a:pt x="604" y="553"/>
                  </a:lnTo>
                  <a:lnTo>
                    <a:pt x="609" y="559"/>
                  </a:lnTo>
                  <a:lnTo>
                    <a:pt x="614" y="563"/>
                  </a:lnTo>
                  <a:lnTo>
                    <a:pt x="620" y="565"/>
                  </a:lnTo>
                  <a:lnTo>
                    <a:pt x="626" y="565"/>
                  </a:lnTo>
                  <a:lnTo>
                    <a:pt x="641" y="557"/>
                  </a:lnTo>
                  <a:lnTo>
                    <a:pt x="657" y="548"/>
                  </a:lnTo>
                  <a:lnTo>
                    <a:pt x="662" y="548"/>
                  </a:lnTo>
                  <a:lnTo>
                    <a:pt x="668" y="549"/>
                  </a:lnTo>
                  <a:lnTo>
                    <a:pt x="673" y="552"/>
                  </a:lnTo>
                  <a:lnTo>
                    <a:pt x="678" y="556"/>
                  </a:lnTo>
                  <a:lnTo>
                    <a:pt x="689" y="563"/>
                  </a:lnTo>
                  <a:lnTo>
                    <a:pt x="701" y="572"/>
                  </a:lnTo>
                  <a:lnTo>
                    <a:pt x="713" y="581"/>
                  </a:lnTo>
                  <a:lnTo>
                    <a:pt x="726" y="588"/>
                  </a:lnTo>
                  <a:lnTo>
                    <a:pt x="734" y="592"/>
                  </a:lnTo>
                  <a:lnTo>
                    <a:pt x="742" y="593"/>
                  </a:lnTo>
                  <a:lnTo>
                    <a:pt x="750" y="596"/>
                  </a:lnTo>
                  <a:lnTo>
                    <a:pt x="758" y="596"/>
                  </a:lnTo>
                  <a:lnTo>
                    <a:pt x="765" y="60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4" name="Freeform 42"/>
            <p:cNvSpPr/>
            <p:nvPr/>
          </p:nvSpPr>
          <p:spPr bwMode="auto">
            <a:xfrm>
              <a:off x="9538669" y="3937329"/>
              <a:ext cx="910901" cy="1398696"/>
            </a:xfrm>
            <a:custGeom>
              <a:avLst/>
              <a:gdLst>
                <a:gd name="T0" fmla="*/ 995 w 1705"/>
                <a:gd name="T1" fmla="*/ 218 h 2620"/>
                <a:gd name="T2" fmla="*/ 1097 w 1705"/>
                <a:gd name="T3" fmla="*/ 280 h 2620"/>
                <a:gd name="T4" fmla="*/ 1132 w 1705"/>
                <a:gd name="T5" fmla="*/ 363 h 2620"/>
                <a:gd name="T6" fmla="*/ 1216 w 1705"/>
                <a:gd name="T7" fmla="*/ 395 h 2620"/>
                <a:gd name="T8" fmla="*/ 1200 w 1705"/>
                <a:gd name="T9" fmla="*/ 453 h 2620"/>
                <a:gd name="T10" fmla="*/ 1253 w 1705"/>
                <a:gd name="T11" fmla="*/ 485 h 2620"/>
                <a:gd name="T12" fmla="*/ 1345 w 1705"/>
                <a:gd name="T13" fmla="*/ 426 h 2620"/>
                <a:gd name="T14" fmla="*/ 1410 w 1705"/>
                <a:gd name="T15" fmla="*/ 501 h 2620"/>
                <a:gd name="T16" fmla="*/ 1453 w 1705"/>
                <a:gd name="T17" fmla="*/ 479 h 2620"/>
                <a:gd name="T18" fmla="*/ 1516 w 1705"/>
                <a:gd name="T19" fmla="*/ 548 h 2620"/>
                <a:gd name="T20" fmla="*/ 1533 w 1705"/>
                <a:gd name="T21" fmla="*/ 641 h 2620"/>
                <a:gd name="T22" fmla="*/ 1610 w 1705"/>
                <a:gd name="T23" fmla="*/ 716 h 2620"/>
                <a:gd name="T24" fmla="*/ 1566 w 1705"/>
                <a:gd name="T25" fmla="*/ 748 h 2620"/>
                <a:gd name="T26" fmla="*/ 1608 w 1705"/>
                <a:gd name="T27" fmla="*/ 816 h 2620"/>
                <a:gd name="T28" fmla="*/ 1696 w 1705"/>
                <a:gd name="T29" fmla="*/ 915 h 2620"/>
                <a:gd name="T30" fmla="*/ 1564 w 1705"/>
                <a:gd name="T31" fmla="*/ 1070 h 2620"/>
                <a:gd name="T32" fmla="*/ 1521 w 1705"/>
                <a:gd name="T33" fmla="*/ 1245 h 2620"/>
                <a:gd name="T34" fmla="*/ 1645 w 1705"/>
                <a:gd name="T35" fmla="*/ 1237 h 2620"/>
                <a:gd name="T36" fmla="*/ 1680 w 1705"/>
                <a:gd name="T37" fmla="*/ 1321 h 2620"/>
                <a:gd name="T38" fmla="*/ 1633 w 1705"/>
                <a:gd name="T39" fmla="*/ 1645 h 2620"/>
                <a:gd name="T40" fmla="*/ 1688 w 1705"/>
                <a:gd name="T41" fmla="*/ 1833 h 2620"/>
                <a:gd name="T42" fmla="*/ 1668 w 1705"/>
                <a:gd name="T43" fmla="*/ 1906 h 2620"/>
                <a:gd name="T44" fmla="*/ 1542 w 1705"/>
                <a:gd name="T45" fmla="*/ 2079 h 2620"/>
                <a:gd name="T46" fmla="*/ 1410 w 1705"/>
                <a:gd name="T47" fmla="*/ 2090 h 2620"/>
                <a:gd name="T48" fmla="*/ 1244 w 1705"/>
                <a:gd name="T49" fmla="*/ 2059 h 2620"/>
                <a:gd name="T50" fmla="*/ 1129 w 1705"/>
                <a:gd name="T51" fmla="*/ 2122 h 2620"/>
                <a:gd name="T52" fmla="*/ 941 w 1705"/>
                <a:gd name="T53" fmla="*/ 2095 h 2620"/>
                <a:gd name="T54" fmla="*/ 863 w 1705"/>
                <a:gd name="T55" fmla="*/ 2214 h 2620"/>
                <a:gd name="T56" fmla="*/ 632 w 1705"/>
                <a:gd name="T57" fmla="*/ 2472 h 2620"/>
                <a:gd name="T58" fmla="*/ 344 w 1705"/>
                <a:gd name="T59" fmla="*/ 2608 h 2620"/>
                <a:gd name="T60" fmla="*/ 127 w 1705"/>
                <a:gd name="T61" fmla="*/ 2607 h 2620"/>
                <a:gd name="T62" fmla="*/ 2 w 1705"/>
                <a:gd name="T63" fmla="*/ 2504 h 2620"/>
                <a:gd name="T64" fmla="*/ 92 w 1705"/>
                <a:gd name="T65" fmla="*/ 2371 h 2620"/>
                <a:gd name="T66" fmla="*/ 19 w 1705"/>
                <a:gd name="T67" fmla="*/ 2308 h 2620"/>
                <a:gd name="T68" fmla="*/ 50 w 1705"/>
                <a:gd name="T69" fmla="*/ 2183 h 2620"/>
                <a:gd name="T70" fmla="*/ 42 w 1705"/>
                <a:gd name="T71" fmla="*/ 2113 h 2620"/>
                <a:gd name="T72" fmla="*/ 164 w 1705"/>
                <a:gd name="T73" fmla="*/ 2089 h 2620"/>
                <a:gd name="T74" fmla="*/ 275 w 1705"/>
                <a:gd name="T75" fmla="*/ 2025 h 2620"/>
                <a:gd name="T76" fmla="*/ 359 w 1705"/>
                <a:gd name="T77" fmla="*/ 1983 h 2620"/>
                <a:gd name="T78" fmla="*/ 448 w 1705"/>
                <a:gd name="T79" fmla="*/ 1855 h 2620"/>
                <a:gd name="T80" fmla="*/ 524 w 1705"/>
                <a:gd name="T81" fmla="*/ 1753 h 2620"/>
                <a:gd name="T82" fmla="*/ 667 w 1705"/>
                <a:gd name="T83" fmla="*/ 1637 h 2620"/>
                <a:gd name="T84" fmla="*/ 728 w 1705"/>
                <a:gd name="T85" fmla="*/ 1542 h 2620"/>
                <a:gd name="T86" fmla="*/ 655 w 1705"/>
                <a:gd name="T87" fmla="*/ 1433 h 2620"/>
                <a:gd name="T88" fmla="*/ 639 w 1705"/>
                <a:gd name="T89" fmla="*/ 1340 h 2620"/>
                <a:gd name="T90" fmla="*/ 736 w 1705"/>
                <a:gd name="T91" fmla="*/ 1198 h 2620"/>
                <a:gd name="T92" fmla="*/ 865 w 1705"/>
                <a:gd name="T93" fmla="*/ 1032 h 2620"/>
                <a:gd name="T94" fmla="*/ 921 w 1705"/>
                <a:gd name="T95" fmla="*/ 937 h 2620"/>
                <a:gd name="T96" fmla="*/ 841 w 1705"/>
                <a:gd name="T97" fmla="*/ 856 h 2620"/>
                <a:gd name="T98" fmla="*/ 723 w 1705"/>
                <a:gd name="T99" fmla="*/ 817 h 2620"/>
                <a:gd name="T100" fmla="*/ 601 w 1705"/>
                <a:gd name="T101" fmla="*/ 588 h 2620"/>
                <a:gd name="T102" fmla="*/ 590 w 1705"/>
                <a:gd name="T103" fmla="*/ 492 h 2620"/>
                <a:gd name="T104" fmla="*/ 663 w 1705"/>
                <a:gd name="T105" fmla="*/ 511 h 2620"/>
                <a:gd name="T106" fmla="*/ 760 w 1705"/>
                <a:gd name="T107" fmla="*/ 452 h 2620"/>
                <a:gd name="T108" fmla="*/ 784 w 1705"/>
                <a:gd name="T109" fmla="*/ 348 h 2620"/>
                <a:gd name="T110" fmla="*/ 712 w 1705"/>
                <a:gd name="T111" fmla="*/ 291 h 2620"/>
                <a:gd name="T112" fmla="*/ 681 w 1705"/>
                <a:gd name="T113" fmla="*/ 119 h 2620"/>
                <a:gd name="T114" fmla="*/ 739 w 1705"/>
                <a:gd name="T115" fmla="*/ 60 h 2620"/>
                <a:gd name="T116" fmla="*/ 856 w 1705"/>
                <a:gd name="T117" fmla="*/ 0 h 262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05"/>
                <a:gd name="T178" fmla="*/ 0 h 2620"/>
                <a:gd name="T179" fmla="*/ 1705 w 1705"/>
                <a:gd name="T180" fmla="*/ 2620 h 262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05" h="2620" extrusionOk="0">
                  <a:moveTo>
                    <a:pt x="856" y="0"/>
                  </a:moveTo>
                  <a:lnTo>
                    <a:pt x="872" y="18"/>
                  </a:lnTo>
                  <a:lnTo>
                    <a:pt x="885" y="35"/>
                  </a:lnTo>
                  <a:lnTo>
                    <a:pt x="899" y="55"/>
                  </a:lnTo>
                  <a:lnTo>
                    <a:pt x="911" y="76"/>
                  </a:lnTo>
                  <a:lnTo>
                    <a:pt x="932" y="119"/>
                  </a:lnTo>
                  <a:lnTo>
                    <a:pt x="955" y="160"/>
                  </a:lnTo>
                  <a:lnTo>
                    <a:pt x="967" y="182"/>
                  </a:lnTo>
                  <a:lnTo>
                    <a:pt x="980" y="200"/>
                  </a:lnTo>
                  <a:lnTo>
                    <a:pt x="995" y="218"/>
                  </a:lnTo>
                  <a:lnTo>
                    <a:pt x="1011" y="234"/>
                  </a:lnTo>
                  <a:lnTo>
                    <a:pt x="1020" y="240"/>
                  </a:lnTo>
                  <a:lnTo>
                    <a:pt x="1029" y="247"/>
                  </a:lnTo>
                  <a:lnTo>
                    <a:pt x="1040" y="252"/>
                  </a:lnTo>
                  <a:lnTo>
                    <a:pt x="1051" y="258"/>
                  </a:lnTo>
                  <a:lnTo>
                    <a:pt x="1063" y="263"/>
                  </a:lnTo>
                  <a:lnTo>
                    <a:pt x="1075" y="267"/>
                  </a:lnTo>
                  <a:lnTo>
                    <a:pt x="1088" y="270"/>
                  </a:lnTo>
                  <a:lnTo>
                    <a:pt x="1103" y="271"/>
                  </a:lnTo>
                  <a:lnTo>
                    <a:pt x="1097" y="280"/>
                  </a:lnTo>
                  <a:lnTo>
                    <a:pt x="1091" y="303"/>
                  </a:lnTo>
                  <a:lnTo>
                    <a:pt x="1089" y="310"/>
                  </a:lnTo>
                  <a:lnTo>
                    <a:pt x="1089" y="316"/>
                  </a:lnTo>
                  <a:lnTo>
                    <a:pt x="1091" y="323"/>
                  </a:lnTo>
                  <a:lnTo>
                    <a:pt x="1092" y="330"/>
                  </a:lnTo>
                  <a:lnTo>
                    <a:pt x="1096" y="336"/>
                  </a:lnTo>
                  <a:lnTo>
                    <a:pt x="1100" y="343"/>
                  </a:lnTo>
                  <a:lnTo>
                    <a:pt x="1107" y="350"/>
                  </a:lnTo>
                  <a:lnTo>
                    <a:pt x="1115" y="356"/>
                  </a:lnTo>
                  <a:lnTo>
                    <a:pt x="1132" y="363"/>
                  </a:lnTo>
                  <a:lnTo>
                    <a:pt x="1143" y="367"/>
                  </a:lnTo>
                  <a:lnTo>
                    <a:pt x="1149" y="368"/>
                  </a:lnTo>
                  <a:lnTo>
                    <a:pt x="1155" y="368"/>
                  </a:lnTo>
                  <a:lnTo>
                    <a:pt x="1159" y="368"/>
                  </a:lnTo>
                  <a:lnTo>
                    <a:pt x="1163" y="370"/>
                  </a:lnTo>
                  <a:lnTo>
                    <a:pt x="1169" y="374"/>
                  </a:lnTo>
                  <a:lnTo>
                    <a:pt x="1181" y="380"/>
                  </a:lnTo>
                  <a:lnTo>
                    <a:pt x="1193" y="387"/>
                  </a:lnTo>
                  <a:lnTo>
                    <a:pt x="1205" y="392"/>
                  </a:lnTo>
                  <a:lnTo>
                    <a:pt x="1216" y="395"/>
                  </a:lnTo>
                  <a:lnTo>
                    <a:pt x="1223" y="398"/>
                  </a:lnTo>
                  <a:lnTo>
                    <a:pt x="1225" y="399"/>
                  </a:lnTo>
                  <a:lnTo>
                    <a:pt x="1227" y="400"/>
                  </a:lnTo>
                  <a:lnTo>
                    <a:pt x="1227" y="403"/>
                  </a:lnTo>
                  <a:lnTo>
                    <a:pt x="1227" y="406"/>
                  </a:lnTo>
                  <a:lnTo>
                    <a:pt x="1221" y="415"/>
                  </a:lnTo>
                  <a:lnTo>
                    <a:pt x="1211" y="428"/>
                  </a:lnTo>
                  <a:lnTo>
                    <a:pt x="1205" y="438"/>
                  </a:lnTo>
                  <a:lnTo>
                    <a:pt x="1201" y="445"/>
                  </a:lnTo>
                  <a:lnTo>
                    <a:pt x="1200" y="453"/>
                  </a:lnTo>
                  <a:lnTo>
                    <a:pt x="1200" y="461"/>
                  </a:lnTo>
                  <a:lnTo>
                    <a:pt x="1201" y="468"/>
                  </a:lnTo>
                  <a:lnTo>
                    <a:pt x="1204" y="475"/>
                  </a:lnTo>
                  <a:lnTo>
                    <a:pt x="1208" y="480"/>
                  </a:lnTo>
                  <a:lnTo>
                    <a:pt x="1213" y="484"/>
                  </a:lnTo>
                  <a:lnTo>
                    <a:pt x="1220" y="488"/>
                  </a:lnTo>
                  <a:lnTo>
                    <a:pt x="1227" y="489"/>
                  </a:lnTo>
                  <a:lnTo>
                    <a:pt x="1235" y="489"/>
                  </a:lnTo>
                  <a:lnTo>
                    <a:pt x="1244" y="488"/>
                  </a:lnTo>
                  <a:lnTo>
                    <a:pt x="1253" y="485"/>
                  </a:lnTo>
                  <a:lnTo>
                    <a:pt x="1263" y="480"/>
                  </a:lnTo>
                  <a:lnTo>
                    <a:pt x="1273" y="473"/>
                  </a:lnTo>
                  <a:lnTo>
                    <a:pt x="1283" y="464"/>
                  </a:lnTo>
                  <a:lnTo>
                    <a:pt x="1300" y="447"/>
                  </a:lnTo>
                  <a:lnTo>
                    <a:pt x="1315" y="435"/>
                  </a:lnTo>
                  <a:lnTo>
                    <a:pt x="1321" y="431"/>
                  </a:lnTo>
                  <a:lnTo>
                    <a:pt x="1328" y="427"/>
                  </a:lnTo>
                  <a:lnTo>
                    <a:pt x="1335" y="426"/>
                  </a:lnTo>
                  <a:lnTo>
                    <a:pt x="1340" y="426"/>
                  </a:lnTo>
                  <a:lnTo>
                    <a:pt x="1345" y="426"/>
                  </a:lnTo>
                  <a:lnTo>
                    <a:pt x="1349" y="427"/>
                  </a:lnTo>
                  <a:lnTo>
                    <a:pt x="1355" y="430"/>
                  </a:lnTo>
                  <a:lnTo>
                    <a:pt x="1359" y="434"/>
                  </a:lnTo>
                  <a:lnTo>
                    <a:pt x="1366" y="444"/>
                  </a:lnTo>
                  <a:lnTo>
                    <a:pt x="1373" y="457"/>
                  </a:lnTo>
                  <a:lnTo>
                    <a:pt x="1382" y="472"/>
                  </a:lnTo>
                  <a:lnTo>
                    <a:pt x="1390" y="485"/>
                  </a:lnTo>
                  <a:lnTo>
                    <a:pt x="1398" y="493"/>
                  </a:lnTo>
                  <a:lnTo>
                    <a:pt x="1406" y="500"/>
                  </a:lnTo>
                  <a:lnTo>
                    <a:pt x="1410" y="501"/>
                  </a:lnTo>
                  <a:lnTo>
                    <a:pt x="1414" y="503"/>
                  </a:lnTo>
                  <a:lnTo>
                    <a:pt x="1418" y="503"/>
                  </a:lnTo>
                  <a:lnTo>
                    <a:pt x="1422" y="503"/>
                  </a:lnTo>
                  <a:lnTo>
                    <a:pt x="1426" y="500"/>
                  </a:lnTo>
                  <a:lnTo>
                    <a:pt x="1430" y="497"/>
                  </a:lnTo>
                  <a:lnTo>
                    <a:pt x="1436" y="493"/>
                  </a:lnTo>
                  <a:lnTo>
                    <a:pt x="1440" y="488"/>
                  </a:lnTo>
                  <a:lnTo>
                    <a:pt x="1444" y="484"/>
                  </a:lnTo>
                  <a:lnTo>
                    <a:pt x="1448" y="481"/>
                  </a:lnTo>
                  <a:lnTo>
                    <a:pt x="1453" y="479"/>
                  </a:lnTo>
                  <a:lnTo>
                    <a:pt x="1457" y="477"/>
                  </a:lnTo>
                  <a:lnTo>
                    <a:pt x="1461" y="476"/>
                  </a:lnTo>
                  <a:lnTo>
                    <a:pt x="1465" y="476"/>
                  </a:lnTo>
                  <a:lnTo>
                    <a:pt x="1469" y="477"/>
                  </a:lnTo>
                  <a:lnTo>
                    <a:pt x="1473" y="480"/>
                  </a:lnTo>
                  <a:lnTo>
                    <a:pt x="1481" y="487"/>
                  </a:lnTo>
                  <a:lnTo>
                    <a:pt x="1489" y="497"/>
                  </a:lnTo>
                  <a:lnTo>
                    <a:pt x="1497" y="512"/>
                  </a:lnTo>
                  <a:lnTo>
                    <a:pt x="1506" y="531"/>
                  </a:lnTo>
                  <a:lnTo>
                    <a:pt x="1516" y="548"/>
                  </a:lnTo>
                  <a:lnTo>
                    <a:pt x="1525" y="563"/>
                  </a:lnTo>
                  <a:lnTo>
                    <a:pt x="1532" y="577"/>
                  </a:lnTo>
                  <a:lnTo>
                    <a:pt x="1537" y="591"/>
                  </a:lnTo>
                  <a:lnTo>
                    <a:pt x="1540" y="603"/>
                  </a:lnTo>
                  <a:lnTo>
                    <a:pt x="1541" y="613"/>
                  </a:lnTo>
                  <a:lnTo>
                    <a:pt x="1540" y="624"/>
                  </a:lnTo>
                  <a:lnTo>
                    <a:pt x="1536" y="633"/>
                  </a:lnTo>
                  <a:lnTo>
                    <a:pt x="1534" y="636"/>
                  </a:lnTo>
                  <a:lnTo>
                    <a:pt x="1533" y="639"/>
                  </a:lnTo>
                  <a:lnTo>
                    <a:pt x="1533" y="641"/>
                  </a:lnTo>
                  <a:lnTo>
                    <a:pt x="1533" y="644"/>
                  </a:lnTo>
                  <a:lnTo>
                    <a:pt x="1536" y="649"/>
                  </a:lnTo>
                  <a:lnTo>
                    <a:pt x="1541" y="655"/>
                  </a:lnTo>
                  <a:lnTo>
                    <a:pt x="1557" y="665"/>
                  </a:lnTo>
                  <a:lnTo>
                    <a:pt x="1578" y="681"/>
                  </a:lnTo>
                  <a:lnTo>
                    <a:pt x="1589" y="689"/>
                  </a:lnTo>
                  <a:lnTo>
                    <a:pt x="1598" y="697"/>
                  </a:lnTo>
                  <a:lnTo>
                    <a:pt x="1605" y="705"/>
                  </a:lnTo>
                  <a:lnTo>
                    <a:pt x="1609" y="712"/>
                  </a:lnTo>
                  <a:lnTo>
                    <a:pt x="1610" y="716"/>
                  </a:lnTo>
                  <a:lnTo>
                    <a:pt x="1610" y="719"/>
                  </a:lnTo>
                  <a:lnTo>
                    <a:pt x="1609" y="723"/>
                  </a:lnTo>
                  <a:lnTo>
                    <a:pt x="1608" y="725"/>
                  </a:lnTo>
                  <a:lnTo>
                    <a:pt x="1605" y="728"/>
                  </a:lnTo>
                  <a:lnTo>
                    <a:pt x="1601" y="731"/>
                  </a:lnTo>
                  <a:lnTo>
                    <a:pt x="1596" y="733"/>
                  </a:lnTo>
                  <a:lnTo>
                    <a:pt x="1590" y="735"/>
                  </a:lnTo>
                  <a:lnTo>
                    <a:pt x="1578" y="740"/>
                  </a:lnTo>
                  <a:lnTo>
                    <a:pt x="1570" y="745"/>
                  </a:lnTo>
                  <a:lnTo>
                    <a:pt x="1566" y="748"/>
                  </a:lnTo>
                  <a:lnTo>
                    <a:pt x="1565" y="752"/>
                  </a:lnTo>
                  <a:lnTo>
                    <a:pt x="1564" y="755"/>
                  </a:lnTo>
                  <a:lnTo>
                    <a:pt x="1564" y="759"/>
                  </a:lnTo>
                  <a:lnTo>
                    <a:pt x="1564" y="763"/>
                  </a:lnTo>
                  <a:lnTo>
                    <a:pt x="1565" y="767"/>
                  </a:lnTo>
                  <a:lnTo>
                    <a:pt x="1566" y="771"/>
                  </a:lnTo>
                  <a:lnTo>
                    <a:pt x="1570" y="775"/>
                  </a:lnTo>
                  <a:lnTo>
                    <a:pt x="1578" y="784"/>
                  </a:lnTo>
                  <a:lnTo>
                    <a:pt x="1590" y="795"/>
                  </a:lnTo>
                  <a:lnTo>
                    <a:pt x="1608" y="816"/>
                  </a:lnTo>
                  <a:lnTo>
                    <a:pt x="1620" y="833"/>
                  </a:lnTo>
                  <a:lnTo>
                    <a:pt x="1626" y="840"/>
                  </a:lnTo>
                  <a:lnTo>
                    <a:pt x="1633" y="848"/>
                  </a:lnTo>
                  <a:lnTo>
                    <a:pt x="1641" y="855"/>
                  </a:lnTo>
                  <a:lnTo>
                    <a:pt x="1650" y="861"/>
                  </a:lnTo>
                  <a:lnTo>
                    <a:pt x="1661" y="869"/>
                  </a:lnTo>
                  <a:lnTo>
                    <a:pt x="1670" y="879"/>
                  </a:lnTo>
                  <a:lnTo>
                    <a:pt x="1678" y="888"/>
                  </a:lnTo>
                  <a:lnTo>
                    <a:pt x="1686" y="899"/>
                  </a:lnTo>
                  <a:lnTo>
                    <a:pt x="1696" y="915"/>
                  </a:lnTo>
                  <a:lnTo>
                    <a:pt x="1698" y="921"/>
                  </a:lnTo>
                  <a:lnTo>
                    <a:pt x="1682" y="935"/>
                  </a:lnTo>
                  <a:lnTo>
                    <a:pt x="1665" y="948"/>
                  </a:lnTo>
                  <a:lnTo>
                    <a:pt x="1649" y="964"/>
                  </a:lnTo>
                  <a:lnTo>
                    <a:pt x="1633" y="979"/>
                  </a:lnTo>
                  <a:lnTo>
                    <a:pt x="1617" y="996"/>
                  </a:lnTo>
                  <a:lnTo>
                    <a:pt x="1602" y="1013"/>
                  </a:lnTo>
                  <a:lnTo>
                    <a:pt x="1589" y="1032"/>
                  </a:lnTo>
                  <a:lnTo>
                    <a:pt x="1576" y="1050"/>
                  </a:lnTo>
                  <a:lnTo>
                    <a:pt x="1564" y="1070"/>
                  </a:lnTo>
                  <a:lnTo>
                    <a:pt x="1553" y="1090"/>
                  </a:lnTo>
                  <a:lnTo>
                    <a:pt x="1542" y="1112"/>
                  </a:lnTo>
                  <a:lnTo>
                    <a:pt x="1533" y="1134"/>
                  </a:lnTo>
                  <a:lnTo>
                    <a:pt x="1526" y="1157"/>
                  </a:lnTo>
                  <a:lnTo>
                    <a:pt x="1520" y="1180"/>
                  </a:lnTo>
                  <a:lnTo>
                    <a:pt x="1514" y="1204"/>
                  </a:lnTo>
                  <a:lnTo>
                    <a:pt x="1512" y="1229"/>
                  </a:lnTo>
                  <a:lnTo>
                    <a:pt x="1514" y="1236"/>
                  </a:lnTo>
                  <a:lnTo>
                    <a:pt x="1517" y="1241"/>
                  </a:lnTo>
                  <a:lnTo>
                    <a:pt x="1521" y="1245"/>
                  </a:lnTo>
                  <a:lnTo>
                    <a:pt x="1526" y="1249"/>
                  </a:lnTo>
                  <a:lnTo>
                    <a:pt x="1532" y="1250"/>
                  </a:lnTo>
                  <a:lnTo>
                    <a:pt x="1538" y="1252"/>
                  </a:lnTo>
                  <a:lnTo>
                    <a:pt x="1546" y="1252"/>
                  </a:lnTo>
                  <a:lnTo>
                    <a:pt x="1553" y="1250"/>
                  </a:lnTo>
                  <a:lnTo>
                    <a:pt x="1586" y="1244"/>
                  </a:lnTo>
                  <a:lnTo>
                    <a:pt x="1622" y="1237"/>
                  </a:lnTo>
                  <a:lnTo>
                    <a:pt x="1630" y="1237"/>
                  </a:lnTo>
                  <a:lnTo>
                    <a:pt x="1638" y="1236"/>
                  </a:lnTo>
                  <a:lnTo>
                    <a:pt x="1645" y="1237"/>
                  </a:lnTo>
                  <a:lnTo>
                    <a:pt x="1653" y="1238"/>
                  </a:lnTo>
                  <a:lnTo>
                    <a:pt x="1660" y="1242"/>
                  </a:lnTo>
                  <a:lnTo>
                    <a:pt x="1665" y="1246"/>
                  </a:lnTo>
                  <a:lnTo>
                    <a:pt x="1670" y="1252"/>
                  </a:lnTo>
                  <a:lnTo>
                    <a:pt x="1674" y="1258"/>
                  </a:lnTo>
                  <a:lnTo>
                    <a:pt x="1678" y="1268"/>
                  </a:lnTo>
                  <a:lnTo>
                    <a:pt x="1680" y="1277"/>
                  </a:lnTo>
                  <a:lnTo>
                    <a:pt x="1681" y="1290"/>
                  </a:lnTo>
                  <a:lnTo>
                    <a:pt x="1681" y="1304"/>
                  </a:lnTo>
                  <a:lnTo>
                    <a:pt x="1680" y="1321"/>
                  </a:lnTo>
                  <a:lnTo>
                    <a:pt x="1678" y="1340"/>
                  </a:lnTo>
                  <a:lnTo>
                    <a:pt x="1674" y="1361"/>
                  </a:lnTo>
                  <a:lnTo>
                    <a:pt x="1669" y="1385"/>
                  </a:lnTo>
                  <a:lnTo>
                    <a:pt x="1657" y="1434"/>
                  </a:lnTo>
                  <a:lnTo>
                    <a:pt x="1648" y="1474"/>
                  </a:lnTo>
                  <a:lnTo>
                    <a:pt x="1641" y="1509"/>
                  </a:lnTo>
                  <a:lnTo>
                    <a:pt x="1637" y="1541"/>
                  </a:lnTo>
                  <a:lnTo>
                    <a:pt x="1634" y="1573"/>
                  </a:lnTo>
                  <a:lnTo>
                    <a:pt x="1633" y="1606"/>
                  </a:lnTo>
                  <a:lnTo>
                    <a:pt x="1633" y="1645"/>
                  </a:lnTo>
                  <a:lnTo>
                    <a:pt x="1632" y="1693"/>
                  </a:lnTo>
                  <a:lnTo>
                    <a:pt x="1633" y="1714"/>
                  </a:lnTo>
                  <a:lnTo>
                    <a:pt x="1637" y="1734"/>
                  </a:lnTo>
                  <a:lnTo>
                    <a:pt x="1642" y="1753"/>
                  </a:lnTo>
                  <a:lnTo>
                    <a:pt x="1649" y="1769"/>
                  </a:lnTo>
                  <a:lnTo>
                    <a:pt x="1656" y="1785"/>
                  </a:lnTo>
                  <a:lnTo>
                    <a:pt x="1664" y="1798"/>
                  </a:lnTo>
                  <a:lnTo>
                    <a:pt x="1673" y="1811"/>
                  </a:lnTo>
                  <a:lnTo>
                    <a:pt x="1681" y="1822"/>
                  </a:lnTo>
                  <a:lnTo>
                    <a:pt x="1688" y="1833"/>
                  </a:lnTo>
                  <a:lnTo>
                    <a:pt x="1694" y="1842"/>
                  </a:lnTo>
                  <a:lnTo>
                    <a:pt x="1700" y="1851"/>
                  </a:lnTo>
                  <a:lnTo>
                    <a:pt x="1704" y="1859"/>
                  </a:lnTo>
                  <a:lnTo>
                    <a:pt x="1705" y="1866"/>
                  </a:lnTo>
                  <a:lnTo>
                    <a:pt x="1704" y="1873"/>
                  </a:lnTo>
                  <a:lnTo>
                    <a:pt x="1700" y="1879"/>
                  </a:lnTo>
                  <a:lnTo>
                    <a:pt x="1693" y="1885"/>
                  </a:lnTo>
                  <a:lnTo>
                    <a:pt x="1684" y="1891"/>
                  </a:lnTo>
                  <a:lnTo>
                    <a:pt x="1676" y="1899"/>
                  </a:lnTo>
                  <a:lnTo>
                    <a:pt x="1668" y="1906"/>
                  </a:lnTo>
                  <a:lnTo>
                    <a:pt x="1661" y="1914"/>
                  </a:lnTo>
                  <a:lnTo>
                    <a:pt x="1648" y="1931"/>
                  </a:lnTo>
                  <a:lnTo>
                    <a:pt x="1636" y="1950"/>
                  </a:lnTo>
                  <a:lnTo>
                    <a:pt x="1613" y="1989"/>
                  </a:lnTo>
                  <a:lnTo>
                    <a:pt x="1590" y="2026"/>
                  </a:lnTo>
                  <a:lnTo>
                    <a:pt x="1578" y="2045"/>
                  </a:lnTo>
                  <a:lnTo>
                    <a:pt x="1565" y="2059"/>
                  </a:lnTo>
                  <a:lnTo>
                    <a:pt x="1558" y="2067"/>
                  </a:lnTo>
                  <a:lnTo>
                    <a:pt x="1550" y="2074"/>
                  </a:lnTo>
                  <a:lnTo>
                    <a:pt x="1542" y="2079"/>
                  </a:lnTo>
                  <a:lnTo>
                    <a:pt x="1534" y="2085"/>
                  </a:lnTo>
                  <a:lnTo>
                    <a:pt x="1525" y="2090"/>
                  </a:lnTo>
                  <a:lnTo>
                    <a:pt x="1516" y="2093"/>
                  </a:lnTo>
                  <a:lnTo>
                    <a:pt x="1505" y="2097"/>
                  </a:lnTo>
                  <a:lnTo>
                    <a:pt x="1493" y="2098"/>
                  </a:lnTo>
                  <a:lnTo>
                    <a:pt x="1481" y="2099"/>
                  </a:lnTo>
                  <a:lnTo>
                    <a:pt x="1468" y="2099"/>
                  </a:lnTo>
                  <a:lnTo>
                    <a:pt x="1454" y="2098"/>
                  </a:lnTo>
                  <a:lnTo>
                    <a:pt x="1440" y="2095"/>
                  </a:lnTo>
                  <a:lnTo>
                    <a:pt x="1410" y="2090"/>
                  </a:lnTo>
                  <a:lnTo>
                    <a:pt x="1386" y="2085"/>
                  </a:lnTo>
                  <a:lnTo>
                    <a:pt x="1365" y="2077"/>
                  </a:lnTo>
                  <a:lnTo>
                    <a:pt x="1345" y="2070"/>
                  </a:lnTo>
                  <a:lnTo>
                    <a:pt x="1327" y="2063"/>
                  </a:lnTo>
                  <a:lnTo>
                    <a:pt x="1308" y="2058"/>
                  </a:lnTo>
                  <a:lnTo>
                    <a:pt x="1288" y="2055"/>
                  </a:lnTo>
                  <a:lnTo>
                    <a:pt x="1265" y="2054"/>
                  </a:lnTo>
                  <a:lnTo>
                    <a:pt x="1259" y="2054"/>
                  </a:lnTo>
                  <a:lnTo>
                    <a:pt x="1251" y="2057"/>
                  </a:lnTo>
                  <a:lnTo>
                    <a:pt x="1244" y="2059"/>
                  </a:lnTo>
                  <a:lnTo>
                    <a:pt x="1237" y="2063"/>
                  </a:lnTo>
                  <a:lnTo>
                    <a:pt x="1223" y="2073"/>
                  </a:lnTo>
                  <a:lnTo>
                    <a:pt x="1207" y="2085"/>
                  </a:lnTo>
                  <a:lnTo>
                    <a:pt x="1192" y="2097"/>
                  </a:lnTo>
                  <a:lnTo>
                    <a:pt x="1176" y="2107"/>
                  </a:lnTo>
                  <a:lnTo>
                    <a:pt x="1168" y="2111"/>
                  </a:lnTo>
                  <a:lnTo>
                    <a:pt x="1160" y="2115"/>
                  </a:lnTo>
                  <a:lnTo>
                    <a:pt x="1152" y="2118"/>
                  </a:lnTo>
                  <a:lnTo>
                    <a:pt x="1145" y="2119"/>
                  </a:lnTo>
                  <a:lnTo>
                    <a:pt x="1129" y="2122"/>
                  </a:lnTo>
                  <a:lnTo>
                    <a:pt x="1113" y="2122"/>
                  </a:lnTo>
                  <a:lnTo>
                    <a:pt x="1096" y="2121"/>
                  </a:lnTo>
                  <a:lnTo>
                    <a:pt x="1079" y="2118"/>
                  </a:lnTo>
                  <a:lnTo>
                    <a:pt x="1044" y="2110"/>
                  </a:lnTo>
                  <a:lnTo>
                    <a:pt x="1009" y="2102"/>
                  </a:lnTo>
                  <a:lnTo>
                    <a:pt x="992" y="2098"/>
                  </a:lnTo>
                  <a:lnTo>
                    <a:pt x="976" y="2095"/>
                  </a:lnTo>
                  <a:lnTo>
                    <a:pt x="961" y="2094"/>
                  </a:lnTo>
                  <a:lnTo>
                    <a:pt x="948" y="2094"/>
                  </a:lnTo>
                  <a:lnTo>
                    <a:pt x="941" y="2095"/>
                  </a:lnTo>
                  <a:lnTo>
                    <a:pt x="936" y="2097"/>
                  </a:lnTo>
                  <a:lnTo>
                    <a:pt x="931" y="2099"/>
                  </a:lnTo>
                  <a:lnTo>
                    <a:pt x="925" y="2102"/>
                  </a:lnTo>
                  <a:lnTo>
                    <a:pt x="920" y="2105"/>
                  </a:lnTo>
                  <a:lnTo>
                    <a:pt x="916" y="2109"/>
                  </a:lnTo>
                  <a:lnTo>
                    <a:pt x="913" y="2114"/>
                  </a:lnTo>
                  <a:lnTo>
                    <a:pt x="909" y="2119"/>
                  </a:lnTo>
                  <a:lnTo>
                    <a:pt x="899" y="2147"/>
                  </a:lnTo>
                  <a:lnTo>
                    <a:pt x="883" y="2179"/>
                  </a:lnTo>
                  <a:lnTo>
                    <a:pt x="863" y="2214"/>
                  </a:lnTo>
                  <a:lnTo>
                    <a:pt x="839" y="2252"/>
                  </a:lnTo>
                  <a:lnTo>
                    <a:pt x="809" y="2292"/>
                  </a:lnTo>
                  <a:lnTo>
                    <a:pt x="777" y="2332"/>
                  </a:lnTo>
                  <a:lnTo>
                    <a:pt x="759" y="2354"/>
                  </a:lnTo>
                  <a:lnTo>
                    <a:pt x="740" y="2374"/>
                  </a:lnTo>
                  <a:lnTo>
                    <a:pt x="720" y="2395"/>
                  </a:lnTo>
                  <a:lnTo>
                    <a:pt x="700" y="2415"/>
                  </a:lnTo>
                  <a:lnTo>
                    <a:pt x="677" y="2435"/>
                  </a:lnTo>
                  <a:lnTo>
                    <a:pt x="655" y="2454"/>
                  </a:lnTo>
                  <a:lnTo>
                    <a:pt x="632" y="2472"/>
                  </a:lnTo>
                  <a:lnTo>
                    <a:pt x="607" y="2491"/>
                  </a:lnTo>
                  <a:lnTo>
                    <a:pt x="582" y="2508"/>
                  </a:lnTo>
                  <a:lnTo>
                    <a:pt x="555" y="2526"/>
                  </a:lnTo>
                  <a:lnTo>
                    <a:pt x="527" y="2540"/>
                  </a:lnTo>
                  <a:lnTo>
                    <a:pt x="499" y="2555"/>
                  </a:lnTo>
                  <a:lnTo>
                    <a:pt x="470" y="2568"/>
                  </a:lnTo>
                  <a:lnTo>
                    <a:pt x="440" y="2580"/>
                  </a:lnTo>
                  <a:lnTo>
                    <a:pt x="408" y="2591"/>
                  </a:lnTo>
                  <a:lnTo>
                    <a:pt x="378" y="2600"/>
                  </a:lnTo>
                  <a:lnTo>
                    <a:pt x="344" y="2608"/>
                  </a:lnTo>
                  <a:lnTo>
                    <a:pt x="311" y="2614"/>
                  </a:lnTo>
                  <a:lnTo>
                    <a:pt x="276" y="2618"/>
                  </a:lnTo>
                  <a:lnTo>
                    <a:pt x="242" y="2619"/>
                  </a:lnTo>
                  <a:lnTo>
                    <a:pt x="222" y="2620"/>
                  </a:lnTo>
                  <a:lnTo>
                    <a:pt x="204" y="2619"/>
                  </a:lnTo>
                  <a:lnTo>
                    <a:pt x="187" y="2618"/>
                  </a:lnTo>
                  <a:lnTo>
                    <a:pt x="171" y="2616"/>
                  </a:lnTo>
                  <a:lnTo>
                    <a:pt x="155" y="2614"/>
                  </a:lnTo>
                  <a:lnTo>
                    <a:pt x="140" y="2611"/>
                  </a:lnTo>
                  <a:lnTo>
                    <a:pt x="127" y="2607"/>
                  </a:lnTo>
                  <a:lnTo>
                    <a:pt x="115" y="2603"/>
                  </a:lnTo>
                  <a:lnTo>
                    <a:pt x="92" y="2595"/>
                  </a:lnTo>
                  <a:lnTo>
                    <a:pt x="72" y="2584"/>
                  </a:lnTo>
                  <a:lnTo>
                    <a:pt x="56" y="2574"/>
                  </a:lnTo>
                  <a:lnTo>
                    <a:pt x="42" y="2562"/>
                  </a:lnTo>
                  <a:lnTo>
                    <a:pt x="31" y="2550"/>
                  </a:lnTo>
                  <a:lnTo>
                    <a:pt x="22" y="2539"/>
                  </a:lnTo>
                  <a:lnTo>
                    <a:pt x="14" y="2528"/>
                  </a:lnTo>
                  <a:lnTo>
                    <a:pt x="8" y="2519"/>
                  </a:lnTo>
                  <a:lnTo>
                    <a:pt x="2" y="2504"/>
                  </a:lnTo>
                  <a:lnTo>
                    <a:pt x="0" y="2499"/>
                  </a:lnTo>
                  <a:lnTo>
                    <a:pt x="3" y="2487"/>
                  </a:lnTo>
                  <a:lnTo>
                    <a:pt x="8" y="2476"/>
                  </a:lnTo>
                  <a:lnTo>
                    <a:pt x="14" y="2466"/>
                  </a:lnTo>
                  <a:lnTo>
                    <a:pt x="20" y="2455"/>
                  </a:lnTo>
                  <a:lnTo>
                    <a:pt x="36" y="2436"/>
                  </a:lnTo>
                  <a:lnTo>
                    <a:pt x="54" y="2418"/>
                  </a:lnTo>
                  <a:lnTo>
                    <a:pt x="71" y="2399"/>
                  </a:lnTo>
                  <a:lnTo>
                    <a:pt x="86" y="2380"/>
                  </a:lnTo>
                  <a:lnTo>
                    <a:pt x="92" y="2371"/>
                  </a:lnTo>
                  <a:lnTo>
                    <a:pt x="98" y="2360"/>
                  </a:lnTo>
                  <a:lnTo>
                    <a:pt x="100" y="2348"/>
                  </a:lnTo>
                  <a:lnTo>
                    <a:pt x="103" y="2336"/>
                  </a:lnTo>
                  <a:lnTo>
                    <a:pt x="82" y="2332"/>
                  </a:lnTo>
                  <a:lnTo>
                    <a:pt x="51" y="2326"/>
                  </a:lnTo>
                  <a:lnTo>
                    <a:pt x="43" y="2323"/>
                  </a:lnTo>
                  <a:lnTo>
                    <a:pt x="36" y="2320"/>
                  </a:lnTo>
                  <a:lnTo>
                    <a:pt x="30" y="2316"/>
                  </a:lnTo>
                  <a:lnTo>
                    <a:pt x="24" y="2312"/>
                  </a:lnTo>
                  <a:lnTo>
                    <a:pt x="19" y="2308"/>
                  </a:lnTo>
                  <a:lnTo>
                    <a:pt x="15" y="2302"/>
                  </a:lnTo>
                  <a:lnTo>
                    <a:pt x="14" y="2296"/>
                  </a:lnTo>
                  <a:lnTo>
                    <a:pt x="12" y="2288"/>
                  </a:lnTo>
                  <a:lnTo>
                    <a:pt x="14" y="2274"/>
                  </a:lnTo>
                  <a:lnTo>
                    <a:pt x="18" y="2260"/>
                  </a:lnTo>
                  <a:lnTo>
                    <a:pt x="23" y="2247"/>
                  </a:lnTo>
                  <a:lnTo>
                    <a:pt x="30" y="2235"/>
                  </a:lnTo>
                  <a:lnTo>
                    <a:pt x="46" y="2214"/>
                  </a:lnTo>
                  <a:lnTo>
                    <a:pt x="60" y="2192"/>
                  </a:lnTo>
                  <a:lnTo>
                    <a:pt x="50" y="2183"/>
                  </a:lnTo>
                  <a:lnTo>
                    <a:pt x="38" y="2171"/>
                  </a:lnTo>
                  <a:lnTo>
                    <a:pt x="32" y="2165"/>
                  </a:lnTo>
                  <a:lnTo>
                    <a:pt x="28" y="2158"/>
                  </a:lnTo>
                  <a:lnTo>
                    <a:pt x="26" y="2149"/>
                  </a:lnTo>
                  <a:lnTo>
                    <a:pt x="24" y="2138"/>
                  </a:lnTo>
                  <a:lnTo>
                    <a:pt x="26" y="2131"/>
                  </a:lnTo>
                  <a:lnTo>
                    <a:pt x="27" y="2126"/>
                  </a:lnTo>
                  <a:lnTo>
                    <a:pt x="31" y="2121"/>
                  </a:lnTo>
                  <a:lnTo>
                    <a:pt x="35" y="2117"/>
                  </a:lnTo>
                  <a:lnTo>
                    <a:pt x="42" y="2113"/>
                  </a:lnTo>
                  <a:lnTo>
                    <a:pt x="48" y="2109"/>
                  </a:lnTo>
                  <a:lnTo>
                    <a:pt x="55" y="2106"/>
                  </a:lnTo>
                  <a:lnTo>
                    <a:pt x="64" y="2103"/>
                  </a:lnTo>
                  <a:lnTo>
                    <a:pt x="82" y="2099"/>
                  </a:lnTo>
                  <a:lnTo>
                    <a:pt x="100" y="2098"/>
                  </a:lnTo>
                  <a:lnTo>
                    <a:pt x="120" y="2097"/>
                  </a:lnTo>
                  <a:lnTo>
                    <a:pt x="139" y="2095"/>
                  </a:lnTo>
                  <a:lnTo>
                    <a:pt x="148" y="2095"/>
                  </a:lnTo>
                  <a:lnTo>
                    <a:pt x="156" y="2093"/>
                  </a:lnTo>
                  <a:lnTo>
                    <a:pt x="164" y="2089"/>
                  </a:lnTo>
                  <a:lnTo>
                    <a:pt x="171" y="2085"/>
                  </a:lnTo>
                  <a:lnTo>
                    <a:pt x="182" y="2073"/>
                  </a:lnTo>
                  <a:lnTo>
                    <a:pt x="191" y="2059"/>
                  </a:lnTo>
                  <a:lnTo>
                    <a:pt x="200" y="2046"/>
                  </a:lnTo>
                  <a:lnTo>
                    <a:pt x="212" y="2035"/>
                  </a:lnTo>
                  <a:lnTo>
                    <a:pt x="220" y="2030"/>
                  </a:lnTo>
                  <a:lnTo>
                    <a:pt x="228" y="2027"/>
                  </a:lnTo>
                  <a:lnTo>
                    <a:pt x="236" y="2025"/>
                  </a:lnTo>
                  <a:lnTo>
                    <a:pt x="247" y="2023"/>
                  </a:lnTo>
                  <a:lnTo>
                    <a:pt x="275" y="2025"/>
                  </a:lnTo>
                  <a:lnTo>
                    <a:pt x="303" y="2023"/>
                  </a:lnTo>
                  <a:lnTo>
                    <a:pt x="316" y="2022"/>
                  </a:lnTo>
                  <a:lnTo>
                    <a:pt x="328" y="2018"/>
                  </a:lnTo>
                  <a:lnTo>
                    <a:pt x="335" y="2017"/>
                  </a:lnTo>
                  <a:lnTo>
                    <a:pt x="340" y="2013"/>
                  </a:lnTo>
                  <a:lnTo>
                    <a:pt x="346" y="2010"/>
                  </a:lnTo>
                  <a:lnTo>
                    <a:pt x="350" y="2006"/>
                  </a:lnTo>
                  <a:lnTo>
                    <a:pt x="355" y="1998"/>
                  </a:lnTo>
                  <a:lnTo>
                    <a:pt x="358" y="1991"/>
                  </a:lnTo>
                  <a:lnTo>
                    <a:pt x="359" y="1983"/>
                  </a:lnTo>
                  <a:lnTo>
                    <a:pt x="359" y="1974"/>
                  </a:lnTo>
                  <a:lnTo>
                    <a:pt x="359" y="1966"/>
                  </a:lnTo>
                  <a:lnTo>
                    <a:pt x="360" y="1957"/>
                  </a:lnTo>
                  <a:lnTo>
                    <a:pt x="363" y="1949"/>
                  </a:lnTo>
                  <a:lnTo>
                    <a:pt x="368" y="1939"/>
                  </a:lnTo>
                  <a:lnTo>
                    <a:pt x="390" y="1918"/>
                  </a:lnTo>
                  <a:lnTo>
                    <a:pt x="408" y="1901"/>
                  </a:lnTo>
                  <a:lnTo>
                    <a:pt x="426" y="1882"/>
                  </a:lnTo>
                  <a:lnTo>
                    <a:pt x="442" y="1865"/>
                  </a:lnTo>
                  <a:lnTo>
                    <a:pt x="448" y="1855"/>
                  </a:lnTo>
                  <a:lnTo>
                    <a:pt x="455" y="1845"/>
                  </a:lnTo>
                  <a:lnTo>
                    <a:pt x="462" y="1834"/>
                  </a:lnTo>
                  <a:lnTo>
                    <a:pt x="468" y="1822"/>
                  </a:lnTo>
                  <a:lnTo>
                    <a:pt x="474" y="1809"/>
                  </a:lnTo>
                  <a:lnTo>
                    <a:pt x="479" y="1793"/>
                  </a:lnTo>
                  <a:lnTo>
                    <a:pt x="484" y="1777"/>
                  </a:lnTo>
                  <a:lnTo>
                    <a:pt x="488" y="1758"/>
                  </a:lnTo>
                  <a:lnTo>
                    <a:pt x="500" y="1758"/>
                  </a:lnTo>
                  <a:lnTo>
                    <a:pt x="512" y="1755"/>
                  </a:lnTo>
                  <a:lnTo>
                    <a:pt x="524" y="1753"/>
                  </a:lnTo>
                  <a:lnTo>
                    <a:pt x="536" y="1747"/>
                  </a:lnTo>
                  <a:lnTo>
                    <a:pt x="548" y="1742"/>
                  </a:lnTo>
                  <a:lnTo>
                    <a:pt x="559" y="1735"/>
                  </a:lnTo>
                  <a:lnTo>
                    <a:pt x="571" y="1729"/>
                  </a:lnTo>
                  <a:lnTo>
                    <a:pt x="582" y="1721"/>
                  </a:lnTo>
                  <a:lnTo>
                    <a:pt x="601" y="1703"/>
                  </a:lnTo>
                  <a:lnTo>
                    <a:pt x="620" y="1685"/>
                  </a:lnTo>
                  <a:lnTo>
                    <a:pt x="636" y="1667"/>
                  </a:lnTo>
                  <a:lnTo>
                    <a:pt x="651" y="1650"/>
                  </a:lnTo>
                  <a:lnTo>
                    <a:pt x="667" y="1637"/>
                  </a:lnTo>
                  <a:lnTo>
                    <a:pt x="681" y="1626"/>
                  </a:lnTo>
                  <a:lnTo>
                    <a:pt x="695" y="1614"/>
                  </a:lnTo>
                  <a:lnTo>
                    <a:pt x="705" y="1601"/>
                  </a:lnTo>
                  <a:lnTo>
                    <a:pt x="711" y="1594"/>
                  </a:lnTo>
                  <a:lnTo>
                    <a:pt x="716" y="1588"/>
                  </a:lnTo>
                  <a:lnTo>
                    <a:pt x="720" y="1580"/>
                  </a:lnTo>
                  <a:lnTo>
                    <a:pt x="723" y="1572"/>
                  </a:lnTo>
                  <a:lnTo>
                    <a:pt x="725" y="1562"/>
                  </a:lnTo>
                  <a:lnTo>
                    <a:pt x="728" y="1553"/>
                  </a:lnTo>
                  <a:lnTo>
                    <a:pt x="728" y="1542"/>
                  </a:lnTo>
                  <a:lnTo>
                    <a:pt x="729" y="1530"/>
                  </a:lnTo>
                  <a:lnTo>
                    <a:pt x="728" y="1516"/>
                  </a:lnTo>
                  <a:lnTo>
                    <a:pt x="724" y="1502"/>
                  </a:lnTo>
                  <a:lnTo>
                    <a:pt x="719" y="1490"/>
                  </a:lnTo>
                  <a:lnTo>
                    <a:pt x="712" y="1480"/>
                  </a:lnTo>
                  <a:lnTo>
                    <a:pt x="704" y="1470"/>
                  </a:lnTo>
                  <a:lnTo>
                    <a:pt x="695" y="1462"/>
                  </a:lnTo>
                  <a:lnTo>
                    <a:pt x="685" y="1454"/>
                  </a:lnTo>
                  <a:lnTo>
                    <a:pt x="675" y="1448"/>
                  </a:lnTo>
                  <a:lnTo>
                    <a:pt x="655" y="1433"/>
                  </a:lnTo>
                  <a:lnTo>
                    <a:pt x="637" y="1417"/>
                  </a:lnTo>
                  <a:lnTo>
                    <a:pt x="631" y="1408"/>
                  </a:lnTo>
                  <a:lnTo>
                    <a:pt x="625" y="1397"/>
                  </a:lnTo>
                  <a:lnTo>
                    <a:pt x="621" y="1386"/>
                  </a:lnTo>
                  <a:lnTo>
                    <a:pt x="620" y="1373"/>
                  </a:lnTo>
                  <a:lnTo>
                    <a:pt x="621" y="1366"/>
                  </a:lnTo>
                  <a:lnTo>
                    <a:pt x="623" y="1360"/>
                  </a:lnTo>
                  <a:lnTo>
                    <a:pt x="625" y="1353"/>
                  </a:lnTo>
                  <a:lnTo>
                    <a:pt x="629" y="1349"/>
                  </a:lnTo>
                  <a:lnTo>
                    <a:pt x="639" y="1340"/>
                  </a:lnTo>
                  <a:lnTo>
                    <a:pt x="649" y="1333"/>
                  </a:lnTo>
                  <a:lnTo>
                    <a:pt x="663" y="1326"/>
                  </a:lnTo>
                  <a:lnTo>
                    <a:pt x="673" y="1320"/>
                  </a:lnTo>
                  <a:lnTo>
                    <a:pt x="680" y="1316"/>
                  </a:lnTo>
                  <a:lnTo>
                    <a:pt x="684" y="1312"/>
                  </a:lnTo>
                  <a:lnTo>
                    <a:pt x="689" y="1306"/>
                  </a:lnTo>
                  <a:lnTo>
                    <a:pt x="693" y="1301"/>
                  </a:lnTo>
                  <a:lnTo>
                    <a:pt x="707" y="1269"/>
                  </a:lnTo>
                  <a:lnTo>
                    <a:pt x="720" y="1234"/>
                  </a:lnTo>
                  <a:lnTo>
                    <a:pt x="736" y="1198"/>
                  </a:lnTo>
                  <a:lnTo>
                    <a:pt x="752" y="1161"/>
                  </a:lnTo>
                  <a:lnTo>
                    <a:pt x="760" y="1144"/>
                  </a:lnTo>
                  <a:lnTo>
                    <a:pt x="769" y="1126"/>
                  </a:lnTo>
                  <a:lnTo>
                    <a:pt x="779" y="1109"/>
                  </a:lnTo>
                  <a:lnTo>
                    <a:pt x="789" y="1094"/>
                  </a:lnTo>
                  <a:lnTo>
                    <a:pt x="800" y="1080"/>
                  </a:lnTo>
                  <a:lnTo>
                    <a:pt x="812" y="1068"/>
                  </a:lnTo>
                  <a:lnTo>
                    <a:pt x="824" y="1057"/>
                  </a:lnTo>
                  <a:lnTo>
                    <a:pt x="837" y="1048"/>
                  </a:lnTo>
                  <a:lnTo>
                    <a:pt x="865" y="1032"/>
                  </a:lnTo>
                  <a:lnTo>
                    <a:pt x="893" y="1015"/>
                  </a:lnTo>
                  <a:lnTo>
                    <a:pt x="899" y="1009"/>
                  </a:lnTo>
                  <a:lnTo>
                    <a:pt x="904" y="1004"/>
                  </a:lnTo>
                  <a:lnTo>
                    <a:pt x="909" y="997"/>
                  </a:lnTo>
                  <a:lnTo>
                    <a:pt x="913" y="989"/>
                  </a:lnTo>
                  <a:lnTo>
                    <a:pt x="917" y="980"/>
                  </a:lnTo>
                  <a:lnTo>
                    <a:pt x="920" y="971"/>
                  </a:lnTo>
                  <a:lnTo>
                    <a:pt x="921" y="959"/>
                  </a:lnTo>
                  <a:lnTo>
                    <a:pt x="921" y="945"/>
                  </a:lnTo>
                  <a:lnTo>
                    <a:pt x="921" y="937"/>
                  </a:lnTo>
                  <a:lnTo>
                    <a:pt x="920" y="929"/>
                  </a:lnTo>
                  <a:lnTo>
                    <a:pt x="919" y="923"/>
                  </a:lnTo>
                  <a:lnTo>
                    <a:pt x="916" y="916"/>
                  </a:lnTo>
                  <a:lnTo>
                    <a:pt x="912" y="909"/>
                  </a:lnTo>
                  <a:lnTo>
                    <a:pt x="908" y="904"/>
                  </a:lnTo>
                  <a:lnTo>
                    <a:pt x="904" y="900"/>
                  </a:lnTo>
                  <a:lnTo>
                    <a:pt x="899" y="895"/>
                  </a:lnTo>
                  <a:lnTo>
                    <a:pt x="876" y="879"/>
                  </a:lnTo>
                  <a:lnTo>
                    <a:pt x="849" y="861"/>
                  </a:lnTo>
                  <a:lnTo>
                    <a:pt x="841" y="856"/>
                  </a:lnTo>
                  <a:lnTo>
                    <a:pt x="835" y="851"/>
                  </a:lnTo>
                  <a:lnTo>
                    <a:pt x="828" y="847"/>
                  </a:lnTo>
                  <a:lnTo>
                    <a:pt x="820" y="844"/>
                  </a:lnTo>
                  <a:lnTo>
                    <a:pt x="807" y="841"/>
                  </a:lnTo>
                  <a:lnTo>
                    <a:pt x="793" y="840"/>
                  </a:lnTo>
                  <a:lnTo>
                    <a:pt x="780" y="840"/>
                  </a:lnTo>
                  <a:lnTo>
                    <a:pt x="765" y="839"/>
                  </a:lnTo>
                  <a:lnTo>
                    <a:pt x="748" y="836"/>
                  </a:lnTo>
                  <a:lnTo>
                    <a:pt x="729" y="832"/>
                  </a:lnTo>
                  <a:lnTo>
                    <a:pt x="723" y="817"/>
                  </a:lnTo>
                  <a:lnTo>
                    <a:pt x="707" y="784"/>
                  </a:lnTo>
                  <a:lnTo>
                    <a:pt x="691" y="748"/>
                  </a:lnTo>
                  <a:lnTo>
                    <a:pt x="681" y="723"/>
                  </a:lnTo>
                  <a:lnTo>
                    <a:pt x="673" y="705"/>
                  </a:lnTo>
                  <a:lnTo>
                    <a:pt x="667" y="689"/>
                  </a:lnTo>
                  <a:lnTo>
                    <a:pt x="657" y="675"/>
                  </a:lnTo>
                  <a:lnTo>
                    <a:pt x="649" y="660"/>
                  </a:lnTo>
                  <a:lnTo>
                    <a:pt x="629" y="629"/>
                  </a:lnTo>
                  <a:lnTo>
                    <a:pt x="608" y="596"/>
                  </a:lnTo>
                  <a:lnTo>
                    <a:pt x="601" y="588"/>
                  </a:lnTo>
                  <a:lnTo>
                    <a:pt x="591" y="579"/>
                  </a:lnTo>
                  <a:lnTo>
                    <a:pt x="587" y="573"/>
                  </a:lnTo>
                  <a:lnTo>
                    <a:pt x="583" y="567"/>
                  </a:lnTo>
                  <a:lnTo>
                    <a:pt x="580" y="559"/>
                  </a:lnTo>
                  <a:lnTo>
                    <a:pt x="579" y="548"/>
                  </a:lnTo>
                  <a:lnTo>
                    <a:pt x="578" y="529"/>
                  </a:lnTo>
                  <a:lnTo>
                    <a:pt x="579" y="509"/>
                  </a:lnTo>
                  <a:lnTo>
                    <a:pt x="582" y="501"/>
                  </a:lnTo>
                  <a:lnTo>
                    <a:pt x="587" y="495"/>
                  </a:lnTo>
                  <a:lnTo>
                    <a:pt x="590" y="492"/>
                  </a:lnTo>
                  <a:lnTo>
                    <a:pt x="594" y="489"/>
                  </a:lnTo>
                  <a:lnTo>
                    <a:pt x="598" y="488"/>
                  </a:lnTo>
                  <a:lnTo>
                    <a:pt x="603" y="488"/>
                  </a:lnTo>
                  <a:lnTo>
                    <a:pt x="613" y="489"/>
                  </a:lnTo>
                  <a:lnTo>
                    <a:pt x="621" y="492"/>
                  </a:lnTo>
                  <a:lnTo>
                    <a:pt x="629" y="496"/>
                  </a:lnTo>
                  <a:lnTo>
                    <a:pt x="636" y="500"/>
                  </a:lnTo>
                  <a:lnTo>
                    <a:pt x="644" y="504"/>
                  </a:lnTo>
                  <a:lnTo>
                    <a:pt x="652" y="508"/>
                  </a:lnTo>
                  <a:lnTo>
                    <a:pt x="663" y="511"/>
                  </a:lnTo>
                  <a:lnTo>
                    <a:pt x="675" y="512"/>
                  </a:lnTo>
                  <a:lnTo>
                    <a:pt x="687" y="511"/>
                  </a:lnTo>
                  <a:lnTo>
                    <a:pt x="697" y="508"/>
                  </a:lnTo>
                  <a:lnTo>
                    <a:pt x="708" y="504"/>
                  </a:lnTo>
                  <a:lnTo>
                    <a:pt x="716" y="499"/>
                  </a:lnTo>
                  <a:lnTo>
                    <a:pt x="725" y="492"/>
                  </a:lnTo>
                  <a:lnTo>
                    <a:pt x="733" y="485"/>
                  </a:lnTo>
                  <a:lnTo>
                    <a:pt x="740" y="477"/>
                  </a:lnTo>
                  <a:lnTo>
                    <a:pt x="747" y="468"/>
                  </a:lnTo>
                  <a:lnTo>
                    <a:pt x="760" y="452"/>
                  </a:lnTo>
                  <a:lnTo>
                    <a:pt x="773" y="436"/>
                  </a:lnTo>
                  <a:lnTo>
                    <a:pt x="780" y="430"/>
                  </a:lnTo>
                  <a:lnTo>
                    <a:pt x="787" y="424"/>
                  </a:lnTo>
                  <a:lnTo>
                    <a:pt x="793" y="419"/>
                  </a:lnTo>
                  <a:lnTo>
                    <a:pt x="801" y="416"/>
                  </a:lnTo>
                  <a:lnTo>
                    <a:pt x="796" y="400"/>
                  </a:lnTo>
                  <a:lnTo>
                    <a:pt x="791" y="384"/>
                  </a:lnTo>
                  <a:lnTo>
                    <a:pt x="785" y="368"/>
                  </a:lnTo>
                  <a:lnTo>
                    <a:pt x="783" y="356"/>
                  </a:lnTo>
                  <a:lnTo>
                    <a:pt x="784" y="348"/>
                  </a:lnTo>
                  <a:lnTo>
                    <a:pt x="785" y="342"/>
                  </a:lnTo>
                  <a:lnTo>
                    <a:pt x="788" y="336"/>
                  </a:lnTo>
                  <a:lnTo>
                    <a:pt x="791" y="332"/>
                  </a:lnTo>
                  <a:lnTo>
                    <a:pt x="796" y="324"/>
                  </a:lnTo>
                  <a:lnTo>
                    <a:pt x="801" y="314"/>
                  </a:lnTo>
                  <a:lnTo>
                    <a:pt x="780" y="310"/>
                  </a:lnTo>
                  <a:lnTo>
                    <a:pt x="760" y="306"/>
                  </a:lnTo>
                  <a:lnTo>
                    <a:pt x="740" y="300"/>
                  </a:lnTo>
                  <a:lnTo>
                    <a:pt x="721" y="294"/>
                  </a:lnTo>
                  <a:lnTo>
                    <a:pt x="712" y="291"/>
                  </a:lnTo>
                  <a:lnTo>
                    <a:pt x="704" y="287"/>
                  </a:lnTo>
                  <a:lnTo>
                    <a:pt x="697" y="282"/>
                  </a:lnTo>
                  <a:lnTo>
                    <a:pt x="692" y="276"/>
                  </a:lnTo>
                  <a:lnTo>
                    <a:pt x="687" y="271"/>
                  </a:lnTo>
                  <a:lnTo>
                    <a:pt x="684" y="263"/>
                  </a:lnTo>
                  <a:lnTo>
                    <a:pt x="681" y="256"/>
                  </a:lnTo>
                  <a:lnTo>
                    <a:pt x="681" y="247"/>
                  </a:lnTo>
                  <a:lnTo>
                    <a:pt x="681" y="207"/>
                  </a:lnTo>
                  <a:lnTo>
                    <a:pt x="681" y="162"/>
                  </a:lnTo>
                  <a:lnTo>
                    <a:pt x="681" y="119"/>
                  </a:lnTo>
                  <a:lnTo>
                    <a:pt x="681" y="84"/>
                  </a:lnTo>
                  <a:lnTo>
                    <a:pt x="681" y="80"/>
                  </a:lnTo>
                  <a:lnTo>
                    <a:pt x="683" y="76"/>
                  </a:lnTo>
                  <a:lnTo>
                    <a:pt x="684" y="74"/>
                  </a:lnTo>
                  <a:lnTo>
                    <a:pt x="687" y="71"/>
                  </a:lnTo>
                  <a:lnTo>
                    <a:pt x="692" y="67"/>
                  </a:lnTo>
                  <a:lnTo>
                    <a:pt x="700" y="64"/>
                  </a:lnTo>
                  <a:lnTo>
                    <a:pt x="713" y="62"/>
                  </a:lnTo>
                  <a:lnTo>
                    <a:pt x="723" y="60"/>
                  </a:lnTo>
                  <a:lnTo>
                    <a:pt x="739" y="60"/>
                  </a:lnTo>
                  <a:lnTo>
                    <a:pt x="757" y="60"/>
                  </a:lnTo>
                  <a:lnTo>
                    <a:pt x="776" y="60"/>
                  </a:lnTo>
                  <a:lnTo>
                    <a:pt x="795" y="60"/>
                  </a:lnTo>
                  <a:lnTo>
                    <a:pt x="809" y="59"/>
                  </a:lnTo>
                  <a:lnTo>
                    <a:pt x="823" y="56"/>
                  </a:lnTo>
                  <a:lnTo>
                    <a:pt x="832" y="52"/>
                  </a:lnTo>
                  <a:lnTo>
                    <a:pt x="841" y="46"/>
                  </a:lnTo>
                  <a:lnTo>
                    <a:pt x="860" y="30"/>
                  </a:lnTo>
                  <a:lnTo>
                    <a:pt x="880" y="12"/>
                  </a:lnTo>
                  <a:lnTo>
                    <a:pt x="856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5" name="Freeform 43"/>
            <p:cNvSpPr/>
            <p:nvPr/>
          </p:nvSpPr>
          <p:spPr bwMode="auto">
            <a:xfrm>
              <a:off x="6674839" y="4148881"/>
              <a:ext cx="447583" cy="692355"/>
            </a:xfrm>
            <a:custGeom>
              <a:avLst/>
              <a:gdLst>
                <a:gd name="T0" fmla="*/ 790 w 837"/>
                <a:gd name="T1" fmla="*/ 101 h 1295"/>
                <a:gd name="T2" fmla="*/ 790 w 837"/>
                <a:gd name="T3" fmla="*/ 157 h 1295"/>
                <a:gd name="T4" fmla="*/ 756 w 837"/>
                <a:gd name="T5" fmla="*/ 197 h 1295"/>
                <a:gd name="T6" fmla="*/ 764 w 837"/>
                <a:gd name="T7" fmla="*/ 258 h 1295"/>
                <a:gd name="T8" fmla="*/ 825 w 837"/>
                <a:gd name="T9" fmla="*/ 459 h 1295"/>
                <a:gd name="T10" fmla="*/ 834 w 837"/>
                <a:gd name="T11" fmla="*/ 529 h 1295"/>
                <a:gd name="T12" fmla="*/ 790 w 837"/>
                <a:gd name="T13" fmla="*/ 617 h 1295"/>
                <a:gd name="T14" fmla="*/ 800 w 837"/>
                <a:gd name="T15" fmla="*/ 686 h 1295"/>
                <a:gd name="T16" fmla="*/ 776 w 837"/>
                <a:gd name="T17" fmla="*/ 724 h 1295"/>
                <a:gd name="T18" fmla="*/ 706 w 837"/>
                <a:gd name="T19" fmla="*/ 728 h 1295"/>
                <a:gd name="T20" fmla="*/ 670 w 837"/>
                <a:gd name="T21" fmla="*/ 759 h 1295"/>
                <a:gd name="T22" fmla="*/ 657 w 837"/>
                <a:gd name="T23" fmla="*/ 828 h 1295"/>
                <a:gd name="T24" fmla="*/ 617 w 837"/>
                <a:gd name="T25" fmla="*/ 907 h 1295"/>
                <a:gd name="T26" fmla="*/ 621 w 837"/>
                <a:gd name="T27" fmla="*/ 982 h 1295"/>
                <a:gd name="T28" fmla="*/ 660 w 837"/>
                <a:gd name="T29" fmla="*/ 1068 h 1295"/>
                <a:gd name="T30" fmla="*/ 652 w 837"/>
                <a:gd name="T31" fmla="*/ 1110 h 1295"/>
                <a:gd name="T32" fmla="*/ 611 w 837"/>
                <a:gd name="T33" fmla="*/ 1182 h 1295"/>
                <a:gd name="T34" fmla="*/ 571 w 837"/>
                <a:gd name="T35" fmla="*/ 1223 h 1295"/>
                <a:gd name="T36" fmla="*/ 465 w 837"/>
                <a:gd name="T37" fmla="*/ 1261 h 1295"/>
                <a:gd name="T38" fmla="*/ 405 w 837"/>
                <a:gd name="T39" fmla="*/ 1293 h 1295"/>
                <a:gd name="T40" fmla="*/ 360 w 837"/>
                <a:gd name="T41" fmla="*/ 1279 h 1295"/>
                <a:gd name="T42" fmla="*/ 312 w 837"/>
                <a:gd name="T43" fmla="*/ 1264 h 1295"/>
                <a:gd name="T44" fmla="*/ 275 w 837"/>
                <a:gd name="T45" fmla="*/ 1253 h 1295"/>
                <a:gd name="T46" fmla="*/ 280 w 837"/>
                <a:gd name="T47" fmla="*/ 1215 h 1295"/>
                <a:gd name="T48" fmla="*/ 328 w 837"/>
                <a:gd name="T49" fmla="*/ 1187 h 1295"/>
                <a:gd name="T50" fmla="*/ 324 w 837"/>
                <a:gd name="T51" fmla="*/ 1164 h 1295"/>
                <a:gd name="T52" fmla="*/ 251 w 837"/>
                <a:gd name="T53" fmla="*/ 1135 h 1295"/>
                <a:gd name="T54" fmla="*/ 204 w 837"/>
                <a:gd name="T55" fmla="*/ 1131 h 1295"/>
                <a:gd name="T56" fmla="*/ 173 w 837"/>
                <a:gd name="T57" fmla="*/ 1118 h 1295"/>
                <a:gd name="T58" fmla="*/ 141 w 837"/>
                <a:gd name="T59" fmla="*/ 1046 h 1295"/>
                <a:gd name="T60" fmla="*/ 96 w 837"/>
                <a:gd name="T61" fmla="*/ 1054 h 1295"/>
                <a:gd name="T62" fmla="*/ 52 w 837"/>
                <a:gd name="T63" fmla="*/ 1063 h 1295"/>
                <a:gd name="T64" fmla="*/ 0 w 837"/>
                <a:gd name="T65" fmla="*/ 1047 h 1295"/>
                <a:gd name="T66" fmla="*/ 45 w 837"/>
                <a:gd name="T67" fmla="*/ 959 h 1295"/>
                <a:gd name="T68" fmla="*/ 19 w 837"/>
                <a:gd name="T69" fmla="*/ 799 h 1295"/>
                <a:gd name="T70" fmla="*/ 20 w 837"/>
                <a:gd name="T71" fmla="*/ 710 h 1295"/>
                <a:gd name="T72" fmla="*/ 29 w 837"/>
                <a:gd name="T73" fmla="*/ 618 h 1295"/>
                <a:gd name="T74" fmla="*/ 45 w 837"/>
                <a:gd name="T75" fmla="*/ 593 h 1295"/>
                <a:gd name="T76" fmla="*/ 91 w 837"/>
                <a:gd name="T77" fmla="*/ 570 h 1295"/>
                <a:gd name="T78" fmla="*/ 99 w 837"/>
                <a:gd name="T79" fmla="*/ 497 h 1295"/>
                <a:gd name="T80" fmla="*/ 171 w 837"/>
                <a:gd name="T81" fmla="*/ 449 h 1295"/>
                <a:gd name="T82" fmla="*/ 241 w 837"/>
                <a:gd name="T83" fmla="*/ 418 h 1295"/>
                <a:gd name="T84" fmla="*/ 243 w 837"/>
                <a:gd name="T85" fmla="*/ 391 h 1295"/>
                <a:gd name="T86" fmla="*/ 203 w 837"/>
                <a:gd name="T87" fmla="*/ 293 h 1295"/>
                <a:gd name="T88" fmla="*/ 167 w 837"/>
                <a:gd name="T89" fmla="*/ 278 h 1295"/>
                <a:gd name="T90" fmla="*/ 148 w 837"/>
                <a:gd name="T91" fmla="*/ 299 h 1295"/>
                <a:gd name="T92" fmla="*/ 117 w 837"/>
                <a:gd name="T93" fmla="*/ 278 h 1295"/>
                <a:gd name="T94" fmla="*/ 120 w 837"/>
                <a:gd name="T95" fmla="*/ 239 h 1295"/>
                <a:gd name="T96" fmla="*/ 153 w 837"/>
                <a:gd name="T97" fmla="*/ 193 h 1295"/>
                <a:gd name="T98" fmla="*/ 152 w 837"/>
                <a:gd name="T99" fmla="*/ 121 h 1295"/>
                <a:gd name="T100" fmla="*/ 219 w 837"/>
                <a:gd name="T101" fmla="*/ 24 h 1295"/>
                <a:gd name="T102" fmla="*/ 271 w 837"/>
                <a:gd name="T103" fmla="*/ 1 h 1295"/>
                <a:gd name="T104" fmla="*/ 288 w 837"/>
                <a:gd name="T105" fmla="*/ 36 h 1295"/>
                <a:gd name="T106" fmla="*/ 272 w 837"/>
                <a:gd name="T107" fmla="*/ 71 h 1295"/>
                <a:gd name="T108" fmla="*/ 280 w 837"/>
                <a:gd name="T109" fmla="*/ 102 h 1295"/>
                <a:gd name="T110" fmla="*/ 437 w 837"/>
                <a:gd name="T111" fmla="*/ 169 h 1295"/>
                <a:gd name="T112" fmla="*/ 495 w 837"/>
                <a:gd name="T113" fmla="*/ 169 h 1295"/>
                <a:gd name="T114" fmla="*/ 545 w 837"/>
                <a:gd name="T115" fmla="*/ 157 h 1295"/>
                <a:gd name="T116" fmla="*/ 619 w 837"/>
                <a:gd name="T117" fmla="*/ 182 h 1295"/>
                <a:gd name="T118" fmla="*/ 686 w 837"/>
                <a:gd name="T119" fmla="*/ 181 h 1295"/>
                <a:gd name="T120" fmla="*/ 745 w 837"/>
                <a:gd name="T121" fmla="*/ 138 h 12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37"/>
                <a:gd name="T184" fmla="*/ 0 h 1295"/>
                <a:gd name="T185" fmla="*/ 837 w 837"/>
                <a:gd name="T186" fmla="*/ 1295 h 12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37" h="1295" extrusionOk="0">
                  <a:moveTo>
                    <a:pt x="776" y="90"/>
                  </a:moveTo>
                  <a:lnTo>
                    <a:pt x="780" y="90"/>
                  </a:lnTo>
                  <a:lnTo>
                    <a:pt x="782" y="91"/>
                  </a:lnTo>
                  <a:lnTo>
                    <a:pt x="785" y="93"/>
                  </a:lnTo>
                  <a:lnTo>
                    <a:pt x="786" y="95"/>
                  </a:lnTo>
                  <a:lnTo>
                    <a:pt x="790" y="101"/>
                  </a:lnTo>
                  <a:lnTo>
                    <a:pt x="792" y="109"/>
                  </a:lnTo>
                  <a:lnTo>
                    <a:pt x="794" y="126"/>
                  </a:lnTo>
                  <a:lnTo>
                    <a:pt x="794" y="145"/>
                  </a:lnTo>
                  <a:lnTo>
                    <a:pt x="794" y="149"/>
                  </a:lnTo>
                  <a:lnTo>
                    <a:pt x="793" y="153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81" y="167"/>
                  </a:lnTo>
                  <a:lnTo>
                    <a:pt x="773" y="174"/>
                  </a:lnTo>
                  <a:lnTo>
                    <a:pt x="765" y="182"/>
                  </a:lnTo>
                  <a:lnTo>
                    <a:pt x="758" y="191"/>
                  </a:lnTo>
                  <a:lnTo>
                    <a:pt x="756" y="197"/>
                  </a:lnTo>
                  <a:lnTo>
                    <a:pt x="754" y="202"/>
                  </a:lnTo>
                  <a:lnTo>
                    <a:pt x="753" y="209"/>
                  </a:lnTo>
                  <a:lnTo>
                    <a:pt x="752" y="217"/>
                  </a:lnTo>
                  <a:lnTo>
                    <a:pt x="753" y="230"/>
                  </a:lnTo>
                  <a:lnTo>
                    <a:pt x="758" y="245"/>
                  </a:lnTo>
                  <a:lnTo>
                    <a:pt x="764" y="258"/>
                  </a:lnTo>
                  <a:lnTo>
                    <a:pt x="772" y="273"/>
                  </a:lnTo>
                  <a:lnTo>
                    <a:pt x="788" y="298"/>
                  </a:lnTo>
                  <a:lnTo>
                    <a:pt x="800" y="319"/>
                  </a:lnTo>
                  <a:lnTo>
                    <a:pt x="800" y="422"/>
                  </a:lnTo>
                  <a:lnTo>
                    <a:pt x="813" y="439"/>
                  </a:lnTo>
                  <a:lnTo>
                    <a:pt x="825" y="459"/>
                  </a:lnTo>
                  <a:lnTo>
                    <a:pt x="830" y="470"/>
                  </a:lnTo>
                  <a:lnTo>
                    <a:pt x="833" y="481"/>
                  </a:lnTo>
                  <a:lnTo>
                    <a:pt x="836" y="493"/>
                  </a:lnTo>
                  <a:lnTo>
                    <a:pt x="837" y="506"/>
                  </a:lnTo>
                  <a:lnTo>
                    <a:pt x="836" y="518"/>
                  </a:lnTo>
                  <a:lnTo>
                    <a:pt x="834" y="529"/>
                  </a:lnTo>
                  <a:lnTo>
                    <a:pt x="832" y="539"/>
                  </a:lnTo>
                  <a:lnTo>
                    <a:pt x="828" y="550"/>
                  </a:lnTo>
                  <a:lnTo>
                    <a:pt x="820" y="567"/>
                  </a:lnTo>
                  <a:lnTo>
                    <a:pt x="809" y="585"/>
                  </a:lnTo>
                  <a:lnTo>
                    <a:pt x="800" y="601"/>
                  </a:lnTo>
                  <a:lnTo>
                    <a:pt x="790" y="617"/>
                  </a:lnTo>
                  <a:lnTo>
                    <a:pt x="788" y="625"/>
                  </a:lnTo>
                  <a:lnTo>
                    <a:pt x="785" y="632"/>
                  </a:lnTo>
                  <a:lnTo>
                    <a:pt x="782" y="642"/>
                  </a:lnTo>
                  <a:lnTo>
                    <a:pt x="782" y="650"/>
                  </a:lnTo>
                  <a:lnTo>
                    <a:pt x="792" y="666"/>
                  </a:lnTo>
                  <a:lnTo>
                    <a:pt x="800" y="686"/>
                  </a:lnTo>
                  <a:lnTo>
                    <a:pt x="800" y="698"/>
                  </a:lnTo>
                  <a:lnTo>
                    <a:pt x="797" y="706"/>
                  </a:lnTo>
                  <a:lnTo>
                    <a:pt x="793" y="714"/>
                  </a:lnTo>
                  <a:lnTo>
                    <a:pt x="789" y="718"/>
                  </a:lnTo>
                  <a:lnTo>
                    <a:pt x="782" y="722"/>
                  </a:lnTo>
                  <a:lnTo>
                    <a:pt x="776" y="724"/>
                  </a:lnTo>
                  <a:lnTo>
                    <a:pt x="768" y="726"/>
                  </a:lnTo>
                  <a:lnTo>
                    <a:pt x="760" y="726"/>
                  </a:lnTo>
                  <a:lnTo>
                    <a:pt x="742" y="726"/>
                  </a:lnTo>
                  <a:lnTo>
                    <a:pt x="724" y="726"/>
                  </a:lnTo>
                  <a:lnTo>
                    <a:pt x="716" y="727"/>
                  </a:lnTo>
                  <a:lnTo>
                    <a:pt x="706" y="728"/>
                  </a:lnTo>
                  <a:lnTo>
                    <a:pt x="698" y="731"/>
                  </a:lnTo>
                  <a:lnTo>
                    <a:pt x="692" y="735"/>
                  </a:lnTo>
                  <a:lnTo>
                    <a:pt x="685" y="740"/>
                  </a:lnTo>
                  <a:lnTo>
                    <a:pt x="678" y="746"/>
                  </a:lnTo>
                  <a:lnTo>
                    <a:pt x="674" y="752"/>
                  </a:lnTo>
                  <a:lnTo>
                    <a:pt x="670" y="759"/>
                  </a:lnTo>
                  <a:lnTo>
                    <a:pt x="666" y="772"/>
                  </a:lnTo>
                  <a:lnTo>
                    <a:pt x="664" y="786"/>
                  </a:lnTo>
                  <a:lnTo>
                    <a:pt x="662" y="800"/>
                  </a:lnTo>
                  <a:lnTo>
                    <a:pt x="661" y="815"/>
                  </a:lnTo>
                  <a:lnTo>
                    <a:pt x="658" y="822"/>
                  </a:lnTo>
                  <a:lnTo>
                    <a:pt x="657" y="828"/>
                  </a:lnTo>
                  <a:lnTo>
                    <a:pt x="653" y="836"/>
                  </a:lnTo>
                  <a:lnTo>
                    <a:pt x="649" y="843"/>
                  </a:lnTo>
                  <a:lnTo>
                    <a:pt x="636" y="862"/>
                  </a:lnTo>
                  <a:lnTo>
                    <a:pt x="625" y="883"/>
                  </a:lnTo>
                  <a:lnTo>
                    <a:pt x="620" y="895"/>
                  </a:lnTo>
                  <a:lnTo>
                    <a:pt x="617" y="907"/>
                  </a:lnTo>
                  <a:lnTo>
                    <a:pt x="615" y="920"/>
                  </a:lnTo>
                  <a:lnTo>
                    <a:pt x="613" y="934"/>
                  </a:lnTo>
                  <a:lnTo>
                    <a:pt x="615" y="947"/>
                  </a:lnTo>
                  <a:lnTo>
                    <a:pt x="616" y="960"/>
                  </a:lnTo>
                  <a:lnTo>
                    <a:pt x="619" y="971"/>
                  </a:lnTo>
                  <a:lnTo>
                    <a:pt x="621" y="982"/>
                  </a:lnTo>
                  <a:lnTo>
                    <a:pt x="629" y="1002"/>
                  </a:lnTo>
                  <a:lnTo>
                    <a:pt x="637" y="1018"/>
                  </a:lnTo>
                  <a:lnTo>
                    <a:pt x="646" y="1035"/>
                  </a:lnTo>
                  <a:lnTo>
                    <a:pt x="654" y="1051"/>
                  </a:lnTo>
                  <a:lnTo>
                    <a:pt x="657" y="1060"/>
                  </a:lnTo>
                  <a:lnTo>
                    <a:pt x="660" y="1068"/>
                  </a:lnTo>
                  <a:lnTo>
                    <a:pt x="661" y="1079"/>
                  </a:lnTo>
                  <a:lnTo>
                    <a:pt x="661" y="1090"/>
                  </a:lnTo>
                  <a:lnTo>
                    <a:pt x="661" y="1098"/>
                  </a:lnTo>
                  <a:lnTo>
                    <a:pt x="658" y="1103"/>
                  </a:lnTo>
                  <a:lnTo>
                    <a:pt x="656" y="1107"/>
                  </a:lnTo>
                  <a:lnTo>
                    <a:pt x="652" y="1110"/>
                  </a:lnTo>
                  <a:lnTo>
                    <a:pt x="648" y="1111"/>
                  </a:lnTo>
                  <a:lnTo>
                    <a:pt x="644" y="1114"/>
                  </a:lnTo>
                  <a:lnTo>
                    <a:pt x="640" y="1116"/>
                  </a:lnTo>
                  <a:lnTo>
                    <a:pt x="637" y="1120"/>
                  </a:lnTo>
                  <a:lnTo>
                    <a:pt x="624" y="1155"/>
                  </a:lnTo>
                  <a:lnTo>
                    <a:pt x="611" y="1182"/>
                  </a:lnTo>
                  <a:lnTo>
                    <a:pt x="605" y="1191"/>
                  </a:lnTo>
                  <a:lnTo>
                    <a:pt x="599" y="1200"/>
                  </a:lnTo>
                  <a:lnTo>
                    <a:pt x="593" y="1207"/>
                  </a:lnTo>
                  <a:lnTo>
                    <a:pt x="585" y="1213"/>
                  </a:lnTo>
                  <a:lnTo>
                    <a:pt x="579" y="1219"/>
                  </a:lnTo>
                  <a:lnTo>
                    <a:pt x="571" y="1223"/>
                  </a:lnTo>
                  <a:lnTo>
                    <a:pt x="561" y="1227"/>
                  </a:lnTo>
                  <a:lnTo>
                    <a:pt x="551" y="1232"/>
                  </a:lnTo>
                  <a:lnTo>
                    <a:pt x="525" y="1240"/>
                  </a:lnTo>
                  <a:lnTo>
                    <a:pt x="493" y="1252"/>
                  </a:lnTo>
                  <a:lnTo>
                    <a:pt x="479" y="1256"/>
                  </a:lnTo>
                  <a:lnTo>
                    <a:pt x="465" y="1261"/>
                  </a:lnTo>
                  <a:lnTo>
                    <a:pt x="453" y="1268"/>
                  </a:lnTo>
                  <a:lnTo>
                    <a:pt x="443" y="1276"/>
                  </a:lnTo>
                  <a:lnTo>
                    <a:pt x="431" y="1283"/>
                  </a:lnTo>
                  <a:lnTo>
                    <a:pt x="419" y="1288"/>
                  </a:lnTo>
                  <a:lnTo>
                    <a:pt x="412" y="1291"/>
                  </a:lnTo>
                  <a:lnTo>
                    <a:pt x="405" y="1293"/>
                  </a:lnTo>
                  <a:lnTo>
                    <a:pt x="399" y="1293"/>
                  </a:lnTo>
                  <a:lnTo>
                    <a:pt x="391" y="1295"/>
                  </a:lnTo>
                  <a:lnTo>
                    <a:pt x="383" y="1293"/>
                  </a:lnTo>
                  <a:lnTo>
                    <a:pt x="375" y="1289"/>
                  </a:lnTo>
                  <a:lnTo>
                    <a:pt x="367" y="1285"/>
                  </a:lnTo>
                  <a:lnTo>
                    <a:pt x="360" y="1279"/>
                  </a:lnTo>
                  <a:lnTo>
                    <a:pt x="352" y="1273"/>
                  </a:lnTo>
                  <a:lnTo>
                    <a:pt x="344" y="1269"/>
                  </a:lnTo>
                  <a:lnTo>
                    <a:pt x="335" y="1265"/>
                  </a:lnTo>
                  <a:lnTo>
                    <a:pt x="324" y="1264"/>
                  </a:lnTo>
                  <a:lnTo>
                    <a:pt x="315" y="1264"/>
                  </a:lnTo>
                  <a:lnTo>
                    <a:pt x="312" y="1264"/>
                  </a:lnTo>
                  <a:lnTo>
                    <a:pt x="311" y="1264"/>
                  </a:lnTo>
                  <a:lnTo>
                    <a:pt x="300" y="1264"/>
                  </a:lnTo>
                  <a:lnTo>
                    <a:pt x="293" y="1264"/>
                  </a:lnTo>
                  <a:lnTo>
                    <a:pt x="283" y="1261"/>
                  </a:lnTo>
                  <a:lnTo>
                    <a:pt x="279" y="1259"/>
                  </a:lnTo>
                  <a:lnTo>
                    <a:pt x="275" y="1253"/>
                  </a:lnTo>
                  <a:lnTo>
                    <a:pt x="272" y="1248"/>
                  </a:lnTo>
                  <a:lnTo>
                    <a:pt x="271" y="1240"/>
                  </a:lnTo>
                  <a:lnTo>
                    <a:pt x="271" y="1232"/>
                  </a:lnTo>
                  <a:lnTo>
                    <a:pt x="273" y="1225"/>
                  </a:lnTo>
                  <a:lnTo>
                    <a:pt x="276" y="1220"/>
                  </a:lnTo>
                  <a:lnTo>
                    <a:pt x="280" y="1215"/>
                  </a:lnTo>
                  <a:lnTo>
                    <a:pt x="289" y="1210"/>
                  </a:lnTo>
                  <a:lnTo>
                    <a:pt x="300" y="1204"/>
                  </a:lnTo>
                  <a:lnTo>
                    <a:pt x="312" y="1200"/>
                  </a:lnTo>
                  <a:lnTo>
                    <a:pt x="321" y="1195"/>
                  </a:lnTo>
                  <a:lnTo>
                    <a:pt x="325" y="1192"/>
                  </a:lnTo>
                  <a:lnTo>
                    <a:pt x="328" y="1187"/>
                  </a:lnTo>
                  <a:lnTo>
                    <a:pt x="329" y="1182"/>
                  </a:lnTo>
                  <a:lnTo>
                    <a:pt x="331" y="1174"/>
                  </a:lnTo>
                  <a:lnTo>
                    <a:pt x="331" y="1171"/>
                  </a:lnTo>
                  <a:lnTo>
                    <a:pt x="329" y="1168"/>
                  </a:lnTo>
                  <a:lnTo>
                    <a:pt x="327" y="1166"/>
                  </a:lnTo>
                  <a:lnTo>
                    <a:pt x="324" y="1164"/>
                  </a:lnTo>
                  <a:lnTo>
                    <a:pt x="317" y="1163"/>
                  </a:lnTo>
                  <a:lnTo>
                    <a:pt x="308" y="1162"/>
                  </a:lnTo>
                  <a:lnTo>
                    <a:pt x="289" y="1162"/>
                  </a:lnTo>
                  <a:lnTo>
                    <a:pt x="276" y="1162"/>
                  </a:lnTo>
                  <a:lnTo>
                    <a:pt x="267" y="1154"/>
                  </a:lnTo>
                  <a:lnTo>
                    <a:pt x="251" y="1135"/>
                  </a:lnTo>
                  <a:lnTo>
                    <a:pt x="235" y="1116"/>
                  </a:lnTo>
                  <a:lnTo>
                    <a:pt x="228" y="1108"/>
                  </a:lnTo>
                  <a:lnTo>
                    <a:pt x="220" y="1119"/>
                  </a:lnTo>
                  <a:lnTo>
                    <a:pt x="212" y="1127"/>
                  </a:lnTo>
                  <a:lnTo>
                    <a:pt x="208" y="1130"/>
                  </a:lnTo>
                  <a:lnTo>
                    <a:pt x="204" y="1131"/>
                  </a:lnTo>
                  <a:lnTo>
                    <a:pt x="199" y="1131"/>
                  </a:lnTo>
                  <a:lnTo>
                    <a:pt x="192" y="1132"/>
                  </a:lnTo>
                  <a:lnTo>
                    <a:pt x="185" y="1131"/>
                  </a:lnTo>
                  <a:lnTo>
                    <a:pt x="181" y="1128"/>
                  </a:lnTo>
                  <a:lnTo>
                    <a:pt x="177" y="1123"/>
                  </a:lnTo>
                  <a:lnTo>
                    <a:pt x="173" y="1118"/>
                  </a:lnTo>
                  <a:lnTo>
                    <a:pt x="168" y="1103"/>
                  </a:lnTo>
                  <a:lnTo>
                    <a:pt x="164" y="1087"/>
                  </a:lnTo>
                  <a:lnTo>
                    <a:pt x="159" y="1070"/>
                  </a:lnTo>
                  <a:lnTo>
                    <a:pt x="152" y="1056"/>
                  </a:lnTo>
                  <a:lnTo>
                    <a:pt x="147" y="1050"/>
                  </a:lnTo>
                  <a:lnTo>
                    <a:pt x="141" y="1046"/>
                  </a:lnTo>
                  <a:lnTo>
                    <a:pt x="135" y="1043"/>
                  </a:lnTo>
                  <a:lnTo>
                    <a:pt x="125" y="1042"/>
                  </a:lnTo>
                  <a:lnTo>
                    <a:pt x="117" y="1043"/>
                  </a:lnTo>
                  <a:lnTo>
                    <a:pt x="109" y="1046"/>
                  </a:lnTo>
                  <a:lnTo>
                    <a:pt x="103" y="1050"/>
                  </a:lnTo>
                  <a:lnTo>
                    <a:pt x="96" y="1054"/>
                  </a:lnTo>
                  <a:lnTo>
                    <a:pt x="89" y="1058"/>
                  </a:lnTo>
                  <a:lnTo>
                    <a:pt x="81" y="1062"/>
                  </a:lnTo>
                  <a:lnTo>
                    <a:pt x="75" y="1064"/>
                  </a:lnTo>
                  <a:lnTo>
                    <a:pt x="65" y="1066"/>
                  </a:lnTo>
                  <a:lnTo>
                    <a:pt x="59" y="1064"/>
                  </a:lnTo>
                  <a:lnTo>
                    <a:pt x="52" y="1063"/>
                  </a:lnTo>
                  <a:lnTo>
                    <a:pt x="44" y="1060"/>
                  </a:lnTo>
                  <a:lnTo>
                    <a:pt x="37" y="1056"/>
                  </a:lnTo>
                  <a:lnTo>
                    <a:pt x="29" y="1054"/>
                  </a:lnTo>
                  <a:lnTo>
                    <a:pt x="20" y="1051"/>
                  </a:lnTo>
                  <a:lnTo>
                    <a:pt x="11" y="1048"/>
                  </a:lnTo>
                  <a:lnTo>
                    <a:pt x="0" y="1047"/>
                  </a:lnTo>
                  <a:lnTo>
                    <a:pt x="0" y="1011"/>
                  </a:lnTo>
                  <a:lnTo>
                    <a:pt x="12" y="1003"/>
                  </a:lnTo>
                  <a:lnTo>
                    <a:pt x="23" y="992"/>
                  </a:lnTo>
                  <a:lnTo>
                    <a:pt x="32" y="983"/>
                  </a:lnTo>
                  <a:lnTo>
                    <a:pt x="40" y="971"/>
                  </a:lnTo>
                  <a:lnTo>
                    <a:pt x="45" y="959"/>
                  </a:lnTo>
                  <a:lnTo>
                    <a:pt x="51" y="944"/>
                  </a:lnTo>
                  <a:lnTo>
                    <a:pt x="53" y="928"/>
                  </a:lnTo>
                  <a:lnTo>
                    <a:pt x="53" y="910"/>
                  </a:lnTo>
                  <a:lnTo>
                    <a:pt x="45" y="879"/>
                  </a:lnTo>
                  <a:lnTo>
                    <a:pt x="29" y="826"/>
                  </a:lnTo>
                  <a:lnTo>
                    <a:pt x="19" y="799"/>
                  </a:lnTo>
                  <a:lnTo>
                    <a:pt x="11" y="775"/>
                  </a:lnTo>
                  <a:lnTo>
                    <a:pt x="4" y="759"/>
                  </a:lnTo>
                  <a:lnTo>
                    <a:pt x="0" y="752"/>
                  </a:lnTo>
                  <a:lnTo>
                    <a:pt x="8" y="740"/>
                  </a:lnTo>
                  <a:lnTo>
                    <a:pt x="15" y="726"/>
                  </a:lnTo>
                  <a:lnTo>
                    <a:pt x="20" y="710"/>
                  </a:lnTo>
                  <a:lnTo>
                    <a:pt x="24" y="694"/>
                  </a:lnTo>
                  <a:lnTo>
                    <a:pt x="27" y="676"/>
                  </a:lnTo>
                  <a:lnTo>
                    <a:pt x="28" y="659"/>
                  </a:lnTo>
                  <a:lnTo>
                    <a:pt x="29" y="642"/>
                  </a:lnTo>
                  <a:lnTo>
                    <a:pt x="29" y="626"/>
                  </a:lnTo>
                  <a:lnTo>
                    <a:pt x="29" y="618"/>
                  </a:lnTo>
                  <a:lnTo>
                    <a:pt x="31" y="611"/>
                  </a:lnTo>
                  <a:lnTo>
                    <a:pt x="33" y="606"/>
                  </a:lnTo>
                  <a:lnTo>
                    <a:pt x="36" y="601"/>
                  </a:lnTo>
                  <a:lnTo>
                    <a:pt x="39" y="598"/>
                  </a:lnTo>
                  <a:lnTo>
                    <a:pt x="41" y="595"/>
                  </a:lnTo>
                  <a:lnTo>
                    <a:pt x="45" y="593"/>
                  </a:lnTo>
                  <a:lnTo>
                    <a:pt x="49" y="591"/>
                  </a:lnTo>
                  <a:lnTo>
                    <a:pt x="68" y="589"/>
                  </a:lnTo>
                  <a:lnTo>
                    <a:pt x="84" y="585"/>
                  </a:lnTo>
                  <a:lnTo>
                    <a:pt x="87" y="581"/>
                  </a:lnTo>
                  <a:lnTo>
                    <a:pt x="89" y="575"/>
                  </a:lnTo>
                  <a:lnTo>
                    <a:pt x="91" y="570"/>
                  </a:lnTo>
                  <a:lnTo>
                    <a:pt x="92" y="563"/>
                  </a:lnTo>
                  <a:lnTo>
                    <a:pt x="95" y="550"/>
                  </a:lnTo>
                  <a:lnTo>
                    <a:pt x="95" y="535"/>
                  </a:lnTo>
                  <a:lnTo>
                    <a:pt x="96" y="522"/>
                  </a:lnTo>
                  <a:lnTo>
                    <a:pt x="96" y="507"/>
                  </a:lnTo>
                  <a:lnTo>
                    <a:pt x="99" y="497"/>
                  </a:lnTo>
                  <a:lnTo>
                    <a:pt x="101" y="487"/>
                  </a:lnTo>
                  <a:lnTo>
                    <a:pt x="109" y="478"/>
                  </a:lnTo>
                  <a:lnTo>
                    <a:pt x="120" y="470"/>
                  </a:lnTo>
                  <a:lnTo>
                    <a:pt x="131" y="463"/>
                  </a:lnTo>
                  <a:lnTo>
                    <a:pt x="144" y="458"/>
                  </a:lnTo>
                  <a:lnTo>
                    <a:pt x="171" y="449"/>
                  </a:lnTo>
                  <a:lnTo>
                    <a:pt x="199" y="441"/>
                  </a:lnTo>
                  <a:lnTo>
                    <a:pt x="211" y="437"/>
                  </a:lnTo>
                  <a:lnTo>
                    <a:pt x="221" y="433"/>
                  </a:lnTo>
                  <a:lnTo>
                    <a:pt x="232" y="427"/>
                  </a:lnTo>
                  <a:lnTo>
                    <a:pt x="239" y="422"/>
                  </a:lnTo>
                  <a:lnTo>
                    <a:pt x="241" y="418"/>
                  </a:lnTo>
                  <a:lnTo>
                    <a:pt x="244" y="415"/>
                  </a:lnTo>
                  <a:lnTo>
                    <a:pt x="245" y="411"/>
                  </a:lnTo>
                  <a:lnTo>
                    <a:pt x="247" y="406"/>
                  </a:lnTo>
                  <a:lnTo>
                    <a:pt x="247" y="402"/>
                  </a:lnTo>
                  <a:lnTo>
                    <a:pt x="245" y="397"/>
                  </a:lnTo>
                  <a:lnTo>
                    <a:pt x="243" y="391"/>
                  </a:lnTo>
                  <a:lnTo>
                    <a:pt x="240" y="385"/>
                  </a:lnTo>
                  <a:lnTo>
                    <a:pt x="225" y="349"/>
                  </a:lnTo>
                  <a:lnTo>
                    <a:pt x="213" y="313"/>
                  </a:lnTo>
                  <a:lnTo>
                    <a:pt x="211" y="306"/>
                  </a:lnTo>
                  <a:lnTo>
                    <a:pt x="207" y="298"/>
                  </a:lnTo>
                  <a:lnTo>
                    <a:pt x="203" y="293"/>
                  </a:lnTo>
                  <a:lnTo>
                    <a:pt x="199" y="287"/>
                  </a:lnTo>
                  <a:lnTo>
                    <a:pt x="193" y="283"/>
                  </a:lnTo>
                  <a:lnTo>
                    <a:pt x="188" y="279"/>
                  </a:lnTo>
                  <a:lnTo>
                    <a:pt x="181" y="278"/>
                  </a:lnTo>
                  <a:lnTo>
                    <a:pt x="175" y="277"/>
                  </a:lnTo>
                  <a:lnTo>
                    <a:pt x="167" y="278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5" y="289"/>
                  </a:lnTo>
                  <a:lnTo>
                    <a:pt x="152" y="293"/>
                  </a:lnTo>
                  <a:lnTo>
                    <a:pt x="151" y="297"/>
                  </a:lnTo>
                  <a:lnTo>
                    <a:pt x="148" y="299"/>
                  </a:lnTo>
                  <a:lnTo>
                    <a:pt x="144" y="301"/>
                  </a:lnTo>
                  <a:lnTo>
                    <a:pt x="136" y="299"/>
                  </a:lnTo>
                  <a:lnTo>
                    <a:pt x="129" y="297"/>
                  </a:lnTo>
                  <a:lnTo>
                    <a:pt x="124" y="291"/>
                  </a:lnTo>
                  <a:lnTo>
                    <a:pt x="120" y="285"/>
                  </a:lnTo>
                  <a:lnTo>
                    <a:pt x="117" y="278"/>
                  </a:lnTo>
                  <a:lnTo>
                    <a:pt x="115" y="270"/>
                  </a:lnTo>
                  <a:lnTo>
                    <a:pt x="115" y="265"/>
                  </a:lnTo>
                  <a:lnTo>
                    <a:pt x="113" y="259"/>
                  </a:lnTo>
                  <a:lnTo>
                    <a:pt x="115" y="251"/>
                  </a:lnTo>
                  <a:lnTo>
                    <a:pt x="116" y="245"/>
                  </a:lnTo>
                  <a:lnTo>
                    <a:pt x="120" y="239"/>
                  </a:lnTo>
                  <a:lnTo>
                    <a:pt x="124" y="233"/>
                  </a:lnTo>
                  <a:lnTo>
                    <a:pt x="133" y="223"/>
                  </a:lnTo>
                  <a:lnTo>
                    <a:pt x="143" y="213"/>
                  </a:lnTo>
                  <a:lnTo>
                    <a:pt x="147" y="206"/>
                  </a:lnTo>
                  <a:lnTo>
                    <a:pt x="151" y="199"/>
                  </a:lnTo>
                  <a:lnTo>
                    <a:pt x="153" y="193"/>
                  </a:lnTo>
                  <a:lnTo>
                    <a:pt x="155" y="185"/>
                  </a:lnTo>
                  <a:lnTo>
                    <a:pt x="155" y="175"/>
                  </a:lnTo>
                  <a:lnTo>
                    <a:pt x="153" y="165"/>
                  </a:lnTo>
                  <a:lnTo>
                    <a:pt x="149" y="153"/>
                  </a:lnTo>
                  <a:lnTo>
                    <a:pt x="144" y="138"/>
                  </a:lnTo>
                  <a:lnTo>
                    <a:pt x="152" y="121"/>
                  </a:lnTo>
                  <a:lnTo>
                    <a:pt x="164" y="99"/>
                  </a:lnTo>
                  <a:lnTo>
                    <a:pt x="177" y="75"/>
                  </a:lnTo>
                  <a:lnTo>
                    <a:pt x="193" y="53"/>
                  </a:lnTo>
                  <a:lnTo>
                    <a:pt x="201" y="42"/>
                  </a:lnTo>
                  <a:lnTo>
                    <a:pt x="209" y="33"/>
                  </a:lnTo>
                  <a:lnTo>
                    <a:pt x="219" y="24"/>
                  </a:lnTo>
                  <a:lnTo>
                    <a:pt x="228" y="16"/>
                  </a:lnTo>
                  <a:lnTo>
                    <a:pt x="237" y="9"/>
                  </a:lnTo>
                  <a:lnTo>
                    <a:pt x="247" y="4"/>
                  </a:lnTo>
                  <a:lnTo>
                    <a:pt x="255" y="1"/>
                  </a:lnTo>
                  <a:lnTo>
                    <a:pt x="264" y="0"/>
                  </a:lnTo>
                  <a:lnTo>
                    <a:pt x="271" y="1"/>
                  </a:lnTo>
                  <a:lnTo>
                    <a:pt x="276" y="4"/>
                  </a:lnTo>
                  <a:lnTo>
                    <a:pt x="280" y="9"/>
                  </a:lnTo>
                  <a:lnTo>
                    <a:pt x="283" y="14"/>
                  </a:lnTo>
                  <a:lnTo>
                    <a:pt x="285" y="21"/>
                  </a:lnTo>
                  <a:lnTo>
                    <a:pt x="287" y="28"/>
                  </a:lnTo>
                  <a:lnTo>
                    <a:pt x="288" y="36"/>
                  </a:lnTo>
                  <a:lnTo>
                    <a:pt x="288" y="42"/>
                  </a:lnTo>
                  <a:lnTo>
                    <a:pt x="288" y="50"/>
                  </a:lnTo>
                  <a:lnTo>
                    <a:pt x="285" y="57"/>
                  </a:lnTo>
                  <a:lnTo>
                    <a:pt x="281" y="63"/>
                  </a:lnTo>
                  <a:lnTo>
                    <a:pt x="276" y="67"/>
                  </a:lnTo>
                  <a:lnTo>
                    <a:pt x="272" y="71"/>
                  </a:lnTo>
                  <a:lnTo>
                    <a:pt x="268" y="75"/>
                  </a:lnTo>
                  <a:lnTo>
                    <a:pt x="265" y="79"/>
                  </a:lnTo>
                  <a:lnTo>
                    <a:pt x="264" y="85"/>
                  </a:lnTo>
                  <a:lnTo>
                    <a:pt x="267" y="89"/>
                  </a:lnTo>
                  <a:lnTo>
                    <a:pt x="272" y="95"/>
                  </a:lnTo>
                  <a:lnTo>
                    <a:pt x="280" y="102"/>
                  </a:lnTo>
                  <a:lnTo>
                    <a:pt x="291" y="109"/>
                  </a:lnTo>
                  <a:lnTo>
                    <a:pt x="320" y="123"/>
                  </a:lnTo>
                  <a:lnTo>
                    <a:pt x="353" y="138"/>
                  </a:lnTo>
                  <a:lnTo>
                    <a:pt x="388" y="153"/>
                  </a:lnTo>
                  <a:lnTo>
                    <a:pt x="421" y="163"/>
                  </a:lnTo>
                  <a:lnTo>
                    <a:pt x="437" y="169"/>
                  </a:lnTo>
                  <a:lnTo>
                    <a:pt x="451" y="171"/>
                  </a:lnTo>
                  <a:lnTo>
                    <a:pt x="461" y="174"/>
                  </a:lnTo>
                  <a:lnTo>
                    <a:pt x="469" y="174"/>
                  </a:lnTo>
                  <a:lnTo>
                    <a:pt x="477" y="174"/>
                  </a:lnTo>
                  <a:lnTo>
                    <a:pt x="487" y="171"/>
                  </a:lnTo>
                  <a:lnTo>
                    <a:pt x="495" y="169"/>
                  </a:lnTo>
                  <a:lnTo>
                    <a:pt x="503" y="166"/>
                  </a:lnTo>
                  <a:lnTo>
                    <a:pt x="511" y="162"/>
                  </a:lnTo>
                  <a:lnTo>
                    <a:pt x="519" y="159"/>
                  </a:lnTo>
                  <a:lnTo>
                    <a:pt x="527" y="157"/>
                  </a:lnTo>
                  <a:lnTo>
                    <a:pt x="536" y="157"/>
                  </a:lnTo>
                  <a:lnTo>
                    <a:pt x="545" y="157"/>
                  </a:lnTo>
                  <a:lnTo>
                    <a:pt x="555" y="158"/>
                  </a:lnTo>
                  <a:lnTo>
                    <a:pt x="564" y="161"/>
                  </a:lnTo>
                  <a:lnTo>
                    <a:pt x="572" y="163"/>
                  </a:lnTo>
                  <a:lnTo>
                    <a:pt x="588" y="169"/>
                  </a:lnTo>
                  <a:lnTo>
                    <a:pt x="604" y="175"/>
                  </a:lnTo>
                  <a:lnTo>
                    <a:pt x="619" y="182"/>
                  </a:lnTo>
                  <a:lnTo>
                    <a:pt x="634" y="187"/>
                  </a:lnTo>
                  <a:lnTo>
                    <a:pt x="642" y="189"/>
                  </a:lnTo>
                  <a:lnTo>
                    <a:pt x="650" y="189"/>
                  </a:lnTo>
                  <a:lnTo>
                    <a:pt x="658" y="189"/>
                  </a:lnTo>
                  <a:lnTo>
                    <a:pt x="668" y="186"/>
                  </a:lnTo>
                  <a:lnTo>
                    <a:pt x="686" y="181"/>
                  </a:lnTo>
                  <a:lnTo>
                    <a:pt x="701" y="174"/>
                  </a:lnTo>
                  <a:lnTo>
                    <a:pt x="713" y="169"/>
                  </a:lnTo>
                  <a:lnTo>
                    <a:pt x="724" y="163"/>
                  </a:lnTo>
                  <a:lnTo>
                    <a:pt x="732" y="157"/>
                  </a:lnTo>
                  <a:lnTo>
                    <a:pt x="738" y="149"/>
                  </a:lnTo>
                  <a:lnTo>
                    <a:pt x="745" y="138"/>
                  </a:lnTo>
                  <a:lnTo>
                    <a:pt x="752" y="126"/>
                  </a:lnTo>
                  <a:lnTo>
                    <a:pt x="776" y="9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6" name="Freeform 44"/>
            <p:cNvSpPr/>
            <p:nvPr/>
          </p:nvSpPr>
          <p:spPr bwMode="auto">
            <a:xfrm>
              <a:off x="6055916" y="4197837"/>
              <a:ext cx="484299" cy="347926"/>
            </a:xfrm>
            <a:custGeom>
              <a:avLst/>
              <a:gdLst>
                <a:gd name="T0" fmla="*/ 858 w 909"/>
                <a:gd name="T1" fmla="*/ 601 h 650"/>
                <a:gd name="T2" fmla="*/ 822 w 909"/>
                <a:gd name="T3" fmla="*/ 605 h 650"/>
                <a:gd name="T4" fmla="*/ 805 w 909"/>
                <a:gd name="T5" fmla="*/ 628 h 650"/>
                <a:gd name="T6" fmla="*/ 773 w 909"/>
                <a:gd name="T7" fmla="*/ 632 h 650"/>
                <a:gd name="T8" fmla="*/ 633 w 909"/>
                <a:gd name="T9" fmla="*/ 632 h 650"/>
                <a:gd name="T10" fmla="*/ 545 w 909"/>
                <a:gd name="T11" fmla="*/ 633 h 650"/>
                <a:gd name="T12" fmla="*/ 517 w 909"/>
                <a:gd name="T13" fmla="*/ 645 h 650"/>
                <a:gd name="T14" fmla="*/ 482 w 909"/>
                <a:gd name="T15" fmla="*/ 614 h 650"/>
                <a:gd name="T16" fmla="*/ 457 w 909"/>
                <a:gd name="T17" fmla="*/ 602 h 650"/>
                <a:gd name="T18" fmla="*/ 434 w 909"/>
                <a:gd name="T19" fmla="*/ 605 h 650"/>
                <a:gd name="T20" fmla="*/ 402 w 909"/>
                <a:gd name="T21" fmla="*/ 626 h 650"/>
                <a:gd name="T22" fmla="*/ 378 w 909"/>
                <a:gd name="T23" fmla="*/ 638 h 650"/>
                <a:gd name="T24" fmla="*/ 361 w 909"/>
                <a:gd name="T25" fmla="*/ 630 h 650"/>
                <a:gd name="T26" fmla="*/ 286 w 909"/>
                <a:gd name="T27" fmla="*/ 632 h 650"/>
                <a:gd name="T28" fmla="*/ 237 w 909"/>
                <a:gd name="T29" fmla="*/ 625 h 650"/>
                <a:gd name="T30" fmla="*/ 165 w 909"/>
                <a:gd name="T31" fmla="*/ 600 h 650"/>
                <a:gd name="T32" fmla="*/ 113 w 909"/>
                <a:gd name="T33" fmla="*/ 590 h 650"/>
                <a:gd name="T34" fmla="*/ 128 w 909"/>
                <a:gd name="T35" fmla="*/ 504 h 650"/>
                <a:gd name="T36" fmla="*/ 132 w 909"/>
                <a:gd name="T37" fmla="*/ 459 h 650"/>
                <a:gd name="T38" fmla="*/ 88 w 909"/>
                <a:gd name="T39" fmla="*/ 445 h 650"/>
                <a:gd name="T40" fmla="*/ 63 w 909"/>
                <a:gd name="T41" fmla="*/ 435 h 650"/>
                <a:gd name="T42" fmla="*/ 53 w 909"/>
                <a:gd name="T43" fmla="*/ 412 h 650"/>
                <a:gd name="T44" fmla="*/ 16 w 909"/>
                <a:gd name="T45" fmla="*/ 407 h 650"/>
                <a:gd name="T46" fmla="*/ 20 w 909"/>
                <a:gd name="T47" fmla="*/ 355 h 650"/>
                <a:gd name="T48" fmla="*/ 91 w 909"/>
                <a:gd name="T49" fmla="*/ 275 h 650"/>
                <a:gd name="T50" fmla="*/ 132 w 909"/>
                <a:gd name="T51" fmla="*/ 217 h 650"/>
                <a:gd name="T52" fmla="*/ 144 w 909"/>
                <a:gd name="T53" fmla="*/ 173 h 650"/>
                <a:gd name="T54" fmla="*/ 136 w 909"/>
                <a:gd name="T55" fmla="*/ 67 h 650"/>
                <a:gd name="T56" fmla="*/ 152 w 909"/>
                <a:gd name="T57" fmla="*/ 41 h 650"/>
                <a:gd name="T58" fmla="*/ 183 w 909"/>
                <a:gd name="T59" fmla="*/ 29 h 650"/>
                <a:gd name="T60" fmla="*/ 211 w 909"/>
                <a:gd name="T61" fmla="*/ 4 h 650"/>
                <a:gd name="T62" fmla="*/ 241 w 909"/>
                <a:gd name="T63" fmla="*/ 1 h 650"/>
                <a:gd name="T64" fmla="*/ 310 w 909"/>
                <a:gd name="T65" fmla="*/ 31 h 650"/>
                <a:gd name="T66" fmla="*/ 404 w 909"/>
                <a:gd name="T67" fmla="*/ 88 h 650"/>
                <a:gd name="T68" fmla="*/ 438 w 909"/>
                <a:gd name="T69" fmla="*/ 96 h 650"/>
                <a:gd name="T70" fmla="*/ 461 w 909"/>
                <a:gd name="T71" fmla="*/ 83 h 650"/>
                <a:gd name="T72" fmla="*/ 490 w 909"/>
                <a:gd name="T73" fmla="*/ 59 h 650"/>
                <a:gd name="T74" fmla="*/ 517 w 909"/>
                <a:gd name="T75" fmla="*/ 56 h 650"/>
                <a:gd name="T76" fmla="*/ 553 w 909"/>
                <a:gd name="T77" fmla="*/ 91 h 650"/>
                <a:gd name="T78" fmla="*/ 554 w 909"/>
                <a:gd name="T79" fmla="*/ 160 h 650"/>
                <a:gd name="T80" fmla="*/ 576 w 909"/>
                <a:gd name="T81" fmla="*/ 193 h 650"/>
                <a:gd name="T82" fmla="*/ 605 w 909"/>
                <a:gd name="T83" fmla="*/ 239 h 650"/>
                <a:gd name="T84" fmla="*/ 602 w 909"/>
                <a:gd name="T85" fmla="*/ 276 h 650"/>
                <a:gd name="T86" fmla="*/ 609 w 909"/>
                <a:gd name="T87" fmla="*/ 293 h 650"/>
                <a:gd name="T88" fmla="*/ 636 w 909"/>
                <a:gd name="T89" fmla="*/ 307 h 650"/>
                <a:gd name="T90" fmla="*/ 686 w 909"/>
                <a:gd name="T91" fmla="*/ 312 h 650"/>
                <a:gd name="T92" fmla="*/ 741 w 909"/>
                <a:gd name="T93" fmla="*/ 323 h 650"/>
                <a:gd name="T94" fmla="*/ 770 w 909"/>
                <a:gd name="T95" fmla="*/ 352 h 650"/>
                <a:gd name="T96" fmla="*/ 820 w 909"/>
                <a:gd name="T97" fmla="*/ 436 h 650"/>
                <a:gd name="T98" fmla="*/ 857 w 909"/>
                <a:gd name="T99" fmla="*/ 455 h 650"/>
                <a:gd name="T100" fmla="*/ 882 w 909"/>
                <a:gd name="T101" fmla="*/ 483 h 650"/>
                <a:gd name="T102" fmla="*/ 889 w 909"/>
                <a:gd name="T103" fmla="*/ 540 h 650"/>
                <a:gd name="T104" fmla="*/ 904 w 909"/>
                <a:gd name="T105" fmla="*/ 568 h 6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09"/>
                <a:gd name="T160" fmla="*/ 0 h 650"/>
                <a:gd name="T161" fmla="*/ 909 w 909"/>
                <a:gd name="T162" fmla="*/ 650 h 6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09" h="650" extrusionOk="0">
                  <a:moveTo>
                    <a:pt x="909" y="584"/>
                  </a:moveTo>
                  <a:lnTo>
                    <a:pt x="888" y="593"/>
                  </a:lnTo>
                  <a:lnTo>
                    <a:pt x="869" y="600"/>
                  </a:lnTo>
                  <a:lnTo>
                    <a:pt x="858" y="601"/>
                  </a:lnTo>
                  <a:lnTo>
                    <a:pt x="849" y="601"/>
                  </a:lnTo>
                  <a:lnTo>
                    <a:pt x="837" y="600"/>
                  </a:lnTo>
                  <a:lnTo>
                    <a:pt x="824" y="596"/>
                  </a:lnTo>
                  <a:lnTo>
                    <a:pt x="822" y="605"/>
                  </a:lnTo>
                  <a:lnTo>
                    <a:pt x="818" y="612"/>
                  </a:lnTo>
                  <a:lnTo>
                    <a:pt x="814" y="618"/>
                  </a:lnTo>
                  <a:lnTo>
                    <a:pt x="810" y="624"/>
                  </a:lnTo>
                  <a:lnTo>
                    <a:pt x="805" y="628"/>
                  </a:lnTo>
                  <a:lnTo>
                    <a:pt x="798" y="630"/>
                  </a:lnTo>
                  <a:lnTo>
                    <a:pt x="790" y="632"/>
                  </a:lnTo>
                  <a:lnTo>
                    <a:pt x="782" y="632"/>
                  </a:lnTo>
                  <a:lnTo>
                    <a:pt x="773" y="632"/>
                  </a:lnTo>
                  <a:lnTo>
                    <a:pt x="749" y="632"/>
                  </a:lnTo>
                  <a:lnTo>
                    <a:pt x="714" y="632"/>
                  </a:lnTo>
                  <a:lnTo>
                    <a:pt x="674" y="632"/>
                  </a:lnTo>
                  <a:lnTo>
                    <a:pt x="633" y="632"/>
                  </a:lnTo>
                  <a:lnTo>
                    <a:pt x="597" y="632"/>
                  </a:lnTo>
                  <a:lnTo>
                    <a:pt x="568" y="632"/>
                  </a:lnTo>
                  <a:lnTo>
                    <a:pt x="553" y="632"/>
                  </a:lnTo>
                  <a:lnTo>
                    <a:pt x="545" y="633"/>
                  </a:lnTo>
                  <a:lnTo>
                    <a:pt x="537" y="634"/>
                  </a:lnTo>
                  <a:lnTo>
                    <a:pt x="530" y="637"/>
                  </a:lnTo>
                  <a:lnTo>
                    <a:pt x="525" y="640"/>
                  </a:lnTo>
                  <a:lnTo>
                    <a:pt x="517" y="645"/>
                  </a:lnTo>
                  <a:lnTo>
                    <a:pt x="512" y="650"/>
                  </a:lnTo>
                  <a:lnTo>
                    <a:pt x="501" y="638"/>
                  </a:lnTo>
                  <a:lnTo>
                    <a:pt x="490" y="622"/>
                  </a:lnTo>
                  <a:lnTo>
                    <a:pt x="482" y="614"/>
                  </a:lnTo>
                  <a:lnTo>
                    <a:pt x="474" y="608"/>
                  </a:lnTo>
                  <a:lnTo>
                    <a:pt x="469" y="605"/>
                  </a:lnTo>
                  <a:lnTo>
                    <a:pt x="464" y="604"/>
                  </a:lnTo>
                  <a:lnTo>
                    <a:pt x="457" y="602"/>
                  </a:lnTo>
                  <a:lnTo>
                    <a:pt x="450" y="602"/>
                  </a:lnTo>
                  <a:lnTo>
                    <a:pt x="445" y="602"/>
                  </a:lnTo>
                  <a:lnTo>
                    <a:pt x="440" y="604"/>
                  </a:lnTo>
                  <a:lnTo>
                    <a:pt x="434" y="605"/>
                  </a:lnTo>
                  <a:lnTo>
                    <a:pt x="430" y="608"/>
                  </a:lnTo>
                  <a:lnTo>
                    <a:pt x="421" y="613"/>
                  </a:lnTo>
                  <a:lnTo>
                    <a:pt x="412" y="620"/>
                  </a:lnTo>
                  <a:lnTo>
                    <a:pt x="402" y="626"/>
                  </a:lnTo>
                  <a:lnTo>
                    <a:pt x="393" y="633"/>
                  </a:lnTo>
                  <a:lnTo>
                    <a:pt x="389" y="634"/>
                  </a:lnTo>
                  <a:lnTo>
                    <a:pt x="384" y="637"/>
                  </a:lnTo>
                  <a:lnTo>
                    <a:pt x="378" y="638"/>
                  </a:lnTo>
                  <a:lnTo>
                    <a:pt x="373" y="638"/>
                  </a:lnTo>
                  <a:lnTo>
                    <a:pt x="368" y="637"/>
                  </a:lnTo>
                  <a:lnTo>
                    <a:pt x="364" y="634"/>
                  </a:lnTo>
                  <a:lnTo>
                    <a:pt x="361" y="630"/>
                  </a:lnTo>
                  <a:lnTo>
                    <a:pt x="361" y="626"/>
                  </a:lnTo>
                  <a:lnTo>
                    <a:pt x="312" y="626"/>
                  </a:lnTo>
                  <a:lnTo>
                    <a:pt x="298" y="630"/>
                  </a:lnTo>
                  <a:lnTo>
                    <a:pt x="286" y="632"/>
                  </a:lnTo>
                  <a:lnTo>
                    <a:pt x="273" y="632"/>
                  </a:lnTo>
                  <a:lnTo>
                    <a:pt x="261" y="630"/>
                  </a:lnTo>
                  <a:lnTo>
                    <a:pt x="249" y="629"/>
                  </a:lnTo>
                  <a:lnTo>
                    <a:pt x="237" y="625"/>
                  </a:lnTo>
                  <a:lnTo>
                    <a:pt x="225" y="621"/>
                  </a:lnTo>
                  <a:lnTo>
                    <a:pt x="213" y="617"/>
                  </a:lnTo>
                  <a:lnTo>
                    <a:pt x="189" y="608"/>
                  </a:lnTo>
                  <a:lnTo>
                    <a:pt x="165" y="600"/>
                  </a:lnTo>
                  <a:lnTo>
                    <a:pt x="153" y="596"/>
                  </a:lnTo>
                  <a:lnTo>
                    <a:pt x="140" y="593"/>
                  </a:lnTo>
                  <a:lnTo>
                    <a:pt x="127" y="590"/>
                  </a:lnTo>
                  <a:lnTo>
                    <a:pt x="113" y="590"/>
                  </a:lnTo>
                  <a:lnTo>
                    <a:pt x="108" y="548"/>
                  </a:lnTo>
                  <a:lnTo>
                    <a:pt x="116" y="528"/>
                  </a:lnTo>
                  <a:lnTo>
                    <a:pt x="124" y="512"/>
                  </a:lnTo>
                  <a:lnTo>
                    <a:pt x="128" y="504"/>
                  </a:lnTo>
                  <a:lnTo>
                    <a:pt x="129" y="496"/>
                  </a:lnTo>
                  <a:lnTo>
                    <a:pt x="132" y="487"/>
                  </a:lnTo>
                  <a:lnTo>
                    <a:pt x="132" y="476"/>
                  </a:lnTo>
                  <a:lnTo>
                    <a:pt x="132" y="459"/>
                  </a:lnTo>
                  <a:lnTo>
                    <a:pt x="132" y="445"/>
                  </a:lnTo>
                  <a:lnTo>
                    <a:pt x="116" y="447"/>
                  </a:lnTo>
                  <a:lnTo>
                    <a:pt x="101" y="447"/>
                  </a:lnTo>
                  <a:lnTo>
                    <a:pt x="88" y="445"/>
                  </a:lnTo>
                  <a:lnTo>
                    <a:pt x="77" y="443"/>
                  </a:lnTo>
                  <a:lnTo>
                    <a:pt x="72" y="441"/>
                  </a:lnTo>
                  <a:lnTo>
                    <a:pt x="67" y="439"/>
                  </a:lnTo>
                  <a:lnTo>
                    <a:pt x="63" y="435"/>
                  </a:lnTo>
                  <a:lnTo>
                    <a:pt x="60" y="431"/>
                  </a:lnTo>
                  <a:lnTo>
                    <a:pt x="57" y="425"/>
                  </a:lnTo>
                  <a:lnTo>
                    <a:pt x="55" y="420"/>
                  </a:lnTo>
                  <a:lnTo>
                    <a:pt x="53" y="412"/>
                  </a:lnTo>
                  <a:lnTo>
                    <a:pt x="53" y="404"/>
                  </a:lnTo>
                  <a:lnTo>
                    <a:pt x="41" y="407"/>
                  </a:lnTo>
                  <a:lnTo>
                    <a:pt x="29" y="408"/>
                  </a:lnTo>
                  <a:lnTo>
                    <a:pt x="16" y="407"/>
                  </a:lnTo>
                  <a:lnTo>
                    <a:pt x="0" y="404"/>
                  </a:lnTo>
                  <a:lnTo>
                    <a:pt x="4" y="387"/>
                  </a:lnTo>
                  <a:lnTo>
                    <a:pt x="11" y="371"/>
                  </a:lnTo>
                  <a:lnTo>
                    <a:pt x="20" y="355"/>
                  </a:lnTo>
                  <a:lnTo>
                    <a:pt x="29" y="340"/>
                  </a:lnTo>
                  <a:lnTo>
                    <a:pt x="53" y="313"/>
                  </a:lnTo>
                  <a:lnTo>
                    <a:pt x="79" y="288"/>
                  </a:lnTo>
                  <a:lnTo>
                    <a:pt x="91" y="275"/>
                  </a:lnTo>
                  <a:lnTo>
                    <a:pt x="103" y="261"/>
                  </a:lnTo>
                  <a:lnTo>
                    <a:pt x="115" y="247"/>
                  </a:lnTo>
                  <a:lnTo>
                    <a:pt x="124" y="232"/>
                  </a:lnTo>
                  <a:lnTo>
                    <a:pt x="132" y="217"/>
                  </a:lnTo>
                  <a:lnTo>
                    <a:pt x="139" y="200"/>
                  </a:lnTo>
                  <a:lnTo>
                    <a:pt x="141" y="192"/>
                  </a:lnTo>
                  <a:lnTo>
                    <a:pt x="143" y="183"/>
                  </a:lnTo>
                  <a:lnTo>
                    <a:pt x="144" y="173"/>
                  </a:lnTo>
                  <a:lnTo>
                    <a:pt x="144" y="163"/>
                  </a:lnTo>
                  <a:lnTo>
                    <a:pt x="143" y="133"/>
                  </a:lnTo>
                  <a:lnTo>
                    <a:pt x="140" y="100"/>
                  </a:lnTo>
                  <a:lnTo>
                    <a:pt x="136" y="67"/>
                  </a:lnTo>
                  <a:lnTo>
                    <a:pt x="132" y="36"/>
                  </a:lnTo>
                  <a:lnTo>
                    <a:pt x="137" y="39"/>
                  </a:lnTo>
                  <a:lnTo>
                    <a:pt x="144" y="43"/>
                  </a:lnTo>
                  <a:lnTo>
                    <a:pt x="152" y="41"/>
                  </a:lnTo>
                  <a:lnTo>
                    <a:pt x="160" y="40"/>
                  </a:lnTo>
                  <a:lnTo>
                    <a:pt x="167" y="39"/>
                  </a:lnTo>
                  <a:lnTo>
                    <a:pt x="172" y="36"/>
                  </a:lnTo>
                  <a:lnTo>
                    <a:pt x="183" y="29"/>
                  </a:lnTo>
                  <a:lnTo>
                    <a:pt x="191" y="21"/>
                  </a:lnTo>
                  <a:lnTo>
                    <a:pt x="199" y="13"/>
                  </a:lnTo>
                  <a:lnTo>
                    <a:pt x="207" y="7"/>
                  </a:lnTo>
                  <a:lnTo>
                    <a:pt x="211" y="4"/>
                  </a:lnTo>
                  <a:lnTo>
                    <a:pt x="216" y="1"/>
                  </a:lnTo>
                  <a:lnTo>
                    <a:pt x="221" y="0"/>
                  </a:lnTo>
                  <a:lnTo>
                    <a:pt x="228" y="0"/>
                  </a:lnTo>
                  <a:lnTo>
                    <a:pt x="241" y="1"/>
                  </a:lnTo>
                  <a:lnTo>
                    <a:pt x="255" y="4"/>
                  </a:lnTo>
                  <a:lnTo>
                    <a:pt x="268" y="9"/>
                  </a:lnTo>
                  <a:lnTo>
                    <a:pt x="282" y="15"/>
                  </a:lnTo>
                  <a:lnTo>
                    <a:pt x="310" y="31"/>
                  </a:lnTo>
                  <a:lnTo>
                    <a:pt x="340" y="48"/>
                  </a:lnTo>
                  <a:lnTo>
                    <a:pt x="366" y="65"/>
                  </a:lnTo>
                  <a:lnTo>
                    <a:pt x="392" y="81"/>
                  </a:lnTo>
                  <a:lnTo>
                    <a:pt x="404" y="88"/>
                  </a:lnTo>
                  <a:lnTo>
                    <a:pt x="414" y="92"/>
                  </a:lnTo>
                  <a:lnTo>
                    <a:pt x="424" y="96"/>
                  </a:lnTo>
                  <a:lnTo>
                    <a:pt x="433" y="96"/>
                  </a:lnTo>
                  <a:lnTo>
                    <a:pt x="438" y="96"/>
                  </a:lnTo>
                  <a:lnTo>
                    <a:pt x="444" y="95"/>
                  </a:lnTo>
                  <a:lnTo>
                    <a:pt x="448" y="92"/>
                  </a:lnTo>
                  <a:lnTo>
                    <a:pt x="453" y="89"/>
                  </a:lnTo>
                  <a:lnTo>
                    <a:pt x="461" y="83"/>
                  </a:lnTo>
                  <a:lnTo>
                    <a:pt x="469" y="76"/>
                  </a:lnTo>
                  <a:lnTo>
                    <a:pt x="477" y="68"/>
                  </a:lnTo>
                  <a:lnTo>
                    <a:pt x="485" y="61"/>
                  </a:lnTo>
                  <a:lnTo>
                    <a:pt x="490" y="59"/>
                  </a:lnTo>
                  <a:lnTo>
                    <a:pt x="494" y="56"/>
                  </a:lnTo>
                  <a:lnTo>
                    <a:pt x="500" y="55"/>
                  </a:lnTo>
                  <a:lnTo>
                    <a:pt x="505" y="55"/>
                  </a:lnTo>
                  <a:lnTo>
                    <a:pt x="517" y="56"/>
                  </a:lnTo>
                  <a:lnTo>
                    <a:pt x="529" y="59"/>
                  </a:lnTo>
                  <a:lnTo>
                    <a:pt x="541" y="61"/>
                  </a:lnTo>
                  <a:lnTo>
                    <a:pt x="553" y="67"/>
                  </a:lnTo>
                  <a:lnTo>
                    <a:pt x="553" y="91"/>
                  </a:lnTo>
                  <a:lnTo>
                    <a:pt x="553" y="111"/>
                  </a:lnTo>
                  <a:lnTo>
                    <a:pt x="553" y="128"/>
                  </a:lnTo>
                  <a:lnTo>
                    <a:pt x="553" y="145"/>
                  </a:lnTo>
                  <a:lnTo>
                    <a:pt x="554" y="160"/>
                  </a:lnTo>
                  <a:lnTo>
                    <a:pt x="557" y="172"/>
                  </a:lnTo>
                  <a:lnTo>
                    <a:pt x="562" y="180"/>
                  </a:lnTo>
                  <a:lnTo>
                    <a:pt x="568" y="187"/>
                  </a:lnTo>
                  <a:lnTo>
                    <a:pt x="576" y="193"/>
                  </a:lnTo>
                  <a:lnTo>
                    <a:pt x="584" y="203"/>
                  </a:lnTo>
                  <a:lnTo>
                    <a:pt x="593" y="213"/>
                  </a:lnTo>
                  <a:lnTo>
                    <a:pt x="601" y="229"/>
                  </a:lnTo>
                  <a:lnTo>
                    <a:pt x="605" y="239"/>
                  </a:lnTo>
                  <a:lnTo>
                    <a:pt x="605" y="248"/>
                  </a:lnTo>
                  <a:lnTo>
                    <a:pt x="604" y="257"/>
                  </a:lnTo>
                  <a:lnTo>
                    <a:pt x="602" y="267"/>
                  </a:lnTo>
                  <a:lnTo>
                    <a:pt x="602" y="276"/>
                  </a:lnTo>
                  <a:lnTo>
                    <a:pt x="604" y="283"/>
                  </a:lnTo>
                  <a:lnTo>
                    <a:pt x="605" y="287"/>
                  </a:lnTo>
                  <a:lnTo>
                    <a:pt x="606" y="289"/>
                  </a:lnTo>
                  <a:lnTo>
                    <a:pt x="609" y="293"/>
                  </a:lnTo>
                  <a:lnTo>
                    <a:pt x="613" y="295"/>
                  </a:lnTo>
                  <a:lnTo>
                    <a:pt x="621" y="300"/>
                  </a:lnTo>
                  <a:lnTo>
                    <a:pt x="629" y="304"/>
                  </a:lnTo>
                  <a:lnTo>
                    <a:pt x="636" y="307"/>
                  </a:lnTo>
                  <a:lnTo>
                    <a:pt x="644" y="309"/>
                  </a:lnTo>
                  <a:lnTo>
                    <a:pt x="657" y="312"/>
                  </a:lnTo>
                  <a:lnTo>
                    <a:pt x="672" y="312"/>
                  </a:lnTo>
                  <a:lnTo>
                    <a:pt x="686" y="312"/>
                  </a:lnTo>
                  <a:lnTo>
                    <a:pt x="701" y="312"/>
                  </a:lnTo>
                  <a:lnTo>
                    <a:pt x="717" y="315"/>
                  </a:lnTo>
                  <a:lnTo>
                    <a:pt x="734" y="320"/>
                  </a:lnTo>
                  <a:lnTo>
                    <a:pt x="741" y="323"/>
                  </a:lnTo>
                  <a:lnTo>
                    <a:pt x="749" y="328"/>
                  </a:lnTo>
                  <a:lnTo>
                    <a:pt x="754" y="333"/>
                  </a:lnTo>
                  <a:lnTo>
                    <a:pt x="761" y="339"/>
                  </a:lnTo>
                  <a:lnTo>
                    <a:pt x="770" y="352"/>
                  </a:lnTo>
                  <a:lnTo>
                    <a:pt x="780" y="367"/>
                  </a:lnTo>
                  <a:lnTo>
                    <a:pt x="796" y="399"/>
                  </a:lnTo>
                  <a:lnTo>
                    <a:pt x="812" y="428"/>
                  </a:lnTo>
                  <a:lnTo>
                    <a:pt x="820" y="436"/>
                  </a:lnTo>
                  <a:lnTo>
                    <a:pt x="829" y="443"/>
                  </a:lnTo>
                  <a:lnTo>
                    <a:pt x="838" y="447"/>
                  </a:lnTo>
                  <a:lnTo>
                    <a:pt x="848" y="451"/>
                  </a:lnTo>
                  <a:lnTo>
                    <a:pt x="857" y="455"/>
                  </a:lnTo>
                  <a:lnTo>
                    <a:pt x="865" y="459"/>
                  </a:lnTo>
                  <a:lnTo>
                    <a:pt x="873" y="464"/>
                  </a:lnTo>
                  <a:lnTo>
                    <a:pt x="878" y="469"/>
                  </a:lnTo>
                  <a:lnTo>
                    <a:pt x="882" y="483"/>
                  </a:lnTo>
                  <a:lnTo>
                    <a:pt x="884" y="496"/>
                  </a:lnTo>
                  <a:lnTo>
                    <a:pt x="885" y="511"/>
                  </a:lnTo>
                  <a:lnTo>
                    <a:pt x="886" y="525"/>
                  </a:lnTo>
                  <a:lnTo>
                    <a:pt x="889" y="540"/>
                  </a:lnTo>
                  <a:lnTo>
                    <a:pt x="893" y="553"/>
                  </a:lnTo>
                  <a:lnTo>
                    <a:pt x="896" y="558"/>
                  </a:lnTo>
                  <a:lnTo>
                    <a:pt x="900" y="564"/>
                  </a:lnTo>
                  <a:lnTo>
                    <a:pt x="904" y="568"/>
                  </a:lnTo>
                  <a:lnTo>
                    <a:pt x="909" y="572"/>
                  </a:lnTo>
                  <a:lnTo>
                    <a:pt x="909" y="58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7" name="Freeform 45"/>
            <p:cNvSpPr/>
            <p:nvPr/>
          </p:nvSpPr>
          <p:spPr bwMode="auto">
            <a:xfrm>
              <a:off x="4765619" y="2673258"/>
              <a:ext cx="764038" cy="641652"/>
            </a:xfrm>
            <a:custGeom>
              <a:avLst/>
              <a:gdLst>
                <a:gd name="T0" fmla="*/ 644 w 1433"/>
                <a:gd name="T1" fmla="*/ 218 h 1196"/>
                <a:gd name="T2" fmla="*/ 633 w 1433"/>
                <a:gd name="T3" fmla="*/ 313 h 1196"/>
                <a:gd name="T4" fmla="*/ 673 w 1433"/>
                <a:gd name="T5" fmla="*/ 372 h 1196"/>
                <a:gd name="T6" fmla="*/ 725 w 1433"/>
                <a:gd name="T7" fmla="*/ 409 h 1196"/>
                <a:gd name="T8" fmla="*/ 738 w 1433"/>
                <a:gd name="T9" fmla="*/ 464 h 1196"/>
                <a:gd name="T10" fmla="*/ 773 w 1433"/>
                <a:gd name="T11" fmla="*/ 473 h 1196"/>
                <a:gd name="T12" fmla="*/ 820 w 1433"/>
                <a:gd name="T13" fmla="*/ 487 h 1196"/>
                <a:gd name="T14" fmla="*/ 840 w 1433"/>
                <a:gd name="T15" fmla="*/ 549 h 1196"/>
                <a:gd name="T16" fmla="*/ 894 w 1433"/>
                <a:gd name="T17" fmla="*/ 554 h 1196"/>
                <a:gd name="T18" fmla="*/ 945 w 1433"/>
                <a:gd name="T19" fmla="*/ 575 h 1196"/>
                <a:gd name="T20" fmla="*/ 1018 w 1433"/>
                <a:gd name="T21" fmla="*/ 625 h 1196"/>
                <a:gd name="T22" fmla="*/ 1040 w 1433"/>
                <a:gd name="T23" fmla="*/ 679 h 1196"/>
                <a:gd name="T24" fmla="*/ 1190 w 1433"/>
                <a:gd name="T25" fmla="*/ 726 h 1196"/>
                <a:gd name="T26" fmla="*/ 1238 w 1433"/>
                <a:gd name="T27" fmla="*/ 798 h 1196"/>
                <a:gd name="T28" fmla="*/ 1275 w 1433"/>
                <a:gd name="T29" fmla="*/ 795 h 1196"/>
                <a:gd name="T30" fmla="*/ 1309 w 1433"/>
                <a:gd name="T31" fmla="*/ 766 h 1196"/>
                <a:gd name="T32" fmla="*/ 1350 w 1433"/>
                <a:gd name="T33" fmla="*/ 778 h 1196"/>
                <a:gd name="T34" fmla="*/ 1355 w 1433"/>
                <a:gd name="T35" fmla="*/ 813 h 1196"/>
                <a:gd name="T36" fmla="*/ 1353 w 1433"/>
                <a:gd name="T37" fmla="*/ 858 h 1196"/>
                <a:gd name="T38" fmla="*/ 1413 w 1433"/>
                <a:gd name="T39" fmla="*/ 901 h 1196"/>
                <a:gd name="T40" fmla="*/ 1399 w 1433"/>
                <a:gd name="T41" fmla="*/ 953 h 1196"/>
                <a:gd name="T42" fmla="*/ 1269 w 1433"/>
                <a:gd name="T43" fmla="*/ 1112 h 1196"/>
                <a:gd name="T44" fmla="*/ 1171 w 1433"/>
                <a:gd name="T45" fmla="*/ 1186 h 1196"/>
                <a:gd name="T46" fmla="*/ 1093 w 1433"/>
                <a:gd name="T47" fmla="*/ 1194 h 1196"/>
                <a:gd name="T48" fmla="*/ 1010 w 1433"/>
                <a:gd name="T49" fmla="*/ 1159 h 1196"/>
                <a:gd name="T50" fmla="*/ 957 w 1433"/>
                <a:gd name="T51" fmla="*/ 1102 h 1196"/>
                <a:gd name="T52" fmla="*/ 810 w 1433"/>
                <a:gd name="T53" fmla="*/ 989 h 1196"/>
                <a:gd name="T54" fmla="*/ 756 w 1433"/>
                <a:gd name="T55" fmla="*/ 922 h 1196"/>
                <a:gd name="T56" fmla="*/ 734 w 1433"/>
                <a:gd name="T57" fmla="*/ 867 h 1196"/>
                <a:gd name="T58" fmla="*/ 706 w 1433"/>
                <a:gd name="T59" fmla="*/ 910 h 1196"/>
                <a:gd name="T60" fmla="*/ 670 w 1433"/>
                <a:gd name="T61" fmla="*/ 911 h 1196"/>
                <a:gd name="T62" fmla="*/ 608 w 1433"/>
                <a:gd name="T63" fmla="*/ 886 h 1196"/>
                <a:gd name="T64" fmla="*/ 562 w 1433"/>
                <a:gd name="T65" fmla="*/ 903 h 1196"/>
                <a:gd name="T66" fmla="*/ 512 w 1433"/>
                <a:gd name="T67" fmla="*/ 922 h 1196"/>
                <a:gd name="T68" fmla="*/ 465 w 1433"/>
                <a:gd name="T69" fmla="*/ 901 h 1196"/>
                <a:gd name="T70" fmla="*/ 430 w 1433"/>
                <a:gd name="T71" fmla="*/ 807 h 1196"/>
                <a:gd name="T72" fmla="*/ 399 w 1433"/>
                <a:gd name="T73" fmla="*/ 714 h 1196"/>
                <a:gd name="T74" fmla="*/ 355 w 1433"/>
                <a:gd name="T75" fmla="*/ 693 h 1196"/>
                <a:gd name="T76" fmla="*/ 331 w 1433"/>
                <a:gd name="T77" fmla="*/ 717 h 1196"/>
                <a:gd name="T78" fmla="*/ 280 w 1433"/>
                <a:gd name="T79" fmla="*/ 683 h 1196"/>
                <a:gd name="T80" fmla="*/ 228 w 1433"/>
                <a:gd name="T81" fmla="*/ 650 h 1196"/>
                <a:gd name="T82" fmla="*/ 179 w 1433"/>
                <a:gd name="T83" fmla="*/ 646 h 1196"/>
                <a:gd name="T84" fmla="*/ 173 w 1433"/>
                <a:gd name="T85" fmla="*/ 567 h 1196"/>
                <a:gd name="T86" fmla="*/ 157 w 1433"/>
                <a:gd name="T87" fmla="*/ 533 h 1196"/>
                <a:gd name="T88" fmla="*/ 113 w 1433"/>
                <a:gd name="T89" fmla="*/ 545 h 1196"/>
                <a:gd name="T90" fmla="*/ 71 w 1433"/>
                <a:gd name="T91" fmla="*/ 558 h 1196"/>
                <a:gd name="T92" fmla="*/ 60 w 1433"/>
                <a:gd name="T93" fmla="*/ 530 h 1196"/>
                <a:gd name="T94" fmla="*/ 67 w 1433"/>
                <a:gd name="T95" fmla="*/ 424 h 1196"/>
                <a:gd name="T96" fmla="*/ 9 w 1433"/>
                <a:gd name="T97" fmla="*/ 392 h 1196"/>
                <a:gd name="T98" fmla="*/ 4 w 1433"/>
                <a:gd name="T99" fmla="*/ 358 h 1196"/>
                <a:gd name="T100" fmla="*/ 24 w 1433"/>
                <a:gd name="T101" fmla="*/ 284 h 1196"/>
                <a:gd name="T102" fmla="*/ 108 w 1433"/>
                <a:gd name="T103" fmla="*/ 301 h 1196"/>
                <a:gd name="T104" fmla="*/ 188 w 1433"/>
                <a:gd name="T105" fmla="*/ 261 h 1196"/>
                <a:gd name="T106" fmla="*/ 207 w 1433"/>
                <a:gd name="T107" fmla="*/ 218 h 1196"/>
                <a:gd name="T108" fmla="*/ 203 w 1433"/>
                <a:gd name="T109" fmla="*/ 162 h 1196"/>
                <a:gd name="T110" fmla="*/ 261 w 1433"/>
                <a:gd name="T111" fmla="*/ 109 h 1196"/>
                <a:gd name="T112" fmla="*/ 457 w 1433"/>
                <a:gd name="T113" fmla="*/ 0 h 1196"/>
                <a:gd name="T114" fmla="*/ 540 w 1433"/>
                <a:gd name="T115" fmla="*/ 20 h 1196"/>
                <a:gd name="T116" fmla="*/ 626 w 1433"/>
                <a:gd name="T117" fmla="*/ 30 h 1196"/>
                <a:gd name="T118" fmla="*/ 669 w 1433"/>
                <a:gd name="T119" fmla="*/ 98 h 119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33"/>
                <a:gd name="T181" fmla="*/ 0 h 1196"/>
                <a:gd name="T182" fmla="*/ 1433 w 1433"/>
                <a:gd name="T183" fmla="*/ 1196 h 119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33" h="1196" extrusionOk="0">
                  <a:moveTo>
                    <a:pt x="692" y="121"/>
                  </a:moveTo>
                  <a:lnTo>
                    <a:pt x="681" y="138"/>
                  </a:lnTo>
                  <a:lnTo>
                    <a:pt x="670" y="157"/>
                  </a:lnTo>
                  <a:lnTo>
                    <a:pt x="660" y="177"/>
                  </a:lnTo>
                  <a:lnTo>
                    <a:pt x="650" y="197"/>
                  </a:lnTo>
                  <a:lnTo>
                    <a:pt x="644" y="218"/>
                  </a:lnTo>
                  <a:lnTo>
                    <a:pt x="637" y="242"/>
                  </a:lnTo>
                  <a:lnTo>
                    <a:pt x="634" y="254"/>
                  </a:lnTo>
                  <a:lnTo>
                    <a:pt x="633" y="268"/>
                  </a:lnTo>
                  <a:lnTo>
                    <a:pt x="632" y="281"/>
                  </a:lnTo>
                  <a:lnTo>
                    <a:pt x="632" y="296"/>
                  </a:lnTo>
                  <a:lnTo>
                    <a:pt x="633" y="313"/>
                  </a:lnTo>
                  <a:lnTo>
                    <a:pt x="636" y="328"/>
                  </a:lnTo>
                  <a:lnTo>
                    <a:pt x="641" y="340"/>
                  </a:lnTo>
                  <a:lnTo>
                    <a:pt x="648" y="350"/>
                  </a:lnTo>
                  <a:lnTo>
                    <a:pt x="656" y="358"/>
                  </a:lnTo>
                  <a:lnTo>
                    <a:pt x="664" y="366"/>
                  </a:lnTo>
                  <a:lnTo>
                    <a:pt x="673" y="372"/>
                  </a:lnTo>
                  <a:lnTo>
                    <a:pt x="684" y="377"/>
                  </a:lnTo>
                  <a:lnTo>
                    <a:pt x="693" y="382"/>
                  </a:lnTo>
                  <a:lnTo>
                    <a:pt x="702" y="389"/>
                  </a:lnTo>
                  <a:lnTo>
                    <a:pt x="710" y="394"/>
                  </a:lnTo>
                  <a:lnTo>
                    <a:pt x="718" y="401"/>
                  </a:lnTo>
                  <a:lnTo>
                    <a:pt x="725" y="409"/>
                  </a:lnTo>
                  <a:lnTo>
                    <a:pt x="730" y="420"/>
                  </a:lnTo>
                  <a:lnTo>
                    <a:pt x="733" y="432"/>
                  </a:lnTo>
                  <a:lnTo>
                    <a:pt x="734" y="446"/>
                  </a:lnTo>
                  <a:lnTo>
                    <a:pt x="734" y="453"/>
                  </a:lnTo>
                  <a:lnTo>
                    <a:pt x="737" y="460"/>
                  </a:lnTo>
                  <a:lnTo>
                    <a:pt x="738" y="464"/>
                  </a:lnTo>
                  <a:lnTo>
                    <a:pt x="742" y="466"/>
                  </a:lnTo>
                  <a:lnTo>
                    <a:pt x="746" y="469"/>
                  </a:lnTo>
                  <a:lnTo>
                    <a:pt x="750" y="470"/>
                  </a:lnTo>
                  <a:lnTo>
                    <a:pt x="756" y="471"/>
                  </a:lnTo>
                  <a:lnTo>
                    <a:pt x="761" y="473"/>
                  </a:lnTo>
                  <a:lnTo>
                    <a:pt x="773" y="473"/>
                  </a:lnTo>
                  <a:lnTo>
                    <a:pt x="785" y="473"/>
                  </a:lnTo>
                  <a:lnTo>
                    <a:pt x="797" y="473"/>
                  </a:lnTo>
                  <a:lnTo>
                    <a:pt x="806" y="475"/>
                  </a:lnTo>
                  <a:lnTo>
                    <a:pt x="812" y="479"/>
                  </a:lnTo>
                  <a:lnTo>
                    <a:pt x="816" y="483"/>
                  </a:lnTo>
                  <a:lnTo>
                    <a:pt x="820" y="487"/>
                  </a:lnTo>
                  <a:lnTo>
                    <a:pt x="822" y="493"/>
                  </a:lnTo>
                  <a:lnTo>
                    <a:pt x="825" y="506"/>
                  </a:lnTo>
                  <a:lnTo>
                    <a:pt x="829" y="519"/>
                  </a:lnTo>
                  <a:lnTo>
                    <a:pt x="832" y="533"/>
                  </a:lnTo>
                  <a:lnTo>
                    <a:pt x="836" y="543"/>
                  </a:lnTo>
                  <a:lnTo>
                    <a:pt x="840" y="549"/>
                  </a:lnTo>
                  <a:lnTo>
                    <a:pt x="844" y="551"/>
                  </a:lnTo>
                  <a:lnTo>
                    <a:pt x="849" y="554"/>
                  </a:lnTo>
                  <a:lnTo>
                    <a:pt x="854" y="554"/>
                  </a:lnTo>
                  <a:lnTo>
                    <a:pt x="873" y="554"/>
                  </a:lnTo>
                  <a:lnTo>
                    <a:pt x="885" y="554"/>
                  </a:lnTo>
                  <a:lnTo>
                    <a:pt x="894" y="554"/>
                  </a:lnTo>
                  <a:lnTo>
                    <a:pt x="902" y="554"/>
                  </a:lnTo>
                  <a:lnTo>
                    <a:pt x="910" y="555"/>
                  </a:lnTo>
                  <a:lnTo>
                    <a:pt x="918" y="557"/>
                  </a:lnTo>
                  <a:lnTo>
                    <a:pt x="925" y="561"/>
                  </a:lnTo>
                  <a:lnTo>
                    <a:pt x="932" y="565"/>
                  </a:lnTo>
                  <a:lnTo>
                    <a:pt x="945" y="575"/>
                  </a:lnTo>
                  <a:lnTo>
                    <a:pt x="960" y="589"/>
                  </a:lnTo>
                  <a:lnTo>
                    <a:pt x="974" y="601"/>
                  </a:lnTo>
                  <a:lnTo>
                    <a:pt x="990" y="613"/>
                  </a:lnTo>
                  <a:lnTo>
                    <a:pt x="1000" y="618"/>
                  </a:lnTo>
                  <a:lnTo>
                    <a:pt x="1009" y="622"/>
                  </a:lnTo>
                  <a:lnTo>
                    <a:pt x="1018" y="625"/>
                  </a:lnTo>
                  <a:lnTo>
                    <a:pt x="1029" y="626"/>
                  </a:lnTo>
                  <a:lnTo>
                    <a:pt x="1030" y="639"/>
                  </a:lnTo>
                  <a:lnTo>
                    <a:pt x="1030" y="650"/>
                  </a:lnTo>
                  <a:lnTo>
                    <a:pt x="1032" y="658"/>
                  </a:lnTo>
                  <a:lnTo>
                    <a:pt x="1034" y="666"/>
                  </a:lnTo>
                  <a:lnTo>
                    <a:pt x="1040" y="679"/>
                  </a:lnTo>
                  <a:lnTo>
                    <a:pt x="1048" y="693"/>
                  </a:lnTo>
                  <a:lnTo>
                    <a:pt x="1150" y="693"/>
                  </a:lnTo>
                  <a:lnTo>
                    <a:pt x="1162" y="702"/>
                  </a:lnTo>
                  <a:lnTo>
                    <a:pt x="1173" y="710"/>
                  </a:lnTo>
                  <a:lnTo>
                    <a:pt x="1182" y="718"/>
                  </a:lnTo>
                  <a:lnTo>
                    <a:pt x="1190" y="726"/>
                  </a:lnTo>
                  <a:lnTo>
                    <a:pt x="1206" y="742"/>
                  </a:lnTo>
                  <a:lnTo>
                    <a:pt x="1222" y="759"/>
                  </a:lnTo>
                  <a:lnTo>
                    <a:pt x="1226" y="775"/>
                  </a:lnTo>
                  <a:lnTo>
                    <a:pt x="1230" y="789"/>
                  </a:lnTo>
                  <a:lnTo>
                    <a:pt x="1234" y="794"/>
                  </a:lnTo>
                  <a:lnTo>
                    <a:pt x="1238" y="798"/>
                  </a:lnTo>
                  <a:lnTo>
                    <a:pt x="1245" y="801"/>
                  </a:lnTo>
                  <a:lnTo>
                    <a:pt x="1253" y="801"/>
                  </a:lnTo>
                  <a:lnTo>
                    <a:pt x="1259" y="801"/>
                  </a:lnTo>
                  <a:lnTo>
                    <a:pt x="1266" y="799"/>
                  </a:lnTo>
                  <a:lnTo>
                    <a:pt x="1271" y="798"/>
                  </a:lnTo>
                  <a:lnTo>
                    <a:pt x="1275" y="795"/>
                  </a:lnTo>
                  <a:lnTo>
                    <a:pt x="1283" y="790"/>
                  </a:lnTo>
                  <a:lnTo>
                    <a:pt x="1290" y="783"/>
                  </a:lnTo>
                  <a:lnTo>
                    <a:pt x="1295" y="777"/>
                  </a:lnTo>
                  <a:lnTo>
                    <a:pt x="1301" y="771"/>
                  </a:lnTo>
                  <a:lnTo>
                    <a:pt x="1305" y="769"/>
                  </a:lnTo>
                  <a:lnTo>
                    <a:pt x="1309" y="766"/>
                  </a:lnTo>
                  <a:lnTo>
                    <a:pt x="1313" y="766"/>
                  </a:lnTo>
                  <a:lnTo>
                    <a:pt x="1318" y="765"/>
                  </a:lnTo>
                  <a:lnTo>
                    <a:pt x="1329" y="767"/>
                  </a:lnTo>
                  <a:lnTo>
                    <a:pt x="1341" y="771"/>
                  </a:lnTo>
                  <a:lnTo>
                    <a:pt x="1346" y="775"/>
                  </a:lnTo>
                  <a:lnTo>
                    <a:pt x="1350" y="778"/>
                  </a:lnTo>
                  <a:lnTo>
                    <a:pt x="1354" y="781"/>
                  </a:lnTo>
                  <a:lnTo>
                    <a:pt x="1354" y="783"/>
                  </a:lnTo>
                  <a:lnTo>
                    <a:pt x="1358" y="791"/>
                  </a:lnTo>
                  <a:lnTo>
                    <a:pt x="1358" y="799"/>
                  </a:lnTo>
                  <a:lnTo>
                    <a:pt x="1358" y="806"/>
                  </a:lnTo>
                  <a:lnTo>
                    <a:pt x="1355" y="813"/>
                  </a:lnTo>
                  <a:lnTo>
                    <a:pt x="1354" y="821"/>
                  </a:lnTo>
                  <a:lnTo>
                    <a:pt x="1351" y="827"/>
                  </a:lnTo>
                  <a:lnTo>
                    <a:pt x="1349" y="835"/>
                  </a:lnTo>
                  <a:lnTo>
                    <a:pt x="1349" y="843"/>
                  </a:lnTo>
                  <a:lnTo>
                    <a:pt x="1350" y="851"/>
                  </a:lnTo>
                  <a:lnTo>
                    <a:pt x="1353" y="858"/>
                  </a:lnTo>
                  <a:lnTo>
                    <a:pt x="1357" y="863"/>
                  </a:lnTo>
                  <a:lnTo>
                    <a:pt x="1362" y="869"/>
                  </a:lnTo>
                  <a:lnTo>
                    <a:pt x="1373" y="877"/>
                  </a:lnTo>
                  <a:lnTo>
                    <a:pt x="1386" y="885"/>
                  </a:lnTo>
                  <a:lnTo>
                    <a:pt x="1399" y="893"/>
                  </a:lnTo>
                  <a:lnTo>
                    <a:pt x="1413" y="901"/>
                  </a:lnTo>
                  <a:lnTo>
                    <a:pt x="1419" y="905"/>
                  </a:lnTo>
                  <a:lnTo>
                    <a:pt x="1425" y="910"/>
                  </a:lnTo>
                  <a:lnTo>
                    <a:pt x="1429" y="915"/>
                  </a:lnTo>
                  <a:lnTo>
                    <a:pt x="1433" y="922"/>
                  </a:lnTo>
                  <a:lnTo>
                    <a:pt x="1417" y="937"/>
                  </a:lnTo>
                  <a:lnTo>
                    <a:pt x="1399" y="953"/>
                  </a:lnTo>
                  <a:lnTo>
                    <a:pt x="1383" y="971"/>
                  </a:lnTo>
                  <a:lnTo>
                    <a:pt x="1367" y="990"/>
                  </a:lnTo>
                  <a:lnTo>
                    <a:pt x="1335" y="1031"/>
                  </a:lnTo>
                  <a:lnTo>
                    <a:pt x="1302" y="1072"/>
                  </a:lnTo>
                  <a:lnTo>
                    <a:pt x="1286" y="1094"/>
                  </a:lnTo>
                  <a:lnTo>
                    <a:pt x="1269" y="1112"/>
                  </a:lnTo>
                  <a:lnTo>
                    <a:pt x="1250" y="1131"/>
                  </a:lnTo>
                  <a:lnTo>
                    <a:pt x="1231" y="1147"/>
                  </a:lnTo>
                  <a:lnTo>
                    <a:pt x="1213" y="1163"/>
                  </a:lnTo>
                  <a:lnTo>
                    <a:pt x="1193" y="1175"/>
                  </a:lnTo>
                  <a:lnTo>
                    <a:pt x="1182" y="1180"/>
                  </a:lnTo>
                  <a:lnTo>
                    <a:pt x="1171" y="1186"/>
                  </a:lnTo>
                  <a:lnTo>
                    <a:pt x="1161" y="1190"/>
                  </a:lnTo>
                  <a:lnTo>
                    <a:pt x="1150" y="1192"/>
                  </a:lnTo>
                  <a:lnTo>
                    <a:pt x="1136" y="1195"/>
                  </a:lnTo>
                  <a:lnTo>
                    <a:pt x="1122" y="1196"/>
                  </a:lnTo>
                  <a:lnTo>
                    <a:pt x="1108" y="1195"/>
                  </a:lnTo>
                  <a:lnTo>
                    <a:pt x="1093" y="1194"/>
                  </a:lnTo>
                  <a:lnTo>
                    <a:pt x="1078" y="1191"/>
                  </a:lnTo>
                  <a:lnTo>
                    <a:pt x="1064" y="1186"/>
                  </a:lnTo>
                  <a:lnTo>
                    <a:pt x="1049" y="1180"/>
                  </a:lnTo>
                  <a:lnTo>
                    <a:pt x="1036" y="1175"/>
                  </a:lnTo>
                  <a:lnTo>
                    <a:pt x="1022" y="1167"/>
                  </a:lnTo>
                  <a:lnTo>
                    <a:pt x="1010" y="1159"/>
                  </a:lnTo>
                  <a:lnTo>
                    <a:pt x="998" y="1151"/>
                  </a:lnTo>
                  <a:lnTo>
                    <a:pt x="988" y="1142"/>
                  </a:lnTo>
                  <a:lnTo>
                    <a:pt x="978" y="1132"/>
                  </a:lnTo>
                  <a:lnTo>
                    <a:pt x="969" y="1122"/>
                  </a:lnTo>
                  <a:lnTo>
                    <a:pt x="962" y="1112"/>
                  </a:lnTo>
                  <a:lnTo>
                    <a:pt x="957" y="1102"/>
                  </a:lnTo>
                  <a:lnTo>
                    <a:pt x="933" y="1079"/>
                  </a:lnTo>
                  <a:lnTo>
                    <a:pt x="908" y="1060"/>
                  </a:lnTo>
                  <a:lnTo>
                    <a:pt x="882" y="1042"/>
                  </a:lnTo>
                  <a:lnTo>
                    <a:pt x="858" y="1026"/>
                  </a:lnTo>
                  <a:lnTo>
                    <a:pt x="834" y="1009"/>
                  </a:lnTo>
                  <a:lnTo>
                    <a:pt x="810" y="989"/>
                  </a:lnTo>
                  <a:lnTo>
                    <a:pt x="798" y="978"/>
                  </a:lnTo>
                  <a:lnTo>
                    <a:pt x="788" y="966"/>
                  </a:lnTo>
                  <a:lnTo>
                    <a:pt x="776" y="954"/>
                  </a:lnTo>
                  <a:lnTo>
                    <a:pt x="765" y="939"/>
                  </a:lnTo>
                  <a:lnTo>
                    <a:pt x="758" y="931"/>
                  </a:lnTo>
                  <a:lnTo>
                    <a:pt x="756" y="922"/>
                  </a:lnTo>
                  <a:lnTo>
                    <a:pt x="753" y="913"/>
                  </a:lnTo>
                  <a:lnTo>
                    <a:pt x="752" y="903"/>
                  </a:lnTo>
                  <a:lnTo>
                    <a:pt x="749" y="894"/>
                  </a:lnTo>
                  <a:lnTo>
                    <a:pt x="746" y="886"/>
                  </a:lnTo>
                  <a:lnTo>
                    <a:pt x="742" y="877"/>
                  </a:lnTo>
                  <a:lnTo>
                    <a:pt x="734" y="867"/>
                  </a:lnTo>
                  <a:lnTo>
                    <a:pt x="728" y="873"/>
                  </a:lnTo>
                  <a:lnTo>
                    <a:pt x="724" y="881"/>
                  </a:lnTo>
                  <a:lnTo>
                    <a:pt x="720" y="889"/>
                  </a:lnTo>
                  <a:lnTo>
                    <a:pt x="716" y="897"/>
                  </a:lnTo>
                  <a:lnTo>
                    <a:pt x="712" y="903"/>
                  </a:lnTo>
                  <a:lnTo>
                    <a:pt x="706" y="910"/>
                  </a:lnTo>
                  <a:lnTo>
                    <a:pt x="704" y="913"/>
                  </a:lnTo>
                  <a:lnTo>
                    <a:pt x="700" y="914"/>
                  </a:lnTo>
                  <a:lnTo>
                    <a:pt x="697" y="915"/>
                  </a:lnTo>
                  <a:lnTo>
                    <a:pt x="692" y="915"/>
                  </a:lnTo>
                  <a:lnTo>
                    <a:pt x="681" y="914"/>
                  </a:lnTo>
                  <a:lnTo>
                    <a:pt x="670" y="911"/>
                  </a:lnTo>
                  <a:lnTo>
                    <a:pt x="660" y="906"/>
                  </a:lnTo>
                  <a:lnTo>
                    <a:pt x="650" y="901"/>
                  </a:lnTo>
                  <a:lnTo>
                    <a:pt x="640" y="895"/>
                  </a:lnTo>
                  <a:lnTo>
                    <a:pt x="629" y="890"/>
                  </a:lnTo>
                  <a:lnTo>
                    <a:pt x="618" y="887"/>
                  </a:lnTo>
                  <a:lnTo>
                    <a:pt x="608" y="886"/>
                  </a:lnTo>
                  <a:lnTo>
                    <a:pt x="600" y="886"/>
                  </a:lnTo>
                  <a:lnTo>
                    <a:pt x="593" y="887"/>
                  </a:lnTo>
                  <a:lnTo>
                    <a:pt x="588" y="889"/>
                  </a:lnTo>
                  <a:lnTo>
                    <a:pt x="582" y="891"/>
                  </a:lnTo>
                  <a:lnTo>
                    <a:pt x="572" y="897"/>
                  </a:lnTo>
                  <a:lnTo>
                    <a:pt x="562" y="903"/>
                  </a:lnTo>
                  <a:lnTo>
                    <a:pt x="552" y="910"/>
                  </a:lnTo>
                  <a:lnTo>
                    <a:pt x="541" y="917"/>
                  </a:lnTo>
                  <a:lnTo>
                    <a:pt x="534" y="918"/>
                  </a:lnTo>
                  <a:lnTo>
                    <a:pt x="528" y="921"/>
                  </a:lnTo>
                  <a:lnTo>
                    <a:pt x="520" y="921"/>
                  </a:lnTo>
                  <a:lnTo>
                    <a:pt x="512" y="922"/>
                  </a:lnTo>
                  <a:lnTo>
                    <a:pt x="502" y="921"/>
                  </a:lnTo>
                  <a:lnTo>
                    <a:pt x="493" y="919"/>
                  </a:lnTo>
                  <a:lnTo>
                    <a:pt x="485" y="917"/>
                  </a:lnTo>
                  <a:lnTo>
                    <a:pt x="478" y="911"/>
                  </a:lnTo>
                  <a:lnTo>
                    <a:pt x="472" y="906"/>
                  </a:lnTo>
                  <a:lnTo>
                    <a:pt x="465" y="901"/>
                  </a:lnTo>
                  <a:lnTo>
                    <a:pt x="460" y="894"/>
                  </a:lnTo>
                  <a:lnTo>
                    <a:pt x="456" y="886"/>
                  </a:lnTo>
                  <a:lnTo>
                    <a:pt x="448" y="869"/>
                  </a:lnTo>
                  <a:lnTo>
                    <a:pt x="441" y="849"/>
                  </a:lnTo>
                  <a:lnTo>
                    <a:pt x="436" y="829"/>
                  </a:lnTo>
                  <a:lnTo>
                    <a:pt x="430" y="807"/>
                  </a:lnTo>
                  <a:lnTo>
                    <a:pt x="426" y="786"/>
                  </a:lnTo>
                  <a:lnTo>
                    <a:pt x="421" y="765"/>
                  </a:lnTo>
                  <a:lnTo>
                    <a:pt x="414" y="746"/>
                  </a:lnTo>
                  <a:lnTo>
                    <a:pt x="408" y="729"/>
                  </a:lnTo>
                  <a:lnTo>
                    <a:pt x="402" y="721"/>
                  </a:lnTo>
                  <a:lnTo>
                    <a:pt x="399" y="714"/>
                  </a:lnTo>
                  <a:lnTo>
                    <a:pt x="393" y="707"/>
                  </a:lnTo>
                  <a:lnTo>
                    <a:pt x="387" y="702"/>
                  </a:lnTo>
                  <a:lnTo>
                    <a:pt x="380" y="698"/>
                  </a:lnTo>
                  <a:lnTo>
                    <a:pt x="372" y="695"/>
                  </a:lnTo>
                  <a:lnTo>
                    <a:pt x="364" y="694"/>
                  </a:lnTo>
                  <a:lnTo>
                    <a:pt x="355" y="693"/>
                  </a:lnTo>
                  <a:lnTo>
                    <a:pt x="351" y="694"/>
                  </a:lnTo>
                  <a:lnTo>
                    <a:pt x="347" y="697"/>
                  </a:lnTo>
                  <a:lnTo>
                    <a:pt x="344" y="701"/>
                  </a:lnTo>
                  <a:lnTo>
                    <a:pt x="341" y="705"/>
                  </a:lnTo>
                  <a:lnTo>
                    <a:pt x="336" y="713"/>
                  </a:lnTo>
                  <a:lnTo>
                    <a:pt x="331" y="717"/>
                  </a:lnTo>
                  <a:lnTo>
                    <a:pt x="323" y="717"/>
                  </a:lnTo>
                  <a:lnTo>
                    <a:pt x="315" y="714"/>
                  </a:lnTo>
                  <a:lnTo>
                    <a:pt x="308" y="711"/>
                  </a:lnTo>
                  <a:lnTo>
                    <a:pt x="301" y="706"/>
                  </a:lnTo>
                  <a:lnTo>
                    <a:pt x="291" y="695"/>
                  </a:lnTo>
                  <a:lnTo>
                    <a:pt x="280" y="683"/>
                  </a:lnTo>
                  <a:lnTo>
                    <a:pt x="269" y="671"/>
                  </a:lnTo>
                  <a:lnTo>
                    <a:pt x="259" y="661"/>
                  </a:lnTo>
                  <a:lnTo>
                    <a:pt x="252" y="657"/>
                  </a:lnTo>
                  <a:lnTo>
                    <a:pt x="245" y="654"/>
                  </a:lnTo>
                  <a:lnTo>
                    <a:pt x="237" y="651"/>
                  </a:lnTo>
                  <a:lnTo>
                    <a:pt x="228" y="650"/>
                  </a:lnTo>
                  <a:lnTo>
                    <a:pt x="208" y="651"/>
                  </a:lnTo>
                  <a:lnTo>
                    <a:pt x="191" y="653"/>
                  </a:lnTo>
                  <a:lnTo>
                    <a:pt x="187" y="651"/>
                  </a:lnTo>
                  <a:lnTo>
                    <a:pt x="184" y="650"/>
                  </a:lnTo>
                  <a:lnTo>
                    <a:pt x="181" y="649"/>
                  </a:lnTo>
                  <a:lnTo>
                    <a:pt x="179" y="646"/>
                  </a:lnTo>
                  <a:lnTo>
                    <a:pt x="177" y="642"/>
                  </a:lnTo>
                  <a:lnTo>
                    <a:pt x="176" y="638"/>
                  </a:lnTo>
                  <a:lnTo>
                    <a:pt x="175" y="633"/>
                  </a:lnTo>
                  <a:lnTo>
                    <a:pt x="175" y="626"/>
                  </a:lnTo>
                  <a:lnTo>
                    <a:pt x="173" y="599"/>
                  </a:lnTo>
                  <a:lnTo>
                    <a:pt x="173" y="567"/>
                  </a:lnTo>
                  <a:lnTo>
                    <a:pt x="172" y="559"/>
                  </a:lnTo>
                  <a:lnTo>
                    <a:pt x="171" y="553"/>
                  </a:lnTo>
                  <a:lnTo>
                    <a:pt x="169" y="546"/>
                  </a:lnTo>
                  <a:lnTo>
                    <a:pt x="165" y="541"/>
                  </a:lnTo>
                  <a:lnTo>
                    <a:pt x="163" y="537"/>
                  </a:lnTo>
                  <a:lnTo>
                    <a:pt x="157" y="533"/>
                  </a:lnTo>
                  <a:lnTo>
                    <a:pt x="152" y="531"/>
                  </a:lnTo>
                  <a:lnTo>
                    <a:pt x="144" y="530"/>
                  </a:lnTo>
                  <a:lnTo>
                    <a:pt x="136" y="531"/>
                  </a:lnTo>
                  <a:lnTo>
                    <a:pt x="128" y="535"/>
                  </a:lnTo>
                  <a:lnTo>
                    <a:pt x="120" y="539"/>
                  </a:lnTo>
                  <a:lnTo>
                    <a:pt x="113" y="545"/>
                  </a:lnTo>
                  <a:lnTo>
                    <a:pt x="105" y="551"/>
                  </a:lnTo>
                  <a:lnTo>
                    <a:pt x="97" y="555"/>
                  </a:lnTo>
                  <a:lnTo>
                    <a:pt x="88" y="559"/>
                  </a:lnTo>
                  <a:lnTo>
                    <a:pt x="79" y="561"/>
                  </a:lnTo>
                  <a:lnTo>
                    <a:pt x="73" y="559"/>
                  </a:lnTo>
                  <a:lnTo>
                    <a:pt x="71" y="558"/>
                  </a:lnTo>
                  <a:lnTo>
                    <a:pt x="67" y="555"/>
                  </a:lnTo>
                  <a:lnTo>
                    <a:pt x="64" y="551"/>
                  </a:lnTo>
                  <a:lnTo>
                    <a:pt x="63" y="547"/>
                  </a:lnTo>
                  <a:lnTo>
                    <a:pt x="61" y="542"/>
                  </a:lnTo>
                  <a:lnTo>
                    <a:pt x="60" y="537"/>
                  </a:lnTo>
                  <a:lnTo>
                    <a:pt x="60" y="530"/>
                  </a:lnTo>
                  <a:lnTo>
                    <a:pt x="64" y="503"/>
                  </a:lnTo>
                  <a:lnTo>
                    <a:pt x="69" y="473"/>
                  </a:lnTo>
                  <a:lnTo>
                    <a:pt x="71" y="456"/>
                  </a:lnTo>
                  <a:lnTo>
                    <a:pt x="71" y="440"/>
                  </a:lnTo>
                  <a:lnTo>
                    <a:pt x="69" y="432"/>
                  </a:lnTo>
                  <a:lnTo>
                    <a:pt x="67" y="424"/>
                  </a:lnTo>
                  <a:lnTo>
                    <a:pt x="64" y="417"/>
                  </a:lnTo>
                  <a:lnTo>
                    <a:pt x="60" y="410"/>
                  </a:lnTo>
                  <a:lnTo>
                    <a:pt x="51" y="405"/>
                  </a:lnTo>
                  <a:lnTo>
                    <a:pt x="29" y="400"/>
                  </a:lnTo>
                  <a:lnTo>
                    <a:pt x="19" y="396"/>
                  </a:lnTo>
                  <a:lnTo>
                    <a:pt x="9" y="392"/>
                  </a:lnTo>
                  <a:lnTo>
                    <a:pt x="5" y="389"/>
                  </a:lnTo>
                  <a:lnTo>
                    <a:pt x="3" y="386"/>
                  </a:lnTo>
                  <a:lnTo>
                    <a:pt x="0" y="384"/>
                  </a:lnTo>
                  <a:lnTo>
                    <a:pt x="0" y="380"/>
                  </a:lnTo>
                  <a:lnTo>
                    <a:pt x="1" y="369"/>
                  </a:lnTo>
                  <a:lnTo>
                    <a:pt x="4" y="358"/>
                  </a:lnTo>
                  <a:lnTo>
                    <a:pt x="7" y="349"/>
                  </a:lnTo>
                  <a:lnTo>
                    <a:pt x="12" y="338"/>
                  </a:lnTo>
                  <a:lnTo>
                    <a:pt x="16" y="328"/>
                  </a:lnTo>
                  <a:lnTo>
                    <a:pt x="20" y="314"/>
                  </a:lnTo>
                  <a:lnTo>
                    <a:pt x="23" y="300"/>
                  </a:lnTo>
                  <a:lnTo>
                    <a:pt x="24" y="284"/>
                  </a:lnTo>
                  <a:lnTo>
                    <a:pt x="33" y="289"/>
                  </a:lnTo>
                  <a:lnTo>
                    <a:pt x="43" y="294"/>
                  </a:lnTo>
                  <a:lnTo>
                    <a:pt x="53" y="297"/>
                  </a:lnTo>
                  <a:lnTo>
                    <a:pt x="64" y="300"/>
                  </a:lnTo>
                  <a:lnTo>
                    <a:pt x="85" y="301"/>
                  </a:lnTo>
                  <a:lnTo>
                    <a:pt x="108" y="301"/>
                  </a:lnTo>
                  <a:lnTo>
                    <a:pt x="116" y="300"/>
                  </a:lnTo>
                  <a:lnTo>
                    <a:pt x="128" y="294"/>
                  </a:lnTo>
                  <a:lnTo>
                    <a:pt x="143" y="288"/>
                  </a:lnTo>
                  <a:lnTo>
                    <a:pt x="159" y="278"/>
                  </a:lnTo>
                  <a:lnTo>
                    <a:pt x="175" y="270"/>
                  </a:lnTo>
                  <a:lnTo>
                    <a:pt x="188" y="261"/>
                  </a:lnTo>
                  <a:lnTo>
                    <a:pt x="199" y="253"/>
                  </a:lnTo>
                  <a:lnTo>
                    <a:pt x="204" y="248"/>
                  </a:lnTo>
                  <a:lnTo>
                    <a:pt x="207" y="240"/>
                  </a:lnTo>
                  <a:lnTo>
                    <a:pt x="207" y="232"/>
                  </a:lnTo>
                  <a:lnTo>
                    <a:pt x="207" y="225"/>
                  </a:lnTo>
                  <a:lnTo>
                    <a:pt x="207" y="218"/>
                  </a:lnTo>
                  <a:lnTo>
                    <a:pt x="204" y="206"/>
                  </a:lnTo>
                  <a:lnTo>
                    <a:pt x="201" y="194"/>
                  </a:lnTo>
                  <a:lnTo>
                    <a:pt x="199" y="184"/>
                  </a:lnTo>
                  <a:lnTo>
                    <a:pt x="199" y="173"/>
                  </a:lnTo>
                  <a:lnTo>
                    <a:pt x="200" y="168"/>
                  </a:lnTo>
                  <a:lnTo>
                    <a:pt x="203" y="162"/>
                  </a:lnTo>
                  <a:lnTo>
                    <a:pt x="205" y="157"/>
                  </a:lnTo>
                  <a:lnTo>
                    <a:pt x="211" y="150"/>
                  </a:lnTo>
                  <a:lnTo>
                    <a:pt x="221" y="141"/>
                  </a:lnTo>
                  <a:lnTo>
                    <a:pt x="233" y="130"/>
                  </a:lnTo>
                  <a:lnTo>
                    <a:pt x="247" y="120"/>
                  </a:lnTo>
                  <a:lnTo>
                    <a:pt x="261" y="109"/>
                  </a:lnTo>
                  <a:lnTo>
                    <a:pt x="293" y="88"/>
                  </a:lnTo>
                  <a:lnTo>
                    <a:pt x="327" y="66"/>
                  </a:lnTo>
                  <a:lnTo>
                    <a:pt x="361" y="46"/>
                  </a:lnTo>
                  <a:lnTo>
                    <a:pt x="396" y="29"/>
                  </a:lnTo>
                  <a:lnTo>
                    <a:pt x="428" y="13"/>
                  </a:lnTo>
                  <a:lnTo>
                    <a:pt x="457" y="0"/>
                  </a:lnTo>
                  <a:lnTo>
                    <a:pt x="468" y="6"/>
                  </a:lnTo>
                  <a:lnTo>
                    <a:pt x="477" y="10"/>
                  </a:lnTo>
                  <a:lnTo>
                    <a:pt x="488" y="14"/>
                  </a:lnTo>
                  <a:lnTo>
                    <a:pt x="498" y="17"/>
                  </a:lnTo>
                  <a:lnTo>
                    <a:pt x="518" y="20"/>
                  </a:lnTo>
                  <a:lnTo>
                    <a:pt x="540" y="20"/>
                  </a:lnTo>
                  <a:lnTo>
                    <a:pt x="560" y="20"/>
                  </a:lnTo>
                  <a:lnTo>
                    <a:pt x="582" y="21"/>
                  </a:lnTo>
                  <a:lnTo>
                    <a:pt x="593" y="22"/>
                  </a:lnTo>
                  <a:lnTo>
                    <a:pt x="604" y="24"/>
                  </a:lnTo>
                  <a:lnTo>
                    <a:pt x="614" y="26"/>
                  </a:lnTo>
                  <a:lnTo>
                    <a:pt x="626" y="30"/>
                  </a:lnTo>
                  <a:lnTo>
                    <a:pt x="633" y="37"/>
                  </a:lnTo>
                  <a:lnTo>
                    <a:pt x="640" y="46"/>
                  </a:lnTo>
                  <a:lnTo>
                    <a:pt x="646" y="60"/>
                  </a:lnTo>
                  <a:lnTo>
                    <a:pt x="654" y="73"/>
                  </a:lnTo>
                  <a:lnTo>
                    <a:pt x="661" y="86"/>
                  </a:lnTo>
                  <a:lnTo>
                    <a:pt x="669" y="98"/>
                  </a:lnTo>
                  <a:lnTo>
                    <a:pt x="673" y="104"/>
                  </a:lnTo>
                  <a:lnTo>
                    <a:pt x="677" y="108"/>
                  </a:lnTo>
                  <a:lnTo>
                    <a:pt x="682" y="112"/>
                  </a:lnTo>
                  <a:lnTo>
                    <a:pt x="686" y="114"/>
                  </a:lnTo>
                  <a:lnTo>
                    <a:pt x="692" y="12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8" name="Freeform 46"/>
            <p:cNvSpPr/>
            <p:nvPr/>
          </p:nvSpPr>
          <p:spPr bwMode="auto">
            <a:xfrm>
              <a:off x="6979056" y="4397150"/>
              <a:ext cx="737812" cy="566472"/>
            </a:xfrm>
            <a:custGeom>
              <a:avLst/>
              <a:gdLst>
                <a:gd name="T0" fmla="*/ 264 w 1378"/>
                <a:gd name="T1" fmla="*/ 55 h 1060"/>
                <a:gd name="T2" fmla="*/ 228 w 1378"/>
                <a:gd name="T3" fmla="*/ 138 h 1060"/>
                <a:gd name="T4" fmla="*/ 220 w 1378"/>
                <a:gd name="T5" fmla="*/ 203 h 1060"/>
                <a:gd name="T6" fmla="*/ 210 w 1378"/>
                <a:gd name="T7" fmla="*/ 259 h 1060"/>
                <a:gd name="T8" fmla="*/ 144 w 1378"/>
                <a:gd name="T9" fmla="*/ 264 h 1060"/>
                <a:gd name="T10" fmla="*/ 102 w 1378"/>
                <a:gd name="T11" fmla="*/ 289 h 1060"/>
                <a:gd name="T12" fmla="*/ 86 w 1378"/>
                <a:gd name="T13" fmla="*/ 359 h 1060"/>
                <a:gd name="T14" fmla="*/ 48 w 1378"/>
                <a:gd name="T15" fmla="*/ 432 h 1060"/>
                <a:gd name="T16" fmla="*/ 47 w 1378"/>
                <a:gd name="T17" fmla="*/ 508 h 1060"/>
                <a:gd name="T18" fmla="*/ 85 w 1378"/>
                <a:gd name="T19" fmla="*/ 597 h 1060"/>
                <a:gd name="T20" fmla="*/ 84 w 1378"/>
                <a:gd name="T21" fmla="*/ 644 h 1060"/>
                <a:gd name="T22" fmla="*/ 59 w 1378"/>
                <a:gd name="T23" fmla="*/ 676 h 1060"/>
                <a:gd name="T24" fmla="*/ 8 w 1378"/>
                <a:gd name="T25" fmla="*/ 748 h 1060"/>
                <a:gd name="T26" fmla="*/ 116 w 1378"/>
                <a:gd name="T27" fmla="*/ 723 h 1060"/>
                <a:gd name="T28" fmla="*/ 200 w 1378"/>
                <a:gd name="T29" fmla="*/ 711 h 1060"/>
                <a:gd name="T30" fmla="*/ 221 w 1378"/>
                <a:gd name="T31" fmla="*/ 743 h 1060"/>
                <a:gd name="T32" fmla="*/ 181 w 1378"/>
                <a:gd name="T33" fmla="*/ 765 h 1060"/>
                <a:gd name="T34" fmla="*/ 245 w 1378"/>
                <a:gd name="T35" fmla="*/ 896 h 1060"/>
                <a:gd name="T36" fmla="*/ 313 w 1378"/>
                <a:gd name="T37" fmla="*/ 994 h 1060"/>
                <a:gd name="T38" fmla="*/ 356 w 1378"/>
                <a:gd name="T39" fmla="*/ 957 h 1060"/>
                <a:gd name="T40" fmla="*/ 386 w 1378"/>
                <a:gd name="T41" fmla="*/ 956 h 1060"/>
                <a:gd name="T42" fmla="*/ 438 w 1378"/>
                <a:gd name="T43" fmla="*/ 968 h 1060"/>
                <a:gd name="T44" fmla="*/ 498 w 1378"/>
                <a:gd name="T45" fmla="*/ 953 h 1060"/>
                <a:gd name="T46" fmla="*/ 617 w 1378"/>
                <a:gd name="T47" fmla="*/ 940 h 1060"/>
                <a:gd name="T48" fmla="*/ 709 w 1378"/>
                <a:gd name="T49" fmla="*/ 872 h 1060"/>
                <a:gd name="T50" fmla="*/ 801 w 1378"/>
                <a:gd name="T51" fmla="*/ 844 h 1060"/>
                <a:gd name="T52" fmla="*/ 850 w 1378"/>
                <a:gd name="T53" fmla="*/ 881 h 1060"/>
                <a:gd name="T54" fmla="*/ 897 w 1378"/>
                <a:gd name="T55" fmla="*/ 928 h 1060"/>
                <a:gd name="T56" fmla="*/ 899 w 1378"/>
                <a:gd name="T57" fmla="*/ 981 h 1060"/>
                <a:gd name="T58" fmla="*/ 967 w 1378"/>
                <a:gd name="T59" fmla="*/ 1049 h 1060"/>
                <a:gd name="T60" fmla="*/ 1010 w 1378"/>
                <a:gd name="T61" fmla="*/ 1056 h 1060"/>
                <a:gd name="T62" fmla="*/ 1057 w 1378"/>
                <a:gd name="T63" fmla="*/ 1000 h 1060"/>
                <a:gd name="T64" fmla="*/ 1143 w 1378"/>
                <a:gd name="T65" fmla="*/ 940 h 1060"/>
                <a:gd name="T66" fmla="*/ 1174 w 1378"/>
                <a:gd name="T67" fmla="*/ 916 h 1060"/>
                <a:gd name="T68" fmla="*/ 1242 w 1378"/>
                <a:gd name="T69" fmla="*/ 912 h 1060"/>
                <a:gd name="T70" fmla="*/ 1314 w 1378"/>
                <a:gd name="T71" fmla="*/ 912 h 1060"/>
                <a:gd name="T72" fmla="*/ 1349 w 1378"/>
                <a:gd name="T73" fmla="*/ 861 h 1060"/>
                <a:gd name="T74" fmla="*/ 1365 w 1378"/>
                <a:gd name="T75" fmla="*/ 816 h 1060"/>
                <a:gd name="T76" fmla="*/ 1370 w 1378"/>
                <a:gd name="T77" fmla="*/ 770 h 1060"/>
                <a:gd name="T78" fmla="*/ 1373 w 1378"/>
                <a:gd name="T79" fmla="*/ 713 h 1060"/>
                <a:gd name="T80" fmla="*/ 1342 w 1378"/>
                <a:gd name="T81" fmla="*/ 615 h 1060"/>
                <a:gd name="T82" fmla="*/ 1338 w 1378"/>
                <a:gd name="T83" fmla="*/ 541 h 1060"/>
                <a:gd name="T84" fmla="*/ 1278 w 1378"/>
                <a:gd name="T85" fmla="*/ 457 h 1060"/>
                <a:gd name="T86" fmla="*/ 1223 w 1378"/>
                <a:gd name="T87" fmla="*/ 483 h 1060"/>
                <a:gd name="T88" fmla="*/ 1198 w 1378"/>
                <a:gd name="T89" fmla="*/ 536 h 1060"/>
                <a:gd name="T90" fmla="*/ 1173 w 1378"/>
                <a:gd name="T91" fmla="*/ 460 h 1060"/>
                <a:gd name="T92" fmla="*/ 1145 w 1378"/>
                <a:gd name="T93" fmla="*/ 419 h 1060"/>
                <a:gd name="T94" fmla="*/ 1155 w 1378"/>
                <a:gd name="T95" fmla="*/ 375 h 1060"/>
                <a:gd name="T96" fmla="*/ 1158 w 1378"/>
                <a:gd name="T97" fmla="*/ 336 h 1060"/>
                <a:gd name="T98" fmla="*/ 1117 w 1378"/>
                <a:gd name="T99" fmla="*/ 321 h 1060"/>
                <a:gd name="T100" fmla="*/ 1038 w 1378"/>
                <a:gd name="T101" fmla="*/ 348 h 1060"/>
                <a:gd name="T102" fmla="*/ 954 w 1378"/>
                <a:gd name="T103" fmla="*/ 331 h 1060"/>
                <a:gd name="T104" fmla="*/ 875 w 1378"/>
                <a:gd name="T105" fmla="*/ 285 h 1060"/>
                <a:gd name="T106" fmla="*/ 766 w 1378"/>
                <a:gd name="T107" fmla="*/ 281 h 1060"/>
                <a:gd name="T108" fmla="*/ 734 w 1378"/>
                <a:gd name="T109" fmla="*/ 229 h 1060"/>
                <a:gd name="T110" fmla="*/ 701 w 1378"/>
                <a:gd name="T111" fmla="*/ 158 h 1060"/>
                <a:gd name="T112" fmla="*/ 522 w 1378"/>
                <a:gd name="T113" fmla="*/ 72 h 1060"/>
                <a:gd name="T114" fmla="*/ 334 w 1378"/>
                <a:gd name="T115" fmla="*/ 31 h 10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78"/>
                <a:gd name="T175" fmla="*/ 0 h 1060"/>
                <a:gd name="T176" fmla="*/ 1378 w 1378"/>
                <a:gd name="T177" fmla="*/ 1060 h 10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78" h="1060" extrusionOk="0">
                  <a:moveTo>
                    <a:pt x="258" y="0"/>
                  </a:moveTo>
                  <a:lnTo>
                    <a:pt x="262" y="10"/>
                  </a:lnTo>
                  <a:lnTo>
                    <a:pt x="264" y="19"/>
                  </a:lnTo>
                  <a:lnTo>
                    <a:pt x="264" y="30"/>
                  </a:lnTo>
                  <a:lnTo>
                    <a:pt x="265" y="43"/>
                  </a:lnTo>
                  <a:lnTo>
                    <a:pt x="264" y="55"/>
                  </a:lnTo>
                  <a:lnTo>
                    <a:pt x="262" y="66"/>
                  </a:lnTo>
                  <a:lnTo>
                    <a:pt x="260" y="76"/>
                  </a:lnTo>
                  <a:lnTo>
                    <a:pt x="256" y="87"/>
                  </a:lnTo>
                  <a:lnTo>
                    <a:pt x="248" y="104"/>
                  </a:lnTo>
                  <a:lnTo>
                    <a:pt x="237" y="122"/>
                  </a:lnTo>
                  <a:lnTo>
                    <a:pt x="228" y="138"/>
                  </a:lnTo>
                  <a:lnTo>
                    <a:pt x="218" y="154"/>
                  </a:lnTo>
                  <a:lnTo>
                    <a:pt x="216" y="162"/>
                  </a:lnTo>
                  <a:lnTo>
                    <a:pt x="213" y="169"/>
                  </a:lnTo>
                  <a:lnTo>
                    <a:pt x="210" y="179"/>
                  </a:lnTo>
                  <a:lnTo>
                    <a:pt x="210" y="187"/>
                  </a:lnTo>
                  <a:lnTo>
                    <a:pt x="220" y="203"/>
                  </a:lnTo>
                  <a:lnTo>
                    <a:pt x="228" y="223"/>
                  </a:lnTo>
                  <a:lnTo>
                    <a:pt x="228" y="235"/>
                  </a:lnTo>
                  <a:lnTo>
                    <a:pt x="225" y="243"/>
                  </a:lnTo>
                  <a:lnTo>
                    <a:pt x="221" y="251"/>
                  </a:lnTo>
                  <a:lnTo>
                    <a:pt x="217" y="255"/>
                  </a:lnTo>
                  <a:lnTo>
                    <a:pt x="210" y="259"/>
                  </a:lnTo>
                  <a:lnTo>
                    <a:pt x="204" y="261"/>
                  </a:lnTo>
                  <a:lnTo>
                    <a:pt x="196" y="263"/>
                  </a:lnTo>
                  <a:lnTo>
                    <a:pt x="188" y="263"/>
                  </a:lnTo>
                  <a:lnTo>
                    <a:pt x="170" y="263"/>
                  </a:lnTo>
                  <a:lnTo>
                    <a:pt x="152" y="263"/>
                  </a:lnTo>
                  <a:lnTo>
                    <a:pt x="144" y="264"/>
                  </a:lnTo>
                  <a:lnTo>
                    <a:pt x="134" y="265"/>
                  </a:lnTo>
                  <a:lnTo>
                    <a:pt x="126" y="268"/>
                  </a:lnTo>
                  <a:lnTo>
                    <a:pt x="120" y="272"/>
                  </a:lnTo>
                  <a:lnTo>
                    <a:pt x="113" y="277"/>
                  </a:lnTo>
                  <a:lnTo>
                    <a:pt x="106" y="283"/>
                  </a:lnTo>
                  <a:lnTo>
                    <a:pt x="102" y="289"/>
                  </a:lnTo>
                  <a:lnTo>
                    <a:pt x="98" y="296"/>
                  </a:lnTo>
                  <a:lnTo>
                    <a:pt x="94" y="309"/>
                  </a:lnTo>
                  <a:lnTo>
                    <a:pt x="92" y="323"/>
                  </a:lnTo>
                  <a:lnTo>
                    <a:pt x="90" y="337"/>
                  </a:lnTo>
                  <a:lnTo>
                    <a:pt x="89" y="352"/>
                  </a:lnTo>
                  <a:lnTo>
                    <a:pt x="86" y="359"/>
                  </a:lnTo>
                  <a:lnTo>
                    <a:pt x="85" y="365"/>
                  </a:lnTo>
                  <a:lnTo>
                    <a:pt x="81" y="373"/>
                  </a:lnTo>
                  <a:lnTo>
                    <a:pt x="77" y="380"/>
                  </a:lnTo>
                  <a:lnTo>
                    <a:pt x="64" y="399"/>
                  </a:lnTo>
                  <a:lnTo>
                    <a:pt x="53" y="420"/>
                  </a:lnTo>
                  <a:lnTo>
                    <a:pt x="48" y="432"/>
                  </a:lnTo>
                  <a:lnTo>
                    <a:pt x="45" y="444"/>
                  </a:lnTo>
                  <a:lnTo>
                    <a:pt x="43" y="457"/>
                  </a:lnTo>
                  <a:lnTo>
                    <a:pt x="41" y="471"/>
                  </a:lnTo>
                  <a:lnTo>
                    <a:pt x="43" y="484"/>
                  </a:lnTo>
                  <a:lnTo>
                    <a:pt x="44" y="497"/>
                  </a:lnTo>
                  <a:lnTo>
                    <a:pt x="47" y="508"/>
                  </a:lnTo>
                  <a:lnTo>
                    <a:pt x="49" y="519"/>
                  </a:lnTo>
                  <a:lnTo>
                    <a:pt x="57" y="539"/>
                  </a:lnTo>
                  <a:lnTo>
                    <a:pt x="65" y="555"/>
                  </a:lnTo>
                  <a:lnTo>
                    <a:pt x="74" y="572"/>
                  </a:lnTo>
                  <a:lnTo>
                    <a:pt x="82" y="588"/>
                  </a:lnTo>
                  <a:lnTo>
                    <a:pt x="85" y="597"/>
                  </a:lnTo>
                  <a:lnTo>
                    <a:pt x="88" y="605"/>
                  </a:lnTo>
                  <a:lnTo>
                    <a:pt x="89" y="616"/>
                  </a:lnTo>
                  <a:lnTo>
                    <a:pt x="89" y="627"/>
                  </a:lnTo>
                  <a:lnTo>
                    <a:pt x="89" y="635"/>
                  </a:lnTo>
                  <a:lnTo>
                    <a:pt x="86" y="640"/>
                  </a:lnTo>
                  <a:lnTo>
                    <a:pt x="84" y="644"/>
                  </a:lnTo>
                  <a:lnTo>
                    <a:pt x="80" y="647"/>
                  </a:lnTo>
                  <a:lnTo>
                    <a:pt x="76" y="648"/>
                  </a:lnTo>
                  <a:lnTo>
                    <a:pt x="72" y="651"/>
                  </a:lnTo>
                  <a:lnTo>
                    <a:pt x="68" y="653"/>
                  </a:lnTo>
                  <a:lnTo>
                    <a:pt x="65" y="657"/>
                  </a:lnTo>
                  <a:lnTo>
                    <a:pt x="59" y="676"/>
                  </a:lnTo>
                  <a:lnTo>
                    <a:pt x="51" y="693"/>
                  </a:lnTo>
                  <a:lnTo>
                    <a:pt x="43" y="708"/>
                  </a:lnTo>
                  <a:lnTo>
                    <a:pt x="35" y="721"/>
                  </a:lnTo>
                  <a:lnTo>
                    <a:pt x="27" y="732"/>
                  </a:lnTo>
                  <a:lnTo>
                    <a:pt x="17" y="741"/>
                  </a:lnTo>
                  <a:lnTo>
                    <a:pt x="8" y="748"/>
                  </a:lnTo>
                  <a:lnTo>
                    <a:pt x="0" y="753"/>
                  </a:lnTo>
                  <a:lnTo>
                    <a:pt x="27" y="749"/>
                  </a:lnTo>
                  <a:lnTo>
                    <a:pt x="52" y="744"/>
                  </a:lnTo>
                  <a:lnTo>
                    <a:pt x="74" y="737"/>
                  </a:lnTo>
                  <a:lnTo>
                    <a:pt x="94" y="729"/>
                  </a:lnTo>
                  <a:lnTo>
                    <a:pt x="116" y="723"/>
                  </a:lnTo>
                  <a:lnTo>
                    <a:pt x="137" y="717"/>
                  </a:lnTo>
                  <a:lnTo>
                    <a:pt x="149" y="715"/>
                  </a:lnTo>
                  <a:lnTo>
                    <a:pt x="161" y="713"/>
                  </a:lnTo>
                  <a:lnTo>
                    <a:pt x="173" y="712"/>
                  </a:lnTo>
                  <a:lnTo>
                    <a:pt x="186" y="711"/>
                  </a:lnTo>
                  <a:lnTo>
                    <a:pt x="200" y="711"/>
                  </a:lnTo>
                  <a:lnTo>
                    <a:pt x="212" y="711"/>
                  </a:lnTo>
                  <a:lnTo>
                    <a:pt x="221" y="711"/>
                  </a:lnTo>
                  <a:lnTo>
                    <a:pt x="228" y="711"/>
                  </a:lnTo>
                  <a:lnTo>
                    <a:pt x="228" y="725"/>
                  </a:lnTo>
                  <a:lnTo>
                    <a:pt x="224" y="737"/>
                  </a:lnTo>
                  <a:lnTo>
                    <a:pt x="221" y="743"/>
                  </a:lnTo>
                  <a:lnTo>
                    <a:pt x="218" y="747"/>
                  </a:lnTo>
                  <a:lnTo>
                    <a:pt x="216" y="750"/>
                  </a:lnTo>
                  <a:lnTo>
                    <a:pt x="212" y="754"/>
                  </a:lnTo>
                  <a:lnTo>
                    <a:pt x="202" y="758"/>
                  </a:lnTo>
                  <a:lnTo>
                    <a:pt x="193" y="762"/>
                  </a:lnTo>
                  <a:lnTo>
                    <a:pt x="181" y="765"/>
                  </a:lnTo>
                  <a:lnTo>
                    <a:pt x="168" y="765"/>
                  </a:lnTo>
                  <a:lnTo>
                    <a:pt x="168" y="808"/>
                  </a:lnTo>
                  <a:lnTo>
                    <a:pt x="186" y="832"/>
                  </a:lnTo>
                  <a:lnTo>
                    <a:pt x="206" y="853"/>
                  </a:lnTo>
                  <a:lnTo>
                    <a:pt x="225" y="874"/>
                  </a:lnTo>
                  <a:lnTo>
                    <a:pt x="245" y="896"/>
                  </a:lnTo>
                  <a:lnTo>
                    <a:pt x="264" y="918"/>
                  </a:lnTo>
                  <a:lnTo>
                    <a:pt x="281" y="941"/>
                  </a:lnTo>
                  <a:lnTo>
                    <a:pt x="290" y="953"/>
                  </a:lnTo>
                  <a:lnTo>
                    <a:pt x="298" y="966"/>
                  </a:lnTo>
                  <a:lnTo>
                    <a:pt x="305" y="980"/>
                  </a:lnTo>
                  <a:lnTo>
                    <a:pt x="313" y="994"/>
                  </a:lnTo>
                  <a:lnTo>
                    <a:pt x="324" y="989"/>
                  </a:lnTo>
                  <a:lnTo>
                    <a:pt x="333" y="982"/>
                  </a:lnTo>
                  <a:lnTo>
                    <a:pt x="340" y="976"/>
                  </a:lnTo>
                  <a:lnTo>
                    <a:pt x="345" y="968"/>
                  </a:lnTo>
                  <a:lnTo>
                    <a:pt x="350" y="962"/>
                  </a:lnTo>
                  <a:lnTo>
                    <a:pt x="356" y="957"/>
                  </a:lnTo>
                  <a:lnTo>
                    <a:pt x="360" y="954"/>
                  </a:lnTo>
                  <a:lnTo>
                    <a:pt x="364" y="953"/>
                  </a:lnTo>
                  <a:lnTo>
                    <a:pt x="368" y="952"/>
                  </a:lnTo>
                  <a:lnTo>
                    <a:pt x="373" y="952"/>
                  </a:lnTo>
                  <a:lnTo>
                    <a:pt x="380" y="953"/>
                  </a:lnTo>
                  <a:lnTo>
                    <a:pt x="386" y="956"/>
                  </a:lnTo>
                  <a:lnTo>
                    <a:pt x="393" y="960"/>
                  </a:lnTo>
                  <a:lnTo>
                    <a:pt x="400" y="965"/>
                  </a:lnTo>
                  <a:lnTo>
                    <a:pt x="410" y="974"/>
                  </a:lnTo>
                  <a:lnTo>
                    <a:pt x="421" y="982"/>
                  </a:lnTo>
                  <a:lnTo>
                    <a:pt x="429" y="974"/>
                  </a:lnTo>
                  <a:lnTo>
                    <a:pt x="438" y="968"/>
                  </a:lnTo>
                  <a:lnTo>
                    <a:pt x="448" y="962"/>
                  </a:lnTo>
                  <a:lnTo>
                    <a:pt x="457" y="958"/>
                  </a:lnTo>
                  <a:lnTo>
                    <a:pt x="466" y="956"/>
                  </a:lnTo>
                  <a:lnTo>
                    <a:pt x="477" y="954"/>
                  </a:lnTo>
                  <a:lnTo>
                    <a:pt x="488" y="953"/>
                  </a:lnTo>
                  <a:lnTo>
                    <a:pt x="498" y="953"/>
                  </a:lnTo>
                  <a:lnTo>
                    <a:pt x="521" y="954"/>
                  </a:lnTo>
                  <a:lnTo>
                    <a:pt x="544" y="954"/>
                  </a:lnTo>
                  <a:lnTo>
                    <a:pt x="566" y="954"/>
                  </a:lnTo>
                  <a:lnTo>
                    <a:pt x="589" y="952"/>
                  </a:lnTo>
                  <a:lnTo>
                    <a:pt x="604" y="946"/>
                  </a:lnTo>
                  <a:lnTo>
                    <a:pt x="617" y="940"/>
                  </a:lnTo>
                  <a:lnTo>
                    <a:pt x="629" y="933"/>
                  </a:lnTo>
                  <a:lnTo>
                    <a:pt x="641" y="925"/>
                  </a:lnTo>
                  <a:lnTo>
                    <a:pt x="664" y="906"/>
                  </a:lnTo>
                  <a:lnTo>
                    <a:pt x="686" y="889"/>
                  </a:lnTo>
                  <a:lnTo>
                    <a:pt x="697" y="880"/>
                  </a:lnTo>
                  <a:lnTo>
                    <a:pt x="709" y="872"/>
                  </a:lnTo>
                  <a:lnTo>
                    <a:pt x="722" y="864"/>
                  </a:lnTo>
                  <a:lnTo>
                    <a:pt x="736" y="857"/>
                  </a:lnTo>
                  <a:lnTo>
                    <a:pt x="750" y="852"/>
                  </a:lnTo>
                  <a:lnTo>
                    <a:pt x="765" y="846"/>
                  </a:lnTo>
                  <a:lnTo>
                    <a:pt x="782" y="844"/>
                  </a:lnTo>
                  <a:lnTo>
                    <a:pt x="801" y="844"/>
                  </a:lnTo>
                  <a:lnTo>
                    <a:pt x="809" y="844"/>
                  </a:lnTo>
                  <a:lnTo>
                    <a:pt x="817" y="846"/>
                  </a:lnTo>
                  <a:lnTo>
                    <a:pt x="823" y="850"/>
                  </a:lnTo>
                  <a:lnTo>
                    <a:pt x="830" y="854"/>
                  </a:lnTo>
                  <a:lnTo>
                    <a:pt x="841" y="866"/>
                  </a:lnTo>
                  <a:lnTo>
                    <a:pt x="850" y="881"/>
                  </a:lnTo>
                  <a:lnTo>
                    <a:pt x="861" y="896"/>
                  </a:lnTo>
                  <a:lnTo>
                    <a:pt x="870" y="909"/>
                  </a:lnTo>
                  <a:lnTo>
                    <a:pt x="877" y="916"/>
                  </a:lnTo>
                  <a:lnTo>
                    <a:pt x="882" y="921"/>
                  </a:lnTo>
                  <a:lnTo>
                    <a:pt x="889" y="925"/>
                  </a:lnTo>
                  <a:lnTo>
                    <a:pt x="897" y="928"/>
                  </a:lnTo>
                  <a:lnTo>
                    <a:pt x="897" y="942"/>
                  </a:lnTo>
                  <a:lnTo>
                    <a:pt x="897" y="950"/>
                  </a:lnTo>
                  <a:lnTo>
                    <a:pt x="897" y="958"/>
                  </a:lnTo>
                  <a:lnTo>
                    <a:pt x="897" y="970"/>
                  </a:lnTo>
                  <a:lnTo>
                    <a:pt x="898" y="974"/>
                  </a:lnTo>
                  <a:lnTo>
                    <a:pt x="899" y="981"/>
                  </a:lnTo>
                  <a:lnTo>
                    <a:pt x="903" y="988"/>
                  </a:lnTo>
                  <a:lnTo>
                    <a:pt x="909" y="994"/>
                  </a:lnTo>
                  <a:lnTo>
                    <a:pt x="921" y="1009"/>
                  </a:lnTo>
                  <a:lnTo>
                    <a:pt x="935" y="1024"/>
                  </a:lnTo>
                  <a:lnTo>
                    <a:pt x="951" y="1038"/>
                  </a:lnTo>
                  <a:lnTo>
                    <a:pt x="967" y="1049"/>
                  </a:lnTo>
                  <a:lnTo>
                    <a:pt x="975" y="1054"/>
                  </a:lnTo>
                  <a:lnTo>
                    <a:pt x="982" y="1057"/>
                  </a:lnTo>
                  <a:lnTo>
                    <a:pt x="987" y="1060"/>
                  </a:lnTo>
                  <a:lnTo>
                    <a:pt x="993" y="1060"/>
                  </a:lnTo>
                  <a:lnTo>
                    <a:pt x="1002" y="1058"/>
                  </a:lnTo>
                  <a:lnTo>
                    <a:pt x="1010" y="1056"/>
                  </a:lnTo>
                  <a:lnTo>
                    <a:pt x="1019" y="1049"/>
                  </a:lnTo>
                  <a:lnTo>
                    <a:pt x="1027" y="1041"/>
                  </a:lnTo>
                  <a:lnTo>
                    <a:pt x="1035" y="1032"/>
                  </a:lnTo>
                  <a:lnTo>
                    <a:pt x="1043" y="1022"/>
                  </a:lnTo>
                  <a:lnTo>
                    <a:pt x="1050" y="1012"/>
                  </a:lnTo>
                  <a:lnTo>
                    <a:pt x="1057" y="1000"/>
                  </a:lnTo>
                  <a:lnTo>
                    <a:pt x="1075" y="958"/>
                  </a:lnTo>
                  <a:lnTo>
                    <a:pt x="1083" y="940"/>
                  </a:lnTo>
                  <a:lnTo>
                    <a:pt x="1103" y="940"/>
                  </a:lnTo>
                  <a:lnTo>
                    <a:pt x="1118" y="940"/>
                  </a:lnTo>
                  <a:lnTo>
                    <a:pt x="1131" y="940"/>
                  </a:lnTo>
                  <a:lnTo>
                    <a:pt x="1143" y="940"/>
                  </a:lnTo>
                  <a:lnTo>
                    <a:pt x="1149" y="938"/>
                  </a:lnTo>
                  <a:lnTo>
                    <a:pt x="1153" y="936"/>
                  </a:lnTo>
                  <a:lnTo>
                    <a:pt x="1157" y="932"/>
                  </a:lnTo>
                  <a:lnTo>
                    <a:pt x="1161" y="928"/>
                  </a:lnTo>
                  <a:lnTo>
                    <a:pt x="1169" y="920"/>
                  </a:lnTo>
                  <a:lnTo>
                    <a:pt x="1174" y="916"/>
                  </a:lnTo>
                  <a:lnTo>
                    <a:pt x="1182" y="913"/>
                  </a:lnTo>
                  <a:lnTo>
                    <a:pt x="1191" y="910"/>
                  </a:lnTo>
                  <a:lnTo>
                    <a:pt x="1201" y="909"/>
                  </a:lnTo>
                  <a:lnTo>
                    <a:pt x="1209" y="909"/>
                  </a:lnTo>
                  <a:lnTo>
                    <a:pt x="1225" y="909"/>
                  </a:lnTo>
                  <a:lnTo>
                    <a:pt x="1242" y="912"/>
                  </a:lnTo>
                  <a:lnTo>
                    <a:pt x="1257" y="913"/>
                  </a:lnTo>
                  <a:lnTo>
                    <a:pt x="1271" y="916"/>
                  </a:lnTo>
                  <a:lnTo>
                    <a:pt x="1286" y="917"/>
                  </a:lnTo>
                  <a:lnTo>
                    <a:pt x="1301" y="916"/>
                  </a:lnTo>
                  <a:lnTo>
                    <a:pt x="1307" y="914"/>
                  </a:lnTo>
                  <a:lnTo>
                    <a:pt x="1314" y="912"/>
                  </a:lnTo>
                  <a:lnTo>
                    <a:pt x="1319" y="908"/>
                  </a:lnTo>
                  <a:lnTo>
                    <a:pt x="1323" y="904"/>
                  </a:lnTo>
                  <a:lnTo>
                    <a:pt x="1330" y="894"/>
                  </a:lnTo>
                  <a:lnTo>
                    <a:pt x="1337" y="884"/>
                  </a:lnTo>
                  <a:lnTo>
                    <a:pt x="1342" y="873"/>
                  </a:lnTo>
                  <a:lnTo>
                    <a:pt x="1349" y="861"/>
                  </a:lnTo>
                  <a:lnTo>
                    <a:pt x="1354" y="856"/>
                  </a:lnTo>
                  <a:lnTo>
                    <a:pt x="1359" y="852"/>
                  </a:lnTo>
                  <a:lnTo>
                    <a:pt x="1365" y="848"/>
                  </a:lnTo>
                  <a:lnTo>
                    <a:pt x="1373" y="844"/>
                  </a:lnTo>
                  <a:lnTo>
                    <a:pt x="1369" y="830"/>
                  </a:lnTo>
                  <a:lnTo>
                    <a:pt x="1365" y="816"/>
                  </a:lnTo>
                  <a:lnTo>
                    <a:pt x="1362" y="802"/>
                  </a:lnTo>
                  <a:lnTo>
                    <a:pt x="1361" y="789"/>
                  </a:lnTo>
                  <a:lnTo>
                    <a:pt x="1361" y="784"/>
                  </a:lnTo>
                  <a:lnTo>
                    <a:pt x="1363" y="778"/>
                  </a:lnTo>
                  <a:lnTo>
                    <a:pt x="1366" y="774"/>
                  </a:lnTo>
                  <a:lnTo>
                    <a:pt x="1370" y="770"/>
                  </a:lnTo>
                  <a:lnTo>
                    <a:pt x="1373" y="766"/>
                  </a:lnTo>
                  <a:lnTo>
                    <a:pt x="1375" y="761"/>
                  </a:lnTo>
                  <a:lnTo>
                    <a:pt x="1378" y="754"/>
                  </a:lnTo>
                  <a:lnTo>
                    <a:pt x="1378" y="747"/>
                  </a:lnTo>
                  <a:lnTo>
                    <a:pt x="1377" y="731"/>
                  </a:lnTo>
                  <a:lnTo>
                    <a:pt x="1373" y="713"/>
                  </a:lnTo>
                  <a:lnTo>
                    <a:pt x="1367" y="695"/>
                  </a:lnTo>
                  <a:lnTo>
                    <a:pt x="1361" y="676"/>
                  </a:lnTo>
                  <a:lnTo>
                    <a:pt x="1354" y="659"/>
                  </a:lnTo>
                  <a:lnTo>
                    <a:pt x="1347" y="643"/>
                  </a:lnTo>
                  <a:lnTo>
                    <a:pt x="1343" y="628"/>
                  </a:lnTo>
                  <a:lnTo>
                    <a:pt x="1342" y="615"/>
                  </a:lnTo>
                  <a:lnTo>
                    <a:pt x="1342" y="607"/>
                  </a:lnTo>
                  <a:lnTo>
                    <a:pt x="1342" y="584"/>
                  </a:lnTo>
                  <a:lnTo>
                    <a:pt x="1342" y="572"/>
                  </a:lnTo>
                  <a:lnTo>
                    <a:pt x="1341" y="560"/>
                  </a:lnTo>
                  <a:lnTo>
                    <a:pt x="1339" y="551"/>
                  </a:lnTo>
                  <a:lnTo>
                    <a:pt x="1338" y="541"/>
                  </a:lnTo>
                  <a:lnTo>
                    <a:pt x="1333" y="524"/>
                  </a:lnTo>
                  <a:lnTo>
                    <a:pt x="1325" y="507"/>
                  </a:lnTo>
                  <a:lnTo>
                    <a:pt x="1325" y="440"/>
                  </a:lnTo>
                  <a:lnTo>
                    <a:pt x="1325" y="452"/>
                  </a:lnTo>
                  <a:lnTo>
                    <a:pt x="1301" y="453"/>
                  </a:lnTo>
                  <a:lnTo>
                    <a:pt x="1278" y="457"/>
                  </a:lnTo>
                  <a:lnTo>
                    <a:pt x="1267" y="460"/>
                  </a:lnTo>
                  <a:lnTo>
                    <a:pt x="1257" y="463"/>
                  </a:lnTo>
                  <a:lnTo>
                    <a:pt x="1247" y="467"/>
                  </a:lnTo>
                  <a:lnTo>
                    <a:pt x="1238" y="472"/>
                  </a:lnTo>
                  <a:lnTo>
                    <a:pt x="1230" y="477"/>
                  </a:lnTo>
                  <a:lnTo>
                    <a:pt x="1223" y="483"/>
                  </a:lnTo>
                  <a:lnTo>
                    <a:pt x="1217" y="491"/>
                  </a:lnTo>
                  <a:lnTo>
                    <a:pt x="1211" y="497"/>
                  </a:lnTo>
                  <a:lnTo>
                    <a:pt x="1206" y="507"/>
                  </a:lnTo>
                  <a:lnTo>
                    <a:pt x="1202" y="516"/>
                  </a:lnTo>
                  <a:lnTo>
                    <a:pt x="1199" y="525"/>
                  </a:lnTo>
                  <a:lnTo>
                    <a:pt x="1198" y="536"/>
                  </a:lnTo>
                  <a:lnTo>
                    <a:pt x="1162" y="536"/>
                  </a:lnTo>
                  <a:lnTo>
                    <a:pt x="1163" y="519"/>
                  </a:lnTo>
                  <a:lnTo>
                    <a:pt x="1167" y="503"/>
                  </a:lnTo>
                  <a:lnTo>
                    <a:pt x="1171" y="487"/>
                  </a:lnTo>
                  <a:lnTo>
                    <a:pt x="1174" y="471"/>
                  </a:lnTo>
                  <a:lnTo>
                    <a:pt x="1173" y="460"/>
                  </a:lnTo>
                  <a:lnTo>
                    <a:pt x="1169" y="452"/>
                  </a:lnTo>
                  <a:lnTo>
                    <a:pt x="1165" y="444"/>
                  </a:lnTo>
                  <a:lnTo>
                    <a:pt x="1158" y="437"/>
                  </a:lnTo>
                  <a:lnTo>
                    <a:pt x="1153" y="432"/>
                  </a:lnTo>
                  <a:lnTo>
                    <a:pt x="1149" y="425"/>
                  </a:lnTo>
                  <a:lnTo>
                    <a:pt x="1145" y="419"/>
                  </a:lnTo>
                  <a:lnTo>
                    <a:pt x="1143" y="409"/>
                  </a:lnTo>
                  <a:lnTo>
                    <a:pt x="1145" y="401"/>
                  </a:lnTo>
                  <a:lnTo>
                    <a:pt x="1146" y="393"/>
                  </a:lnTo>
                  <a:lnTo>
                    <a:pt x="1149" y="387"/>
                  </a:lnTo>
                  <a:lnTo>
                    <a:pt x="1153" y="380"/>
                  </a:lnTo>
                  <a:lnTo>
                    <a:pt x="1155" y="375"/>
                  </a:lnTo>
                  <a:lnTo>
                    <a:pt x="1159" y="368"/>
                  </a:lnTo>
                  <a:lnTo>
                    <a:pt x="1161" y="363"/>
                  </a:lnTo>
                  <a:lnTo>
                    <a:pt x="1162" y="356"/>
                  </a:lnTo>
                  <a:lnTo>
                    <a:pt x="1161" y="349"/>
                  </a:lnTo>
                  <a:lnTo>
                    <a:pt x="1161" y="343"/>
                  </a:lnTo>
                  <a:lnTo>
                    <a:pt x="1158" y="336"/>
                  </a:lnTo>
                  <a:lnTo>
                    <a:pt x="1155" y="331"/>
                  </a:lnTo>
                  <a:lnTo>
                    <a:pt x="1151" y="327"/>
                  </a:lnTo>
                  <a:lnTo>
                    <a:pt x="1146" y="323"/>
                  </a:lnTo>
                  <a:lnTo>
                    <a:pt x="1139" y="320"/>
                  </a:lnTo>
                  <a:lnTo>
                    <a:pt x="1131" y="320"/>
                  </a:lnTo>
                  <a:lnTo>
                    <a:pt x="1117" y="321"/>
                  </a:lnTo>
                  <a:lnTo>
                    <a:pt x="1103" y="324"/>
                  </a:lnTo>
                  <a:lnTo>
                    <a:pt x="1090" y="329"/>
                  </a:lnTo>
                  <a:lnTo>
                    <a:pt x="1077" y="335"/>
                  </a:lnTo>
                  <a:lnTo>
                    <a:pt x="1065" y="340"/>
                  </a:lnTo>
                  <a:lnTo>
                    <a:pt x="1051" y="345"/>
                  </a:lnTo>
                  <a:lnTo>
                    <a:pt x="1038" y="348"/>
                  </a:lnTo>
                  <a:lnTo>
                    <a:pt x="1023" y="349"/>
                  </a:lnTo>
                  <a:lnTo>
                    <a:pt x="1010" y="349"/>
                  </a:lnTo>
                  <a:lnTo>
                    <a:pt x="998" y="347"/>
                  </a:lnTo>
                  <a:lnTo>
                    <a:pt x="986" y="344"/>
                  </a:lnTo>
                  <a:lnTo>
                    <a:pt x="975" y="340"/>
                  </a:lnTo>
                  <a:lnTo>
                    <a:pt x="954" y="331"/>
                  </a:lnTo>
                  <a:lnTo>
                    <a:pt x="935" y="319"/>
                  </a:lnTo>
                  <a:lnTo>
                    <a:pt x="918" y="307"/>
                  </a:lnTo>
                  <a:lnTo>
                    <a:pt x="901" y="296"/>
                  </a:lnTo>
                  <a:lnTo>
                    <a:pt x="893" y="292"/>
                  </a:lnTo>
                  <a:lnTo>
                    <a:pt x="885" y="288"/>
                  </a:lnTo>
                  <a:lnTo>
                    <a:pt x="875" y="285"/>
                  </a:lnTo>
                  <a:lnTo>
                    <a:pt x="866" y="284"/>
                  </a:lnTo>
                  <a:lnTo>
                    <a:pt x="839" y="284"/>
                  </a:lnTo>
                  <a:lnTo>
                    <a:pt x="808" y="285"/>
                  </a:lnTo>
                  <a:lnTo>
                    <a:pt x="793" y="284"/>
                  </a:lnTo>
                  <a:lnTo>
                    <a:pt x="778" y="284"/>
                  </a:lnTo>
                  <a:lnTo>
                    <a:pt x="766" y="281"/>
                  </a:lnTo>
                  <a:lnTo>
                    <a:pt x="758" y="277"/>
                  </a:lnTo>
                  <a:lnTo>
                    <a:pt x="752" y="271"/>
                  </a:lnTo>
                  <a:lnTo>
                    <a:pt x="748" y="263"/>
                  </a:lnTo>
                  <a:lnTo>
                    <a:pt x="742" y="255"/>
                  </a:lnTo>
                  <a:lnTo>
                    <a:pt x="740" y="247"/>
                  </a:lnTo>
                  <a:lnTo>
                    <a:pt x="734" y="229"/>
                  </a:lnTo>
                  <a:lnTo>
                    <a:pt x="730" y="212"/>
                  </a:lnTo>
                  <a:lnTo>
                    <a:pt x="725" y="195"/>
                  </a:lnTo>
                  <a:lnTo>
                    <a:pt x="717" y="179"/>
                  </a:lnTo>
                  <a:lnTo>
                    <a:pt x="713" y="171"/>
                  </a:lnTo>
                  <a:lnTo>
                    <a:pt x="708" y="164"/>
                  </a:lnTo>
                  <a:lnTo>
                    <a:pt x="701" y="158"/>
                  </a:lnTo>
                  <a:lnTo>
                    <a:pt x="692" y="151"/>
                  </a:lnTo>
                  <a:lnTo>
                    <a:pt x="649" y="127"/>
                  </a:lnTo>
                  <a:lnTo>
                    <a:pt x="602" y="102"/>
                  </a:lnTo>
                  <a:lnTo>
                    <a:pt x="576" y="91"/>
                  </a:lnTo>
                  <a:lnTo>
                    <a:pt x="550" y="80"/>
                  </a:lnTo>
                  <a:lnTo>
                    <a:pt x="522" y="72"/>
                  </a:lnTo>
                  <a:lnTo>
                    <a:pt x="493" y="67"/>
                  </a:lnTo>
                  <a:lnTo>
                    <a:pt x="457" y="60"/>
                  </a:lnTo>
                  <a:lnTo>
                    <a:pt x="400" y="50"/>
                  </a:lnTo>
                  <a:lnTo>
                    <a:pt x="370" y="43"/>
                  </a:lnTo>
                  <a:lnTo>
                    <a:pt x="345" y="35"/>
                  </a:lnTo>
                  <a:lnTo>
                    <a:pt x="334" y="31"/>
                  </a:lnTo>
                  <a:lnTo>
                    <a:pt x="326" y="27"/>
                  </a:lnTo>
                  <a:lnTo>
                    <a:pt x="321" y="23"/>
                  </a:lnTo>
                  <a:lnTo>
                    <a:pt x="318" y="19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9" name="Freeform 47"/>
            <p:cNvSpPr/>
            <p:nvPr/>
          </p:nvSpPr>
          <p:spPr bwMode="auto">
            <a:xfrm>
              <a:off x="7687146" y="4552755"/>
              <a:ext cx="356667" cy="606684"/>
            </a:xfrm>
            <a:custGeom>
              <a:avLst/>
              <a:gdLst>
                <a:gd name="T0" fmla="*/ 591 w 667"/>
                <a:gd name="T1" fmla="*/ 1089 h 1138"/>
                <a:gd name="T2" fmla="*/ 621 w 667"/>
                <a:gd name="T3" fmla="*/ 1045 h 1138"/>
                <a:gd name="T4" fmla="*/ 623 w 667"/>
                <a:gd name="T5" fmla="*/ 993 h 1138"/>
                <a:gd name="T6" fmla="*/ 597 w 667"/>
                <a:gd name="T7" fmla="*/ 915 h 1138"/>
                <a:gd name="T8" fmla="*/ 583 w 667"/>
                <a:gd name="T9" fmla="*/ 849 h 1138"/>
                <a:gd name="T10" fmla="*/ 610 w 667"/>
                <a:gd name="T11" fmla="*/ 779 h 1138"/>
                <a:gd name="T12" fmla="*/ 663 w 667"/>
                <a:gd name="T13" fmla="*/ 704 h 1138"/>
                <a:gd name="T14" fmla="*/ 665 w 667"/>
                <a:gd name="T15" fmla="*/ 657 h 1138"/>
                <a:gd name="T16" fmla="*/ 645 w 667"/>
                <a:gd name="T17" fmla="*/ 633 h 1138"/>
                <a:gd name="T18" fmla="*/ 598 w 667"/>
                <a:gd name="T19" fmla="*/ 625 h 1138"/>
                <a:gd name="T20" fmla="*/ 539 w 667"/>
                <a:gd name="T21" fmla="*/ 624 h 1138"/>
                <a:gd name="T22" fmla="*/ 537 w 667"/>
                <a:gd name="T23" fmla="*/ 593 h 1138"/>
                <a:gd name="T24" fmla="*/ 566 w 667"/>
                <a:gd name="T25" fmla="*/ 511 h 1138"/>
                <a:gd name="T26" fmla="*/ 567 w 667"/>
                <a:gd name="T27" fmla="*/ 458 h 1138"/>
                <a:gd name="T28" fmla="*/ 541 w 667"/>
                <a:gd name="T29" fmla="*/ 408 h 1138"/>
                <a:gd name="T30" fmla="*/ 535 w 667"/>
                <a:gd name="T31" fmla="*/ 376 h 1138"/>
                <a:gd name="T32" fmla="*/ 553 w 667"/>
                <a:gd name="T33" fmla="*/ 358 h 1138"/>
                <a:gd name="T34" fmla="*/ 590 w 667"/>
                <a:gd name="T35" fmla="*/ 320 h 1138"/>
                <a:gd name="T36" fmla="*/ 633 w 667"/>
                <a:gd name="T37" fmla="*/ 292 h 1138"/>
                <a:gd name="T38" fmla="*/ 655 w 667"/>
                <a:gd name="T39" fmla="*/ 259 h 1138"/>
                <a:gd name="T40" fmla="*/ 642 w 667"/>
                <a:gd name="T41" fmla="*/ 186 h 1138"/>
                <a:gd name="T42" fmla="*/ 598 w 667"/>
                <a:gd name="T43" fmla="*/ 122 h 1138"/>
                <a:gd name="T44" fmla="*/ 571 w 667"/>
                <a:gd name="T45" fmla="*/ 67 h 1138"/>
                <a:gd name="T46" fmla="*/ 553 w 667"/>
                <a:gd name="T47" fmla="*/ 2 h 1138"/>
                <a:gd name="T48" fmla="*/ 511 w 667"/>
                <a:gd name="T49" fmla="*/ 19 h 1138"/>
                <a:gd name="T50" fmla="*/ 475 w 667"/>
                <a:gd name="T51" fmla="*/ 55 h 1138"/>
                <a:gd name="T52" fmla="*/ 435 w 667"/>
                <a:gd name="T53" fmla="*/ 58 h 1138"/>
                <a:gd name="T54" fmla="*/ 366 w 667"/>
                <a:gd name="T55" fmla="*/ 36 h 1138"/>
                <a:gd name="T56" fmla="*/ 313 w 667"/>
                <a:gd name="T57" fmla="*/ 39 h 1138"/>
                <a:gd name="T58" fmla="*/ 271 w 667"/>
                <a:gd name="T59" fmla="*/ 34 h 1138"/>
                <a:gd name="T60" fmla="*/ 226 w 667"/>
                <a:gd name="T61" fmla="*/ 48 h 1138"/>
                <a:gd name="T62" fmla="*/ 188 w 667"/>
                <a:gd name="T63" fmla="*/ 60 h 1138"/>
                <a:gd name="T64" fmla="*/ 125 w 667"/>
                <a:gd name="T65" fmla="*/ 120 h 1138"/>
                <a:gd name="T66" fmla="*/ 70 w 667"/>
                <a:gd name="T67" fmla="*/ 130 h 1138"/>
                <a:gd name="T68" fmla="*/ 0 w 667"/>
                <a:gd name="T69" fmla="*/ 218 h 1138"/>
                <a:gd name="T70" fmla="*/ 17 w 667"/>
                <a:gd name="T71" fmla="*/ 283 h 1138"/>
                <a:gd name="T72" fmla="*/ 22 w 667"/>
                <a:gd name="T73" fmla="*/ 354 h 1138"/>
                <a:gd name="T74" fmla="*/ 52 w 667"/>
                <a:gd name="T75" fmla="*/ 442 h 1138"/>
                <a:gd name="T76" fmla="*/ 45 w 667"/>
                <a:gd name="T77" fmla="*/ 481 h 1138"/>
                <a:gd name="T78" fmla="*/ 37 w 667"/>
                <a:gd name="T79" fmla="*/ 517 h 1138"/>
                <a:gd name="T80" fmla="*/ 65 w 667"/>
                <a:gd name="T81" fmla="*/ 588 h 1138"/>
                <a:gd name="T82" fmla="*/ 153 w 667"/>
                <a:gd name="T83" fmla="*/ 661 h 1138"/>
                <a:gd name="T84" fmla="*/ 202 w 667"/>
                <a:gd name="T85" fmla="*/ 713 h 1138"/>
                <a:gd name="T86" fmla="*/ 244 w 667"/>
                <a:gd name="T87" fmla="*/ 797 h 1138"/>
                <a:gd name="T88" fmla="*/ 285 w 667"/>
                <a:gd name="T89" fmla="*/ 824 h 1138"/>
                <a:gd name="T90" fmla="*/ 290 w 667"/>
                <a:gd name="T91" fmla="*/ 848 h 1138"/>
                <a:gd name="T92" fmla="*/ 270 w 667"/>
                <a:gd name="T93" fmla="*/ 880 h 1138"/>
                <a:gd name="T94" fmla="*/ 283 w 667"/>
                <a:gd name="T95" fmla="*/ 905 h 1138"/>
                <a:gd name="T96" fmla="*/ 310 w 667"/>
                <a:gd name="T97" fmla="*/ 936 h 1138"/>
                <a:gd name="T98" fmla="*/ 309 w 667"/>
                <a:gd name="T99" fmla="*/ 964 h 1138"/>
                <a:gd name="T100" fmla="*/ 301 w 667"/>
                <a:gd name="T101" fmla="*/ 988 h 1138"/>
                <a:gd name="T102" fmla="*/ 315 w 667"/>
                <a:gd name="T103" fmla="*/ 1031 h 1138"/>
                <a:gd name="T104" fmla="*/ 373 w 667"/>
                <a:gd name="T105" fmla="*/ 1056 h 1138"/>
                <a:gd name="T106" fmla="*/ 473 w 667"/>
                <a:gd name="T107" fmla="*/ 1072 h 1138"/>
                <a:gd name="T108" fmla="*/ 509 w 667"/>
                <a:gd name="T109" fmla="*/ 1098 h 1138"/>
                <a:gd name="T110" fmla="*/ 517 w 667"/>
                <a:gd name="T111" fmla="*/ 1138 h 113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7"/>
                <a:gd name="T169" fmla="*/ 0 h 1138"/>
                <a:gd name="T170" fmla="*/ 667 w 667"/>
                <a:gd name="T171" fmla="*/ 1138 h 113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7" h="1138" extrusionOk="0">
                  <a:moveTo>
                    <a:pt x="517" y="1138"/>
                  </a:moveTo>
                  <a:lnTo>
                    <a:pt x="537" y="1126"/>
                  </a:lnTo>
                  <a:lnTo>
                    <a:pt x="557" y="1116"/>
                  </a:lnTo>
                  <a:lnTo>
                    <a:pt x="575" y="1102"/>
                  </a:lnTo>
                  <a:lnTo>
                    <a:pt x="591" y="1089"/>
                  </a:lnTo>
                  <a:lnTo>
                    <a:pt x="599" y="1081"/>
                  </a:lnTo>
                  <a:lnTo>
                    <a:pt x="606" y="1073"/>
                  </a:lnTo>
                  <a:lnTo>
                    <a:pt x="611" y="1065"/>
                  </a:lnTo>
                  <a:lnTo>
                    <a:pt x="617" y="1056"/>
                  </a:lnTo>
                  <a:lnTo>
                    <a:pt x="621" y="1045"/>
                  </a:lnTo>
                  <a:lnTo>
                    <a:pt x="623" y="1036"/>
                  </a:lnTo>
                  <a:lnTo>
                    <a:pt x="625" y="1024"/>
                  </a:lnTo>
                  <a:lnTo>
                    <a:pt x="626" y="1012"/>
                  </a:lnTo>
                  <a:lnTo>
                    <a:pt x="625" y="1003"/>
                  </a:lnTo>
                  <a:lnTo>
                    <a:pt x="623" y="993"/>
                  </a:lnTo>
                  <a:lnTo>
                    <a:pt x="622" y="984"/>
                  </a:lnTo>
                  <a:lnTo>
                    <a:pt x="619" y="975"/>
                  </a:lnTo>
                  <a:lnTo>
                    <a:pt x="613" y="956"/>
                  </a:lnTo>
                  <a:lnTo>
                    <a:pt x="605" y="936"/>
                  </a:lnTo>
                  <a:lnTo>
                    <a:pt x="597" y="915"/>
                  </a:lnTo>
                  <a:lnTo>
                    <a:pt x="590" y="893"/>
                  </a:lnTo>
                  <a:lnTo>
                    <a:pt x="587" y="883"/>
                  </a:lnTo>
                  <a:lnTo>
                    <a:pt x="585" y="872"/>
                  </a:lnTo>
                  <a:lnTo>
                    <a:pt x="583" y="861"/>
                  </a:lnTo>
                  <a:lnTo>
                    <a:pt x="583" y="849"/>
                  </a:lnTo>
                  <a:lnTo>
                    <a:pt x="585" y="836"/>
                  </a:lnTo>
                  <a:lnTo>
                    <a:pt x="587" y="823"/>
                  </a:lnTo>
                  <a:lnTo>
                    <a:pt x="591" y="811"/>
                  </a:lnTo>
                  <a:lnTo>
                    <a:pt x="597" y="800"/>
                  </a:lnTo>
                  <a:lnTo>
                    <a:pt x="610" y="779"/>
                  </a:lnTo>
                  <a:lnTo>
                    <a:pt x="626" y="760"/>
                  </a:lnTo>
                  <a:lnTo>
                    <a:pt x="641" y="743"/>
                  </a:lnTo>
                  <a:lnTo>
                    <a:pt x="654" y="724"/>
                  </a:lnTo>
                  <a:lnTo>
                    <a:pt x="659" y="715"/>
                  </a:lnTo>
                  <a:lnTo>
                    <a:pt x="663" y="704"/>
                  </a:lnTo>
                  <a:lnTo>
                    <a:pt x="666" y="693"/>
                  </a:lnTo>
                  <a:lnTo>
                    <a:pt x="667" y="681"/>
                  </a:lnTo>
                  <a:lnTo>
                    <a:pt x="667" y="672"/>
                  </a:lnTo>
                  <a:lnTo>
                    <a:pt x="666" y="664"/>
                  </a:lnTo>
                  <a:lnTo>
                    <a:pt x="665" y="657"/>
                  </a:lnTo>
                  <a:lnTo>
                    <a:pt x="662" y="651"/>
                  </a:lnTo>
                  <a:lnTo>
                    <a:pt x="659" y="645"/>
                  </a:lnTo>
                  <a:lnTo>
                    <a:pt x="655" y="641"/>
                  </a:lnTo>
                  <a:lnTo>
                    <a:pt x="650" y="637"/>
                  </a:lnTo>
                  <a:lnTo>
                    <a:pt x="645" y="633"/>
                  </a:lnTo>
                  <a:lnTo>
                    <a:pt x="639" y="631"/>
                  </a:lnTo>
                  <a:lnTo>
                    <a:pt x="633" y="628"/>
                  </a:lnTo>
                  <a:lnTo>
                    <a:pt x="625" y="627"/>
                  </a:lnTo>
                  <a:lnTo>
                    <a:pt x="617" y="625"/>
                  </a:lnTo>
                  <a:lnTo>
                    <a:pt x="598" y="625"/>
                  </a:lnTo>
                  <a:lnTo>
                    <a:pt x="577" y="627"/>
                  </a:lnTo>
                  <a:lnTo>
                    <a:pt x="563" y="628"/>
                  </a:lnTo>
                  <a:lnTo>
                    <a:pt x="550" y="629"/>
                  </a:lnTo>
                  <a:lnTo>
                    <a:pt x="543" y="628"/>
                  </a:lnTo>
                  <a:lnTo>
                    <a:pt x="539" y="624"/>
                  </a:lnTo>
                  <a:lnTo>
                    <a:pt x="538" y="621"/>
                  </a:lnTo>
                  <a:lnTo>
                    <a:pt x="537" y="617"/>
                  </a:lnTo>
                  <a:lnTo>
                    <a:pt x="535" y="613"/>
                  </a:lnTo>
                  <a:lnTo>
                    <a:pt x="535" y="608"/>
                  </a:lnTo>
                  <a:lnTo>
                    <a:pt x="537" y="593"/>
                  </a:lnTo>
                  <a:lnTo>
                    <a:pt x="541" y="577"/>
                  </a:lnTo>
                  <a:lnTo>
                    <a:pt x="546" y="561"/>
                  </a:lnTo>
                  <a:lnTo>
                    <a:pt x="553" y="544"/>
                  </a:lnTo>
                  <a:lnTo>
                    <a:pt x="559" y="528"/>
                  </a:lnTo>
                  <a:lnTo>
                    <a:pt x="566" y="511"/>
                  </a:lnTo>
                  <a:lnTo>
                    <a:pt x="570" y="493"/>
                  </a:lnTo>
                  <a:lnTo>
                    <a:pt x="571" y="476"/>
                  </a:lnTo>
                  <a:lnTo>
                    <a:pt x="571" y="469"/>
                  </a:lnTo>
                  <a:lnTo>
                    <a:pt x="570" y="463"/>
                  </a:lnTo>
                  <a:lnTo>
                    <a:pt x="567" y="458"/>
                  </a:lnTo>
                  <a:lnTo>
                    <a:pt x="566" y="452"/>
                  </a:lnTo>
                  <a:lnTo>
                    <a:pt x="559" y="442"/>
                  </a:lnTo>
                  <a:lnTo>
                    <a:pt x="553" y="431"/>
                  </a:lnTo>
                  <a:lnTo>
                    <a:pt x="546" y="419"/>
                  </a:lnTo>
                  <a:lnTo>
                    <a:pt x="541" y="408"/>
                  </a:lnTo>
                  <a:lnTo>
                    <a:pt x="538" y="402"/>
                  </a:lnTo>
                  <a:lnTo>
                    <a:pt x="537" y="395"/>
                  </a:lnTo>
                  <a:lnTo>
                    <a:pt x="535" y="387"/>
                  </a:lnTo>
                  <a:lnTo>
                    <a:pt x="535" y="380"/>
                  </a:lnTo>
                  <a:lnTo>
                    <a:pt x="535" y="376"/>
                  </a:lnTo>
                  <a:lnTo>
                    <a:pt x="537" y="372"/>
                  </a:lnTo>
                  <a:lnTo>
                    <a:pt x="538" y="368"/>
                  </a:lnTo>
                  <a:lnTo>
                    <a:pt x="541" y="366"/>
                  </a:lnTo>
                  <a:lnTo>
                    <a:pt x="546" y="362"/>
                  </a:lnTo>
                  <a:lnTo>
                    <a:pt x="553" y="358"/>
                  </a:lnTo>
                  <a:lnTo>
                    <a:pt x="569" y="351"/>
                  </a:lnTo>
                  <a:lnTo>
                    <a:pt x="583" y="344"/>
                  </a:lnTo>
                  <a:lnTo>
                    <a:pt x="585" y="335"/>
                  </a:lnTo>
                  <a:lnTo>
                    <a:pt x="586" y="327"/>
                  </a:lnTo>
                  <a:lnTo>
                    <a:pt x="590" y="320"/>
                  </a:lnTo>
                  <a:lnTo>
                    <a:pt x="594" y="315"/>
                  </a:lnTo>
                  <a:lnTo>
                    <a:pt x="606" y="307"/>
                  </a:lnTo>
                  <a:lnTo>
                    <a:pt x="619" y="300"/>
                  </a:lnTo>
                  <a:lnTo>
                    <a:pt x="626" y="296"/>
                  </a:lnTo>
                  <a:lnTo>
                    <a:pt x="633" y="292"/>
                  </a:lnTo>
                  <a:lnTo>
                    <a:pt x="639" y="288"/>
                  </a:lnTo>
                  <a:lnTo>
                    <a:pt x="645" y="283"/>
                  </a:lnTo>
                  <a:lnTo>
                    <a:pt x="649" y="276"/>
                  </a:lnTo>
                  <a:lnTo>
                    <a:pt x="653" y="268"/>
                  </a:lnTo>
                  <a:lnTo>
                    <a:pt x="655" y="259"/>
                  </a:lnTo>
                  <a:lnTo>
                    <a:pt x="655" y="247"/>
                  </a:lnTo>
                  <a:lnTo>
                    <a:pt x="654" y="230"/>
                  </a:lnTo>
                  <a:lnTo>
                    <a:pt x="651" y="214"/>
                  </a:lnTo>
                  <a:lnTo>
                    <a:pt x="647" y="199"/>
                  </a:lnTo>
                  <a:lnTo>
                    <a:pt x="642" y="186"/>
                  </a:lnTo>
                  <a:lnTo>
                    <a:pt x="635" y="174"/>
                  </a:lnTo>
                  <a:lnTo>
                    <a:pt x="629" y="162"/>
                  </a:lnTo>
                  <a:lnTo>
                    <a:pt x="621" y="151"/>
                  </a:lnTo>
                  <a:lnTo>
                    <a:pt x="614" y="142"/>
                  </a:lnTo>
                  <a:lnTo>
                    <a:pt x="598" y="122"/>
                  </a:lnTo>
                  <a:lnTo>
                    <a:pt x="585" y="104"/>
                  </a:lnTo>
                  <a:lnTo>
                    <a:pt x="579" y="95"/>
                  </a:lnTo>
                  <a:lnTo>
                    <a:pt x="575" y="86"/>
                  </a:lnTo>
                  <a:lnTo>
                    <a:pt x="573" y="76"/>
                  </a:lnTo>
                  <a:lnTo>
                    <a:pt x="571" y="67"/>
                  </a:lnTo>
                  <a:lnTo>
                    <a:pt x="570" y="55"/>
                  </a:lnTo>
                  <a:lnTo>
                    <a:pt x="569" y="38"/>
                  </a:lnTo>
                  <a:lnTo>
                    <a:pt x="566" y="19"/>
                  </a:lnTo>
                  <a:lnTo>
                    <a:pt x="565" y="0"/>
                  </a:lnTo>
                  <a:lnTo>
                    <a:pt x="553" y="2"/>
                  </a:lnTo>
                  <a:lnTo>
                    <a:pt x="542" y="3"/>
                  </a:lnTo>
                  <a:lnTo>
                    <a:pt x="533" y="6"/>
                  </a:lnTo>
                  <a:lnTo>
                    <a:pt x="525" y="10"/>
                  </a:lnTo>
                  <a:lnTo>
                    <a:pt x="518" y="15"/>
                  </a:lnTo>
                  <a:lnTo>
                    <a:pt x="511" y="19"/>
                  </a:lnTo>
                  <a:lnTo>
                    <a:pt x="506" y="24"/>
                  </a:lnTo>
                  <a:lnTo>
                    <a:pt x="501" y="31"/>
                  </a:lnTo>
                  <a:lnTo>
                    <a:pt x="491" y="42"/>
                  </a:lnTo>
                  <a:lnTo>
                    <a:pt x="481" y="51"/>
                  </a:lnTo>
                  <a:lnTo>
                    <a:pt x="475" y="55"/>
                  </a:lnTo>
                  <a:lnTo>
                    <a:pt x="469" y="58"/>
                  </a:lnTo>
                  <a:lnTo>
                    <a:pt x="461" y="60"/>
                  </a:lnTo>
                  <a:lnTo>
                    <a:pt x="451" y="60"/>
                  </a:lnTo>
                  <a:lnTo>
                    <a:pt x="442" y="60"/>
                  </a:lnTo>
                  <a:lnTo>
                    <a:pt x="435" y="58"/>
                  </a:lnTo>
                  <a:lnTo>
                    <a:pt x="430" y="55"/>
                  </a:lnTo>
                  <a:lnTo>
                    <a:pt x="425" y="51"/>
                  </a:lnTo>
                  <a:lnTo>
                    <a:pt x="417" y="43"/>
                  </a:lnTo>
                  <a:lnTo>
                    <a:pt x="409" y="36"/>
                  </a:lnTo>
                  <a:lnTo>
                    <a:pt x="366" y="36"/>
                  </a:lnTo>
                  <a:lnTo>
                    <a:pt x="366" y="60"/>
                  </a:lnTo>
                  <a:lnTo>
                    <a:pt x="337" y="60"/>
                  </a:lnTo>
                  <a:lnTo>
                    <a:pt x="327" y="54"/>
                  </a:lnTo>
                  <a:lnTo>
                    <a:pt x="318" y="43"/>
                  </a:lnTo>
                  <a:lnTo>
                    <a:pt x="313" y="39"/>
                  </a:lnTo>
                  <a:lnTo>
                    <a:pt x="306" y="35"/>
                  </a:lnTo>
                  <a:lnTo>
                    <a:pt x="301" y="31"/>
                  </a:lnTo>
                  <a:lnTo>
                    <a:pt x="294" y="31"/>
                  </a:lnTo>
                  <a:lnTo>
                    <a:pt x="282" y="31"/>
                  </a:lnTo>
                  <a:lnTo>
                    <a:pt x="271" y="34"/>
                  </a:lnTo>
                  <a:lnTo>
                    <a:pt x="262" y="36"/>
                  </a:lnTo>
                  <a:lnTo>
                    <a:pt x="253" y="39"/>
                  </a:lnTo>
                  <a:lnTo>
                    <a:pt x="245" y="43"/>
                  </a:lnTo>
                  <a:lnTo>
                    <a:pt x="236" y="46"/>
                  </a:lnTo>
                  <a:lnTo>
                    <a:pt x="226" y="48"/>
                  </a:lnTo>
                  <a:lnTo>
                    <a:pt x="216" y="48"/>
                  </a:lnTo>
                  <a:lnTo>
                    <a:pt x="209" y="50"/>
                  </a:lnTo>
                  <a:lnTo>
                    <a:pt x="201" y="52"/>
                  </a:lnTo>
                  <a:lnTo>
                    <a:pt x="194" y="56"/>
                  </a:lnTo>
                  <a:lnTo>
                    <a:pt x="188" y="60"/>
                  </a:lnTo>
                  <a:lnTo>
                    <a:pt x="176" y="74"/>
                  </a:lnTo>
                  <a:lnTo>
                    <a:pt x="162" y="88"/>
                  </a:lnTo>
                  <a:lnTo>
                    <a:pt x="149" y="102"/>
                  </a:lnTo>
                  <a:lnTo>
                    <a:pt x="134" y="115"/>
                  </a:lnTo>
                  <a:lnTo>
                    <a:pt x="125" y="120"/>
                  </a:lnTo>
                  <a:lnTo>
                    <a:pt x="117" y="123"/>
                  </a:lnTo>
                  <a:lnTo>
                    <a:pt x="106" y="126"/>
                  </a:lnTo>
                  <a:lnTo>
                    <a:pt x="96" y="127"/>
                  </a:lnTo>
                  <a:lnTo>
                    <a:pt x="82" y="128"/>
                  </a:lnTo>
                  <a:lnTo>
                    <a:pt x="70" y="130"/>
                  </a:lnTo>
                  <a:lnTo>
                    <a:pt x="58" y="132"/>
                  </a:lnTo>
                  <a:lnTo>
                    <a:pt x="48" y="136"/>
                  </a:lnTo>
                  <a:lnTo>
                    <a:pt x="25" y="144"/>
                  </a:lnTo>
                  <a:lnTo>
                    <a:pt x="0" y="151"/>
                  </a:lnTo>
                  <a:lnTo>
                    <a:pt x="0" y="218"/>
                  </a:lnTo>
                  <a:lnTo>
                    <a:pt x="8" y="235"/>
                  </a:lnTo>
                  <a:lnTo>
                    <a:pt x="13" y="252"/>
                  </a:lnTo>
                  <a:lnTo>
                    <a:pt x="14" y="262"/>
                  </a:lnTo>
                  <a:lnTo>
                    <a:pt x="16" y="271"/>
                  </a:lnTo>
                  <a:lnTo>
                    <a:pt x="17" y="283"/>
                  </a:lnTo>
                  <a:lnTo>
                    <a:pt x="17" y="295"/>
                  </a:lnTo>
                  <a:lnTo>
                    <a:pt x="17" y="318"/>
                  </a:lnTo>
                  <a:lnTo>
                    <a:pt x="17" y="326"/>
                  </a:lnTo>
                  <a:lnTo>
                    <a:pt x="18" y="339"/>
                  </a:lnTo>
                  <a:lnTo>
                    <a:pt x="22" y="354"/>
                  </a:lnTo>
                  <a:lnTo>
                    <a:pt x="29" y="370"/>
                  </a:lnTo>
                  <a:lnTo>
                    <a:pt x="36" y="387"/>
                  </a:lnTo>
                  <a:lnTo>
                    <a:pt x="42" y="406"/>
                  </a:lnTo>
                  <a:lnTo>
                    <a:pt x="48" y="424"/>
                  </a:lnTo>
                  <a:lnTo>
                    <a:pt x="52" y="442"/>
                  </a:lnTo>
                  <a:lnTo>
                    <a:pt x="53" y="458"/>
                  </a:lnTo>
                  <a:lnTo>
                    <a:pt x="53" y="465"/>
                  </a:lnTo>
                  <a:lnTo>
                    <a:pt x="50" y="472"/>
                  </a:lnTo>
                  <a:lnTo>
                    <a:pt x="48" y="477"/>
                  </a:lnTo>
                  <a:lnTo>
                    <a:pt x="45" y="481"/>
                  </a:lnTo>
                  <a:lnTo>
                    <a:pt x="41" y="485"/>
                  </a:lnTo>
                  <a:lnTo>
                    <a:pt x="38" y="489"/>
                  </a:lnTo>
                  <a:lnTo>
                    <a:pt x="36" y="495"/>
                  </a:lnTo>
                  <a:lnTo>
                    <a:pt x="36" y="500"/>
                  </a:lnTo>
                  <a:lnTo>
                    <a:pt x="37" y="517"/>
                  </a:lnTo>
                  <a:lnTo>
                    <a:pt x="40" y="533"/>
                  </a:lnTo>
                  <a:lnTo>
                    <a:pt x="44" y="549"/>
                  </a:lnTo>
                  <a:lnTo>
                    <a:pt x="49" y="563"/>
                  </a:lnTo>
                  <a:lnTo>
                    <a:pt x="57" y="576"/>
                  </a:lnTo>
                  <a:lnTo>
                    <a:pt x="65" y="588"/>
                  </a:lnTo>
                  <a:lnTo>
                    <a:pt x="74" y="600"/>
                  </a:lnTo>
                  <a:lnTo>
                    <a:pt x="85" y="611"/>
                  </a:lnTo>
                  <a:lnTo>
                    <a:pt x="106" y="629"/>
                  </a:lnTo>
                  <a:lnTo>
                    <a:pt x="129" y="645"/>
                  </a:lnTo>
                  <a:lnTo>
                    <a:pt x="153" y="661"/>
                  </a:lnTo>
                  <a:lnTo>
                    <a:pt x="174" y="675"/>
                  </a:lnTo>
                  <a:lnTo>
                    <a:pt x="182" y="683"/>
                  </a:lnTo>
                  <a:lnTo>
                    <a:pt x="190" y="692"/>
                  </a:lnTo>
                  <a:lnTo>
                    <a:pt x="196" y="703"/>
                  </a:lnTo>
                  <a:lnTo>
                    <a:pt x="202" y="713"/>
                  </a:lnTo>
                  <a:lnTo>
                    <a:pt x="213" y="739"/>
                  </a:lnTo>
                  <a:lnTo>
                    <a:pt x="224" y="764"/>
                  </a:lnTo>
                  <a:lnTo>
                    <a:pt x="229" y="776"/>
                  </a:lnTo>
                  <a:lnTo>
                    <a:pt x="236" y="787"/>
                  </a:lnTo>
                  <a:lnTo>
                    <a:pt x="244" y="797"/>
                  </a:lnTo>
                  <a:lnTo>
                    <a:pt x="252" y="807"/>
                  </a:lnTo>
                  <a:lnTo>
                    <a:pt x="261" y="815"/>
                  </a:lnTo>
                  <a:lnTo>
                    <a:pt x="273" y="820"/>
                  </a:lnTo>
                  <a:lnTo>
                    <a:pt x="278" y="823"/>
                  </a:lnTo>
                  <a:lnTo>
                    <a:pt x="285" y="824"/>
                  </a:lnTo>
                  <a:lnTo>
                    <a:pt x="293" y="825"/>
                  </a:lnTo>
                  <a:lnTo>
                    <a:pt x="301" y="825"/>
                  </a:lnTo>
                  <a:lnTo>
                    <a:pt x="299" y="833"/>
                  </a:lnTo>
                  <a:lnTo>
                    <a:pt x="295" y="841"/>
                  </a:lnTo>
                  <a:lnTo>
                    <a:pt x="290" y="848"/>
                  </a:lnTo>
                  <a:lnTo>
                    <a:pt x="285" y="855"/>
                  </a:lnTo>
                  <a:lnTo>
                    <a:pt x="279" y="861"/>
                  </a:lnTo>
                  <a:lnTo>
                    <a:pt x="275" y="867"/>
                  </a:lnTo>
                  <a:lnTo>
                    <a:pt x="271" y="873"/>
                  </a:lnTo>
                  <a:lnTo>
                    <a:pt x="270" y="880"/>
                  </a:lnTo>
                  <a:lnTo>
                    <a:pt x="270" y="885"/>
                  </a:lnTo>
                  <a:lnTo>
                    <a:pt x="271" y="889"/>
                  </a:lnTo>
                  <a:lnTo>
                    <a:pt x="274" y="895"/>
                  </a:lnTo>
                  <a:lnTo>
                    <a:pt x="277" y="899"/>
                  </a:lnTo>
                  <a:lnTo>
                    <a:pt x="283" y="905"/>
                  </a:lnTo>
                  <a:lnTo>
                    <a:pt x="291" y="913"/>
                  </a:lnTo>
                  <a:lnTo>
                    <a:pt x="299" y="920"/>
                  </a:lnTo>
                  <a:lnTo>
                    <a:pt x="306" y="927"/>
                  </a:lnTo>
                  <a:lnTo>
                    <a:pt x="309" y="931"/>
                  </a:lnTo>
                  <a:lnTo>
                    <a:pt x="310" y="936"/>
                  </a:lnTo>
                  <a:lnTo>
                    <a:pt x="311" y="940"/>
                  </a:lnTo>
                  <a:lnTo>
                    <a:pt x="313" y="945"/>
                  </a:lnTo>
                  <a:lnTo>
                    <a:pt x="311" y="953"/>
                  </a:lnTo>
                  <a:lnTo>
                    <a:pt x="310" y="959"/>
                  </a:lnTo>
                  <a:lnTo>
                    <a:pt x="309" y="964"/>
                  </a:lnTo>
                  <a:lnTo>
                    <a:pt x="306" y="967"/>
                  </a:lnTo>
                  <a:lnTo>
                    <a:pt x="303" y="971"/>
                  </a:lnTo>
                  <a:lnTo>
                    <a:pt x="302" y="975"/>
                  </a:lnTo>
                  <a:lnTo>
                    <a:pt x="301" y="980"/>
                  </a:lnTo>
                  <a:lnTo>
                    <a:pt x="301" y="988"/>
                  </a:lnTo>
                  <a:lnTo>
                    <a:pt x="301" y="999"/>
                  </a:lnTo>
                  <a:lnTo>
                    <a:pt x="303" y="1008"/>
                  </a:lnTo>
                  <a:lnTo>
                    <a:pt x="306" y="1017"/>
                  </a:lnTo>
                  <a:lnTo>
                    <a:pt x="310" y="1024"/>
                  </a:lnTo>
                  <a:lnTo>
                    <a:pt x="315" y="1031"/>
                  </a:lnTo>
                  <a:lnTo>
                    <a:pt x="322" y="1036"/>
                  </a:lnTo>
                  <a:lnTo>
                    <a:pt x="329" y="1041"/>
                  </a:lnTo>
                  <a:lnTo>
                    <a:pt x="337" y="1045"/>
                  </a:lnTo>
                  <a:lnTo>
                    <a:pt x="354" y="1052"/>
                  </a:lnTo>
                  <a:lnTo>
                    <a:pt x="373" y="1056"/>
                  </a:lnTo>
                  <a:lnTo>
                    <a:pt x="394" y="1060"/>
                  </a:lnTo>
                  <a:lnTo>
                    <a:pt x="414" y="1062"/>
                  </a:lnTo>
                  <a:lnTo>
                    <a:pt x="435" y="1065"/>
                  </a:lnTo>
                  <a:lnTo>
                    <a:pt x="455" y="1068"/>
                  </a:lnTo>
                  <a:lnTo>
                    <a:pt x="473" y="1072"/>
                  </a:lnTo>
                  <a:lnTo>
                    <a:pt x="489" y="1078"/>
                  </a:lnTo>
                  <a:lnTo>
                    <a:pt x="495" y="1082"/>
                  </a:lnTo>
                  <a:lnTo>
                    <a:pt x="501" y="1086"/>
                  </a:lnTo>
                  <a:lnTo>
                    <a:pt x="505" y="1092"/>
                  </a:lnTo>
                  <a:lnTo>
                    <a:pt x="509" y="1098"/>
                  </a:lnTo>
                  <a:lnTo>
                    <a:pt x="511" y="1105"/>
                  </a:lnTo>
                  <a:lnTo>
                    <a:pt x="513" y="1113"/>
                  </a:lnTo>
                  <a:lnTo>
                    <a:pt x="513" y="1122"/>
                  </a:lnTo>
                  <a:lnTo>
                    <a:pt x="511" y="1132"/>
                  </a:lnTo>
                  <a:lnTo>
                    <a:pt x="517" y="113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0" name="Freeform 48"/>
            <p:cNvSpPr/>
            <p:nvPr/>
          </p:nvSpPr>
          <p:spPr bwMode="auto">
            <a:xfrm>
              <a:off x="8505383" y="3435548"/>
              <a:ext cx="1501849" cy="1765854"/>
            </a:xfrm>
            <a:custGeom>
              <a:avLst/>
              <a:gdLst>
                <a:gd name="T0" fmla="*/ 1236 w 2819"/>
                <a:gd name="T1" fmla="*/ 135 h 3306"/>
                <a:gd name="T2" fmla="*/ 1330 w 2819"/>
                <a:gd name="T3" fmla="*/ 305 h 3306"/>
                <a:gd name="T4" fmla="*/ 1437 w 2819"/>
                <a:gd name="T5" fmla="*/ 417 h 3306"/>
                <a:gd name="T6" fmla="*/ 1516 w 2819"/>
                <a:gd name="T7" fmla="*/ 633 h 3306"/>
                <a:gd name="T8" fmla="*/ 1560 w 2819"/>
                <a:gd name="T9" fmla="*/ 1014 h 3306"/>
                <a:gd name="T10" fmla="*/ 1644 w 2819"/>
                <a:gd name="T11" fmla="*/ 1186 h 3306"/>
                <a:gd name="T12" fmla="*/ 1862 w 2819"/>
                <a:gd name="T13" fmla="*/ 1019 h 3306"/>
                <a:gd name="T14" fmla="*/ 1997 w 2819"/>
                <a:gd name="T15" fmla="*/ 1063 h 3306"/>
                <a:gd name="T16" fmla="*/ 2133 w 2819"/>
                <a:gd name="T17" fmla="*/ 708 h 3306"/>
                <a:gd name="T18" fmla="*/ 2301 w 2819"/>
                <a:gd name="T19" fmla="*/ 602 h 3306"/>
                <a:gd name="T20" fmla="*/ 2449 w 2819"/>
                <a:gd name="T21" fmla="*/ 750 h 3306"/>
                <a:gd name="T22" fmla="*/ 2627 w 2819"/>
                <a:gd name="T23" fmla="*/ 722 h 3306"/>
                <a:gd name="T24" fmla="*/ 2819 w 2819"/>
                <a:gd name="T25" fmla="*/ 951 h 3306"/>
                <a:gd name="T26" fmla="*/ 2620 w 2819"/>
                <a:gd name="T27" fmla="*/ 1019 h 3306"/>
                <a:gd name="T28" fmla="*/ 2740 w 2819"/>
                <a:gd name="T29" fmla="*/ 1253 h 3306"/>
                <a:gd name="T30" fmla="*/ 2679 w 2819"/>
                <a:gd name="T31" fmla="*/ 1416 h 3306"/>
                <a:gd name="T32" fmla="*/ 2559 w 2819"/>
                <a:gd name="T33" fmla="*/ 1355 h 3306"/>
                <a:gd name="T34" fmla="*/ 2379 w 2819"/>
                <a:gd name="T35" fmla="*/ 1552 h 3306"/>
                <a:gd name="T36" fmla="*/ 2278 w 2819"/>
                <a:gd name="T37" fmla="*/ 1616 h 3306"/>
                <a:gd name="T38" fmla="*/ 2154 w 2819"/>
                <a:gd name="T39" fmla="*/ 1598 h 3306"/>
                <a:gd name="T40" fmla="*/ 1987 w 2819"/>
                <a:gd name="T41" fmla="*/ 1578 h 3306"/>
                <a:gd name="T42" fmla="*/ 1837 w 2819"/>
                <a:gd name="T43" fmla="*/ 1674 h 3306"/>
                <a:gd name="T44" fmla="*/ 1773 w 2819"/>
                <a:gd name="T45" fmla="*/ 1770 h 3306"/>
                <a:gd name="T46" fmla="*/ 1688 w 2819"/>
                <a:gd name="T47" fmla="*/ 1895 h 3306"/>
                <a:gd name="T48" fmla="*/ 1733 w 2819"/>
                <a:gd name="T49" fmla="*/ 2131 h 3306"/>
                <a:gd name="T50" fmla="*/ 1826 w 2819"/>
                <a:gd name="T51" fmla="*/ 2313 h 3306"/>
                <a:gd name="T52" fmla="*/ 1680 w 2819"/>
                <a:gd name="T53" fmla="*/ 2802 h 3306"/>
                <a:gd name="T54" fmla="*/ 1528 w 2819"/>
                <a:gd name="T55" fmla="*/ 3022 h 3306"/>
                <a:gd name="T56" fmla="*/ 1385 w 2819"/>
                <a:gd name="T57" fmla="*/ 3173 h 3306"/>
                <a:gd name="T58" fmla="*/ 1308 w 2819"/>
                <a:gd name="T59" fmla="*/ 3305 h 3306"/>
                <a:gd name="T60" fmla="*/ 1257 w 2819"/>
                <a:gd name="T61" fmla="*/ 3225 h 3306"/>
                <a:gd name="T62" fmla="*/ 1085 w 2819"/>
                <a:gd name="T63" fmla="*/ 3106 h 3306"/>
                <a:gd name="T64" fmla="*/ 923 w 2819"/>
                <a:gd name="T65" fmla="*/ 3038 h 3306"/>
                <a:gd name="T66" fmla="*/ 713 w 2819"/>
                <a:gd name="T67" fmla="*/ 2926 h 3306"/>
                <a:gd name="T68" fmla="*/ 623 w 2819"/>
                <a:gd name="T69" fmla="*/ 2872 h 3306"/>
                <a:gd name="T70" fmla="*/ 456 w 2819"/>
                <a:gd name="T71" fmla="*/ 2944 h 3306"/>
                <a:gd name="T72" fmla="*/ 218 w 2819"/>
                <a:gd name="T73" fmla="*/ 2820 h 3306"/>
                <a:gd name="T74" fmla="*/ 74 w 2819"/>
                <a:gd name="T75" fmla="*/ 2764 h 3306"/>
                <a:gd name="T76" fmla="*/ 56 w 2819"/>
                <a:gd name="T77" fmla="*/ 2628 h 3306"/>
                <a:gd name="T78" fmla="*/ 139 w 2819"/>
                <a:gd name="T79" fmla="*/ 2540 h 3306"/>
                <a:gd name="T80" fmla="*/ 139 w 2819"/>
                <a:gd name="T81" fmla="*/ 2364 h 3306"/>
                <a:gd name="T82" fmla="*/ 204 w 2819"/>
                <a:gd name="T83" fmla="*/ 2204 h 3306"/>
                <a:gd name="T84" fmla="*/ 215 w 2819"/>
                <a:gd name="T85" fmla="*/ 2036 h 3306"/>
                <a:gd name="T86" fmla="*/ 222 w 2819"/>
                <a:gd name="T87" fmla="*/ 1818 h 3306"/>
                <a:gd name="T88" fmla="*/ 419 w 2819"/>
                <a:gd name="T89" fmla="*/ 1743 h 3306"/>
                <a:gd name="T90" fmla="*/ 545 w 2819"/>
                <a:gd name="T91" fmla="*/ 1778 h 3306"/>
                <a:gd name="T92" fmla="*/ 617 w 2819"/>
                <a:gd name="T93" fmla="*/ 1806 h 3306"/>
                <a:gd name="T94" fmla="*/ 677 w 2819"/>
                <a:gd name="T95" fmla="*/ 1604 h 3306"/>
                <a:gd name="T96" fmla="*/ 768 w 2819"/>
                <a:gd name="T97" fmla="*/ 1440 h 3306"/>
                <a:gd name="T98" fmla="*/ 835 w 2819"/>
                <a:gd name="T99" fmla="*/ 1338 h 3306"/>
                <a:gd name="T100" fmla="*/ 1032 w 2819"/>
                <a:gd name="T101" fmla="*/ 1454 h 3306"/>
                <a:gd name="T102" fmla="*/ 1084 w 2819"/>
                <a:gd name="T103" fmla="*/ 1326 h 3306"/>
                <a:gd name="T104" fmla="*/ 1009 w 2819"/>
                <a:gd name="T105" fmla="*/ 1186 h 3306"/>
                <a:gd name="T106" fmla="*/ 940 w 2819"/>
                <a:gd name="T107" fmla="*/ 1030 h 3306"/>
                <a:gd name="T108" fmla="*/ 941 w 2819"/>
                <a:gd name="T109" fmla="*/ 794 h 3306"/>
                <a:gd name="T110" fmla="*/ 1016 w 2819"/>
                <a:gd name="T111" fmla="*/ 678 h 3306"/>
                <a:gd name="T112" fmla="*/ 1053 w 2819"/>
                <a:gd name="T113" fmla="*/ 537 h 3306"/>
                <a:gd name="T114" fmla="*/ 1048 w 2819"/>
                <a:gd name="T115" fmla="*/ 404 h 3306"/>
                <a:gd name="T116" fmla="*/ 1017 w 2819"/>
                <a:gd name="T117" fmla="*/ 244 h 3306"/>
                <a:gd name="T118" fmla="*/ 988 w 2819"/>
                <a:gd name="T119" fmla="*/ 116 h 3306"/>
                <a:gd name="T120" fmla="*/ 1132 w 2819"/>
                <a:gd name="T121" fmla="*/ 8 h 33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19"/>
                <a:gd name="T184" fmla="*/ 0 h 3306"/>
                <a:gd name="T185" fmla="*/ 2819 w 2819"/>
                <a:gd name="T186" fmla="*/ 3306 h 33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19" h="3306" extrusionOk="0">
                  <a:moveTo>
                    <a:pt x="1174" y="12"/>
                  </a:moveTo>
                  <a:lnTo>
                    <a:pt x="1184" y="17"/>
                  </a:lnTo>
                  <a:lnTo>
                    <a:pt x="1188" y="21"/>
                  </a:lnTo>
                  <a:lnTo>
                    <a:pt x="1188" y="27"/>
                  </a:lnTo>
                  <a:lnTo>
                    <a:pt x="1186" y="43"/>
                  </a:lnTo>
                  <a:lnTo>
                    <a:pt x="1186" y="55"/>
                  </a:lnTo>
                  <a:lnTo>
                    <a:pt x="1182" y="65"/>
                  </a:lnTo>
                  <a:lnTo>
                    <a:pt x="1178" y="73"/>
                  </a:lnTo>
                  <a:lnTo>
                    <a:pt x="1174" y="81"/>
                  </a:lnTo>
                  <a:lnTo>
                    <a:pt x="1169" y="88"/>
                  </a:lnTo>
                  <a:lnTo>
                    <a:pt x="1164" y="96"/>
                  </a:lnTo>
                  <a:lnTo>
                    <a:pt x="1160" y="104"/>
                  </a:lnTo>
                  <a:lnTo>
                    <a:pt x="1157" y="115"/>
                  </a:lnTo>
                  <a:lnTo>
                    <a:pt x="1186" y="120"/>
                  </a:lnTo>
                  <a:lnTo>
                    <a:pt x="1213" y="127"/>
                  </a:lnTo>
                  <a:lnTo>
                    <a:pt x="1224" y="131"/>
                  </a:lnTo>
                  <a:lnTo>
                    <a:pt x="1236" y="135"/>
                  </a:lnTo>
                  <a:lnTo>
                    <a:pt x="1245" y="140"/>
                  </a:lnTo>
                  <a:lnTo>
                    <a:pt x="1254" y="145"/>
                  </a:lnTo>
                  <a:lnTo>
                    <a:pt x="1264" y="152"/>
                  </a:lnTo>
                  <a:lnTo>
                    <a:pt x="1272" y="159"/>
                  </a:lnTo>
                  <a:lnTo>
                    <a:pt x="1278" y="167"/>
                  </a:lnTo>
                  <a:lnTo>
                    <a:pt x="1285" y="175"/>
                  </a:lnTo>
                  <a:lnTo>
                    <a:pt x="1292" y="184"/>
                  </a:lnTo>
                  <a:lnTo>
                    <a:pt x="1297" y="195"/>
                  </a:lnTo>
                  <a:lnTo>
                    <a:pt x="1302" y="205"/>
                  </a:lnTo>
                  <a:lnTo>
                    <a:pt x="1308" y="217"/>
                  </a:lnTo>
                  <a:lnTo>
                    <a:pt x="1313" y="226"/>
                  </a:lnTo>
                  <a:lnTo>
                    <a:pt x="1317" y="234"/>
                  </a:lnTo>
                  <a:lnTo>
                    <a:pt x="1320" y="244"/>
                  </a:lnTo>
                  <a:lnTo>
                    <a:pt x="1322" y="252"/>
                  </a:lnTo>
                  <a:lnTo>
                    <a:pt x="1326" y="269"/>
                  </a:lnTo>
                  <a:lnTo>
                    <a:pt x="1329" y="286"/>
                  </a:lnTo>
                  <a:lnTo>
                    <a:pt x="1330" y="305"/>
                  </a:lnTo>
                  <a:lnTo>
                    <a:pt x="1334" y="322"/>
                  </a:lnTo>
                  <a:lnTo>
                    <a:pt x="1337" y="332"/>
                  </a:lnTo>
                  <a:lnTo>
                    <a:pt x="1340" y="342"/>
                  </a:lnTo>
                  <a:lnTo>
                    <a:pt x="1344" y="352"/>
                  </a:lnTo>
                  <a:lnTo>
                    <a:pt x="1349" y="361"/>
                  </a:lnTo>
                  <a:lnTo>
                    <a:pt x="1353" y="366"/>
                  </a:lnTo>
                  <a:lnTo>
                    <a:pt x="1358" y="372"/>
                  </a:lnTo>
                  <a:lnTo>
                    <a:pt x="1365" y="374"/>
                  </a:lnTo>
                  <a:lnTo>
                    <a:pt x="1372" y="378"/>
                  </a:lnTo>
                  <a:lnTo>
                    <a:pt x="1386" y="384"/>
                  </a:lnTo>
                  <a:lnTo>
                    <a:pt x="1401" y="389"/>
                  </a:lnTo>
                  <a:lnTo>
                    <a:pt x="1409" y="392"/>
                  </a:lnTo>
                  <a:lnTo>
                    <a:pt x="1416" y="396"/>
                  </a:lnTo>
                  <a:lnTo>
                    <a:pt x="1422" y="400"/>
                  </a:lnTo>
                  <a:lnTo>
                    <a:pt x="1428" y="404"/>
                  </a:lnTo>
                  <a:lnTo>
                    <a:pt x="1433" y="409"/>
                  </a:lnTo>
                  <a:lnTo>
                    <a:pt x="1437" y="417"/>
                  </a:lnTo>
                  <a:lnTo>
                    <a:pt x="1438" y="425"/>
                  </a:lnTo>
                  <a:lnTo>
                    <a:pt x="1440" y="434"/>
                  </a:lnTo>
                  <a:lnTo>
                    <a:pt x="1440" y="462"/>
                  </a:lnTo>
                  <a:lnTo>
                    <a:pt x="1440" y="481"/>
                  </a:lnTo>
                  <a:lnTo>
                    <a:pt x="1440" y="492"/>
                  </a:lnTo>
                  <a:lnTo>
                    <a:pt x="1440" y="500"/>
                  </a:lnTo>
                  <a:lnTo>
                    <a:pt x="1441" y="516"/>
                  </a:lnTo>
                  <a:lnTo>
                    <a:pt x="1442" y="530"/>
                  </a:lnTo>
                  <a:lnTo>
                    <a:pt x="1446" y="544"/>
                  </a:lnTo>
                  <a:lnTo>
                    <a:pt x="1450" y="557"/>
                  </a:lnTo>
                  <a:lnTo>
                    <a:pt x="1457" y="569"/>
                  </a:lnTo>
                  <a:lnTo>
                    <a:pt x="1464" y="581"/>
                  </a:lnTo>
                  <a:lnTo>
                    <a:pt x="1472" y="593"/>
                  </a:lnTo>
                  <a:lnTo>
                    <a:pt x="1481" y="604"/>
                  </a:lnTo>
                  <a:lnTo>
                    <a:pt x="1492" y="613"/>
                  </a:lnTo>
                  <a:lnTo>
                    <a:pt x="1504" y="624"/>
                  </a:lnTo>
                  <a:lnTo>
                    <a:pt x="1516" y="633"/>
                  </a:lnTo>
                  <a:lnTo>
                    <a:pt x="1529" y="641"/>
                  </a:lnTo>
                  <a:lnTo>
                    <a:pt x="1558" y="658"/>
                  </a:lnTo>
                  <a:lnTo>
                    <a:pt x="1590" y="674"/>
                  </a:lnTo>
                  <a:lnTo>
                    <a:pt x="1588" y="692"/>
                  </a:lnTo>
                  <a:lnTo>
                    <a:pt x="1584" y="708"/>
                  </a:lnTo>
                  <a:lnTo>
                    <a:pt x="1578" y="724"/>
                  </a:lnTo>
                  <a:lnTo>
                    <a:pt x="1573" y="738"/>
                  </a:lnTo>
                  <a:lnTo>
                    <a:pt x="1568" y="754"/>
                  </a:lnTo>
                  <a:lnTo>
                    <a:pt x="1564" y="770"/>
                  </a:lnTo>
                  <a:lnTo>
                    <a:pt x="1561" y="788"/>
                  </a:lnTo>
                  <a:lnTo>
                    <a:pt x="1560" y="807"/>
                  </a:lnTo>
                  <a:lnTo>
                    <a:pt x="1560" y="849"/>
                  </a:lnTo>
                  <a:lnTo>
                    <a:pt x="1560" y="886"/>
                  </a:lnTo>
                  <a:lnTo>
                    <a:pt x="1560" y="919"/>
                  </a:lnTo>
                  <a:lnTo>
                    <a:pt x="1560" y="951"/>
                  </a:lnTo>
                  <a:lnTo>
                    <a:pt x="1560" y="982"/>
                  </a:lnTo>
                  <a:lnTo>
                    <a:pt x="1560" y="1014"/>
                  </a:lnTo>
                  <a:lnTo>
                    <a:pt x="1560" y="1050"/>
                  </a:lnTo>
                  <a:lnTo>
                    <a:pt x="1560" y="1090"/>
                  </a:lnTo>
                  <a:lnTo>
                    <a:pt x="1561" y="1106"/>
                  </a:lnTo>
                  <a:lnTo>
                    <a:pt x="1561" y="1123"/>
                  </a:lnTo>
                  <a:lnTo>
                    <a:pt x="1562" y="1131"/>
                  </a:lnTo>
                  <a:lnTo>
                    <a:pt x="1564" y="1139"/>
                  </a:lnTo>
                  <a:lnTo>
                    <a:pt x="1566" y="1147"/>
                  </a:lnTo>
                  <a:lnTo>
                    <a:pt x="1569" y="1154"/>
                  </a:lnTo>
                  <a:lnTo>
                    <a:pt x="1573" y="1161"/>
                  </a:lnTo>
                  <a:lnTo>
                    <a:pt x="1578" y="1167"/>
                  </a:lnTo>
                  <a:lnTo>
                    <a:pt x="1584" y="1173"/>
                  </a:lnTo>
                  <a:lnTo>
                    <a:pt x="1590" y="1178"/>
                  </a:lnTo>
                  <a:lnTo>
                    <a:pt x="1600" y="1181"/>
                  </a:lnTo>
                  <a:lnTo>
                    <a:pt x="1609" y="1185"/>
                  </a:lnTo>
                  <a:lnTo>
                    <a:pt x="1620" y="1186"/>
                  </a:lnTo>
                  <a:lnTo>
                    <a:pt x="1633" y="1186"/>
                  </a:lnTo>
                  <a:lnTo>
                    <a:pt x="1644" y="1186"/>
                  </a:lnTo>
                  <a:lnTo>
                    <a:pt x="1656" y="1185"/>
                  </a:lnTo>
                  <a:lnTo>
                    <a:pt x="1666" y="1182"/>
                  </a:lnTo>
                  <a:lnTo>
                    <a:pt x="1676" y="1179"/>
                  </a:lnTo>
                  <a:lnTo>
                    <a:pt x="1686" y="1175"/>
                  </a:lnTo>
                  <a:lnTo>
                    <a:pt x="1696" y="1170"/>
                  </a:lnTo>
                  <a:lnTo>
                    <a:pt x="1704" y="1165"/>
                  </a:lnTo>
                  <a:lnTo>
                    <a:pt x="1713" y="1159"/>
                  </a:lnTo>
                  <a:lnTo>
                    <a:pt x="1729" y="1146"/>
                  </a:lnTo>
                  <a:lnTo>
                    <a:pt x="1745" y="1131"/>
                  </a:lnTo>
                  <a:lnTo>
                    <a:pt x="1760" y="1115"/>
                  </a:lnTo>
                  <a:lnTo>
                    <a:pt x="1774" y="1099"/>
                  </a:lnTo>
                  <a:lnTo>
                    <a:pt x="1787" y="1083"/>
                  </a:lnTo>
                  <a:lnTo>
                    <a:pt x="1802" y="1067"/>
                  </a:lnTo>
                  <a:lnTo>
                    <a:pt x="1815" y="1053"/>
                  </a:lnTo>
                  <a:lnTo>
                    <a:pt x="1830" y="1039"/>
                  </a:lnTo>
                  <a:lnTo>
                    <a:pt x="1846" y="1027"/>
                  </a:lnTo>
                  <a:lnTo>
                    <a:pt x="1862" y="1019"/>
                  </a:lnTo>
                  <a:lnTo>
                    <a:pt x="1870" y="1017"/>
                  </a:lnTo>
                  <a:lnTo>
                    <a:pt x="1879" y="1014"/>
                  </a:lnTo>
                  <a:lnTo>
                    <a:pt x="1887" y="1013"/>
                  </a:lnTo>
                  <a:lnTo>
                    <a:pt x="1897" y="1011"/>
                  </a:lnTo>
                  <a:lnTo>
                    <a:pt x="1903" y="1013"/>
                  </a:lnTo>
                  <a:lnTo>
                    <a:pt x="1907" y="1014"/>
                  </a:lnTo>
                  <a:lnTo>
                    <a:pt x="1913" y="1018"/>
                  </a:lnTo>
                  <a:lnTo>
                    <a:pt x="1918" y="1022"/>
                  </a:lnTo>
                  <a:lnTo>
                    <a:pt x="1927" y="1033"/>
                  </a:lnTo>
                  <a:lnTo>
                    <a:pt x="1937" y="1045"/>
                  </a:lnTo>
                  <a:lnTo>
                    <a:pt x="1947" y="1057"/>
                  </a:lnTo>
                  <a:lnTo>
                    <a:pt x="1959" y="1067"/>
                  </a:lnTo>
                  <a:lnTo>
                    <a:pt x="1967" y="1071"/>
                  </a:lnTo>
                  <a:lnTo>
                    <a:pt x="1975" y="1075"/>
                  </a:lnTo>
                  <a:lnTo>
                    <a:pt x="1983" y="1077"/>
                  </a:lnTo>
                  <a:lnTo>
                    <a:pt x="1994" y="1078"/>
                  </a:lnTo>
                  <a:lnTo>
                    <a:pt x="1997" y="1063"/>
                  </a:lnTo>
                  <a:lnTo>
                    <a:pt x="2001" y="1049"/>
                  </a:lnTo>
                  <a:lnTo>
                    <a:pt x="2006" y="1034"/>
                  </a:lnTo>
                  <a:lnTo>
                    <a:pt x="2013" y="1021"/>
                  </a:lnTo>
                  <a:lnTo>
                    <a:pt x="2029" y="997"/>
                  </a:lnTo>
                  <a:lnTo>
                    <a:pt x="2046" y="971"/>
                  </a:lnTo>
                  <a:lnTo>
                    <a:pt x="2065" y="947"/>
                  </a:lnTo>
                  <a:lnTo>
                    <a:pt x="2082" y="921"/>
                  </a:lnTo>
                  <a:lnTo>
                    <a:pt x="2090" y="907"/>
                  </a:lnTo>
                  <a:lnTo>
                    <a:pt x="2097" y="893"/>
                  </a:lnTo>
                  <a:lnTo>
                    <a:pt x="2103" y="878"/>
                  </a:lnTo>
                  <a:lnTo>
                    <a:pt x="2109" y="861"/>
                  </a:lnTo>
                  <a:lnTo>
                    <a:pt x="2115" y="831"/>
                  </a:lnTo>
                  <a:lnTo>
                    <a:pt x="2121" y="803"/>
                  </a:lnTo>
                  <a:lnTo>
                    <a:pt x="2123" y="777"/>
                  </a:lnTo>
                  <a:lnTo>
                    <a:pt x="2127" y="753"/>
                  </a:lnTo>
                  <a:lnTo>
                    <a:pt x="2130" y="729"/>
                  </a:lnTo>
                  <a:lnTo>
                    <a:pt x="2133" y="708"/>
                  </a:lnTo>
                  <a:lnTo>
                    <a:pt x="2137" y="689"/>
                  </a:lnTo>
                  <a:lnTo>
                    <a:pt x="2142" y="670"/>
                  </a:lnTo>
                  <a:lnTo>
                    <a:pt x="2145" y="662"/>
                  </a:lnTo>
                  <a:lnTo>
                    <a:pt x="2149" y="656"/>
                  </a:lnTo>
                  <a:lnTo>
                    <a:pt x="2153" y="648"/>
                  </a:lnTo>
                  <a:lnTo>
                    <a:pt x="2158" y="641"/>
                  </a:lnTo>
                  <a:lnTo>
                    <a:pt x="2163" y="636"/>
                  </a:lnTo>
                  <a:lnTo>
                    <a:pt x="2170" y="630"/>
                  </a:lnTo>
                  <a:lnTo>
                    <a:pt x="2177" y="625"/>
                  </a:lnTo>
                  <a:lnTo>
                    <a:pt x="2185" y="620"/>
                  </a:lnTo>
                  <a:lnTo>
                    <a:pt x="2194" y="616"/>
                  </a:lnTo>
                  <a:lnTo>
                    <a:pt x="2205" y="613"/>
                  </a:lnTo>
                  <a:lnTo>
                    <a:pt x="2215" y="609"/>
                  </a:lnTo>
                  <a:lnTo>
                    <a:pt x="2227" y="606"/>
                  </a:lnTo>
                  <a:lnTo>
                    <a:pt x="2255" y="604"/>
                  </a:lnTo>
                  <a:lnTo>
                    <a:pt x="2289" y="602"/>
                  </a:lnTo>
                  <a:lnTo>
                    <a:pt x="2301" y="602"/>
                  </a:lnTo>
                  <a:lnTo>
                    <a:pt x="2311" y="604"/>
                  </a:lnTo>
                  <a:lnTo>
                    <a:pt x="2322" y="606"/>
                  </a:lnTo>
                  <a:lnTo>
                    <a:pt x="2331" y="609"/>
                  </a:lnTo>
                  <a:lnTo>
                    <a:pt x="2339" y="613"/>
                  </a:lnTo>
                  <a:lnTo>
                    <a:pt x="2347" y="617"/>
                  </a:lnTo>
                  <a:lnTo>
                    <a:pt x="2355" y="622"/>
                  </a:lnTo>
                  <a:lnTo>
                    <a:pt x="2362" y="628"/>
                  </a:lnTo>
                  <a:lnTo>
                    <a:pt x="2374" y="640"/>
                  </a:lnTo>
                  <a:lnTo>
                    <a:pt x="2383" y="654"/>
                  </a:lnTo>
                  <a:lnTo>
                    <a:pt x="2393" y="669"/>
                  </a:lnTo>
                  <a:lnTo>
                    <a:pt x="2401" y="684"/>
                  </a:lnTo>
                  <a:lnTo>
                    <a:pt x="2409" y="698"/>
                  </a:lnTo>
                  <a:lnTo>
                    <a:pt x="2418" y="713"/>
                  </a:lnTo>
                  <a:lnTo>
                    <a:pt x="2427" y="728"/>
                  </a:lnTo>
                  <a:lnTo>
                    <a:pt x="2437" y="740"/>
                  </a:lnTo>
                  <a:lnTo>
                    <a:pt x="2443" y="745"/>
                  </a:lnTo>
                  <a:lnTo>
                    <a:pt x="2449" y="750"/>
                  </a:lnTo>
                  <a:lnTo>
                    <a:pt x="2455" y="754"/>
                  </a:lnTo>
                  <a:lnTo>
                    <a:pt x="2463" y="758"/>
                  </a:lnTo>
                  <a:lnTo>
                    <a:pt x="2471" y="761"/>
                  </a:lnTo>
                  <a:lnTo>
                    <a:pt x="2479" y="764"/>
                  </a:lnTo>
                  <a:lnTo>
                    <a:pt x="2490" y="765"/>
                  </a:lnTo>
                  <a:lnTo>
                    <a:pt x="2499" y="765"/>
                  </a:lnTo>
                  <a:lnTo>
                    <a:pt x="2514" y="764"/>
                  </a:lnTo>
                  <a:lnTo>
                    <a:pt x="2525" y="762"/>
                  </a:lnTo>
                  <a:lnTo>
                    <a:pt x="2534" y="757"/>
                  </a:lnTo>
                  <a:lnTo>
                    <a:pt x="2540" y="752"/>
                  </a:lnTo>
                  <a:lnTo>
                    <a:pt x="2544" y="744"/>
                  </a:lnTo>
                  <a:lnTo>
                    <a:pt x="2548" y="734"/>
                  </a:lnTo>
                  <a:lnTo>
                    <a:pt x="2551" y="724"/>
                  </a:lnTo>
                  <a:lnTo>
                    <a:pt x="2554" y="710"/>
                  </a:lnTo>
                  <a:lnTo>
                    <a:pt x="2614" y="710"/>
                  </a:lnTo>
                  <a:lnTo>
                    <a:pt x="2622" y="717"/>
                  </a:lnTo>
                  <a:lnTo>
                    <a:pt x="2627" y="722"/>
                  </a:lnTo>
                  <a:lnTo>
                    <a:pt x="2632" y="729"/>
                  </a:lnTo>
                  <a:lnTo>
                    <a:pt x="2638" y="734"/>
                  </a:lnTo>
                  <a:lnTo>
                    <a:pt x="2644" y="748"/>
                  </a:lnTo>
                  <a:lnTo>
                    <a:pt x="2650" y="762"/>
                  </a:lnTo>
                  <a:lnTo>
                    <a:pt x="2658" y="794"/>
                  </a:lnTo>
                  <a:lnTo>
                    <a:pt x="2668" y="831"/>
                  </a:lnTo>
                  <a:lnTo>
                    <a:pt x="2672" y="839"/>
                  </a:lnTo>
                  <a:lnTo>
                    <a:pt x="2678" y="846"/>
                  </a:lnTo>
                  <a:lnTo>
                    <a:pt x="2684" y="854"/>
                  </a:lnTo>
                  <a:lnTo>
                    <a:pt x="2691" y="862"/>
                  </a:lnTo>
                  <a:lnTo>
                    <a:pt x="2708" y="875"/>
                  </a:lnTo>
                  <a:lnTo>
                    <a:pt x="2727" y="890"/>
                  </a:lnTo>
                  <a:lnTo>
                    <a:pt x="2746" y="903"/>
                  </a:lnTo>
                  <a:lnTo>
                    <a:pt x="2764" y="915"/>
                  </a:lnTo>
                  <a:lnTo>
                    <a:pt x="2782" y="927"/>
                  </a:lnTo>
                  <a:lnTo>
                    <a:pt x="2795" y="939"/>
                  </a:lnTo>
                  <a:lnTo>
                    <a:pt x="2819" y="951"/>
                  </a:lnTo>
                  <a:lnTo>
                    <a:pt x="2799" y="969"/>
                  </a:lnTo>
                  <a:lnTo>
                    <a:pt x="2780" y="985"/>
                  </a:lnTo>
                  <a:lnTo>
                    <a:pt x="2771" y="991"/>
                  </a:lnTo>
                  <a:lnTo>
                    <a:pt x="2762" y="995"/>
                  </a:lnTo>
                  <a:lnTo>
                    <a:pt x="2748" y="998"/>
                  </a:lnTo>
                  <a:lnTo>
                    <a:pt x="2734" y="999"/>
                  </a:lnTo>
                  <a:lnTo>
                    <a:pt x="2715" y="999"/>
                  </a:lnTo>
                  <a:lnTo>
                    <a:pt x="2696" y="999"/>
                  </a:lnTo>
                  <a:lnTo>
                    <a:pt x="2678" y="999"/>
                  </a:lnTo>
                  <a:lnTo>
                    <a:pt x="2662" y="999"/>
                  </a:lnTo>
                  <a:lnTo>
                    <a:pt x="2652" y="1001"/>
                  </a:lnTo>
                  <a:lnTo>
                    <a:pt x="2639" y="1003"/>
                  </a:lnTo>
                  <a:lnTo>
                    <a:pt x="2631" y="1006"/>
                  </a:lnTo>
                  <a:lnTo>
                    <a:pt x="2626" y="1010"/>
                  </a:lnTo>
                  <a:lnTo>
                    <a:pt x="2623" y="1013"/>
                  </a:lnTo>
                  <a:lnTo>
                    <a:pt x="2622" y="1015"/>
                  </a:lnTo>
                  <a:lnTo>
                    <a:pt x="2620" y="1019"/>
                  </a:lnTo>
                  <a:lnTo>
                    <a:pt x="2620" y="1023"/>
                  </a:lnTo>
                  <a:lnTo>
                    <a:pt x="2620" y="1058"/>
                  </a:lnTo>
                  <a:lnTo>
                    <a:pt x="2620" y="1101"/>
                  </a:lnTo>
                  <a:lnTo>
                    <a:pt x="2620" y="1146"/>
                  </a:lnTo>
                  <a:lnTo>
                    <a:pt x="2620" y="1186"/>
                  </a:lnTo>
                  <a:lnTo>
                    <a:pt x="2620" y="1195"/>
                  </a:lnTo>
                  <a:lnTo>
                    <a:pt x="2623" y="1202"/>
                  </a:lnTo>
                  <a:lnTo>
                    <a:pt x="2626" y="1210"/>
                  </a:lnTo>
                  <a:lnTo>
                    <a:pt x="2631" y="1215"/>
                  </a:lnTo>
                  <a:lnTo>
                    <a:pt x="2636" y="1221"/>
                  </a:lnTo>
                  <a:lnTo>
                    <a:pt x="2643" y="1226"/>
                  </a:lnTo>
                  <a:lnTo>
                    <a:pt x="2651" y="1230"/>
                  </a:lnTo>
                  <a:lnTo>
                    <a:pt x="2660" y="1233"/>
                  </a:lnTo>
                  <a:lnTo>
                    <a:pt x="2679" y="1239"/>
                  </a:lnTo>
                  <a:lnTo>
                    <a:pt x="2699" y="1245"/>
                  </a:lnTo>
                  <a:lnTo>
                    <a:pt x="2719" y="1249"/>
                  </a:lnTo>
                  <a:lnTo>
                    <a:pt x="2740" y="1253"/>
                  </a:lnTo>
                  <a:lnTo>
                    <a:pt x="2735" y="1263"/>
                  </a:lnTo>
                  <a:lnTo>
                    <a:pt x="2730" y="1271"/>
                  </a:lnTo>
                  <a:lnTo>
                    <a:pt x="2727" y="1275"/>
                  </a:lnTo>
                  <a:lnTo>
                    <a:pt x="2724" y="1281"/>
                  </a:lnTo>
                  <a:lnTo>
                    <a:pt x="2723" y="1287"/>
                  </a:lnTo>
                  <a:lnTo>
                    <a:pt x="2722" y="1295"/>
                  </a:lnTo>
                  <a:lnTo>
                    <a:pt x="2724" y="1307"/>
                  </a:lnTo>
                  <a:lnTo>
                    <a:pt x="2730" y="1323"/>
                  </a:lnTo>
                  <a:lnTo>
                    <a:pt x="2735" y="1339"/>
                  </a:lnTo>
                  <a:lnTo>
                    <a:pt x="2740" y="1355"/>
                  </a:lnTo>
                  <a:lnTo>
                    <a:pt x="2732" y="1358"/>
                  </a:lnTo>
                  <a:lnTo>
                    <a:pt x="2726" y="1363"/>
                  </a:lnTo>
                  <a:lnTo>
                    <a:pt x="2719" y="1369"/>
                  </a:lnTo>
                  <a:lnTo>
                    <a:pt x="2712" y="1375"/>
                  </a:lnTo>
                  <a:lnTo>
                    <a:pt x="2699" y="1391"/>
                  </a:lnTo>
                  <a:lnTo>
                    <a:pt x="2686" y="1407"/>
                  </a:lnTo>
                  <a:lnTo>
                    <a:pt x="2679" y="1416"/>
                  </a:lnTo>
                  <a:lnTo>
                    <a:pt x="2672" y="1424"/>
                  </a:lnTo>
                  <a:lnTo>
                    <a:pt x="2664" y="1431"/>
                  </a:lnTo>
                  <a:lnTo>
                    <a:pt x="2655" y="1438"/>
                  </a:lnTo>
                  <a:lnTo>
                    <a:pt x="2647" y="1443"/>
                  </a:lnTo>
                  <a:lnTo>
                    <a:pt x="2636" y="1447"/>
                  </a:lnTo>
                  <a:lnTo>
                    <a:pt x="2626" y="1450"/>
                  </a:lnTo>
                  <a:lnTo>
                    <a:pt x="2614" y="1451"/>
                  </a:lnTo>
                  <a:lnTo>
                    <a:pt x="2602" y="1450"/>
                  </a:lnTo>
                  <a:lnTo>
                    <a:pt x="2591" y="1447"/>
                  </a:lnTo>
                  <a:lnTo>
                    <a:pt x="2583" y="1443"/>
                  </a:lnTo>
                  <a:lnTo>
                    <a:pt x="2575" y="1439"/>
                  </a:lnTo>
                  <a:lnTo>
                    <a:pt x="2568" y="1435"/>
                  </a:lnTo>
                  <a:lnTo>
                    <a:pt x="2560" y="1431"/>
                  </a:lnTo>
                  <a:lnTo>
                    <a:pt x="2552" y="1428"/>
                  </a:lnTo>
                  <a:lnTo>
                    <a:pt x="2542" y="1427"/>
                  </a:lnTo>
                  <a:lnTo>
                    <a:pt x="2559" y="1384"/>
                  </a:lnTo>
                  <a:lnTo>
                    <a:pt x="2559" y="1355"/>
                  </a:lnTo>
                  <a:lnTo>
                    <a:pt x="2548" y="1354"/>
                  </a:lnTo>
                  <a:lnTo>
                    <a:pt x="2538" y="1355"/>
                  </a:lnTo>
                  <a:lnTo>
                    <a:pt x="2527" y="1357"/>
                  </a:lnTo>
                  <a:lnTo>
                    <a:pt x="2519" y="1359"/>
                  </a:lnTo>
                  <a:lnTo>
                    <a:pt x="2510" y="1363"/>
                  </a:lnTo>
                  <a:lnTo>
                    <a:pt x="2502" y="1367"/>
                  </a:lnTo>
                  <a:lnTo>
                    <a:pt x="2495" y="1373"/>
                  </a:lnTo>
                  <a:lnTo>
                    <a:pt x="2489" y="1378"/>
                  </a:lnTo>
                  <a:lnTo>
                    <a:pt x="2475" y="1391"/>
                  </a:lnTo>
                  <a:lnTo>
                    <a:pt x="2465" y="1407"/>
                  </a:lnTo>
                  <a:lnTo>
                    <a:pt x="2455" y="1424"/>
                  </a:lnTo>
                  <a:lnTo>
                    <a:pt x="2446" y="1442"/>
                  </a:lnTo>
                  <a:lnTo>
                    <a:pt x="2429" y="1480"/>
                  </a:lnTo>
                  <a:lnTo>
                    <a:pt x="2410" y="1516"/>
                  </a:lnTo>
                  <a:lnTo>
                    <a:pt x="2399" y="1532"/>
                  </a:lnTo>
                  <a:lnTo>
                    <a:pt x="2386" y="1546"/>
                  </a:lnTo>
                  <a:lnTo>
                    <a:pt x="2379" y="1552"/>
                  </a:lnTo>
                  <a:lnTo>
                    <a:pt x="2371" y="1558"/>
                  </a:lnTo>
                  <a:lnTo>
                    <a:pt x="2363" y="1562"/>
                  </a:lnTo>
                  <a:lnTo>
                    <a:pt x="2355" y="1566"/>
                  </a:lnTo>
                  <a:lnTo>
                    <a:pt x="2351" y="1570"/>
                  </a:lnTo>
                  <a:lnTo>
                    <a:pt x="2349" y="1578"/>
                  </a:lnTo>
                  <a:lnTo>
                    <a:pt x="2346" y="1587"/>
                  </a:lnTo>
                  <a:lnTo>
                    <a:pt x="2342" y="1598"/>
                  </a:lnTo>
                  <a:lnTo>
                    <a:pt x="2338" y="1608"/>
                  </a:lnTo>
                  <a:lnTo>
                    <a:pt x="2330" y="1618"/>
                  </a:lnTo>
                  <a:lnTo>
                    <a:pt x="2326" y="1620"/>
                  </a:lnTo>
                  <a:lnTo>
                    <a:pt x="2321" y="1623"/>
                  </a:lnTo>
                  <a:lnTo>
                    <a:pt x="2314" y="1626"/>
                  </a:lnTo>
                  <a:lnTo>
                    <a:pt x="2307" y="1626"/>
                  </a:lnTo>
                  <a:lnTo>
                    <a:pt x="2299" y="1626"/>
                  </a:lnTo>
                  <a:lnTo>
                    <a:pt x="2293" y="1623"/>
                  </a:lnTo>
                  <a:lnTo>
                    <a:pt x="2285" y="1620"/>
                  </a:lnTo>
                  <a:lnTo>
                    <a:pt x="2278" y="1616"/>
                  </a:lnTo>
                  <a:lnTo>
                    <a:pt x="2266" y="1611"/>
                  </a:lnTo>
                  <a:lnTo>
                    <a:pt x="2259" y="1608"/>
                  </a:lnTo>
                  <a:lnTo>
                    <a:pt x="2250" y="1608"/>
                  </a:lnTo>
                  <a:lnTo>
                    <a:pt x="2242" y="1611"/>
                  </a:lnTo>
                  <a:lnTo>
                    <a:pt x="2235" y="1614"/>
                  </a:lnTo>
                  <a:lnTo>
                    <a:pt x="2229" y="1616"/>
                  </a:lnTo>
                  <a:lnTo>
                    <a:pt x="2222" y="1620"/>
                  </a:lnTo>
                  <a:lnTo>
                    <a:pt x="2214" y="1623"/>
                  </a:lnTo>
                  <a:lnTo>
                    <a:pt x="2207" y="1626"/>
                  </a:lnTo>
                  <a:lnTo>
                    <a:pt x="2198" y="1626"/>
                  </a:lnTo>
                  <a:lnTo>
                    <a:pt x="2191" y="1626"/>
                  </a:lnTo>
                  <a:lnTo>
                    <a:pt x="2185" y="1624"/>
                  </a:lnTo>
                  <a:lnTo>
                    <a:pt x="2179" y="1623"/>
                  </a:lnTo>
                  <a:lnTo>
                    <a:pt x="2174" y="1620"/>
                  </a:lnTo>
                  <a:lnTo>
                    <a:pt x="2166" y="1614"/>
                  </a:lnTo>
                  <a:lnTo>
                    <a:pt x="2159" y="1606"/>
                  </a:lnTo>
                  <a:lnTo>
                    <a:pt x="2154" y="1598"/>
                  </a:lnTo>
                  <a:lnTo>
                    <a:pt x="2150" y="1590"/>
                  </a:lnTo>
                  <a:lnTo>
                    <a:pt x="2145" y="1583"/>
                  </a:lnTo>
                  <a:lnTo>
                    <a:pt x="2138" y="1578"/>
                  </a:lnTo>
                  <a:lnTo>
                    <a:pt x="2130" y="1586"/>
                  </a:lnTo>
                  <a:lnTo>
                    <a:pt x="2122" y="1594"/>
                  </a:lnTo>
                  <a:lnTo>
                    <a:pt x="2111" y="1600"/>
                  </a:lnTo>
                  <a:lnTo>
                    <a:pt x="2099" y="1604"/>
                  </a:lnTo>
                  <a:lnTo>
                    <a:pt x="2087" y="1608"/>
                  </a:lnTo>
                  <a:lnTo>
                    <a:pt x="2075" y="1611"/>
                  </a:lnTo>
                  <a:lnTo>
                    <a:pt x="2062" y="1614"/>
                  </a:lnTo>
                  <a:lnTo>
                    <a:pt x="2047" y="1614"/>
                  </a:lnTo>
                  <a:lnTo>
                    <a:pt x="2041" y="1612"/>
                  </a:lnTo>
                  <a:lnTo>
                    <a:pt x="2031" y="1608"/>
                  </a:lnTo>
                  <a:lnTo>
                    <a:pt x="2022" y="1603"/>
                  </a:lnTo>
                  <a:lnTo>
                    <a:pt x="2013" y="1596"/>
                  </a:lnTo>
                  <a:lnTo>
                    <a:pt x="1997" y="1583"/>
                  </a:lnTo>
                  <a:lnTo>
                    <a:pt x="1987" y="1578"/>
                  </a:lnTo>
                  <a:lnTo>
                    <a:pt x="1983" y="1580"/>
                  </a:lnTo>
                  <a:lnTo>
                    <a:pt x="1979" y="1584"/>
                  </a:lnTo>
                  <a:lnTo>
                    <a:pt x="1977" y="1590"/>
                  </a:lnTo>
                  <a:lnTo>
                    <a:pt x="1974" y="1596"/>
                  </a:lnTo>
                  <a:lnTo>
                    <a:pt x="1971" y="1610"/>
                  </a:lnTo>
                  <a:lnTo>
                    <a:pt x="1969" y="1626"/>
                  </a:lnTo>
                  <a:lnTo>
                    <a:pt x="1966" y="1654"/>
                  </a:lnTo>
                  <a:lnTo>
                    <a:pt x="1963" y="1668"/>
                  </a:lnTo>
                  <a:lnTo>
                    <a:pt x="1953" y="1671"/>
                  </a:lnTo>
                  <a:lnTo>
                    <a:pt x="1943" y="1674"/>
                  </a:lnTo>
                  <a:lnTo>
                    <a:pt x="1933" y="1675"/>
                  </a:lnTo>
                  <a:lnTo>
                    <a:pt x="1922" y="1675"/>
                  </a:lnTo>
                  <a:lnTo>
                    <a:pt x="1901" y="1675"/>
                  </a:lnTo>
                  <a:lnTo>
                    <a:pt x="1879" y="1674"/>
                  </a:lnTo>
                  <a:lnTo>
                    <a:pt x="1861" y="1674"/>
                  </a:lnTo>
                  <a:lnTo>
                    <a:pt x="1845" y="1674"/>
                  </a:lnTo>
                  <a:lnTo>
                    <a:pt x="1837" y="1674"/>
                  </a:lnTo>
                  <a:lnTo>
                    <a:pt x="1830" y="1675"/>
                  </a:lnTo>
                  <a:lnTo>
                    <a:pt x="1823" y="1678"/>
                  </a:lnTo>
                  <a:lnTo>
                    <a:pt x="1819" y="1680"/>
                  </a:lnTo>
                  <a:lnTo>
                    <a:pt x="1813" y="1684"/>
                  </a:lnTo>
                  <a:lnTo>
                    <a:pt x="1809" y="1690"/>
                  </a:lnTo>
                  <a:lnTo>
                    <a:pt x="1805" y="1694"/>
                  </a:lnTo>
                  <a:lnTo>
                    <a:pt x="1802" y="1699"/>
                  </a:lnTo>
                  <a:lnTo>
                    <a:pt x="1799" y="1710"/>
                  </a:lnTo>
                  <a:lnTo>
                    <a:pt x="1799" y="1719"/>
                  </a:lnTo>
                  <a:lnTo>
                    <a:pt x="1799" y="1730"/>
                  </a:lnTo>
                  <a:lnTo>
                    <a:pt x="1798" y="1739"/>
                  </a:lnTo>
                  <a:lnTo>
                    <a:pt x="1798" y="1744"/>
                  </a:lnTo>
                  <a:lnTo>
                    <a:pt x="1795" y="1750"/>
                  </a:lnTo>
                  <a:lnTo>
                    <a:pt x="1793" y="1754"/>
                  </a:lnTo>
                  <a:lnTo>
                    <a:pt x="1789" y="1759"/>
                  </a:lnTo>
                  <a:lnTo>
                    <a:pt x="1782" y="1764"/>
                  </a:lnTo>
                  <a:lnTo>
                    <a:pt x="1773" y="1770"/>
                  </a:lnTo>
                  <a:lnTo>
                    <a:pt x="1765" y="1775"/>
                  </a:lnTo>
                  <a:lnTo>
                    <a:pt x="1756" y="1779"/>
                  </a:lnTo>
                  <a:lnTo>
                    <a:pt x="1736" y="1786"/>
                  </a:lnTo>
                  <a:lnTo>
                    <a:pt x="1716" y="1794"/>
                  </a:lnTo>
                  <a:lnTo>
                    <a:pt x="1706" y="1798"/>
                  </a:lnTo>
                  <a:lnTo>
                    <a:pt x="1697" y="1802"/>
                  </a:lnTo>
                  <a:lnTo>
                    <a:pt x="1689" y="1808"/>
                  </a:lnTo>
                  <a:lnTo>
                    <a:pt x="1682" y="1815"/>
                  </a:lnTo>
                  <a:lnTo>
                    <a:pt x="1677" y="1822"/>
                  </a:lnTo>
                  <a:lnTo>
                    <a:pt x="1673" y="1831"/>
                  </a:lnTo>
                  <a:lnTo>
                    <a:pt x="1669" y="1842"/>
                  </a:lnTo>
                  <a:lnTo>
                    <a:pt x="1669" y="1855"/>
                  </a:lnTo>
                  <a:lnTo>
                    <a:pt x="1669" y="1863"/>
                  </a:lnTo>
                  <a:lnTo>
                    <a:pt x="1672" y="1872"/>
                  </a:lnTo>
                  <a:lnTo>
                    <a:pt x="1676" y="1880"/>
                  </a:lnTo>
                  <a:lnTo>
                    <a:pt x="1681" y="1888"/>
                  </a:lnTo>
                  <a:lnTo>
                    <a:pt x="1688" y="1895"/>
                  </a:lnTo>
                  <a:lnTo>
                    <a:pt x="1694" y="1902"/>
                  </a:lnTo>
                  <a:lnTo>
                    <a:pt x="1702" y="1908"/>
                  </a:lnTo>
                  <a:lnTo>
                    <a:pt x="1710" y="1914"/>
                  </a:lnTo>
                  <a:lnTo>
                    <a:pt x="1745" y="1935"/>
                  </a:lnTo>
                  <a:lnTo>
                    <a:pt x="1772" y="1951"/>
                  </a:lnTo>
                  <a:lnTo>
                    <a:pt x="1758" y="1963"/>
                  </a:lnTo>
                  <a:lnTo>
                    <a:pt x="1748" y="1973"/>
                  </a:lnTo>
                  <a:lnTo>
                    <a:pt x="1738" y="1987"/>
                  </a:lnTo>
                  <a:lnTo>
                    <a:pt x="1730" y="1999"/>
                  </a:lnTo>
                  <a:lnTo>
                    <a:pt x="1725" y="2013"/>
                  </a:lnTo>
                  <a:lnTo>
                    <a:pt x="1720" y="2029"/>
                  </a:lnTo>
                  <a:lnTo>
                    <a:pt x="1718" y="2047"/>
                  </a:lnTo>
                  <a:lnTo>
                    <a:pt x="1717" y="2065"/>
                  </a:lnTo>
                  <a:lnTo>
                    <a:pt x="1718" y="2081"/>
                  </a:lnTo>
                  <a:lnTo>
                    <a:pt x="1721" y="2099"/>
                  </a:lnTo>
                  <a:lnTo>
                    <a:pt x="1726" y="2115"/>
                  </a:lnTo>
                  <a:lnTo>
                    <a:pt x="1733" y="2131"/>
                  </a:lnTo>
                  <a:lnTo>
                    <a:pt x="1741" y="2145"/>
                  </a:lnTo>
                  <a:lnTo>
                    <a:pt x="1750" y="2157"/>
                  </a:lnTo>
                  <a:lnTo>
                    <a:pt x="1754" y="2163"/>
                  </a:lnTo>
                  <a:lnTo>
                    <a:pt x="1760" y="2168"/>
                  </a:lnTo>
                  <a:lnTo>
                    <a:pt x="1765" y="2171"/>
                  </a:lnTo>
                  <a:lnTo>
                    <a:pt x="1772" y="2173"/>
                  </a:lnTo>
                  <a:lnTo>
                    <a:pt x="1778" y="2196"/>
                  </a:lnTo>
                  <a:lnTo>
                    <a:pt x="1783" y="2219"/>
                  </a:lnTo>
                  <a:lnTo>
                    <a:pt x="1786" y="2240"/>
                  </a:lnTo>
                  <a:lnTo>
                    <a:pt x="1790" y="2260"/>
                  </a:lnTo>
                  <a:lnTo>
                    <a:pt x="1793" y="2269"/>
                  </a:lnTo>
                  <a:lnTo>
                    <a:pt x="1795" y="2277"/>
                  </a:lnTo>
                  <a:lnTo>
                    <a:pt x="1799" y="2287"/>
                  </a:lnTo>
                  <a:lnTo>
                    <a:pt x="1805" y="2295"/>
                  </a:lnTo>
                  <a:lnTo>
                    <a:pt x="1810" y="2301"/>
                  </a:lnTo>
                  <a:lnTo>
                    <a:pt x="1818" y="2308"/>
                  </a:lnTo>
                  <a:lnTo>
                    <a:pt x="1826" y="2313"/>
                  </a:lnTo>
                  <a:lnTo>
                    <a:pt x="1837" y="2319"/>
                  </a:lnTo>
                  <a:lnTo>
                    <a:pt x="1829" y="2363"/>
                  </a:lnTo>
                  <a:lnTo>
                    <a:pt x="1819" y="2415"/>
                  </a:lnTo>
                  <a:lnTo>
                    <a:pt x="1811" y="2468"/>
                  </a:lnTo>
                  <a:lnTo>
                    <a:pt x="1803" y="2520"/>
                  </a:lnTo>
                  <a:lnTo>
                    <a:pt x="1798" y="2566"/>
                  </a:lnTo>
                  <a:lnTo>
                    <a:pt x="1793" y="2605"/>
                  </a:lnTo>
                  <a:lnTo>
                    <a:pt x="1790" y="2632"/>
                  </a:lnTo>
                  <a:lnTo>
                    <a:pt x="1789" y="2644"/>
                  </a:lnTo>
                  <a:lnTo>
                    <a:pt x="1786" y="2650"/>
                  </a:lnTo>
                  <a:lnTo>
                    <a:pt x="1777" y="2668"/>
                  </a:lnTo>
                  <a:lnTo>
                    <a:pt x="1764" y="2690"/>
                  </a:lnTo>
                  <a:lnTo>
                    <a:pt x="1745" y="2718"/>
                  </a:lnTo>
                  <a:lnTo>
                    <a:pt x="1725" y="2748"/>
                  </a:lnTo>
                  <a:lnTo>
                    <a:pt x="1702" y="2776"/>
                  </a:lnTo>
                  <a:lnTo>
                    <a:pt x="1692" y="2790"/>
                  </a:lnTo>
                  <a:lnTo>
                    <a:pt x="1680" y="2802"/>
                  </a:lnTo>
                  <a:lnTo>
                    <a:pt x="1668" y="2814"/>
                  </a:lnTo>
                  <a:lnTo>
                    <a:pt x="1657" y="2824"/>
                  </a:lnTo>
                  <a:lnTo>
                    <a:pt x="1630" y="2845"/>
                  </a:lnTo>
                  <a:lnTo>
                    <a:pt x="1608" y="2866"/>
                  </a:lnTo>
                  <a:lnTo>
                    <a:pt x="1597" y="2877"/>
                  </a:lnTo>
                  <a:lnTo>
                    <a:pt x="1586" y="2888"/>
                  </a:lnTo>
                  <a:lnTo>
                    <a:pt x="1577" y="2900"/>
                  </a:lnTo>
                  <a:lnTo>
                    <a:pt x="1569" y="2910"/>
                  </a:lnTo>
                  <a:lnTo>
                    <a:pt x="1561" y="2922"/>
                  </a:lnTo>
                  <a:lnTo>
                    <a:pt x="1554" y="2934"/>
                  </a:lnTo>
                  <a:lnTo>
                    <a:pt x="1548" y="2946"/>
                  </a:lnTo>
                  <a:lnTo>
                    <a:pt x="1542" y="2958"/>
                  </a:lnTo>
                  <a:lnTo>
                    <a:pt x="1538" y="2972"/>
                  </a:lnTo>
                  <a:lnTo>
                    <a:pt x="1534" y="2984"/>
                  </a:lnTo>
                  <a:lnTo>
                    <a:pt x="1532" y="2997"/>
                  </a:lnTo>
                  <a:lnTo>
                    <a:pt x="1530" y="3010"/>
                  </a:lnTo>
                  <a:lnTo>
                    <a:pt x="1528" y="3022"/>
                  </a:lnTo>
                  <a:lnTo>
                    <a:pt x="1525" y="3033"/>
                  </a:lnTo>
                  <a:lnTo>
                    <a:pt x="1522" y="3042"/>
                  </a:lnTo>
                  <a:lnTo>
                    <a:pt x="1518" y="3052"/>
                  </a:lnTo>
                  <a:lnTo>
                    <a:pt x="1510" y="3068"/>
                  </a:lnTo>
                  <a:lnTo>
                    <a:pt x="1500" y="3080"/>
                  </a:lnTo>
                  <a:lnTo>
                    <a:pt x="1489" y="3092"/>
                  </a:lnTo>
                  <a:lnTo>
                    <a:pt x="1477" y="3101"/>
                  </a:lnTo>
                  <a:lnTo>
                    <a:pt x="1464" y="3108"/>
                  </a:lnTo>
                  <a:lnTo>
                    <a:pt x="1452" y="3114"/>
                  </a:lnTo>
                  <a:lnTo>
                    <a:pt x="1426" y="3126"/>
                  </a:lnTo>
                  <a:lnTo>
                    <a:pt x="1405" y="3138"/>
                  </a:lnTo>
                  <a:lnTo>
                    <a:pt x="1397" y="3145"/>
                  </a:lnTo>
                  <a:lnTo>
                    <a:pt x="1392" y="3153"/>
                  </a:lnTo>
                  <a:lnTo>
                    <a:pt x="1389" y="3157"/>
                  </a:lnTo>
                  <a:lnTo>
                    <a:pt x="1386" y="3162"/>
                  </a:lnTo>
                  <a:lnTo>
                    <a:pt x="1386" y="3167"/>
                  </a:lnTo>
                  <a:lnTo>
                    <a:pt x="1385" y="3173"/>
                  </a:lnTo>
                  <a:lnTo>
                    <a:pt x="1386" y="3182"/>
                  </a:lnTo>
                  <a:lnTo>
                    <a:pt x="1388" y="3189"/>
                  </a:lnTo>
                  <a:lnTo>
                    <a:pt x="1389" y="3197"/>
                  </a:lnTo>
                  <a:lnTo>
                    <a:pt x="1392" y="3203"/>
                  </a:lnTo>
                  <a:lnTo>
                    <a:pt x="1396" y="3217"/>
                  </a:lnTo>
                  <a:lnTo>
                    <a:pt x="1397" y="3234"/>
                  </a:lnTo>
                  <a:lnTo>
                    <a:pt x="1373" y="3249"/>
                  </a:lnTo>
                  <a:lnTo>
                    <a:pt x="1346" y="3261"/>
                  </a:lnTo>
                  <a:lnTo>
                    <a:pt x="1341" y="3265"/>
                  </a:lnTo>
                  <a:lnTo>
                    <a:pt x="1334" y="3267"/>
                  </a:lnTo>
                  <a:lnTo>
                    <a:pt x="1329" y="3273"/>
                  </a:lnTo>
                  <a:lnTo>
                    <a:pt x="1325" y="3278"/>
                  </a:lnTo>
                  <a:lnTo>
                    <a:pt x="1321" y="3283"/>
                  </a:lnTo>
                  <a:lnTo>
                    <a:pt x="1317" y="3290"/>
                  </a:lnTo>
                  <a:lnTo>
                    <a:pt x="1314" y="3297"/>
                  </a:lnTo>
                  <a:lnTo>
                    <a:pt x="1313" y="3306"/>
                  </a:lnTo>
                  <a:lnTo>
                    <a:pt x="1308" y="3305"/>
                  </a:lnTo>
                  <a:lnTo>
                    <a:pt x="1302" y="3303"/>
                  </a:lnTo>
                  <a:lnTo>
                    <a:pt x="1300" y="3301"/>
                  </a:lnTo>
                  <a:lnTo>
                    <a:pt x="1297" y="3299"/>
                  </a:lnTo>
                  <a:lnTo>
                    <a:pt x="1294" y="3294"/>
                  </a:lnTo>
                  <a:lnTo>
                    <a:pt x="1294" y="3289"/>
                  </a:lnTo>
                  <a:lnTo>
                    <a:pt x="1296" y="3282"/>
                  </a:lnTo>
                  <a:lnTo>
                    <a:pt x="1296" y="3274"/>
                  </a:lnTo>
                  <a:lnTo>
                    <a:pt x="1296" y="3270"/>
                  </a:lnTo>
                  <a:lnTo>
                    <a:pt x="1294" y="3266"/>
                  </a:lnTo>
                  <a:lnTo>
                    <a:pt x="1292" y="3262"/>
                  </a:lnTo>
                  <a:lnTo>
                    <a:pt x="1289" y="3258"/>
                  </a:lnTo>
                  <a:lnTo>
                    <a:pt x="1281" y="3242"/>
                  </a:lnTo>
                  <a:lnTo>
                    <a:pt x="1273" y="3233"/>
                  </a:lnTo>
                  <a:lnTo>
                    <a:pt x="1269" y="3229"/>
                  </a:lnTo>
                  <a:lnTo>
                    <a:pt x="1265" y="3227"/>
                  </a:lnTo>
                  <a:lnTo>
                    <a:pt x="1261" y="3225"/>
                  </a:lnTo>
                  <a:lnTo>
                    <a:pt x="1257" y="3225"/>
                  </a:lnTo>
                  <a:lnTo>
                    <a:pt x="1237" y="3225"/>
                  </a:lnTo>
                  <a:lnTo>
                    <a:pt x="1210" y="3227"/>
                  </a:lnTo>
                  <a:lnTo>
                    <a:pt x="1205" y="3227"/>
                  </a:lnTo>
                  <a:lnTo>
                    <a:pt x="1198" y="3226"/>
                  </a:lnTo>
                  <a:lnTo>
                    <a:pt x="1194" y="3223"/>
                  </a:lnTo>
                  <a:lnTo>
                    <a:pt x="1190" y="3221"/>
                  </a:lnTo>
                  <a:lnTo>
                    <a:pt x="1182" y="3214"/>
                  </a:lnTo>
                  <a:lnTo>
                    <a:pt x="1178" y="3206"/>
                  </a:lnTo>
                  <a:lnTo>
                    <a:pt x="1170" y="3186"/>
                  </a:lnTo>
                  <a:lnTo>
                    <a:pt x="1162" y="3167"/>
                  </a:lnTo>
                  <a:lnTo>
                    <a:pt x="1157" y="3158"/>
                  </a:lnTo>
                  <a:lnTo>
                    <a:pt x="1150" y="3150"/>
                  </a:lnTo>
                  <a:lnTo>
                    <a:pt x="1142" y="3142"/>
                  </a:lnTo>
                  <a:lnTo>
                    <a:pt x="1136" y="3135"/>
                  </a:lnTo>
                  <a:lnTo>
                    <a:pt x="1120" y="3125"/>
                  </a:lnTo>
                  <a:lnTo>
                    <a:pt x="1102" y="3116"/>
                  </a:lnTo>
                  <a:lnTo>
                    <a:pt x="1085" y="3106"/>
                  </a:lnTo>
                  <a:lnTo>
                    <a:pt x="1069" y="3096"/>
                  </a:lnTo>
                  <a:lnTo>
                    <a:pt x="1062" y="3090"/>
                  </a:lnTo>
                  <a:lnTo>
                    <a:pt x="1054" y="3082"/>
                  </a:lnTo>
                  <a:lnTo>
                    <a:pt x="1048" y="3074"/>
                  </a:lnTo>
                  <a:lnTo>
                    <a:pt x="1042" y="3065"/>
                  </a:lnTo>
                  <a:lnTo>
                    <a:pt x="1034" y="3069"/>
                  </a:lnTo>
                  <a:lnTo>
                    <a:pt x="1026" y="3070"/>
                  </a:lnTo>
                  <a:lnTo>
                    <a:pt x="1020" y="3070"/>
                  </a:lnTo>
                  <a:lnTo>
                    <a:pt x="1013" y="3069"/>
                  </a:lnTo>
                  <a:lnTo>
                    <a:pt x="1004" y="3066"/>
                  </a:lnTo>
                  <a:lnTo>
                    <a:pt x="995" y="3065"/>
                  </a:lnTo>
                  <a:lnTo>
                    <a:pt x="983" y="3065"/>
                  </a:lnTo>
                  <a:lnTo>
                    <a:pt x="972" y="3062"/>
                  </a:lnTo>
                  <a:lnTo>
                    <a:pt x="963" y="3061"/>
                  </a:lnTo>
                  <a:lnTo>
                    <a:pt x="953" y="3057"/>
                  </a:lnTo>
                  <a:lnTo>
                    <a:pt x="937" y="3049"/>
                  </a:lnTo>
                  <a:lnTo>
                    <a:pt x="923" y="3038"/>
                  </a:lnTo>
                  <a:lnTo>
                    <a:pt x="907" y="3026"/>
                  </a:lnTo>
                  <a:lnTo>
                    <a:pt x="891" y="3014"/>
                  </a:lnTo>
                  <a:lnTo>
                    <a:pt x="883" y="3009"/>
                  </a:lnTo>
                  <a:lnTo>
                    <a:pt x="872" y="3002"/>
                  </a:lnTo>
                  <a:lnTo>
                    <a:pt x="861" y="2997"/>
                  </a:lnTo>
                  <a:lnTo>
                    <a:pt x="849" y="2993"/>
                  </a:lnTo>
                  <a:lnTo>
                    <a:pt x="813" y="2982"/>
                  </a:lnTo>
                  <a:lnTo>
                    <a:pt x="780" y="2976"/>
                  </a:lnTo>
                  <a:lnTo>
                    <a:pt x="764" y="2970"/>
                  </a:lnTo>
                  <a:lnTo>
                    <a:pt x="749" y="2965"/>
                  </a:lnTo>
                  <a:lnTo>
                    <a:pt x="741" y="2961"/>
                  </a:lnTo>
                  <a:lnTo>
                    <a:pt x="736" y="2956"/>
                  </a:lnTo>
                  <a:lnTo>
                    <a:pt x="729" y="2950"/>
                  </a:lnTo>
                  <a:lnTo>
                    <a:pt x="723" y="2945"/>
                  </a:lnTo>
                  <a:lnTo>
                    <a:pt x="719" y="2940"/>
                  </a:lnTo>
                  <a:lnTo>
                    <a:pt x="716" y="2933"/>
                  </a:lnTo>
                  <a:lnTo>
                    <a:pt x="713" y="2926"/>
                  </a:lnTo>
                  <a:lnTo>
                    <a:pt x="712" y="2920"/>
                  </a:lnTo>
                  <a:lnTo>
                    <a:pt x="708" y="2904"/>
                  </a:lnTo>
                  <a:lnTo>
                    <a:pt x="705" y="2888"/>
                  </a:lnTo>
                  <a:lnTo>
                    <a:pt x="703" y="2880"/>
                  </a:lnTo>
                  <a:lnTo>
                    <a:pt x="701" y="2872"/>
                  </a:lnTo>
                  <a:lnTo>
                    <a:pt x="699" y="2865"/>
                  </a:lnTo>
                  <a:lnTo>
                    <a:pt x="695" y="2860"/>
                  </a:lnTo>
                  <a:lnTo>
                    <a:pt x="689" y="2854"/>
                  </a:lnTo>
                  <a:lnTo>
                    <a:pt x="684" y="2852"/>
                  </a:lnTo>
                  <a:lnTo>
                    <a:pt x="677" y="2849"/>
                  </a:lnTo>
                  <a:lnTo>
                    <a:pt x="669" y="2848"/>
                  </a:lnTo>
                  <a:lnTo>
                    <a:pt x="660" y="2849"/>
                  </a:lnTo>
                  <a:lnTo>
                    <a:pt x="651" y="2852"/>
                  </a:lnTo>
                  <a:lnTo>
                    <a:pt x="643" y="2854"/>
                  </a:lnTo>
                  <a:lnTo>
                    <a:pt x="635" y="2860"/>
                  </a:lnTo>
                  <a:lnTo>
                    <a:pt x="629" y="2865"/>
                  </a:lnTo>
                  <a:lnTo>
                    <a:pt x="623" y="2872"/>
                  </a:lnTo>
                  <a:lnTo>
                    <a:pt x="617" y="2878"/>
                  </a:lnTo>
                  <a:lnTo>
                    <a:pt x="612" y="2886"/>
                  </a:lnTo>
                  <a:lnTo>
                    <a:pt x="593" y="2922"/>
                  </a:lnTo>
                  <a:lnTo>
                    <a:pt x="572" y="2957"/>
                  </a:lnTo>
                  <a:lnTo>
                    <a:pt x="564" y="2956"/>
                  </a:lnTo>
                  <a:lnTo>
                    <a:pt x="553" y="2956"/>
                  </a:lnTo>
                  <a:lnTo>
                    <a:pt x="544" y="2953"/>
                  </a:lnTo>
                  <a:lnTo>
                    <a:pt x="535" y="2950"/>
                  </a:lnTo>
                  <a:lnTo>
                    <a:pt x="527" y="2946"/>
                  </a:lnTo>
                  <a:lnTo>
                    <a:pt x="519" y="2941"/>
                  </a:lnTo>
                  <a:lnTo>
                    <a:pt x="512" y="2934"/>
                  </a:lnTo>
                  <a:lnTo>
                    <a:pt x="507" y="2926"/>
                  </a:lnTo>
                  <a:lnTo>
                    <a:pt x="491" y="2932"/>
                  </a:lnTo>
                  <a:lnTo>
                    <a:pt x="479" y="2938"/>
                  </a:lnTo>
                  <a:lnTo>
                    <a:pt x="472" y="2941"/>
                  </a:lnTo>
                  <a:lnTo>
                    <a:pt x="465" y="2942"/>
                  </a:lnTo>
                  <a:lnTo>
                    <a:pt x="456" y="2944"/>
                  </a:lnTo>
                  <a:lnTo>
                    <a:pt x="447" y="2945"/>
                  </a:lnTo>
                  <a:lnTo>
                    <a:pt x="433" y="2944"/>
                  </a:lnTo>
                  <a:lnTo>
                    <a:pt x="420" y="2942"/>
                  </a:lnTo>
                  <a:lnTo>
                    <a:pt x="408" y="2941"/>
                  </a:lnTo>
                  <a:lnTo>
                    <a:pt x="397" y="2937"/>
                  </a:lnTo>
                  <a:lnTo>
                    <a:pt x="375" y="2929"/>
                  </a:lnTo>
                  <a:lnTo>
                    <a:pt x="355" y="2920"/>
                  </a:lnTo>
                  <a:lnTo>
                    <a:pt x="316" y="2896"/>
                  </a:lnTo>
                  <a:lnTo>
                    <a:pt x="277" y="2872"/>
                  </a:lnTo>
                  <a:lnTo>
                    <a:pt x="268" y="2865"/>
                  </a:lnTo>
                  <a:lnTo>
                    <a:pt x="260" y="2856"/>
                  </a:lnTo>
                  <a:lnTo>
                    <a:pt x="254" y="2848"/>
                  </a:lnTo>
                  <a:lnTo>
                    <a:pt x="248" y="2838"/>
                  </a:lnTo>
                  <a:lnTo>
                    <a:pt x="240" y="2830"/>
                  </a:lnTo>
                  <a:lnTo>
                    <a:pt x="231" y="2824"/>
                  </a:lnTo>
                  <a:lnTo>
                    <a:pt x="224" y="2821"/>
                  </a:lnTo>
                  <a:lnTo>
                    <a:pt x="218" y="2820"/>
                  </a:lnTo>
                  <a:lnTo>
                    <a:pt x="208" y="2818"/>
                  </a:lnTo>
                  <a:lnTo>
                    <a:pt x="199" y="2818"/>
                  </a:lnTo>
                  <a:lnTo>
                    <a:pt x="192" y="2818"/>
                  </a:lnTo>
                  <a:lnTo>
                    <a:pt x="187" y="2821"/>
                  </a:lnTo>
                  <a:lnTo>
                    <a:pt x="182" y="2824"/>
                  </a:lnTo>
                  <a:lnTo>
                    <a:pt x="175" y="2828"/>
                  </a:lnTo>
                  <a:lnTo>
                    <a:pt x="170" y="2830"/>
                  </a:lnTo>
                  <a:lnTo>
                    <a:pt x="164" y="2833"/>
                  </a:lnTo>
                  <a:lnTo>
                    <a:pt x="158" y="2836"/>
                  </a:lnTo>
                  <a:lnTo>
                    <a:pt x="151" y="2836"/>
                  </a:lnTo>
                  <a:lnTo>
                    <a:pt x="143" y="2836"/>
                  </a:lnTo>
                  <a:lnTo>
                    <a:pt x="135" y="2832"/>
                  </a:lnTo>
                  <a:lnTo>
                    <a:pt x="127" y="2828"/>
                  </a:lnTo>
                  <a:lnTo>
                    <a:pt x="120" y="2821"/>
                  </a:lnTo>
                  <a:lnTo>
                    <a:pt x="104" y="2804"/>
                  </a:lnTo>
                  <a:lnTo>
                    <a:pt x="88" y="2785"/>
                  </a:lnTo>
                  <a:lnTo>
                    <a:pt x="74" y="2764"/>
                  </a:lnTo>
                  <a:lnTo>
                    <a:pt x="59" y="2745"/>
                  </a:lnTo>
                  <a:lnTo>
                    <a:pt x="52" y="2736"/>
                  </a:lnTo>
                  <a:lnTo>
                    <a:pt x="44" y="2728"/>
                  </a:lnTo>
                  <a:lnTo>
                    <a:pt x="38" y="2721"/>
                  </a:lnTo>
                  <a:lnTo>
                    <a:pt x="31" y="2716"/>
                  </a:lnTo>
                  <a:lnTo>
                    <a:pt x="23" y="2710"/>
                  </a:lnTo>
                  <a:lnTo>
                    <a:pt x="14" y="2705"/>
                  </a:lnTo>
                  <a:lnTo>
                    <a:pt x="8" y="2701"/>
                  </a:lnTo>
                  <a:lnTo>
                    <a:pt x="4" y="2697"/>
                  </a:lnTo>
                  <a:lnTo>
                    <a:pt x="2" y="2692"/>
                  </a:lnTo>
                  <a:lnTo>
                    <a:pt x="0" y="2685"/>
                  </a:lnTo>
                  <a:lnTo>
                    <a:pt x="3" y="2680"/>
                  </a:lnTo>
                  <a:lnTo>
                    <a:pt x="10" y="2670"/>
                  </a:lnTo>
                  <a:lnTo>
                    <a:pt x="20" y="2660"/>
                  </a:lnTo>
                  <a:lnTo>
                    <a:pt x="32" y="2648"/>
                  </a:lnTo>
                  <a:lnTo>
                    <a:pt x="44" y="2637"/>
                  </a:lnTo>
                  <a:lnTo>
                    <a:pt x="56" y="2628"/>
                  </a:lnTo>
                  <a:lnTo>
                    <a:pt x="67" y="2621"/>
                  </a:lnTo>
                  <a:lnTo>
                    <a:pt x="72" y="2620"/>
                  </a:lnTo>
                  <a:lnTo>
                    <a:pt x="90" y="2620"/>
                  </a:lnTo>
                  <a:lnTo>
                    <a:pt x="104" y="2618"/>
                  </a:lnTo>
                  <a:lnTo>
                    <a:pt x="118" y="2617"/>
                  </a:lnTo>
                  <a:lnTo>
                    <a:pt x="127" y="2613"/>
                  </a:lnTo>
                  <a:lnTo>
                    <a:pt x="131" y="2609"/>
                  </a:lnTo>
                  <a:lnTo>
                    <a:pt x="135" y="2606"/>
                  </a:lnTo>
                  <a:lnTo>
                    <a:pt x="138" y="2601"/>
                  </a:lnTo>
                  <a:lnTo>
                    <a:pt x="140" y="2597"/>
                  </a:lnTo>
                  <a:lnTo>
                    <a:pt x="143" y="2590"/>
                  </a:lnTo>
                  <a:lnTo>
                    <a:pt x="144" y="2582"/>
                  </a:lnTo>
                  <a:lnTo>
                    <a:pt x="144" y="2574"/>
                  </a:lnTo>
                  <a:lnTo>
                    <a:pt x="146" y="2565"/>
                  </a:lnTo>
                  <a:lnTo>
                    <a:pt x="144" y="2556"/>
                  </a:lnTo>
                  <a:lnTo>
                    <a:pt x="143" y="2548"/>
                  </a:lnTo>
                  <a:lnTo>
                    <a:pt x="139" y="2540"/>
                  </a:lnTo>
                  <a:lnTo>
                    <a:pt x="136" y="2532"/>
                  </a:lnTo>
                  <a:lnTo>
                    <a:pt x="132" y="2524"/>
                  </a:lnTo>
                  <a:lnTo>
                    <a:pt x="130" y="2516"/>
                  </a:lnTo>
                  <a:lnTo>
                    <a:pt x="128" y="2508"/>
                  </a:lnTo>
                  <a:lnTo>
                    <a:pt x="127" y="2499"/>
                  </a:lnTo>
                  <a:lnTo>
                    <a:pt x="128" y="2488"/>
                  </a:lnTo>
                  <a:lnTo>
                    <a:pt x="131" y="2479"/>
                  </a:lnTo>
                  <a:lnTo>
                    <a:pt x="135" y="2468"/>
                  </a:lnTo>
                  <a:lnTo>
                    <a:pt x="139" y="2459"/>
                  </a:lnTo>
                  <a:lnTo>
                    <a:pt x="143" y="2448"/>
                  </a:lnTo>
                  <a:lnTo>
                    <a:pt x="147" y="2436"/>
                  </a:lnTo>
                  <a:lnTo>
                    <a:pt x="150" y="2424"/>
                  </a:lnTo>
                  <a:lnTo>
                    <a:pt x="151" y="2409"/>
                  </a:lnTo>
                  <a:lnTo>
                    <a:pt x="150" y="2396"/>
                  </a:lnTo>
                  <a:lnTo>
                    <a:pt x="147" y="2384"/>
                  </a:lnTo>
                  <a:lnTo>
                    <a:pt x="143" y="2375"/>
                  </a:lnTo>
                  <a:lnTo>
                    <a:pt x="139" y="2364"/>
                  </a:lnTo>
                  <a:lnTo>
                    <a:pt x="135" y="2355"/>
                  </a:lnTo>
                  <a:lnTo>
                    <a:pt x="131" y="2345"/>
                  </a:lnTo>
                  <a:lnTo>
                    <a:pt x="128" y="2335"/>
                  </a:lnTo>
                  <a:lnTo>
                    <a:pt x="127" y="2324"/>
                  </a:lnTo>
                  <a:lnTo>
                    <a:pt x="128" y="2316"/>
                  </a:lnTo>
                  <a:lnTo>
                    <a:pt x="132" y="2307"/>
                  </a:lnTo>
                  <a:lnTo>
                    <a:pt x="138" y="2296"/>
                  </a:lnTo>
                  <a:lnTo>
                    <a:pt x="143" y="2283"/>
                  </a:lnTo>
                  <a:lnTo>
                    <a:pt x="150" y="2269"/>
                  </a:lnTo>
                  <a:lnTo>
                    <a:pt x="155" y="2256"/>
                  </a:lnTo>
                  <a:lnTo>
                    <a:pt x="160" y="2241"/>
                  </a:lnTo>
                  <a:lnTo>
                    <a:pt x="163" y="2228"/>
                  </a:lnTo>
                  <a:lnTo>
                    <a:pt x="172" y="2225"/>
                  </a:lnTo>
                  <a:lnTo>
                    <a:pt x="180" y="2221"/>
                  </a:lnTo>
                  <a:lnTo>
                    <a:pt x="190" y="2216"/>
                  </a:lnTo>
                  <a:lnTo>
                    <a:pt x="196" y="2211"/>
                  </a:lnTo>
                  <a:lnTo>
                    <a:pt x="204" y="2204"/>
                  </a:lnTo>
                  <a:lnTo>
                    <a:pt x="211" y="2197"/>
                  </a:lnTo>
                  <a:lnTo>
                    <a:pt x="218" y="2189"/>
                  </a:lnTo>
                  <a:lnTo>
                    <a:pt x="223" y="2181"/>
                  </a:lnTo>
                  <a:lnTo>
                    <a:pt x="228" y="2172"/>
                  </a:lnTo>
                  <a:lnTo>
                    <a:pt x="234" y="2164"/>
                  </a:lnTo>
                  <a:lnTo>
                    <a:pt x="238" y="2155"/>
                  </a:lnTo>
                  <a:lnTo>
                    <a:pt x="242" y="2145"/>
                  </a:lnTo>
                  <a:lnTo>
                    <a:pt x="244" y="2136"/>
                  </a:lnTo>
                  <a:lnTo>
                    <a:pt x="246" y="2127"/>
                  </a:lnTo>
                  <a:lnTo>
                    <a:pt x="247" y="2116"/>
                  </a:lnTo>
                  <a:lnTo>
                    <a:pt x="248" y="2108"/>
                  </a:lnTo>
                  <a:lnTo>
                    <a:pt x="247" y="2096"/>
                  </a:lnTo>
                  <a:lnTo>
                    <a:pt x="244" y="2087"/>
                  </a:lnTo>
                  <a:lnTo>
                    <a:pt x="242" y="2077"/>
                  </a:lnTo>
                  <a:lnTo>
                    <a:pt x="238" y="2068"/>
                  </a:lnTo>
                  <a:lnTo>
                    <a:pt x="227" y="2052"/>
                  </a:lnTo>
                  <a:lnTo>
                    <a:pt x="215" y="2036"/>
                  </a:lnTo>
                  <a:lnTo>
                    <a:pt x="203" y="2021"/>
                  </a:lnTo>
                  <a:lnTo>
                    <a:pt x="192" y="2005"/>
                  </a:lnTo>
                  <a:lnTo>
                    <a:pt x="187" y="1997"/>
                  </a:lnTo>
                  <a:lnTo>
                    <a:pt x="184" y="1988"/>
                  </a:lnTo>
                  <a:lnTo>
                    <a:pt x="182" y="1979"/>
                  </a:lnTo>
                  <a:lnTo>
                    <a:pt x="182" y="1969"/>
                  </a:lnTo>
                  <a:lnTo>
                    <a:pt x="182" y="1954"/>
                  </a:lnTo>
                  <a:lnTo>
                    <a:pt x="183" y="1938"/>
                  </a:lnTo>
                  <a:lnTo>
                    <a:pt x="184" y="1922"/>
                  </a:lnTo>
                  <a:lnTo>
                    <a:pt x="187" y="1907"/>
                  </a:lnTo>
                  <a:lnTo>
                    <a:pt x="190" y="1891"/>
                  </a:lnTo>
                  <a:lnTo>
                    <a:pt x="194" y="1876"/>
                  </a:lnTo>
                  <a:lnTo>
                    <a:pt x="198" y="1863"/>
                  </a:lnTo>
                  <a:lnTo>
                    <a:pt x="203" y="1850"/>
                  </a:lnTo>
                  <a:lnTo>
                    <a:pt x="208" y="1839"/>
                  </a:lnTo>
                  <a:lnTo>
                    <a:pt x="215" y="1827"/>
                  </a:lnTo>
                  <a:lnTo>
                    <a:pt x="222" y="1818"/>
                  </a:lnTo>
                  <a:lnTo>
                    <a:pt x="230" y="1810"/>
                  </a:lnTo>
                  <a:lnTo>
                    <a:pt x="238" y="1803"/>
                  </a:lnTo>
                  <a:lnTo>
                    <a:pt x="247" y="1799"/>
                  </a:lnTo>
                  <a:lnTo>
                    <a:pt x="256" y="1795"/>
                  </a:lnTo>
                  <a:lnTo>
                    <a:pt x="265" y="1795"/>
                  </a:lnTo>
                  <a:lnTo>
                    <a:pt x="283" y="1795"/>
                  </a:lnTo>
                  <a:lnTo>
                    <a:pt x="300" y="1795"/>
                  </a:lnTo>
                  <a:lnTo>
                    <a:pt x="320" y="1795"/>
                  </a:lnTo>
                  <a:lnTo>
                    <a:pt x="344" y="1795"/>
                  </a:lnTo>
                  <a:lnTo>
                    <a:pt x="356" y="1794"/>
                  </a:lnTo>
                  <a:lnTo>
                    <a:pt x="368" y="1790"/>
                  </a:lnTo>
                  <a:lnTo>
                    <a:pt x="379" y="1786"/>
                  </a:lnTo>
                  <a:lnTo>
                    <a:pt x="388" y="1779"/>
                  </a:lnTo>
                  <a:lnTo>
                    <a:pt x="397" y="1771"/>
                  </a:lnTo>
                  <a:lnTo>
                    <a:pt x="405" y="1762"/>
                  </a:lnTo>
                  <a:lnTo>
                    <a:pt x="412" y="1752"/>
                  </a:lnTo>
                  <a:lnTo>
                    <a:pt x="419" y="1743"/>
                  </a:lnTo>
                  <a:lnTo>
                    <a:pt x="432" y="1724"/>
                  </a:lnTo>
                  <a:lnTo>
                    <a:pt x="445" y="1708"/>
                  </a:lnTo>
                  <a:lnTo>
                    <a:pt x="452" y="1702"/>
                  </a:lnTo>
                  <a:lnTo>
                    <a:pt x="460" y="1696"/>
                  </a:lnTo>
                  <a:lnTo>
                    <a:pt x="468" y="1694"/>
                  </a:lnTo>
                  <a:lnTo>
                    <a:pt x="476" y="1692"/>
                  </a:lnTo>
                  <a:lnTo>
                    <a:pt x="483" y="1692"/>
                  </a:lnTo>
                  <a:lnTo>
                    <a:pt x="489" y="1694"/>
                  </a:lnTo>
                  <a:lnTo>
                    <a:pt x="496" y="1696"/>
                  </a:lnTo>
                  <a:lnTo>
                    <a:pt x="501" y="1699"/>
                  </a:lnTo>
                  <a:lnTo>
                    <a:pt x="511" y="1706"/>
                  </a:lnTo>
                  <a:lnTo>
                    <a:pt x="519" y="1715"/>
                  </a:lnTo>
                  <a:lnTo>
                    <a:pt x="525" y="1726"/>
                  </a:lnTo>
                  <a:lnTo>
                    <a:pt x="531" y="1738"/>
                  </a:lnTo>
                  <a:lnTo>
                    <a:pt x="536" y="1751"/>
                  </a:lnTo>
                  <a:lnTo>
                    <a:pt x="540" y="1764"/>
                  </a:lnTo>
                  <a:lnTo>
                    <a:pt x="545" y="1778"/>
                  </a:lnTo>
                  <a:lnTo>
                    <a:pt x="551" y="1791"/>
                  </a:lnTo>
                  <a:lnTo>
                    <a:pt x="556" y="1803"/>
                  </a:lnTo>
                  <a:lnTo>
                    <a:pt x="564" y="1814"/>
                  </a:lnTo>
                  <a:lnTo>
                    <a:pt x="568" y="1819"/>
                  </a:lnTo>
                  <a:lnTo>
                    <a:pt x="572" y="1823"/>
                  </a:lnTo>
                  <a:lnTo>
                    <a:pt x="577" y="1827"/>
                  </a:lnTo>
                  <a:lnTo>
                    <a:pt x="583" y="1831"/>
                  </a:lnTo>
                  <a:lnTo>
                    <a:pt x="588" y="1834"/>
                  </a:lnTo>
                  <a:lnTo>
                    <a:pt x="595" y="1835"/>
                  </a:lnTo>
                  <a:lnTo>
                    <a:pt x="601" y="1836"/>
                  </a:lnTo>
                  <a:lnTo>
                    <a:pt x="609" y="1836"/>
                  </a:lnTo>
                  <a:lnTo>
                    <a:pt x="613" y="1836"/>
                  </a:lnTo>
                  <a:lnTo>
                    <a:pt x="616" y="1835"/>
                  </a:lnTo>
                  <a:lnTo>
                    <a:pt x="617" y="1831"/>
                  </a:lnTo>
                  <a:lnTo>
                    <a:pt x="619" y="1828"/>
                  </a:lnTo>
                  <a:lnTo>
                    <a:pt x="620" y="1818"/>
                  </a:lnTo>
                  <a:lnTo>
                    <a:pt x="617" y="1806"/>
                  </a:lnTo>
                  <a:lnTo>
                    <a:pt x="612" y="1776"/>
                  </a:lnTo>
                  <a:lnTo>
                    <a:pt x="609" y="1747"/>
                  </a:lnTo>
                  <a:lnTo>
                    <a:pt x="612" y="1722"/>
                  </a:lnTo>
                  <a:lnTo>
                    <a:pt x="619" y="1684"/>
                  </a:lnTo>
                  <a:lnTo>
                    <a:pt x="624" y="1666"/>
                  </a:lnTo>
                  <a:lnTo>
                    <a:pt x="629" y="1650"/>
                  </a:lnTo>
                  <a:lnTo>
                    <a:pt x="632" y="1643"/>
                  </a:lnTo>
                  <a:lnTo>
                    <a:pt x="635" y="1638"/>
                  </a:lnTo>
                  <a:lnTo>
                    <a:pt x="636" y="1634"/>
                  </a:lnTo>
                  <a:lnTo>
                    <a:pt x="639" y="1632"/>
                  </a:lnTo>
                  <a:lnTo>
                    <a:pt x="649" y="1630"/>
                  </a:lnTo>
                  <a:lnTo>
                    <a:pt x="659" y="1631"/>
                  </a:lnTo>
                  <a:lnTo>
                    <a:pt x="664" y="1630"/>
                  </a:lnTo>
                  <a:lnTo>
                    <a:pt x="668" y="1628"/>
                  </a:lnTo>
                  <a:lnTo>
                    <a:pt x="672" y="1626"/>
                  </a:lnTo>
                  <a:lnTo>
                    <a:pt x="675" y="1620"/>
                  </a:lnTo>
                  <a:lnTo>
                    <a:pt x="677" y="1604"/>
                  </a:lnTo>
                  <a:lnTo>
                    <a:pt x="680" y="1591"/>
                  </a:lnTo>
                  <a:lnTo>
                    <a:pt x="681" y="1584"/>
                  </a:lnTo>
                  <a:lnTo>
                    <a:pt x="684" y="1579"/>
                  </a:lnTo>
                  <a:lnTo>
                    <a:pt x="688" y="1572"/>
                  </a:lnTo>
                  <a:lnTo>
                    <a:pt x="693" y="1566"/>
                  </a:lnTo>
                  <a:lnTo>
                    <a:pt x="716" y="1542"/>
                  </a:lnTo>
                  <a:lnTo>
                    <a:pt x="744" y="1516"/>
                  </a:lnTo>
                  <a:lnTo>
                    <a:pt x="757" y="1502"/>
                  </a:lnTo>
                  <a:lnTo>
                    <a:pt x="768" y="1488"/>
                  </a:lnTo>
                  <a:lnTo>
                    <a:pt x="772" y="1480"/>
                  </a:lnTo>
                  <a:lnTo>
                    <a:pt x="775" y="1472"/>
                  </a:lnTo>
                  <a:lnTo>
                    <a:pt x="777" y="1466"/>
                  </a:lnTo>
                  <a:lnTo>
                    <a:pt x="777" y="1458"/>
                  </a:lnTo>
                  <a:lnTo>
                    <a:pt x="777" y="1451"/>
                  </a:lnTo>
                  <a:lnTo>
                    <a:pt x="775" y="1447"/>
                  </a:lnTo>
                  <a:lnTo>
                    <a:pt x="772" y="1443"/>
                  </a:lnTo>
                  <a:lnTo>
                    <a:pt x="768" y="1440"/>
                  </a:lnTo>
                  <a:lnTo>
                    <a:pt x="760" y="1435"/>
                  </a:lnTo>
                  <a:lnTo>
                    <a:pt x="753" y="1427"/>
                  </a:lnTo>
                  <a:lnTo>
                    <a:pt x="753" y="1422"/>
                  </a:lnTo>
                  <a:lnTo>
                    <a:pt x="753" y="1403"/>
                  </a:lnTo>
                  <a:lnTo>
                    <a:pt x="753" y="1395"/>
                  </a:lnTo>
                  <a:lnTo>
                    <a:pt x="755" y="1388"/>
                  </a:lnTo>
                  <a:lnTo>
                    <a:pt x="757" y="1382"/>
                  </a:lnTo>
                  <a:lnTo>
                    <a:pt x="760" y="1375"/>
                  </a:lnTo>
                  <a:lnTo>
                    <a:pt x="764" y="1369"/>
                  </a:lnTo>
                  <a:lnTo>
                    <a:pt x="768" y="1363"/>
                  </a:lnTo>
                  <a:lnTo>
                    <a:pt x="773" y="1359"/>
                  </a:lnTo>
                  <a:lnTo>
                    <a:pt x="779" y="1354"/>
                  </a:lnTo>
                  <a:lnTo>
                    <a:pt x="791" y="1347"/>
                  </a:lnTo>
                  <a:lnTo>
                    <a:pt x="804" y="1342"/>
                  </a:lnTo>
                  <a:lnTo>
                    <a:pt x="817" y="1338"/>
                  </a:lnTo>
                  <a:lnTo>
                    <a:pt x="832" y="1337"/>
                  </a:lnTo>
                  <a:lnTo>
                    <a:pt x="835" y="1338"/>
                  </a:lnTo>
                  <a:lnTo>
                    <a:pt x="837" y="1338"/>
                  </a:lnTo>
                  <a:lnTo>
                    <a:pt x="840" y="1339"/>
                  </a:lnTo>
                  <a:lnTo>
                    <a:pt x="843" y="1342"/>
                  </a:lnTo>
                  <a:lnTo>
                    <a:pt x="845" y="1347"/>
                  </a:lnTo>
                  <a:lnTo>
                    <a:pt x="849" y="1354"/>
                  </a:lnTo>
                  <a:lnTo>
                    <a:pt x="855" y="1370"/>
                  </a:lnTo>
                  <a:lnTo>
                    <a:pt x="861" y="1384"/>
                  </a:lnTo>
                  <a:lnTo>
                    <a:pt x="881" y="1396"/>
                  </a:lnTo>
                  <a:lnTo>
                    <a:pt x="925" y="1422"/>
                  </a:lnTo>
                  <a:lnTo>
                    <a:pt x="951" y="1435"/>
                  </a:lnTo>
                  <a:lnTo>
                    <a:pt x="973" y="1446"/>
                  </a:lnTo>
                  <a:lnTo>
                    <a:pt x="984" y="1451"/>
                  </a:lnTo>
                  <a:lnTo>
                    <a:pt x="993" y="1454"/>
                  </a:lnTo>
                  <a:lnTo>
                    <a:pt x="1001" y="1456"/>
                  </a:lnTo>
                  <a:lnTo>
                    <a:pt x="1007" y="1458"/>
                  </a:lnTo>
                  <a:lnTo>
                    <a:pt x="1021" y="1456"/>
                  </a:lnTo>
                  <a:lnTo>
                    <a:pt x="1032" y="1454"/>
                  </a:lnTo>
                  <a:lnTo>
                    <a:pt x="1042" y="1448"/>
                  </a:lnTo>
                  <a:lnTo>
                    <a:pt x="1049" y="1443"/>
                  </a:lnTo>
                  <a:lnTo>
                    <a:pt x="1054" y="1436"/>
                  </a:lnTo>
                  <a:lnTo>
                    <a:pt x="1058" y="1430"/>
                  </a:lnTo>
                  <a:lnTo>
                    <a:pt x="1060" y="1422"/>
                  </a:lnTo>
                  <a:lnTo>
                    <a:pt x="1060" y="1415"/>
                  </a:lnTo>
                  <a:lnTo>
                    <a:pt x="1060" y="1411"/>
                  </a:lnTo>
                  <a:lnTo>
                    <a:pt x="1060" y="1400"/>
                  </a:lnTo>
                  <a:lnTo>
                    <a:pt x="1060" y="1387"/>
                  </a:lnTo>
                  <a:lnTo>
                    <a:pt x="1060" y="1373"/>
                  </a:lnTo>
                  <a:lnTo>
                    <a:pt x="1061" y="1365"/>
                  </a:lnTo>
                  <a:lnTo>
                    <a:pt x="1064" y="1357"/>
                  </a:lnTo>
                  <a:lnTo>
                    <a:pt x="1068" y="1350"/>
                  </a:lnTo>
                  <a:lnTo>
                    <a:pt x="1072" y="1343"/>
                  </a:lnTo>
                  <a:lnTo>
                    <a:pt x="1077" y="1338"/>
                  </a:lnTo>
                  <a:lnTo>
                    <a:pt x="1081" y="1331"/>
                  </a:lnTo>
                  <a:lnTo>
                    <a:pt x="1084" y="1326"/>
                  </a:lnTo>
                  <a:lnTo>
                    <a:pt x="1085" y="1319"/>
                  </a:lnTo>
                  <a:lnTo>
                    <a:pt x="1085" y="1309"/>
                  </a:lnTo>
                  <a:lnTo>
                    <a:pt x="1085" y="1289"/>
                  </a:lnTo>
                  <a:lnTo>
                    <a:pt x="1081" y="1282"/>
                  </a:lnTo>
                  <a:lnTo>
                    <a:pt x="1077" y="1275"/>
                  </a:lnTo>
                  <a:lnTo>
                    <a:pt x="1073" y="1270"/>
                  </a:lnTo>
                  <a:lnTo>
                    <a:pt x="1068" y="1263"/>
                  </a:lnTo>
                  <a:lnTo>
                    <a:pt x="1054" y="1253"/>
                  </a:lnTo>
                  <a:lnTo>
                    <a:pt x="1041" y="1242"/>
                  </a:lnTo>
                  <a:lnTo>
                    <a:pt x="1028" y="1233"/>
                  </a:lnTo>
                  <a:lnTo>
                    <a:pt x="1017" y="1223"/>
                  </a:lnTo>
                  <a:lnTo>
                    <a:pt x="1012" y="1218"/>
                  </a:lnTo>
                  <a:lnTo>
                    <a:pt x="1009" y="1214"/>
                  </a:lnTo>
                  <a:lnTo>
                    <a:pt x="1007" y="1209"/>
                  </a:lnTo>
                  <a:lnTo>
                    <a:pt x="1007" y="1205"/>
                  </a:lnTo>
                  <a:lnTo>
                    <a:pt x="1007" y="1195"/>
                  </a:lnTo>
                  <a:lnTo>
                    <a:pt x="1009" y="1186"/>
                  </a:lnTo>
                  <a:lnTo>
                    <a:pt x="1012" y="1178"/>
                  </a:lnTo>
                  <a:lnTo>
                    <a:pt x="1017" y="1171"/>
                  </a:lnTo>
                  <a:lnTo>
                    <a:pt x="1028" y="1159"/>
                  </a:lnTo>
                  <a:lnTo>
                    <a:pt x="1040" y="1149"/>
                  </a:lnTo>
                  <a:lnTo>
                    <a:pt x="1052" y="1137"/>
                  </a:lnTo>
                  <a:lnTo>
                    <a:pt x="1062" y="1126"/>
                  </a:lnTo>
                  <a:lnTo>
                    <a:pt x="1066" y="1119"/>
                  </a:lnTo>
                  <a:lnTo>
                    <a:pt x="1069" y="1113"/>
                  </a:lnTo>
                  <a:lnTo>
                    <a:pt x="1072" y="1105"/>
                  </a:lnTo>
                  <a:lnTo>
                    <a:pt x="1072" y="1097"/>
                  </a:lnTo>
                  <a:lnTo>
                    <a:pt x="1072" y="1086"/>
                  </a:lnTo>
                  <a:lnTo>
                    <a:pt x="1069" y="1075"/>
                  </a:lnTo>
                  <a:lnTo>
                    <a:pt x="1066" y="1067"/>
                  </a:lnTo>
                  <a:lnTo>
                    <a:pt x="1062" y="1058"/>
                  </a:lnTo>
                  <a:lnTo>
                    <a:pt x="1054" y="1043"/>
                  </a:lnTo>
                  <a:lnTo>
                    <a:pt x="1048" y="1030"/>
                  </a:lnTo>
                  <a:lnTo>
                    <a:pt x="940" y="1030"/>
                  </a:lnTo>
                  <a:lnTo>
                    <a:pt x="933" y="1021"/>
                  </a:lnTo>
                  <a:lnTo>
                    <a:pt x="929" y="1009"/>
                  </a:lnTo>
                  <a:lnTo>
                    <a:pt x="924" y="994"/>
                  </a:lnTo>
                  <a:lnTo>
                    <a:pt x="921" y="978"/>
                  </a:lnTo>
                  <a:lnTo>
                    <a:pt x="919" y="959"/>
                  </a:lnTo>
                  <a:lnTo>
                    <a:pt x="917" y="941"/>
                  </a:lnTo>
                  <a:lnTo>
                    <a:pt x="916" y="922"/>
                  </a:lnTo>
                  <a:lnTo>
                    <a:pt x="916" y="903"/>
                  </a:lnTo>
                  <a:lnTo>
                    <a:pt x="917" y="883"/>
                  </a:lnTo>
                  <a:lnTo>
                    <a:pt x="920" y="867"/>
                  </a:lnTo>
                  <a:lnTo>
                    <a:pt x="924" y="855"/>
                  </a:lnTo>
                  <a:lnTo>
                    <a:pt x="929" y="845"/>
                  </a:lnTo>
                  <a:lnTo>
                    <a:pt x="933" y="834"/>
                  </a:lnTo>
                  <a:lnTo>
                    <a:pt x="939" y="823"/>
                  </a:lnTo>
                  <a:lnTo>
                    <a:pt x="943" y="811"/>
                  </a:lnTo>
                  <a:lnTo>
                    <a:pt x="947" y="796"/>
                  </a:lnTo>
                  <a:lnTo>
                    <a:pt x="941" y="794"/>
                  </a:lnTo>
                  <a:lnTo>
                    <a:pt x="939" y="794"/>
                  </a:lnTo>
                  <a:lnTo>
                    <a:pt x="935" y="793"/>
                  </a:lnTo>
                  <a:lnTo>
                    <a:pt x="932" y="790"/>
                  </a:lnTo>
                  <a:lnTo>
                    <a:pt x="927" y="782"/>
                  </a:lnTo>
                  <a:lnTo>
                    <a:pt x="923" y="772"/>
                  </a:lnTo>
                  <a:lnTo>
                    <a:pt x="935" y="764"/>
                  </a:lnTo>
                  <a:lnTo>
                    <a:pt x="944" y="757"/>
                  </a:lnTo>
                  <a:lnTo>
                    <a:pt x="951" y="749"/>
                  </a:lnTo>
                  <a:lnTo>
                    <a:pt x="959" y="740"/>
                  </a:lnTo>
                  <a:lnTo>
                    <a:pt x="965" y="732"/>
                  </a:lnTo>
                  <a:lnTo>
                    <a:pt x="973" y="722"/>
                  </a:lnTo>
                  <a:lnTo>
                    <a:pt x="983" y="714"/>
                  </a:lnTo>
                  <a:lnTo>
                    <a:pt x="995" y="705"/>
                  </a:lnTo>
                  <a:lnTo>
                    <a:pt x="1000" y="697"/>
                  </a:lnTo>
                  <a:lnTo>
                    <a:pt x="1008" y="688"/>
                  </a:lnTo>
                  <a:lnTo>
                    <a:pt x="1012" y="684"/>
                  </a:lnTo>
                  <a:lnTo>
                    <a:pt x="1016" y="678"/>
                  </a:lnTo>
                  <a:lnTo>
                    <a:pt x="1017" y="670"/>
                  </a:lnTo>
                  <a:lnTo>
                    <a:pt x="1018" y="662"/>
                  </a:lnTo>
                  <a:lnTo>
                    <a:pt x="1018" y="656"/>
                  </a:lnTo>
                  <a:lnTo>
                    <a:pt x="1020" y="648"/>
                  </a:lnTo>
                  <a:lnTo>
                    <a:pt x="1022" y="641"/>
                  </a:lnTo>
                  <a:lnTo>
                    <a:pt x="1025" y="634"/>
                  </a:lnTo>
                  <a:lnTo>
                    <a:pt x="1032" y="622"/>
                  </a:lnTo>
                  <a:lnTo>
                    <a:pt x="1040" y="610"/>
                  </a:lnTo>
                  <a:lnTo>
                    <a:pt x="1046" y="598"/>
                  </a:lnTo>
                  <a:lnTo>
                    <a:pt x="1054" y="585"/>
                  </a:lnTo>
                  <a:lnTo>
                    <a:pt x="1057" y="578"/>
                  </a:lnTo>
                  <a:lnTo>
                    <a:pt x="1058" y="572"/>
                  </a:lnTo>
                  <a:lnTo>
                    <a:pt x="1060" y="562"/>
                  </a:lnTo>
                  <a:lnTo>
                    <a:pt x="1060" y="554"/>
                  </a:lnTo>
                  <a:lnTo>
                    <a:pt x="1060" y="548"/>
                  </a:lnTo>
                  <a:lnTo>
                    <a:pt x="1057" y="542"/>
                  </a:lnTo>
                  <a:lnTo>
                    <a:pt x="1053" y="537"/>
                  </a:lnTo>
                  <a:lnTo>
                    <a:pt x="1048" y="532"/>
                  </a:lnTo>
                  <a:lnTo>
                    <a:pt x="1044" y="526"/>
                  </a:lnTo>
                  <a:lnTo>
                    <a:pt x="1040" y="518"/>
                  </a:lnTo>
                  <a:lnTo>
                    <a:pt x="1037" y="510"/>
                  </a:lnTo>
                  <a:lnTo>
                    <a:pt x="1036" y="500"/>
                  </a:lnTo>
                  <a:lnTo>
                    <a:pt x="1037" y="493"/>
                  </a:lnTo>
                  <a:lnTo>
                    <a:pt x="1040" y="486"/>
                  </a:lnTo>
                  <a:lnTo>
                    <a:pt x="1044" y="480"/>
                  </a:lnTo>
                  <a:lnTo>
                    <a:pt x="1048" y="472"/>
                  </a:lnTo>
                  <a:lnTo>
                    <a:pt x="1053" y="465"/>
                  </a:lnTo>
                  <a:lnTo>
                    <a:pt x="1057" y="457"/>
                  </a:lnTo>
                  <a:lnTo>
                    <a:pt x="1060" y="449"/>
                  </a:lnTo>
                  <a:lnTo>
                    <a:pt x="1060" y="440"/>
                  </a:lnTo>
                  <a:lnTo>
                    <a:pt x="1060" y="429"/>
                  </a:lnTo>
                  <a:lnTo>
                    <a:pt x="1057" y="420"/>
                  </a:lnTo>
                  <a:lnTo>
                    <a:pt x="1053" y="412"/>
                  </a:lnTo>
                  <a:lnTo>
                    <a:pt x="1048" y="404"/>
                  </a:lnTo>
                  <a:lnTo>
                    <a:pt x="1036" y="390"/>
                  </a:lnTo>
                  <a:lnTo>
                    <a:pt x="1021" y="378"/>
                  </a:lnTo>
                  <a:lnTo>
                    <a:pt x="1007" y="366"/>
                  </a:lnTo>
                  <a:lnTo>
                    <a:pt x="995" y="353"/>
                  </a:lnTo>
                  <a:lnTo>
                    <a:pt x="989" y="345"/>
                  </a:lnTo>
                  <a:lnTo>
                    <a:pt x="985" y="336"/>
                  </a:lnTo>
                  <a:lnTo>
                    <a:pt x="983" y="325"/>
                  </a:lnTo>
                  <a:lnTo>
                    <a:pt x="983" y="313"/>
                  </a:lnTo>
                  <a:lnTo>
                    <a:pt x="983" y="306"/>
                  </a:lnTo>
                  <a:lnTo>
                    <a:pt x="984" y="298"/>
                  </a:lnTo>
                  <a:lnTo>
                    <a:pt x="985" y="293"/>
                  </a:lnTo>
                  <a:lnTo>
                    <a:pt x="988" y="286"/>
                  </a:lnTo>
                  <a:lnTo>
                    <a:pt x="993" y="277"/>
                  </a:lnTo>
                  <a:lnTo>
                    <a:pt x="1000" y="268"/>
                  </a:lnTo>
                  <a:lnTo>
                    <a:pt x="1007" y="260"/>
                  </a:lnTo>
                  <a:lnTo>
                    <a:pt x="1013" y="252"/>
                  </a:lnTo>
                  <a:lnTo>
                    <a:pt x="1017" y="244"/>
                  </a:lnTo>
                  <a:lnTo>
                    <a:pt x="1018" y="234"/>
                  </a:lnTo>
                  <a:lnTo>
                    <a:pt x="1018" y="229"/>
                  </a:lnTo>
                  <a:lnTo>
                    <a:pt x="1017" y="225"/>
                  </a:lnTo>
                  <a:lnTo>
                    <a:pt x="1015" y="220"/>
                  </a:lnTo>
                  <a:lnTo>
                    <a:pt x="1013" y="216"/>
                  </a:lnTo>
                  <a:lnTo>
                    <a:pt x="1007" y="208"/>
                  </a:lnTo>
                  <a:lnTo>
                    <a:pt x="1000" y="199"/>
                  </a:lnTo>
                  <a:lnTo>
                    <a:pt x="993" y="189"/>
                  </a:lnTo>
                  <a:lnTo>
                    <a:pt x="988" y="177"/>
                  </a:lnTo>
                  <a:lnTo>
                    <a:pt x="985" y="171"/>
                  </a:lnTo>
                  <a:lnTo>
                    <a:pt x="984" y="163"/>
                  </a:lnTo>
                  <a:lnTo>
                    <a:pt x="983" y="155"/>
                  </a:lnTo>
                  <a:lnTo>
                    <a:pt x="983" y="145"/>
                  </a:lnTo>
                  <a:lnTo>
                    <a:pt x="983" y="137"/>
                  </a:lnTo>
                  <a:lnTo>
                    <a:pt x="984" y="129"/>
                  </a:lnTo>
                  <a:lnTo>
                    <a:pt x="985" y="123"/>
                  </a:lnTo>
                  <a:lnTo>
                    <a:pt x="988" y="116"/>
                  </a:lnTo>
                  <a:lnTo>
                    <a:pt x="992" y="111"/>
                  </a:lnTo>
                  <a:lnTo>
                    <a:pt x="996" y="105"/>
                  </a:lnTo>
                  <a:lnTo>
                    <a:pt x="1000" y="100"/>
                  </a:lnTo>
                  <a:lnTo>
                    <a:pt x="1005" y="96"/>
                  </a:lnTo>
                  <a:lnTo>
                    <a:pt x="1016" y="88"/>
                  </a:lnTo>
                  <a:lnTo>
                    <a:pt x="1028" y="81"/>
                  </a:lnTo>
                  <a:lnTo>
                    <a:pt x="1041" y="76"/>
                  </a:lnTo>
                  <a:lnTo>
                    <a:pt x="1054" y="71"/>
                  </a:lnTo>
                  <a:lnTo>
                    <a:pt x="1069" y="65"/>
                  </a:lnTo>
                  <a:lnTo>
                    <a:pt x="1082" y="60"/>
                  </a:lnTo>
                  <a:lnTo>
                    <a:pt x="1094" y="53"/>
                  </a:lnTo>
                  <a:lnTo>
                    <a:pt x="1106" y="45"/>
                  </a:lnTo>
                  <a:lnTo>
                    <a:pt x="1117" y="37"/>
                  </a:lnTo>
                  <a:lnTo>
                    <a:pt x="1125" y="27"/>
                  </a:lnTo>
                  <a:lnTo>
                    <a:pt x="1128" y="21"/>
                  </a:lnTo>
                  <a:lnTo>
                    <a:pt x="1130" y="15"/>
                  </a:lnTo>
                  <a:lnTo>
                    <a:pt x="1132" y="8"/>
                  </a:lnTo>
                  <a:lnTo>
                    <a:pt x="1133" y="0"/>
                  </a:lnTo>
                  <a:lnTo>
                    <a:pt x="1174" y="1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1" name="Freeform 49"/>
            <p:cNvSpPr/>
            <p:nvPr/>
          </p:nvSpPr>
          <p:spPr bwMode="auto">
            <a:xfrm>
              <a:off x="5713235" y="4129651"/>
              <a:ext cx="419609" cy="547239"/>
            </a:xfrm>
            <a:custGeom>
              <a:avLst/>
              <a:gdLst>
                <a:gd name="T0" fmla="*/ 121 w 782"/>
                <a:gd name="T1" fmla="*/ 1004 h 1023"/>
                <a:gd name="T2" fmla="*/ 225 w 782"/>
                <a:gd name="T3" fmla="*/ 1011 h 1023"/>
                <a:gd name="T4" fmla="*/ 263 w 782"/>
                <a:gd name="T5" fmla="*/ 944 h 1023"/>
                <a:gd name="T6" fmla="*/ 294 w 782"/>
                <a:gd name="T7" fmla="*/ 871 h 1023"/>
                <a:gd name="T8" fmla="*/ 354 w 782"/>
                <a:gd name="T9" fmla="*/ 866 h 1023"/>
                <a:gd name="T10" fmla="*/ 438 w 782"/>
                <a:gd name="T11" fmla="*/ 910 h 1023"/>
                <a:gd name="T12" fmla="*/ 485 w 782"/>
                <a:gd name="T13" fmla="*/ 910 h 1023"/>
                <a:gd name="T14" fmla="*/ 491 w 782"/>
                <a:gd name="T15" fmla="*/ 880 h 1023"/>
                <a:gd name="T16" fmla="*/ 437 w 782"/>
                <a:gd name="T17" fmla="*/ 831 h 1023"/>
                <a:gd name="T18" fmla="*/ 402 w 782"/>
                <a:gd name="T19" fmla="*/ 771 h 1023"/>
                <a:gd name="T20" fmla="*/ 457 w 782"/>
                <a:gd name="T21" fmla="*/ 758 h 1023"/>
                <a:gd name="T22" fmla="*/ 409 w 782"/>
                <a:gd name="T23" fmla="*/ 726 h 1023"/>
                <a:gd name="T24" fmla="*/ 407 w 782"/>
                <a:gd name="T25" fmla="*/ 687 h 1023"/>
                <a:gd name="T26" fmla="*/ 455 w 782"/>
                <a:gd name="T27" fmla="*/ 646 h 1023"/>
                <a:gd name="T28" fmla="*/ 538 w 782"/>
                <a:gd name="T29" fmla="*/ 674 h 1023"/>
                <a:gd name="T30" fmla="*/ 693 w 782"/>
                <a:gd name="T31" fmla="*/ 716 h 1023"/>
                <a:gd name="T32" fmla="*/ 766 w 782"/>
                <a:gd name="T33" fmla="*/ 630 h 1023"/>
                <a:gd name="T34" fmla="*/ 754 w 782"/>
                <a:gd name="T35" fmla="*/ 573 h 1023"/>
                <a:gd name="T36" fmla="*/ 701 w 782"/>
                <a:gd name="T37" fmla="*/ 561 h 1023"/>
                <a:gd name="T38" fmla="*/ 679 w 782"/>
                <a:gd name="T39" fmla="*/ 533 h 1023"/>
                <a:gd name="T40" fmla="*/ 658 w 782"/>
                <a:gd name="T41" fmla="*/ 481 h 1023"/>
                <a:gd name="T42" fmla="*/ 753 w 782"/>
                <a:gd name="T43" fmla="*/ 373 h 1023"/>
                <a:gd name="T44" fmla="*/ 782 w 782"/>
                <a:gd name="T45" fmla="*/ 299 h 1023"/>
                <a:gd name="T46" fmla="*/ 769 w 782"/>
                <a:gd name="T47" fmla="*/ 177 h 1023"/>
                <a:gd name="T48" fmla="*/ 731 w 782"/>
                <a:gd name="T49" fmla="*/ 129 h 1023"/>
                <a:gd name="T50" fmla="*/ 658 w 782"/>
                <a:gd name="T51" fmla="*/ 106 h 1023"/>
                <a:gd name="T52" fmla="*/ 590 w 782"/>
                <a:gd name="T53" fmla="*/ 95 h 1023"/>
                <a:gd name="T54" fmla="*/ 513 w 782"/>
                <a:gd name="T55" fmla="*/ 26 h 1023"/>
                <a:gd name="T56" fmla="*/ 450 w 782"/>
                <a:gd name="T57" fmla="*/ 1 h 1023"/>
                <a:gd name="T58" fmla="*/ 425 w 782"/>
                <a:gd name="T59" fmla="*/ 25 h 1023"/>
                <a:gd name="T60" fmla="*/ 398 w 782"/>
                <a:gd name="T61" fmla="*/ 107 h 1023"/>
                <a:gd name="T62" fmla="*/ 406 w 782"/>
                <a:gd name="T63" fmla="*/ 179 h 1023"/>
                <a:gd name="T64" fmla="*/ 370 w 782"/>
                <a:gd name="T65" fmla="*/ 211 h 1023"/>
                <a:gd name="T66" fmla="*/ 274 w 782"/>
                <a:gd name="T67" fmla="*/ 239 h 1023"/>
                <a:gd name="T68" fmla="*/ 241 w 782"/>
                <a:gd name="T69" fmla="*/ 258 h 1023"/>
                <a:gd name="T70" fmla="*/ 209 w 782"/>
                <a:gd name="T71" fmla="*/ 223 h 1023"/>
                <a:gd name="T72" fmla="*/ 158 w 782"/>
                <a:gd name="T73" fmla="*/ 214 h 1023"/>
                <a:gd name="T74" fmla="*/ 177 w 782"/>
                <a:gd name="T75" fmla="*/ 174 h 1023"/>
                <a:gd name="T76" fmla="*/ 182 w 782"/>
                <a:gd name="T77" fmla="*/ 137 h 1023"/>
                <a:gd name="T78" fmla="*/ 136 w 782"/>
                <a:gd name="T79" fmla="*/ 121 h 1023"/>
                <a:gd name="T80" fmla="*/ 72 w 782"/>
                <a:gd name="T81" fmla="*/ 134 h 1023"/>
                <a:gd name="T82" fmla="*/ 50 w 782"/>
                <a:gd name="T83" fmla="*/ 171 h 1023"/>
                <a:gd name="T84" fmla="*/ 50 w 782"/>
                <a:gd name="T85" fmla="*/ 247 h 1023"/>
                <a:gd name="T86" fmla="*/ 74 w 782"/>
                <a:gd name="T87" fmla="*/ 315 h 1023"/>
                <a:gd name="T88" fmla="*/ 130 w 782"/>
                <a:gd name="T89" fmla="*/ 342 h 1023"/>
                <a:gd name="T90" fmla="*/ 197 w 782"/>
                <a:gd name="T91" fmla="*/ 359 h 1023"/>
                <a:gd name="T92" fmla="*/ 285 w 782"/>
                <a:gd name="T93" fmla="*/ 362 h 1023"/>
                <a:gd name="T94" fmla="*/ 373 w 782"/>
                <a:gd name="T95" fmla="*/ 343 h 1023"/>
                <a:gd name="T96" fmla="*/ 309 w 782"/>
                <a:gd name="T97" fmla="*/ 487 h 1023"/>
                <a:gd name="T98" fmla="*/ 274 w 782"/>
                <a:gd name="T99" fmla="*/ 509 h 1023"/>
                <a:gd name="T100" fmla="*/ 234 w 782"/>
                <a:gd name="T101" fmla="*/ 494 h 1023"/>
                <a:gd name="T102" fmla="*/ 173 w 782"/>
                <a:gd name="T103" fmla="*/ 525 h 1023"/>
                <a:gd name="T104" fmla="*/ 112 w 782"/>
                <a:gd name="T105" fmla="*/ 586 h 1023"/>
                <a:gd name="T106" fmla="*/ 93 w 782"/>
                <a:gd name="T107" fmla="*/ 668 h 1023"/>
                <a:gd name="T108" fmla="*/ 24 w 782"/>
                <a:gd name="T109" fmla="*/ 763 h 1023"/>
                <a:gd name="T110" fmla="*/ 0 w 782"/>
                <a:gd name="T111" fmla="*/ 824 h 1023"/>
                <a:gd name="T112" fmla="*/ 22 w 782"/>
                <a:gd name="T113" fmla="*/ 859 h 1023"/>
                <a:gd name="T114" fmla="*/ 77 w 782"/>
                <a:gd name="T115" fmla="*/ 860 h 1023"/>
                <a:gd name="T116" fmla="*/ 144 w 782"/>
                <a:gd name="T117" fmla="*/ 887 h 1023"/>
                <a:gd name="T118" fmla="*/ 167 w 782"/>
                <a:gd name="T119" fmla="*/ 927 h 1023"/>
                <a:gd name="T120" fmla="*/ 108 w 782"/>
                <a:gd name="T121" fmla="*/ 1023 h 10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2"/>
                <a:gd name="T184" fmla="*/ 0 h 1023"/>
                <a:gd name="T185" fmla="*/ 782 w 782"/>
                <a:gd name="T186" fmla="*/ 1023 h 10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2" h="1023" extrusionOk="0">
                  <a:moveTo>
                    <a:pt x="108" y="1023"/>
                  </a:moveTo>
                  <a:lnTo>
                    <a:pt x="108" y="1019"/>
                  </a:lnTo>
                  <a:lnTo>
                    <a:pt x="109" y="1015"/>
                  </a:lnTo>
                  <a:lnTo>
                    <a:pt x="110" y="1012"/>
                  </a:lnTo>
                  <a:lnTo>
                    <a:pt x="113" y="1010"/>
                  </a:lnTo>
                  <a:lnTo>
                    <a:pt x="121" y="1004"/>
                  </a:lnTo>
                  <a:lnTo>
                    <a:pt x="129" y="1002"/>
                  </a:lnTo>
                  <a:lnTo>
                    <a:pt x="140" y="1000"/>
                  </a:lnTo>
                  <a:lnTo>
                    <a:pt x="151" y="1000"/>
                  </a:lnTo>
                  <a:lnTo>
                    <a:pt x="163" y="1000"/>
                  </a:lnTo>
                  <a:lnTo>
                    <a:pt x="177" y="1002"/>
                  </a:lnTo>
                  <a:lnTo>
                    <a:pt x="225" y="1011"/>
                  </a:lnTo>
                  <a:lnTo>
                    <a:pt x="246" y="1018"/>
                  </a:lnTo>
                  <a:lnTo>
                    <a:pt x="250" y="1007"/>
                  </a:lnTo>
                  <a:lnTo>
                    <a:pt x="254" y="995"/>
                  </a:lnTo>
                  <a:lnTo>
                    <a:pt x="257" y="983"/>
                  </a:lnTo>
                  <a:lnTo>
                    <a:pt x="259" y="970"/>
                  </a:lnTo>
                  <a:lnTo>
                    <a:pt x="263" y="944"/>
                  </a:lnTo>
                  <a:lnTo>
                    <a:pt x="269" y="919"/>
                  </a:lnTo>
                  <a:lnTo>
                    <a:pt x="273" y="907"/>
                  </a:lnTo>
                  <a:lnTo>
                    <a:pt x="277" y="896"/>
                  </a:lnTo>
                  <a:lnTo>
                    <a:pt x="282" y="886"/>
                  </a:lnTo>
                  <a:lnTo>
                    <a:pt x="287" y="878"/>
                  </a:lnTo>
                  <a:lnTo>
                    <a:pt x="294" y="871"/>
                  </a:lnTo>
                  <a:lnTo>
                    <a:pt x="303" y="866"/>
                  </a:lnTo>
                  <a:lnTo>
                    <a:pt x="313" y="862"/>
                  </a:lnTo>
                  <a:lnTo>
                    <a:pt x="325" y="860"/>
                  </a:lnTo>
                  <a:lnTo>
                    <a:pt x="335" y="862"/>
                  </a:lnTo>
                  <a:lnTo>
                    <a:pt x="345" y="863"/>
                  </a:lnTo>
                  <a:lnTo>
                    <a:pt x="354" y="866"/>
                  </a:lnTo>
                  <a:lnTo>
                    <a:pt x="363" y="870"/>
                  </a:lnTo>
                  <a:lnTo>
                    <a:pt x="381" y="878"/>
                  </a:lnTo>
                  <a:lnTo>
                    <a:pt x="397" y="888"/>
                  </a:lnTo>
                  <a:lnTo>
                    <a:pt x="413" y="898"/>
                  </a:lnTo>
                  <a:lnTo>
                    <a:pt x="429" y="907"/>
                  </a:lnTo>
                  <a:lnTo>
                    <a:pt x="438" y="910"/>
                  </a:lnTo>
                  <a:lnTo>
                    <a:pt x="447" y="912"/>
                  </a:lnTo>
                  <a:lnTo>
                    <a:pt x="458" y="914"/>
                  </a:lnTo>
                  <a:lnTo>
                    <a:pt x="469" y="915"/>
                  </a:lnTo>
                  <a:lnTo>
                    <a:pt x="475" y="915"/>
                  </a:lnTo>
                  <a:lnTo>
                    <a:pt x="481" y="912"/>
                  </a:lnTo>
                  <a:lnTo>
                    <a:pt x="485" y="910"/>
                  </a:lnTo>
                  <a:lnTo>
                    <a:pt x="487" y="907"/>
                  </a:lnTo>
                  <a:lnTo>
                    <a:pt x="490" y="902"/>
                  </a:lnTo>
                  <a:lnTo>
                    <a:pt x="491" y="898"/>
                  </a:lnTo>
                  <a:lnTo>
                    <a:pt x="493" y="891"/>
                  </a:lnTo>
                  <a:lnTo>
                    <a:pt x="493" y="884"/>
                  </a:lnTo>
                  <a:lnTo>
                    <a:pt x="491" y="880"/>
                  </a:lnTo>
                  <a:lnTo>
                    <a:pt x="490" y="875"/>
                  </a:lnTo>
                  <a:lnTo>
                    <a:pt x="486" y="870"/>
                  </a:lnTo>
                  <a:lnTo>
                    <a:pt x="481" y="864"/>
                  </a:lnTo>
                  <a:lnTo>
                    <a:pt x="467" y="854"/>
                  </a:lnTo>
                  <a:lnTo>
                    <a:pt x="453" y="843"/>
                  </a:lnTo>
                  <a:lnTo>
                    <a:pt x="437" y="831"/>
                  </a:lnTo>
                  <a:lnTo>
                    <a:pt x="422" y="820"/>
                  </a:lnTo>
                  <a:lnTo>
                    <a:pt x="415" y="815"/>
                  </a:lnTo>
                  <a:lnTo>
                    <a:pt x="410" y="810"/>
                  </a:lnTo>
                  <a:lnTo>
                    <a:pt x="406" y="806"/>
                  </a:lnTo>
                  <a:lnTo>
                    <a:pt x="402" y="800"/>
                  </a:lnTo>
                  <a:lnTo>
                    <a:pt x="402" y="771"/>
                  </a:lnTo>
                  <a:lnTo>
                    <a:pt x="422" y="770"/>
                  </a:lnTo>
                  <a:lnTo>
                    <a:pt x="437" y="768"/>
                  </a:lnTo>
                  <a:lnTo>
                    <a:pt x="442" y="767"/>
                  </a:lnTo>
                  <a:lnTo>
                    <a:pt x="447" y="766"/>
                  </a:lnTo>
                  <a:lnTo>
                    <a:pt x="453" y="762"/>
                  </a:lnTo>
                  <a:lnTo>
                    <a:pt x="457" y="758"/>
                  </a:lnTo>
                  <a:lnTo>
                    <a:pt x="451" y="752"/>
                  </a:lnTo>
                  <a:lnTo>
                    <a:pt x="443" y="747"/>
                  </a:lnTo>
                  <a:lnTo>
                    <a:pt x="434" y="742"/>
                  </a:lnTo>
                  <a:lnTo>
                    <a:pt x="425" y="736"/>
                  </a:lnTo>
                  <a:lnTo>
                    <a:pt x="417" y="731"/>
                  </a:lnTo>
                  <a:lnTo>
                    <a:pt x="409" y="726"/>
                  </a:lnTo>
                  <a:lnTo>
                    <a:pt x="406" y="722"/>
                  </a:lnTo>
                  <a:lnTo>
                    <a:pt x="405" y="719"/>
                  </a:lnTo>
                  <a:lnTo>
                    <a:pt x="403" y="715"/>
                  </a:lnTo>
                  <a:lnTo>
                    <a:pt x="402" y="710"/>
                  </a:lnTo>
                  <a:lnTo>
                    <a:pt x="403" y="699"/>
                  </a:lnTo>
                  <a:lnTo>
                    <a:pt x="407" y="687"/>
                  </a:lnTo>
                  <a:lnTo>
                    <a:pt x="414" y="676"/>
                  </a:lnTo>
                  <a:lnTo>
                    <a:pt x="422" y="666"/>
                  </a:lnTo>
                  <a:lnTo>
                    <a:pt x="431" y="657"/>
                  </a:lnTo>
                  <a:lnTo>
                    <a:pt x="443" y="650"/>
                  </a:lnTo>
                  <a:lnTo>
                    <a:pt x="449" y="647"/>
                  </a:lnTo>
                  <a:lnTo>
                    <a:pt x="455" y="646"/>
                  </a:lnTo>
                  <a:lnTo>
                    <a:pt x="462" y="645"/>
                  </a:lnTo>
                  <a:lnTo>
                    <a:pt x="469" y="645"/>
                  </a:lnTo>
                  <a:lnTo>
                    <a:pt x="479" y="646"/>
                  </a:lnTo>
                  <a:lnTo>
                    <a:pt x="495" y="653"/>
                  </a:lnTo>
                  <a:lnTo>
                    <a:pt x="515" y="662"/>
                  </a:lnTo>
                  <a:lnTo>
                    <a:pt x="538" y="674"/>
                  </a:lnTo>
                  <a:lnTo>
                    <a:pt x="561" y="686"/>
                  </a:lnTo>
                  <a:lnTo>
                    <a:pt x="581" y="698"/>
                  </a:lnTo>
                  <a:lnTo>
                    <a:pt x="597" y="708"/>
                  </a:lnTo>
                  <a:lnTo>
                    <a:pt x="607" y="716"/>
                  </a:lnTo>
                  <a:lnTo>
                    <a:pt x="657" y="716"/>
                  </a:lnTo>
                  <a:lnTo>
                    <a:pt x="693" y="716"/>
                  </a:lnTo>
                  <a:lnTo>
                    <a:pt x="722" y="716"/>
                  </a:lnTo>
                  <a:lnTo>
                    <a:pt x="751" y="716"/>
                  </a:lnTo>
                  <a:lnTo>
                    <a:pt x="746" y="674"/>
                  </a:lnTo>
                  <a:lnTo>
                    <a:pt x="754" y="654"/>
                  </a:lnTo>
                  <a:lnTo>
                    <a:pt x="762" y="638"/>
                  </a:lnTo>
                  <a:lnTo>
                    <a:pt x="766" y="630"/>
                  </a:lnTo>
                  <a:lnTo>
                    <a:pt x="767" y="622"/>
                  </a:lnTo>
                  <a:lnTo>
                    <a:pt x="770" y="613"/>
                  </a:lnTo>
                  <a:lnTo>
                    <a:pt x="770" y="602"/>
                  </a:lnTo>
                  <a:lnTo>
                    <a:pt x="770" y="585"/>
                  </a:lnTo>
                  <a:lnTo>
                    <a:pt x="770" y="571"/>
                  </a:lnTo>
                  <a:lnTo>
                    <a:pt x="754" y="573"/>
                  </a:lnTo>
                  <a:lnTo>
                    <a:pt x="739" y="573"/>
                  </a:lnTo>
                  <a:lnTo>
                    <a:pt x="726" y="571"/>
                  </a:lnTo>
                  <a:lnTo>
                    <a:pt x="715" y="569"/>
                  </a:lnTo>
                  <a:lnTo>
                    <a:pt x="710" y="567"/>
                  </a:lnTo>
                  <a:lnTo>
                    <a:pt x="705" y="565"/>
                  </a:lnTo>
                  <a:lnTo>
                    <a:pt x="701" y="561"/>
                  </a:lnTo>
                  <a:lnTo>
                    <a:pt x="698" y="557"/>
                  </a:lnTo>
                  <a:lnTo>
                    <a:pt x="695" y="551"/>
                  </a:lnTo>
                  <a:lnTo>
                    <a:pt x="693" y="546"/>
                  </a:lnTo>
                  <a:lnTo>
                    <a:pt x="691" y="538"/>
                  </a:lnTo>
                  <a:lnTo>
                    <a:pt x="691" y="530"/>
                  </a:lnTo>
                  <a:lnTo>
                    <a:pt x="679" y="533"/>
                  </a:lnTo>
                  <a:lnTo>
                    <a:pt x="667" y="534"/>
                  </a:lnTo>
                  <a:lnTo>
                    <a:pt x="654" y="533"/>
                  </a:lnTo>
                  <a:lnTo>
                    <a:pt x="638" y="530"/>
                  </a:lnTo>
                  <a:lnTo>
                    <a:pt x="642" y="513"/>
                  </a:lnTo>
                  <a:lnTo>
                    <a:pt x="649" y="497"/>
                  </a:lnTo>
                  <a:lnTo>
                    <a:pt x="658" y="481"/>
                  </a:lnTo>
                  <a:lnTo>
                    <a:pt x="667" y="466"/>
                  </a:lnTo>
                  <a:lnTo>
                    <a:pt x="691" y="439"/>
                  </a:lnTo>
                  <a:lnTo>
                    <a:pt x="717" y="414"/>
                  </a:lnTo>
                  <a:lnTo>
                    <a:pt x="729" y="401"/>
                  </a:lnTo>
                  <a:lnTo>
                    <a:pt x="741" y="387"/>
                  </a:lnTo>
                  <a:lnTo>
                    <a:pt x="753" y="373"/>
                  </a:lnTo>
                  <a:lnTo>
                    <a:pt x="762" y="358"/>
                  </a:lnTo>
                  <a:lnTo>
                    <a:pt x="770" y="343"/>
                  </a:lnTo>
                  <a:lnTo>
                    <a:pt x="777" y="326"/>
                  </a:lnTo>
                  <a:lnTo>
                    <a:pt x="779" y="318"/>
                  </a:lnTo>
                  <a:lnTo>
                    <a:pt x="781" y="309"/>
                  </a:lnTo>
                  <a:lnTo>
                    <a:pt x="782" y="299"/>
                  </a:lnTo>
                  <a:lnTo>
                    <a:pt x="782" y="289"/>
                  </a:lnTo>
                  <a:lnTo>
                    <a:pt x="781" y="259"/>
                  </a:lnTo>
                  <a:lnTo>
                    <a:pt x="778" y="226"/>
                  </a:lnTo>
                  <a:lnTo>
                    <a:pt x="775" y="209"/>
                  </a:lnTo>
                  <a:lnTo>
                    <a:pt x="771" y="193"/>
                  </a:lnTo>
                  <a:lnTo>
                    <a:pt x="769" y="177"/>
                  </a:lnTo>
                  <a:lnTo>
                    <a:pt x="763" y="162"/>
                  </a:lnTo>
                  <a:lnTo>
                    <a:pt x="755" y="157"/>
                  </a:lnTo>
                  <a:lnTo>
                    <a:pt x="749" y="150"/>
                  </a:lnTo>
                  <a:lnTo>
                    <a:pt x="742" y="143"/>
                  </a:lnTo>
                  <a:lnTo>
                    <a:pt x="737" y="135"/>
                  </a:lnTo>
                  <a:lnTo>
                    <a:pt x="731" y="129"/>
                  </a:lnTo>
                  <a:lnTo>
                    <a:pt x="725" y="122"/>
                  </a:lnTo>
                  <a:lnTo>
                    <a:pt x="718" y="118"/>
                  </a:lnTo>
                  <a:lnTo>
                    <a:pt x="710" y="114"/>
                  </a:lnTo>
                  <a:lnTo>
                    <a:pt x="691" y="109"/>
                  </a:lnTo>
                  <a:lnTo>
                    <a:pt x="674" y="107"/>
                  </a:lnTo>
                  <a:lnTo>
                    <a:pt x="658" y="106"/>
                  </a:lnTo>
                  <a:lnTo>
                    <a:pt x="642" y="106"/>
                  </a:lnTo>
                  <a:lnTo>
                    <a:pt x="626" y="106"/>
                  </a:lnTo>
                  <a:lnTo>
                    <a:pt x="611" y="103"/>
                  </a:lnTo>
                  <a:lnTo>
                    <a:pt x="605" y="102"/>
                  </a:lnTo>
                  <a:lnTo>
                    <a:pt x="597" y="99"/>
                  </a:lnTo>
                  <a:lnTo>
                    <a:pt x="590" y="95"/>
                  </a:lnTo>
                  <a:lnTo>
                    <a:pt x="583" y="90"/>
                  </a:lnTo>
                  <a:lnTo>
                    <a:pt x="571" y="78"/>
                  </a:lnTo>
                  <a:lnTo>
                    <a:pt x="557" y="64"/>
                  </a:lnTo>
                  <a:lnTo>
                    <a:pt x="541" y="49"/>
                  </a:lnTo>
                  <a:lnTo>
                    <a:pt x="522" y="34"/>
                  </a:lnTo>
                  <a:lnTo>
                    <a:pt x="513" y="26"/>
                  </a:lnTo>
                  <a:lnTo>
                    <a:pt x="503" y="21"/>
                  </a:lnTo>
                  <a:lnTo>
                    <a:pt x="493" y="14"/>
                  </a:lnTo>
                  <a:lnTo>
                    <a:pt x="482" y="10"/>
                  </a:lnTo>
                  <a:lnTo>
                    <a:pt x="471" y="6"/>
                  </a:lnTo>
                  <a:lnTo>
                    <a:pt x="461" y="2"/>
                  </a:lnTo>
                  <a:lnTo>
                    <a:pt x="450" y="1"/>
                  </a:lnTo>
                  <a:lnTo>
                    <a:pt x="438" y="0"/>
                  </a:lnTo>
                  <a:lnTo>
                    <a:pt x="435" y="0"/>
                  </a:lnTo>
                  <a:lnTo>
                    <a:pt x="433" y="1"/>
                  </a:lnTo>
                  <a:lnTo>
                    <a:pt x="430" y="2"/>
                  </a:lnTo>
                  <a:lnTo>
                    <a:pt x="426" y="6"/>
                  </a:lnTo>
                  <a:lnTo>
                    <a:pt x="425" y="25"/>
                  </a:lnTo>
                  <a:lnTo>
                    <a:pt x="422" y="40"/>
                  </a:lnTo>
                  <a:lnTo>
                    <a:pt x="417" y="53"/>
                  </a:lnTo>
                  <a:lnTo>
                    <a:pt x="411" y="66"/>
                  </a:lnTo>
                  <a:lnTo>
                    <a:pt x="406" y="78"/>
                  </a:lnTo>
                  <a:lnTo>
                    <a:pt x="401" y="93"/>
                  </a:lnTo>
                  <a:lnTo>
                    <a:pt x="398" y="107"/>
                  </a:lnTo>
                  <a:lnTo>
                    <a:pt x="397" y="126"/>
                  </a:lnTo>
                  <a:lnTo>
                    <a:pt x="397" y="138"/>
                  </a:lnTo>
                  <a:lnTo>
                    <a:pt x="398" y="149"/>
                  </a:lnTo>
                  <a:lnTo>
                    <a:pt x="399" y="158"/>
                  </a:lnTo>
                  <a:lnTo>
                    <a:pt x="401" y="166"/>
                  </a:lnTo>
                  <a:lnTo>
                    <a:pt x="406" y="179"/>
                  </a:lnTo>
                  <a:lnTo>
                    <a:pt x="414" y="193"/>
                  </a:lnTo>
                  <a:lnTo>
                    <a:pt x="409" y="198"/>
                  </a:lnTo>
                  <a:lnTo>
                    <a:pt x="403" y="202"/>
                  </a:lnTo>
                  <a:lnTo>
                    <a:pt x="395" y="205"/>
                  </a:lnTo>
                  <a:lnTo>
                    <a:pt x="387" y="207"/>
                  </a:lnTo>
                  <a:lnTo>
                    <a:pt x="370" y="211"/>
                  </a:lnTo>
                  <a:lnTo>
                    <a:pt x="350" y="213"/>
                  </a:lnTo>
                  <a:lnTo>
                    <a:pt x="311" y="211"/>
                  </a:lnTo>
                  <a:lnTo>
                    <a:pt x="282" y="210"/>
                  </a:lnTo>
                  <a:lnTo>
                    <a:pt x="279" y="221"/>
                  </a:lnTo>
                  <a:lnTo>
                    <a:pt x="277" y="231"/>
                  </a:lnTo>
                  <a:lnTo>
                    <a:pt x="274" y="239"/>
                  </a:lnTo>
                  <a:lnTo>
                    <a:pt x="270" y="246"/>
                  </a:lnTo>
                  <a:lnTo>
                    <a:pt x="266" y="251"/>
                  </a:lnTo>
                  <a:lnTo>
                    <a:pt x="261" y="255"/>
                  </a:lnTo>
                  <a:lnTo>
                    <a:pt x="254" y="258"/>
                  </a:lnTo>
                  <a:lnTo>
                    <a:pt x="246" y="258"/>
                  </a:lnTo>
                  <a:lnTo>
                    <a:pt x="241" y="258"/>
                  </a:lnTo>
                  <a:lnTo>
                    <a:pt x="235" y="257"/>
                  </a:lnTo>
                  <a:lnTo>
                    <a:pt x="231" y="255"/>
                  </a:lnTo>
                  <a:lnTo>
                    <a:pt x="227" y="253"/>
                  </a:lnTo>
                  <a:lnTo>
                    <a:pt x="221" y="246"/>
                  </a:lnTo>
                  <a:lnTo>
                    <a:pt x="215" y="239"/>
                  </a:lnTo>
                  <a:lnTo>
                    <a:pt x="209" y="223"/>
                  </a:lnTo>
                  <a:lnTo>
                    <a:pt x="203" y="210"/>
                  </a:lnTo>
                  <a:lnTo>
                    <a:pt x="189" y="213"/>
                  </a:lnTo>
                  <a:lnTo>
                    <a:pt x="177" y="215"/>
                  </a:lnTo>
                  <a:lnTo>
                    <a:pt x="171" y="215"/>
                  </a:lnTo>
                  <a:lnTo>
                    <a:pt x="165" y="215"/>
                  </a:lnTo>
                  <a:lnTo>
                    <a:pt x="158" y="214"/>
                  </a:lnTo>
                  <a:lnTo>
                    <a:pt x="150" y="210"/>
                  </a:lnTo>
                  <a:lnTo>
                    <a:pt x="154" y="201"/>
                  </a:lnTo>
                  <a:lnTo>
                    <a:pt x="161" y="193"/>
                  </a:lnTo>
                  <a:lnTo>
                    <a:pt x="166" y="186"/>
                  </a:lnTo>
                  <a:lnTo>
                    <a:pt x="171" y="181"/>
                  </a:lnTo>
                  <a:lnTo>
                    <a:pt x="177" y="174"/>
                  </a:lnTo>
                  <a:lnTo>
                    <a:pt x="182" y="169"/>
                  </a:lnTo>
                  <a:lnTo>
                    <a:pt x="185" y="161"/>
                  </a:lnTo>
                  <a:lnTo>
                    <a:pt x="186" y="150"/>
                  </a:lnTo>
                  <a:lnTo>
                    <a:pt x="185" y="145"/>
                  </a:lnTo>
                  <a:lnTo>
                    <a:pt x="183" y="141"/>
                  </a:lnTo>
                  <a:lnTo>
                    <a:pt x="182" y="137"/>
                  </a:lnTo>
                  <a:lnTo>
                    <a:pt x="179" y="133"/>
                  </a:lnTo>
                  <a:lnTo>
                    <a:pt x="173" y="127"/>
                  </a:lnTo>
                  <a:lnTo>
                    <a:pt x="165" y="123"/>
                  </a:lnTo>
                  <a:lnTo>
                    <a:pt x="155" y="122"/>
                  </a:lnTo>
                  <a:lnTo>
                    <a:pt x="145" y="121"/>
                  </a:lnTo>
                  <a:lnTo>
                    <a:pt x="136" y="121"/>
                  </a:lnTo>
                  <a:lnTo>
                    <a:pt x="125" y="121"/>
                  </a:lnTo>
                  <a:lnTo>
                    <a:pt x="106" y="121"/>
                  </a:lnTo>
                  <a:lnTo>
                    <a:pt x="90" y="125"/>
                  </a:lnTo>
                  <a:lnTo>
                    <a:pt x="84" y="127"/>
                  </a:lnTo>
                  <a:lnTo>
                    <a:pt x="77" y="130"/>
                  </a:lnTo>
                  <a:lnTo>
                    <a:pt x="72" y="134"/>
                  </a:lnTo>
                  <a:lnTo>
                    <a:pt x="66" y="139"/>
                  </a:lnTo>
                  <a:lnTo>
                    <a:pt x="61" y="145"/>
                  </a:lnTo>
                  <a:lnTo>
                    <a:pt x="58" y="150"/>
                  </a:lnTo>
                  <a:lnTo>
                    <a:pt x="54" y="157"/>
                  </a:lnTo>
                  <a:lnTo>
                    <a:pt x="52" y="163"/>
                  </a:lnTo>
                  <a:lnTo>
                    <a:pt x="50" y="171"/>
                  </a:lnTo>
                  <a:lnTo>
                    <a:pt x="49" y="179"/>
                  </a:lnTo>
                  <a:lnTo>
                    <a:pt x="48" y="189"/>
                  </a:lnTo>
                  <a:lnTo>
                    <a:pt x="48" y="198"/>
                  </a:lnTo>
                  <a:lnTo>
                    <a:pt x="48" y="215"/>
                  </a:lnTo>
                  <a:lnTo>
                    <a:pt x="49" y="233"/>
                  </a:lnTo>
                  <a:lnTo>
                    <a:pt x="50" y="247"/>
                  </a:lnTo>
                  <a:lnTo>
                    <a:pt x="52" y="262"/>
                  </a:lnTo>
                  <a:lnTo>
                    <a:pt x="56" y="274"/>
                  </a:lnTo>
                  <a:lnTo>
                    <a:pt x="58" y="286"/>
                  </a:lnTo>
                  <a:lnTo>
                    <a:pt x="64" y="297"/>
                  </a:lnTo>
                  <a:lnTo>
                    <a:pt x="69" y="307"/>
                  </a:lnTo>
                  <a:lnTo>
                    <a:pt x="74" y="315"/>
                  </a:lnTo>
                  <a:lnTo>
                    <a:pt x="81" y="322"/>
                  </a:lnTo>
                  <a:lnTo>
                    <a:pt x="89" y="329"/>
                  </a:lnTo>
                  <a:lnTo>
                    <a:pt x="98" y="334"/>
                  </a:lnTo>
                  <a:lnTo>
                    <a:pt x="108" y="338"/>
                  </a:lnTo>
                  <a:lnTo>
                    <a:pt x="118" y="341"/>
                  </a:lnTo>
                  <a:lnTo>
                    <a:pt x="130" y="342"/>
                  </a:lnTo>
                  <a:lnTo>
                    <a:pt x="144" y="343"/>
                  </a:lnTo>
                  <a:lnTo>
                    <a:pt x="155" y="345"/>
                  </a:lnTo>
                  <a:lnTo>
                    <a:pt x="167" y="347"/>
                  </a:lnTo>
                  <a:lnTo>
                    <a:pt x="177" y="350"/>
                  </a:lnTo>
                  <a:lnTo>
                    <a:pt x="186" y="355"/>
                  </a:lnTo>
                  <a:lnTo>
                    <a:pt x="197" y="359"/>
                  </a:lnTo>
                  <a:lnTo>
                    <a:pt x="207" y="363"/>
                  </a:lnTo>
                  <a:lnTo>
                    <a:pt x="219" y="366"/>
                  </a:lnTo>
                  <a:lnTo>
                    <a:pt x="234" y="367"/>
                  </a:lnTo>
                  <a:lnTo>
                    <a:pt x="251" y="366"/>
                  </a:lnTo>
                  <a:lnTo>
                    <a:pt x="269" y="365"/>
                  </a:lnTo>
                  <a:lnTo>
                    <a:pt x="285" y="362"/>
                  </a:lnTo>
                  <a:lnTo>
                    <a:pt x="299" y="359"/>
                  </a:lnTo>
                  <a:lnTo>
                    <a:pt x="313" y="355"/>
                  </a:lnTo>
                  <a:lnTo>
                    <a:pt x="325" y="351"/>
                  </a:lnTo>
                  <a:lnTo>
                    <a:pt x="334" y="347"/>
                  </a:lnTo>
                  <a:lnTo>
                    <a:pt x="342" y="343"/>
                  </a:lnTo>
                  <a:lnTo>
                    <a:pt x="373" y="343"/>
                  </a:lnTo>
                  <a:lnTo>
                    <a:pt x="370" y="355"/>
                  </a:lnTo>
                  <a:lnTo>
                    <a:pt x="362" y="377"/>
                  </a:lnTo>
                  <a:lnTo>
                    <a:pt x="350" y="405"/>
                  </a:lnTo>
                  <a:lnTo>
                    <a:pt x="337" y="434"/>
                  </a:lnTo>
                  <a:lnTo>
                    <a:pt x="322" y="463"/>
                  </a:lnTo>
                  <a:lnTo>
                    <a:pt x="309" y="487"/>
                  </a:lnTo>
                  <a:lnTo>
                    <a:pt x="302" y="498"/>
                  </a:lnTo>
                  <a:lnTo>
                    <a:pt x="297" y="505"/>
                  </a:lnTo>
                  <a:lnTo>
                    <a:pt x="291" y="510"/>
                  </a:lnTo>
                  <a:lnTo>
                    <a:pt x="287" y="511"/>
                  </a:lnTo>
                  <a:lnTo>
                    <a:pt x="281" y="511"/>
                  </a:lnTo>
                  <a:lnTo>
                    <a:pt x="274" y="509"/>
                  </a:lnTo>
                  <a:lnTo>
                    <a:pt x="267" y="506"/>
                  </a:lnTo>
                  <a:lnTo>
                    <a:pt x="261" y="502"/>
                  </a:lnTo>
                  <a:lnTo>
                    <a:pt x="254" y="499"/>
                  </a:lnTo>
                  <a:lnTo>
                    <a:pt x="247" y="497"/>
                  </a:lnTo>
                  <a:lnTo>
                    <a:pt x="241" y="494"/>
                  </a:lnTo>
                  <a:lnTo>
                    <a:pt x="234" y="494"/>
                  </a:lnTo>
                  <a:lnTo>
                    <a:pt x="229" y="494"/>
                  </a:lnTo>
                  <a:lnTo>
                    <a:pt x="222" y="497"/>
                  </a:lnTo>
                  <a:lnTo>
                    <a:pt x="215" y="499"/>
                  </a:lnTo>
                  <a:lnTo>
                    <a:pt x="207" y="503"/>
                  </a:lnTo>
                  <a:lnTo>
                    <a:pt x="190" y="513"/>
                  </a:lnTo>
                  <a:lnTo>
                    <a:pt x="173" y="525"/>
                  </a:lnTo>
                  <a:lnTo>
                    <a:pt x="155" y="538"/>
                  </a:lnTo>
                  <a:lnTo>
                    <a:pt x="142" y="550"/>
                  </a:lnTo>
                  <a:lnTo>
                    <a:pt x="132" y="559"/>
                  </a:lnTo>
                  <a:lnTo>
                    <a:pt x="125" y="566"/>
                  </a:lnTo>
                  <a:lnTo>
                    <a:pt x="117" y="577"/>
                  </a:lnTo>
                  <a:lnTo>
                    <a:pt x="112" y="586"/>
                  </a:lnTo>
                  <a:lnTo>
                    <a:pt x="106" y="595"/>
                  </a:lnTo>
                  <a:lnTo>
                    <a:pt x="104" y="605"/>
                  </a:lnTo>
                  <a:lnTo>
                    <a:pt x="100" y="621"/>
                  </a:lnTo>
                  <a:lnTo>
                    <a:pt x="98" y="635"/>
                  </a:lnTo>
                  <a:lnTo>
                    <a:pt x="97" y="651"/>
                  </a:lnTo>
                  <a:lnTo>
                    <a:pt x="93" y="668"/>
                  </a:lnTo>
                  <a:lnTo>
                    <a:pt x="90" y="678"/>
                  </a:lnTo>
                  <a:lnTo>
                    <a:pt x="85" y="687"/>
                  </a:lnTo>
                  <a:lnTo>
                    <a:pt x="80" y="698"/>
                  </a:lnTo>
                  <a:lnTo>
                    <a:pt x="72" y="710"/>
                  </a:lnTo>
                  <a:lnTo>
                    <a:pt x="48" y="738"/>
                  </a:lnTo>
                  <a:lnTo>
                    <a:pt x="24" y="763"/>
                  </a:lnTo>
                  <a:lnTo>
                    <a:pt x="14" y="775"/>
                  </a:lnTo>
                  <a:lnTo>
                    <a:pt x="6" y="790"/>
                  </a:lnTo>
                  <a:lnTo>
                    <a:pt x="4" y="798"/>
                  </a:lnTo>
                  <a:lnTo>
                    <a:pt x="1" y="806"/>
                  </a:lnTo>
                  <a:lnTo>
                    <a:pt x="0" y="815"/>
                  </a:lnTo>
                  <a:lnTo>
                    <a:pt x="0" y="824"/>
                  </a:lnTo>
                  <a:lnTo>
                    <a:pt x="0" y="834"/>
                  </a:lnTo>
                  <a:lnTo>
                    <a:pt x="2" y="840"/>
                  </a:lnTo>
                  <a:lnTo>
                    <a:pt x="6" y="847"/>
                  </a:lnTo>
                  <a:lnTo>
                    <a:pt x="10" y="852"/>
                  </a:lnTo>
                  <a:lnTo>
                    <a:pt x="16" y="855"/>
                  </a:lnTo>
                  <a:lnTo>
                    <a:pt x="22" y="859"/>
                  </a:lnTo>
                  <a:lnTo>
                    <a:pt x="29" y="860"/>
                  </a:lnTo>
                  <a:lnTo>
                    <a:pt x="36" y="860"/>
                  </a:lnTo>
                  <a:lnTo>
                    <a:pt x="45" y="860"/>
                  </a:lnTo>
                  <a:lnTo>
                    <a:pt x="54" y="860"/>
                  </a:lnTo>
                  <a:lnTo>
                    <a:pt x="65" y="860"/>
                  </a:lnTo>
                  <a:lnTo>
                    <a:pt x="77" y="860"/>
                  </a:lnTo>
                  <a:lnTo>
                    <a:pt x="86" y="862"/>
                  </a:lnTo>
                  <a:lnTo>
                    <a:pt x="100" y="866"/>
                  </a:lnTo>
                  <a:lnTo>
                    <a:pt x="114" y="871"/>
                  </a:lnTo>
                  <a:lnTo>
                    <a:pt x="129" y="878"/>
                  </a:lnTo>
                  <a:lnTo>
                    <a:pt x="137" y="883"/>
                  </a:lnTo>
                  <a:lnTo>
                    <a:pt x="144" y="887"/>
                  </a:lnTo>
                  <a:lnTo>
                    <a:pt x="150" y="892"/>
                  </a:lnTo>
                  <a:lnTo>
                    <a:pt x="155" y="899"/>
                  </a:lnTo>
                  <a:lnTo>
                    <a:pt x="161" y="906"/>
                  </a:lnTo>
                  <a:lnTo>
                    <a:pt x="165" y="912"/>
                  </a:lnTo>
                  <a:lnTo>
                    <a:pt x="166" y="919"/>
                  </a:lnTo>
                  <a:lnTo>
                    <a:pt x="167" y="927"/>
                  </a:lnTo>
                  <a:lnTo>
                    <a:pt x="161" y="936"/>
                  </a:lnTo>
                  <a:lnTo>
                    <a:pt x="145" y="952"/>
                  </a:lnTo>
                  <a:lnTo>
                    <a:pt x="128" y="968"/>
                  </a:lnTo>
                  <a:lnTo>
                    <a:pt x="113" y="982"/>
                  </a:lnTo>
                  <a:lnTo>
                    <a:pt x="113" y="1006"/>
                  </a:lnTo>
                  <a:lnTo>
                    <a:pt x="108" y="102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2" name="Freeform 50"/>
            <p:cNvSpPr/>
            <p:nvPr/>
          </p:nvSpPr>
          <p:spPr bwMode="auto">
            <a:xfrm>
              <a:off x="5101307" y="4115663"/>
              <a:ext cx="751799" cy="755296"/>
            </a:xfrm>
            <a:custGeom>
              <a:avLst/>
              <a:gdLst>
                <a:gd name="T0" fmla="*/ 54 w 1409"/>
                <a:gd name="T1" fmla="*/ 511 h 1414"/>
                <a:gd name="T2" fmla="*/ 107 w 1409"/>
                <a:gd name="T3" fmla="*/ 553 h 1414"/>
                <a:gd name="T4" fmla="*/ 192 w 1409"/>
                <a:gd name="T5" fmla="*/ 553 h 1414"/>
                <a:gd name="T6" fmla="*/ 204 w 1409"/>
                <a:gd name="T7" fmla="*/ 609 h 1414"/>
                <a:gd name="T8" fmla="*/ 227 w 1409"/>
                <a:gd name="T9" fmla="*/ 663 h 1414"/>
                <a:gd name="T10" fmla="*/ 304 w 1409"/>
                <a:gd name="T11" fmla="*/ 696 h 1414"/>
                <a:gd name="T12" fmla="*/ 334 w 1409"/>
                <a:gd name="T13" fmla="*/ 830 h 1414"/>
                <a:gd name="T14" fmla="*/ 383 w 1409"/>
                <a:gd name="T15" fmla="*/ 916 h 1414"/>
                <a:gd name="T16" fmla="*/ 435 w 1409"/>
                <a:gd name="T17" fmla="*/ 942 h 1414"/>
                <a:gd name="T18" fmla="*/ 452 w 1409"/>
                <a:gd name="T19" fmla="*/ 1006 h 1414"/>
                <a:gd name="T20" fmla="*/ 492 w 1409"/>
                <a:gd name="T21" fmla="*/ 1052 h 1414"/>
                <a:gd name="T22" fmla="*/ 559 w 1409"/>
                <a:gd name="T23" fmla="*/ 1064 h 1414"/>
                <a:gd name="T24" fmla="*/ 661 w 1409"/>
                <a:gd name="T25" fmla="*/ 1030 h 1414"/>
                <a:gd name="T26" fmla="*/ 735 w 1409"/>
                <a:gd name="T27" fmla="*/ 1048 h 1414"/>
                <a:gd name="T28" fmla="*/ 784 w 1409"/>
                <a:gd name="T29" fmla="*/ 1121 h 1414"/>
                <a:gd name="T30" fmla="*/ 924 w 1409"/>
                <a:gd name="T31" fmla="*/ 1157 h 1414"/>
                <a:gd name="T32" fmla="*/ 987 w 1409"/>
                <a:gd name="T33" fmla="*/ 1309 h 1414"/>
                <a:gd name="T34" fmla="*/ 1040 w 1409"/>
                <a:gd name="T35" fmla="*/ 1346 h 1414"/>
                <a:gd name="T36" fmla="*/ 1099 w 1409"/>
                <a:gd name="T37" fmla="*/ 1331 h 1414"/>
                <a:gd name="T38" fmla="*/ 1159 w 1409"/>
                <a:gd name="T39" fmla="*/ 1338 h 1414"/>
                <a:gd name="T40" fmla="*/ 1229 w 1409"/>
                <a:gd name="T41" fmla="*/ 1414 h 1414"/>
                <a:gd name="T42" fmla="*/ 1332 w 1409"/>
                <a:gd name="T43" fmla="*/ 1399 h 1414"/>
                <a:gd name="T44" fmla="*/ 1393 w 1409"/>
                <a:gd name="T45" fmla="*/ 1343 h 1414"/>
                <a:gd name="T46" fmla="*/ 1400 w 1409"/>
                <a:gd name="T47" fmla="*/ 1270 h 1414"/>
                <a:gd name="T48" fmla="*/ 1350 w 1409"/>
                <a:gd name="T49" fmla="*/ 1241 h 1414"/>
                <a:gd name="T50" fmla="*/ 1336 w 1409"/>
                <a:gd name="T51" fmla="*/ 1206 h 1414"/>
                <a:gd name="T52" fmla="*/ 1324 w 1409"/>
                <a:gd name="T53" fmla="*/ 1177 h 1414"/>
                <a:gd name="T54" fmla="*/ 1279 w 1409"/>
                <a:gd name="T55" fmla="*/ 1156 h 1414"/>
                <a:gd name="T56" fmla="*/ 1292 w 1409"/>
                <a:gd name="T57" fmla="*/ 1097 h 1414"/>
                <a:gd name="T58" fmla="*/ 1260 w 1409"/>
                <a:gd name="T59" fmla="*/ 1064 h 1414"/>
                <a:gd name="T60" fmla="*/ 1318 w 1409"/>
                <a:gd name="T61" fmla="*/ 957 h 1414"/>
                <a:gd name="T62" fmla="*/ 1288 w 1409"/>
                <a:gd name="T63" fmla="*/ 913 h 1414"/>
                <a:gd name="T64" fmla="*/ 1205 w 1409"/>
                <a:gd name="T65" fmla="*/ 890 h 1414"/>
                <a:gd name="T66" fmla="*/ 1157 w 1409"/>
                <a:gd name="T67" fmla="*/ 885 h 1414"/>
                <a:gd name="T68" fmla="*/ 1063 w 1409"/>
                <a:gd name="T69" fmla="*/ 969 h 1414"/>
                <a:gd name="T70" fmla="*/ 1004 w 1409"/>
                <a:gd name="T71" fmla="*/ 976 h 1414"/>
                <a:gd name="T72" fmla="*/ 943 w 1409"/>
                <a:gd name="T73" fmla="*/ 924 h 1414"/>
                <a:gd name="T74" fmla="*/ 895 w 1409"/>
                <a:gd name="T75" fmla="*/ 933 h 1414"/>
                <a:gd name="T76" fmla="*/ 824 w 1409"/>
                <a:gd name="T77" fmla="*/ 917 h 1414"/>
                <a:gd name="T78" fmla="*/ 792 w 1409"/>
                <a:gd name="T79" fmla="*/ 872 h 1414"/>
                <a:gd name="T80" fmla="*/ 817 w 1409"/>
                <a:gd name="T81" fmla="*/ 832 h 1414"/>
                <a:gd name="T82" fmla="*/ 808 w 1409"/>
                <a:gd name="T83" fmla="*/ 788 h 1414"/>
                <a:gd name="T84" fmla="*/ 783 w 1409"/>
                <a:gd name="T85" fmla="*/ 752 h 1414"/>
                <a:gd name="T86" fmla="*/ 828 w 1409"/>
                <a:gd name="T87" fmla="*/ 718 h 1414"/>
                <a:gd name="T88" fmla="*/ 843 w 1409"/>
                <a:gd name="T89" fmla="*/ 673 h 1414"/>
                <a:gd name="T90" fmla="*/ 795 w 1409"/>
                <a:gd name="T91" fmla="*/ 633 h 1414"/>
                <a:gd name="T92" fmla="*/ 752 w 1409"/>
                <a:gd name="T93" fmla="*/ 656 h 1414"/>
                <a:gd name="T94" fmla="*/ 735 w 1409"/>
                <a:gd name="T95" fmla="*/ 600 h 1414"/>
                <a:gd name="T96" fmla="*/ 720 w 1409"/>
                <a:gd name="T97" fmla="*/ 460 h 1414"/>
                <a:gd name="T98" fmla="*/ 660 w 1409"/>
                <a:gd name="T99" fmla="*/ 332 h 1414"/>
                <a:gd name="T100" fmla="*/ 632 w 1409"/>
                <a:gd name="T101" fmla="*/ 180 h 1414"/>
                <a:gd name="T102" fmla="*/ 585 w 1409"/>
                <a:gd name="T103" fmla="*/ 100 h 1414"/>
                <a:gd name="T104" fmla="*/ 607 w 1409"/>
                <a:gd name="T105" fmla="*/ 51 h 1414"/>
                <a:gd name="T106" fmla="*/ 569 w 1409"/>
                <a:gd name="T107" fmla="*/ 10 h 1414"/>
                <a:gd name="T108" fmla="*/ 518 w 1409"/>
                <a:gd name="T109" fmla="*/ 11 h 1414"/>
                <a:gd name="T110" fmla="*/ 507 w 1409"/>
                <a:gd name="T111" fmla="*/ 72 h 1414"/>
                <a:gd name="T112" fmla="*/ 480 w 1409"/>
                <a:gd name="T113" fmla="*/ 111 h 1414"/>
                <a:gd name="T114" fmla="*/ 426 w 1409"/>
                <a:gd name="T115" fmla="*/ 145 h 1414"/>
                <a:gd name="T116" fmla="*/ 362 w 1409"/>
                <a:gd name="T117" fmla="*/ 237 h 1414"/>
                <a:gd name="T118" fmla="*/ 290 w 1409"/>
                <a:gd name="T119" fmla="*/ 265 h 1414"/>
                <a:gd name="T120" fmla="*/ 223 w 1409"/>
                <a:gd name="T121" fmla="*/ 309 h 1414"/>
                <a:gd name="T122" fmla="*/ 100 w 1409"/>
                <a:gd name="T123" fmla="*/ 396 h 1414"/>
                <a:gd name="T124" fmla="*/ 20 w 1409"/>
                <a:gd name="T125" fmla="*/ 427 h 14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09"/>
                <a:gd name="T190" fmla="*/ 0 h 1414"/>
                <a:gd name="T191" fmla="*/ 1409 w 1409"/>
                <a:gd name="T192" fmla="*/ 1414 h 14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09" h="1414" extrusionOk="0">
                  <a:moveTo>
                    <a:pt x="0" y="457"/>
                  </a:moveTo>
                  <a:lnTo>
                    <a:pt x="10" y="460"/>
                  </a:lnTo>
                  <a:lnTo>
                    <a:pt x="19" y="465"/>
                  </a:lnTo>
                  <a:lnTo>
                    <a:pt x="27" y="471"/>
                  </a:lnTo>
                  <a:lnTo>
                    <a:pt x="34" y="477"/>
                  </a:lnTo>
                  <a:lnTo>
                    <a:pt x="44" y="493"/>
                  </a:lnTo>
                  <a:lnTo>
                    <a:pt x="54" y="511"/>
                  </a:lnTo>
                  <a:lnTo>
                    <a:pt x="58" y="519"/>
                  </a:lnTo>
                  <a:lnTo>
                    <a:pt x="64" y="527"/>
                  </a:lnTo>
                  <a:lnTo>
                    <a:pt x="70" y="533"/>
                  </a:lnTo>
                  <a:lnTo>
                    <a:pt x="76" y="540"/>
                  </a:lnTo>
                  <a:lnTo>
                    <a:pt x="86" y="545"/>
                  </a:lnTo>
                  <a:lnTo>
                    <a:pt x="95" y="551"/>
                  </a:lnTo>
                  <a:lnTo>
                    <a:pt x="107" y="553"/>
                  </a:lnTo>
                  <a:lnTo>
                    <a:pt x="120" y="553"/>
                  </a:lnTo>
                  <a:lnTo>
                    <a:pt x="140" y="552"/>
                  </a:lnTo>
                  <a:lnTo>
                    <a:pt x="159" y="549"/>
                  </a:lnTo>
                  <a:lnTo>
                    <a:pt x="167" y="548"/>
                  </a:lnTo>
                  <a:lnTo>
                    <a:pt x="175" y="548"/>
                  </a:lnTo>
                  <a:lnTo>
                    <a:pt x="184" y="551"/>
                  </a:lnTo>
                  <a:lnTo>
                    <a:pt x="192" y="553"/>
                  </a:lnTo>
                  <a:lnTo>
                    <a:pt x="196" y="557"/>
                  </a:lnTo>
                  <a:lnTo>
                    <a:pt x="200" y="561"/>
                  </a:lnTo>
                  <a:lnTo>
                    <a:pt x="202" y="567"/>
                  </a:lnTo>
                  <a:lnTo>
                    <a:pt x="204" y="572"/>
                  </a:lnTo>
                  <a:lnTo>
                    <a:pt x="206" y="584"/>
                  </a:lnTo>
                  <a:lnTo>
                    <a:pt x="206" y="596"/>
                  </a:lnTo>
                  <a:lnTo>
                    <a:pt x="204" y="609"/>
                  </a:lnTo>
                  <a:lnTo>
                    <a:pt x="203" y="623"/>
                  </a:lnTo>
                  <a:lnTo>
                    <a:pt x="203" y="633"/>
                  </a:lnTo>
                  <a:lnTo>
                    <a:pt x="204" y="644"/>
                  </a:lnTo>
                  <a:lnTo>
                    <a:pt x="208" y="651"/>
                  </a:lnTo>
                  <a:lnTo>
                    <a:pt x="212" y="656"/>
                  </a:lnTo>
                  <a:lnTo>
                    <a:pt x="219" y="660"/>
                  </a:lnTo>
                  <a:lnTo>
                    <a:pt x="227" y="663"/>
                  </a:lnTo>
                  <a:lnTo>
                    <a:pt x="244" y="669"/>
                  </a:lnTo>
                  <a:lnTo>
                    <a:pt x="263" y="675"/>
                  </a:lnTo>
                  <a:lnTo>
                    <a:pt x="272" y="677"/>
                  </a:lnTo>
                  <a:lnTo>
                    <a:pt x="282" y="680"/>
                  </a:lnTo>
                  <a:lnTo>
                    <a:pt x="291" y="685"/>
                  </a:lnTo>
                  <a:lnTo>
                    <a:pt x="298" y="689"/>
                  </a:lnTo>
                  <a:lnTo>
                    <a:pt x="304" y="696"/>
                  </a:lnTo>
                  <a:lnTo>
                    <a:pt x="308" y="702"/>
                  </a:lnTo>
                  <a:lnTo>
                    <a:pt x="312" y="712"/>
                  </a:lnTo>
                  <a:lnTo>
                    <a:pt x="314" y="722"/>
                  </a:lnTo>
                  <a:lnTo>
                    <a:pt x="315" y="744"/>
                  </a:lnTo>
                  <a:lnTo>
                    <a:pt x="319" y="770"/>
                  </a:lnTo>
                  <a:lnTo>
                    <a:pt x="326" y="800"/>
                  </a:lnTo>
                  <a:lnTo>
                    <a:pt x="334" y="830"/>
                  </a:lnTo>
                  <a:lnTo>
                    <a:pt x="339" y="845"/>
                  </a:lnTo>
                  <a:lnTo>
                    <a:pt x="346" y="860"/>
                  </a:lnTo>
                  <a:lnTo>
                    <a:pt x="352" y="874"/>
                  </a:lnTo>
                  <a:lnTo>
                    <a:pt x="359" y="886"/>
                  </a:lnTo>
                  <a:lnTo>
                    <a:pt x="366" y="898"/>
                  </a:lnTo>
                  <a:lnTo>
                    <a:pt x="374" y="908"/>
                  </a:lnTo>
                  <a:lnTo>
                    <a:pt x="383" y="916"/>
                  </a:lnTo>
                  <a:lnTo>
                    <a:pt x="391" y="921"/>
                  </a:lnTo>
                  <a:lnTo>
                    <a:pt x="407" y="924"/>
                  </a:lnTo>
                  <a:lnTo>
                    <a:pt x="419" y="929"/>
                  </a:lnTo>
                  <a:lnTo>
                    <a:pt x="424" y="932"/>
                  </a:lnTo>
                  <a:lnTo>
                    <a:pt x="428" y="934"/>
                  </a:lnTo>
                  <a:lnTo>
                    <a:pt x="431" y="938"/>
                  </a:lnTo>
                  <a:lnTo>
                    <a:pt x="435" y="942"/>
                  </a:lnTo>
                  <a:lnTo>
                    <a:pt x="439" y="950"/>
                  </a:lnTo>
                  <a:lnTo>
                    <a:pt x="442" y="960"/>
                  </a:lnTo>
                  <a:lnTo>
                    <a:pt x="443" y="970"/>
                  </a:lnTo>
                  <a:lnTo>
                    <a:pt x="446" y="981"/>
                  </a:lnTo>
                  <a:lnTo>
                    <a:pt x="447" y="990"/>
                  </a:lnTo>
                  <a:lnTo>
                    <a:pt x="450" y="998"/>
                  </a:lnTo>
                  <a:lnTo>
                    <a:pt x="452" y="1006"/>
                  </a:lnTo>
                  <a:lnTo>
                    <a:pt x="456" y="1014"/>
                  </a:lnTo>
                  <a:lnTo>
                    <a:pt x="460" y="1022"/>
                  </a:lnTo>
                  <a:lnTo>
                    <a:pt x="466" y="1029"/>
                  </a:lnTo>
                  <a:lnTo>
                    <a:pt x="472" y="1036"/>
                  </a:lnTo>
                  <a:lnTo>
                    <a:pt x="478" y="1041"/>
                  </a:lnTo>
                  <a:lnTo>
                    <a:pt x="484" y="1046"/>
                  </a:lnTo>
                  <a:lnTo>
                    <a:pt x="492" y="1052"/>
                  </a:lnTo>
                  <a:lnTo>
                    <a:pt x="499" y="1056"/>
                  </a:lnTo>
                  <a:lnTo>
                    <a:pt x="507" y="1060"/>
                  </a:lnTo>
                  <a:lnTo>
                    <a:pt x="516" y="1062"/>
                  </a:lnTo>
                  <a:lnTo>
                    <a:pt x="524" y="1064"/>
                  </a:lnTo>
                  <a:lnTo>
                    <a:pt x="534" y="1065"/>
                  </a:lnTo>
                  <a:lnTo>
                    <a:pt x="541" y="1065"/>
                  </a:lnTo>
                  <a:lnTo>
                    <a:pt x="559" y="1064"/>
                  </a:lnTo>
                  <a:lnTo>
                    <a:pt x="576" y="1060"/>
                  </a:lnTo>
                  <a:lnTo>
                    <a:pt x="592" y="1054"/>
                  </a:lnTo>
                  <a:lnTo>
                    <a:pt x="609" y="1048"/>
                  </a:lnTo>
                  <a:lnTo>
                    <a:pt x="625" y="1041"/>
                  </a:lnTo>
                  <a:lnTo>
                    <a:pt x="643" y="1034"/>
                  </a:lnTo>
                  <a:lnTo>
                    <a:pt x="652" y="1033"/>
                  </a:lnTo>
                  <a:lnTo>
                    <a:pt x="661" y="1030"/>
                  </a:lnTo>
                  <a:lnTo>
                    <a:pt x="671" y="1030"/>
                  </a:lnTo>
                  <a:lnTo>
                    <a:pt x="680" y="1029"/>
                  </a:lnTo>
                  <a:lnTo>
                    <a:pt x="695" y="1030"/>
                  </a:lnTo>
                  <a:lnTo>
                    <a:pt x="708" y="1033"/>
                  </a:lnTo>
                  <a:lnTo>
                    <a:pt x="719" y="1037"/>
                  </a:lnTo>
                  <a:lnTo>
                    <a:pt x="727" y="1042"/>
                  </a:lnTo>
                  <a:lnTo>
                    <a:pt x="735" y="1048"/>
                  </a:lnTo>
                  <a:lnTo>
                    <a:pt x="741" y="1056"/>
                  </a:lnTo>
                  <a:lnTo>
                    <a:pt x="747" y="1064"/>
                  </a:lnTo>
                  <a:lnTo>
                    <a:pt x="752" y="1072"/>
                  </a:lnTo>
                  <a:lnTo>
                    <a:pt x="761" y="1089"/>
                  </a:lnTo>
                  <a:lnTo>
                    <a:pt x="771" y="1105"/>
                  </a:lnTo>
                  <a:lnTo>
                    <a:pt x="777" y="1113"/>
                  </a:lnTo>
                  <a:lnTo>
                    <a:pt x="784" y="1121"/>
                  </a:lnTo>
                  <a:lnTo>
                    <a:pt x="792" y="1126"/>
                  </a:lnTo>
                  <a:lnTo>
                    <a:pt x="801" y="1132"/>
                  </a:lnTo>
                  <a:lnTo>
                    <a:pt x="903" y="1132"/>
                  </a:lnTo>
                  <a:lnTo>
                    <a:pt x="909" y="1137"/>
                  </a:lnTo>
                  <a:lnTo>
                    <a:pt x="915" y="1144"/>
                  </a:lnTo>
                  <a:lnTo>
                    <a:pt x="920" y="1149"/>
                  </a:lnTo>
                  <a:lnTo>
                    <a:pt x="924" y="1157"/>
                  </a:lnTo>
                  <a:lnTo>
                    <a:pt x="932" y="1172"/>
                  </a:lnTo>
                  <a:lnTo>
                    <a:pt x="940" y="1189"/>
                  </a:lnTo>
                  <a:lnTo>
                    <a:pt x="952" y="1224"/>
                  </a:lnTo>
                  <a:lnTo>
                    <a:pt x="964" y="1261"/>
                  </a:lnTo>
                  <a:lnTo>
                    <a:pt x="969" y="1278"/>
                  </a:lnTo>
                  <a:lnTo>
                    <a:pt x="977" y="1294"/>
                  </a:lnTo>
                  <a:lnTo>
                    <a:pt x="987" y="1309"/>
                  </a:lnTo>
                  <a:lnTo>
                    <a:pt x="996" y="1322"/>
                  </a:lnTo>
                  <a:lnTo>
                    <a:pt x="1003" y="1327"/>
                  </a:lnTo>
                  <a:lnTo>
                    <a:pt x="1008" y="1333"/>
                  </a:lnTo>
                  <a:lnTo>
                    <a:pt x="1016" y="1338"/>
                  </a:lnTo>
                  <a:lnTo>
                    <a:pt x="1023" y="1341"/>
                  </a:lnTo>
                  <a:lnTo>
                    <a:pt x="1031" y="1345"/>
                  </a:lnTo>
                  <a:lnTo>
                    <a:pt x="1040" y="1346"/>
                  </a:lnTo>
                  <a:lnTo>
                    <a:pt x="1049" y="1347"/>
                  </a:lnTo>
                  <a:lnTo>
                    <a:pt x="1060" y="1349"/>
                  </a:lnTo>
                  <a:lnTo>
                    <a:pt x="1068" y="1347"/>
                  </a:lnTo>
                  <a:lnTo>
                    <a:pt x="1076" y="1345"/>
                  </a:lnTo>
                  <a:lnTo>
                    <a:pt x="1084" y="1341"/>
                  </a:lnTo>
                  <a:lnTo>
                    <a:pt x="1091" y="1337"/>
                  </a:lnTo>
                  <a:lnTo>
                    <a:pt x="1099" y="1331"/>
                  </a:lnTo>
                  <a:lnTo>
                    <a:pt x="1107" y="1327"/>
                  </a:lnTo>
                  <a:lnTo>
                    <a:pt x="1116" y="1325"/>
                  </a:lnTo>
                  <a:lnTo>
                    <a:pt x="1127" y="1325"/>
                  </a:lnTo>
                  <a:lnTo>
                    <a:pt x="1136" y="1325"/>
                  </a:lnTo>
                  <a:lnTo>
                    <a:pt x="1144" y="1329"/>
                  </a:lnTo>
                  <a:lnTo>
                    <a:pt x="1152" y="1333"/>
                  </a:lnTo>
                  <a:lnTo>
                    <a:pt x="1159" y="1338"/>
                  </a:lnTo>
                  <a:lnTo>
                    <a:pt x="1171" y="1353"/>
                  </a:lnTo>
                  <a:lnTo>
                    <a:pt x="1181" y="1369"/>
                  </a:lnTo>
                  <a:lnTo>
                    <a:pt x="1192" y="1386"/>
                  </a:lnTo>
                  <a:lnTo>
                    <a:pt x="1205" y="1401"/>
                  </a:lnTo>
                  <a:lnTo>
                    <a:pt x="1212" y="1406"/>
                  </a:lnTo>
                  <a:lnTo>
                    <a:pt x="1220" y="1410"/>
                  </a:lnTo>
                  <a:lnTo>
                    <a:pt x="1229" y="1414"/>
                  </a:lnTo>
                  <a:lnTo>
                    <a:pt x="1240" y="1414"/>
                  </a:lnTo>
                  <a:lnTo>
                    <a:pt x="1259" y="1414"/>
                  </a:lnTo>
                  <a:lnTo>
                    <a:pt x="1276" y="1413"/>
                  </a:lnTo>
                  <a:lnTo>
                    <a:pt x="1292" y="1411"/>
                  </a:lnTo>
                  <a:lnTo>
                    <a:pt x="1306" y="1407"/>
                  </a:lnTo>
                  <a:lnTo>
                    <a:pt x="1320" y="1403"/>
                  </a:lnTo>
                  <a:lnTo>
                    <a:pt x="1332" y="1399"/>
                  </a:lnTo>
                  <a:lnTo>
                    <a:pt x="1344" y="1394"/>
                  </a:lnTo>
                  <a:lnTo>
                    <a:pt x="1354" y="1387"/>
                  </a:lnTo>
                  <a:lnTo>
                    <a:pt x="1364" y="1381"/>
                  </a:lnTo>
                  <a:lnTo>
                    <a:pt x="1372" y="1373"/>
                  </a:lnTo>
                  <a:lnTo>
                    <a:pt x="1380" y="1363"/>
                  </a:lnTo>
                  <a:lnTo>
                    <a:pt x="1386" y="1354"/>
                  </a:lnTo>
                  <a:lnTo>
                    <a:pt x="1393" y="1343"/>
                  </a:lnTo>
                  <a:lnTo>
                    <a:pt x="1398" y="1331"/>
                  </a:lnTo>
                  <a:lnTo>
                    <a:pt x="1404" y="1319"/>
                  </a:lnTo>
                  <a:lnTo>
                    <a:pt x="1409" y="1306"/>
                  </a:lnTo>
                  <a:lnTo>
                    <a:pt x="1408" y="1294"/>
                  </a:lnTo>
                  <a:lnTo>
                    <a:pt x="1406" y="1285"/>
                  </a:lnTo>
                  <a:lnTo>
                    <a:pt x="1404" y="1277"/>
                  </a:lnTo>
                  <a:lnTo>
                    <a:pt x="1400" y="1270"/>
                  </a:lnTo>
                  <a:lnTo>
                    <a:pt x="1396" y="1265"/>
                  </a:lnTo>
                  <a:lnTo>
                    <a:pt x="1390" y="1261"/>
                  </a:lnTo>
                  <a:lnTo>
                    <a:pt x="1385" y="1257"/>
                  </a:lnTo>
                  <a:lnTo>
                    <a:pt x="1380" y="1254"/>
                  </a:lnTo>
                  <a:lnTo>
                    <a:pt x="1368" y="1249"/>
                  </a:lnTo>
                  <a:lnTo>
                    <a:pt x="1356" y="1244"/>
                  </a:lnTo>
                  <a:lnTo>
                    <a:pt x="1350" y="1241"/>
                  </a:lnTo>
                  <a:lnTo>
                    <a:pt x="1345" y="1237"/>
                  </a:lnTo>
                  <a:lnTo>
                    <a:pt x="1341" y="1233"/>
                  </a:lnTo>
                  <a:lnTo>
                    <a:pt x="1337" y="1228"/>
                  </a:lnTo>
                  <a:lnTo>
                    <a:pt x="1336" y="1224"/>
                  </a:lnTo>
                  <a:lnTo>
                    <a:pt x="1334" y="1218"/>
                  </a:lnTo>
                  <a:lnTo>
                    <a:pt x="1336" y="1213"/>
                  </a:lnTo>
                  <a:lnTo>
                    <a:pt x="1336" y="1206"/>
                  </a:lnTo>
                  <a:lnTo>
                    <a:pt x="1336" y="1201"/>
                  </a:lnTo>
                  <a:lnTo>
                    <a:pt x="1336" y="1196"/>
                  </a:lnTo>
                  <a:lnTo>
                    <a:pt x="1334" y="1190"/>
                  </a:lnTo>
                  <a:lnTo>
                    <a:pt x="1330" y="1186"/>
                  </a:lnTo>
                  <a:lnTo>
                    <a:pt x="1329" y="1182"/>
                  </a:lnTo>
                  <a:lnTo>
                    <a:pt x="1326" y="1180"/>
                  </a:lnTo>
                  <a:lnTo>
                    <a:pt x="1324" y="1177"/>
                  </a:lnTo>
                  <a:lnTo>
                    <a:pt x="1320" y="1176"/>
                  </a:lnTo>
                  <a:lnTo>
                    <a:pt x="1310" y="1172"/>
                  </a:lnTo>
                  <a:lnTo>
                    <a:pt x="1301" y="1168"/>
                  </a:lnTo>
                  <a:lnTo>
                    <a:pt x="1292" y="1165"/>
                  </a:lnTo>
                  <a:lnTo>
                    <a:pt x="1284" y="1161"/>
                  </a:lnTo>
                  <a:lnTo>
                    <a:pt x="1281" y="1158"/>
                  </a:lnTo>
                  <a:lnTo>
                    <a:pt x="1279" y="1156"/>
                  </a:lnTo>
                  <a:lnTo>
                    <a:pt x="1277" y="1153"/>
                  </a:lnTo>
                  <a:lnTo>
                    <a:pt x="1276" y="1150"/>
                  </a:lnTo>
                  <a:lnTo>
                    <a:pt x="1285" y="1132"/>
                  </a:lnTo>
                  <a:lnTo>
                    <a:pt x="1295" y="1113"/>
                  </a:lnTo>
                  <a:lnTo>
                    <a:pt x="1295" y="1108"/>
                  </a:lnTo>
                  <a:lnTo>
                    <a:pt x="1293" y="1102"/>
                  </a:lnTo>
                  <a:lnTo>
                    <a:pt x="1292" y="1097"/>
                  </a:lnTo>
                  <a:lnTo>
                    <a:pt x="1289" y="1093"/>
                  </a:lnTo>
                  <a:lnTo>
                    <a:pt x="1283" y="1086"/>
                  </a:lnTo>
                  <a:lnTo>
                    <a:pt x="1276" y="1081"/>
                  </a:lnTo>
                  <a:lnTo>
                    <a:pt x="1271" y="1076"/>
                  </a:lnTo>
                  <a:lnTo>
                    <a:pt x="1264" y="1070"/>
                  </a:lnTo>
                  <a:lnTo>
                    <a:pt x="1261" y="1068"/>
                  </a:lnTo>
                  <a:lnTo>
                    <a:pt x="1260" y="1064"/>
                  </a:lnTo>
                  <a:lnTo>
                    <a:pt x="1259" y="1058"/>
                  </a:lnTo>
                  <a:lnTo>
                    <a:pt x="1259" y="1053"/>
                  </a:lnTo>
                  <a:lnTo>
                    <a:pt x="1264" y="1012"/>
                  </a:lnTo>
                  <a:lnTo>
                    <a:pt x="1279" y="998"/>
                  </a:lnTo>
                  <a:lnTo>
                    <a:pt x="1296" y="982"/>
                  </a:lnTo>
                  <a:lnTo>
                    <a:pt x="1312" y="966"/>
                  </a:lnTo>
                  <a:lnTo>
                    <a:pt x="1318" y="957"/>
                  </a:lnTo>
                  <a:lnTo>
                    <a:pt x="1317" y="949"/>
                  </a:lnTo>
                  <a:lnTo>
                    <a:pt x="1316" y="942"/>
                  </a:lnTo>
                  <a:lnTo>
                    <a:pt x="1312" y="936"/>
                  </a:lnTo>
                  <a:lnTo>
                    <a:pt x="1306" y="929"/>
                  </a:lnTo>
                  <a:lnTo>
                    <a:pt x="1301" y="922"/>
                  </a:lnTo>
                  <a:lnTo>
                    <a:pt x="1295" y="917"/>
                  </a:lnTo>
                  <a:lnTo>
                    <a:pt x="1288" y="913"/>
                  </a:lnTo>
                  <a:lnTo>
                    <a:pt x="1280" y="908"/>
                  </a:lnTo>
                  <a:lnTo>
                    <a:pt x="1265" y="901"/>
                  </a:lnTo>
                  <a:lnTo>
                    <a:pt x="1251" y="896"/>
                  </a:lnTo>
                  <a:lnTo>
                    <a:pt x="1237" y="892"/>
                  </a:lnTo>
                  <a:lnTo>
                    <a:pt x="1228" y="890"/>
                  </a:lnTo>
                  <a:lnTo>
                    <a:pt x="1216" y="890"/>
                  </a:lnTo>
                  <a:lnTo>
                    <a:pt x="1205" y="890"/>
                  </a:lnTo>
                  <a:lnTo>
                    <a:pt x="1196" y="890"/>
                  </a:lnTo>
                  <a:lnTo>
                    <a:pt x="1187" y="890"/>
                  </a:lnTo>
                  <a:lnTo>
                    <a:pt x="1173" y="892"/>
                  </a:lnTo>
                  <a:lnTo>
                    <a:pt x="1164" y="892"/>
                  </a:lnTo>
                  <a:lnTo>
                    <a:pt x="1161" y="890"/>
                  </a:lnTo>
                  <a:lnTo>
                    <a:pt x="1159" y="888"/>
                  </a:lnTo>
                  <a:lnTo>
                    <a:pt x="1157" y="885"/>
                  </a:lnTo>
                  <a:lnTo>
                    <a:pt x="1156" y="878"/>
                  </a:lnTo>
                  <a:lnTo>
                    <a:pt x="1143" y="890"/>
                  </a:lnTo>
                  <a:lnTo>
                    <a:pt x="1127" y="905"/>
                  </a:lnTo>
                  <a:lnTo>
                    <a:pt x="1112" y="922"/>
                  </a:lnTo>
                  <a:lnTo>
                    <a:pt x="1095" y="938"/>
                  </a:lnTo>
                  <a:lnTo>
                    <a:pt x="1079" y="956"/>
                  </a:lnTo>
                  <a:lnTo>
                    <a:pt x="1063" y="969"/>
                  </a:lnTo>
                  <a:lnTo>
                    <a:pt x="1053" y="974"/>
                  </a:lnTo>
                  <a:lnTo>
                    <a:pt x="1045" y="978"/>
                  </a:lnTo>
                  <a:lnTo>
                    <a:pt x="1037" y="980"/>
                  </a:lnTo>
                  <a:lnTo>
                    <a:pt x="1029" y="981"/>
                  </a:lnTo>
                  <a:lnTo>
                    <a:pt x="1020" y="981"/>
                  </a:lnTo>
                  <a:lnTo>
                    <a:pt x="1012" y="978"/>
                  </a:lnTo>
                  <a:lnTo>
                    <a:pt x="1004" y="976"/>
                  </a:lnTo>
                  <a:lnTo>
                    <a:pt x="997" y="972"/>
                  </a:lnTo>
                  <a:lnTo>
                    <a:pt x="987" y="962"/>
                  </a:lnTo>
                  <a:lnTo>
                    <a:pt x="976" y="950"/>
                  </a:lnTo>
                  <a:lnTo>
                    <a:pt x="967" y="940"/>
                  </a:lnTo>
                  <a:lnTo>
                    <a:pt x="956" y="930"/>
                  </a:lnTo>
                  <a:lnTo>
                    <a:pt x="949" y="926"/>
                  </a:lnTo>
                  <a:lnTo>
                    <a:pt x="943" y="924"/>
                  </a:lnTo>
                  <a:lnTo>
                    <a:pt x="936" y="921"/>
                  </a:lnTo>
                  <a:lnTo>
                    <a:pt x="927" y="921"/>
                  </a:lnTo>
                  <a:lnTo>
                    <a:pt x="919" y="921"/>
                  </a:lnTo>
                  <a:lnTo>
                    <a:pt x="912" y="924"/>
                  </a:lnTo>
                  <a:lnTo>
                    <a:pt x="905" y="926"/>
                  </a:lnTo>
                  <a:lnTo>
                    <a:pt x="900" y="930"/>
                  </a:lnTo>
                  <a:lnTo>
                    <a:pt x="895" y="933"/>
                  </a:lnTo>
                  <a:lnTo>
                    <a:pt x="888" y="936"/>
                  </a:lnTo>
                  <a:lnTo>
                    <a:pt x="881" y="938"/>
                  </a:lnTo>
                  <a:lnTo>
                    <a:pt x="873" y="938"/>
                  </a:lnTo>
                  <a:lnTo>
                    <a:pt x="864" y="937"/>
                  </a:lnTo>
                  <a:lnTo>
                    <a:pt x="852" y="932"/>
                  </a:lnTo>
                  <a:lnTo>
                    <a:pt x="839" y="925"/>
                  </a:lnTo>
                  <a:lnTo>
                    <a:pt x="824" y="917"/>
                  </a:lnTo>
                  <a:lnTo>
                    <a:pt x="811" y="909"/>
                  </a:lnTo>
                  <a:lnTo>
                    <a:pt x="799" y="901"/>
                  </a:lnTo>
                  <a:lnTo>
                    <a:pt x="792" y="894"/>
                  </a:lnTo>
                  <a:lnTo>
                    <a:pt x="789" y="890"/>
                  </a:lnTo>
                  <a:lnTo>
                    <a:pt x="789" y="884"/>
                  </a:lnTo>
                  <a:lnTo>
                    <a:pt x="789" y="877"/>
                  </a:lnTo>
                  <a:lnTo>
                    <a:pt x="792" y="872"/>
                  </a:lnTo>
                  <a:lnTo>
                    <a:pt x="793" y="868"/>
                  </a:lnTo>
                  <a:lnTo>
                    <a:pt x="799" y="861"/>
                  </a:lnTo>
                  <a:lnTo>
                    <a:pt x="804" y="854"/>
                  </a:lnTo>
                  <a:lnTo>
                    <a:pt x="809" y="849"/>
                  </a:lnTo>
                  <a:lnTo>
                    <a:pt x="815" y="841"/>
                  </a:lnTo>
                  <a:lnTo>
                    <a:pt x="816" y="837"/>
                  </a:lnTo>
                  <a:lnTo>
                    <a:pt x="817" y="832"/>
                  </a:lnTo>
                  <a:lnTo>
                    <a:pt x="819" y="826"/>
                  </a:lnTo>
                  <a:lnTo>
                    <a:pt x="819" y="818"/>
                  </a:lnTo>
                  <a:lnTo>
                    <a:pt x="819" y="812"/>
                  </a:lnTo>
                  <a:lnTo>
                    <a:pt x="817" y="806"/>
                  </a:lnTo>
                  <a:lnTo>
                    <a:pt x="816" y="801"/>
                  </a:lnTo>
                  <a:lnTo>
                    <a:pt x="813" y="796"/>
                  </a:lnTo>
                  <a:lnTo>
                    <a:pt x="808" y="788"/>
                  </a:lnTo>
                  <a:lnTo>
                    <a:pt x="801" y="781"/>
                  </a:lnTo>
                  <a:lnTo>
                    <a:pt x="795" y="774"/>
                  </a:lnTo>
                  <a:lnTo>
                    <a:pt x="788" y="768"/>
                  </a:lnTo>
                  <a:lnTo>
                    <a:pt x="785" y="764"/>
                  </a:lnTo>
                  <a:lnTo>
                    <a:pt x="784" y="761"/>
                  </a:lnTo>
                  <a:lnTo>
                    <a:pt x="783" y="757"/>
                  </a:lnTo>
                  <a:lnTo>
                    <a:pt x="783" y="752"/>
                  </a:lnTo>
                  <a:lnTo>
                    <a:pt x="784" y="746"/>
                  </a:lnTo>
                  <a:lnTo>
                    <a:pt x="785" y="742"/>
                  </a:lnTo>
                  <a:lnTo>
                    <a:pt x="789" y="738"/>
                  </a:lnTo>
                  <a:lnTo>
                    <a:pt x="793" y="736"/>
                  </a:lnTo>
                  <a:lnTo>
                    <a:pt x="804" y="729"/>
                  </a:lnTo>
                  <a:lnTo>
                    <a:pt x="816" y="724"/>
                  </a:lnTo>
                  <a:lnTo>
                    <a:pt x="828" y="718"/>
                  </a:lnTo>
                  <a:lnTo>
                    <a:pt x="839" y="713"/>
                  </a:lnTo>
                  <a:lnTo>
                    <a:pt x="843" y="708"/>
                  </a:lnTo>
                  <a:lnTo>
                    <a:pt x="847" y="704"/>
                  </a:lnTo>
                  <a:lnTo>
                    <a:pt x="848" y="698"/>
                  </a:lnTo>
                  <a:lnTo>
                    <a:pt x="849" y="692"/>
                  </a:lnTo>
                  <a:lnTo>
                    <a:pt x="848" y="683"/>
                  </a:lnTo>
                  <a:lnTo>
                    <a:pt x="843" y="673"/>
                  </a:lnTo>
                  <a:lnTo>
                    <a:pt x="837" y="663"/>
                  </a:lnTo>
                  <a:lnTo>
                    <a:pt x="829" y="653"/>
                  </a:lnTo>
                  <a:lnTo>
                    <a:pt x="821" y="645"/>
                  </a:lnTo>
                  <a:lnTo>
                    <a:pt x="813" y="639"/>
                  </a:lnTo>
                  <a:lnTo>
                    <a:pt x="807" y="633"/>
                  </a:lnTo>
                  <a:lnTo>
                    <a:pt x="801" y="632"/>
                  </a:lnTo>
                  <a:lnTo>
                    <a:pt x="795" y="633"/>
                  </a:lnTo>
                  <a:lnTo>
                    <a:pt x="789" y="636"/>
                  </a:lnTo>
                  <a:lnTo>
                    <a:pt x="784" y="640"/>
                  </a:lnTo>
                  <a:lnTo>
                    <a:pt x="779" y="644"/>
                  </a:lnTo>
                  <a:lnTo>
                    <a:pt x="773" y="648"/>
                  </a:lnTo>
                  <a:lnTo>
                    <a:pt x="768" y="652"/>
                  </a:lnTo>
                  <a:lnTo>
                    <a:pt x="761" y="655"/>
                  </a:lnTo>
                  <a:lnTo>
                    <a:pt x="752" y="656"/>
                  </a:lnTo>
                  <a:lnTo>
                    <a:pt x="747" y="655"/>
                  </a:lnTo>
                  <a:lnTo>
                    <a:pt x="743" y="652"/>
                  </a:lnTo>
                  <a:lnTo>
                    <a:pt x="739" y="647"/>
                  </a:lnTo>
                  <a:lnTo>
                    <a:pt x="737" y="641"/>
                  </a:lnTo>
                  <a:lnTo>
                    <a:pt x="735" y="625"/>
                  </a:lnTo>
                  <a:lnTo>
                    <a:pt x="735" y="608"/>
                  </a:lnTo>
                  <a:lnTo>
                    <a:pt x="735" y="600"/>
                  </a:lnTo>
                  <a:lnTo>
                    <a:pt x="735" y="585"/>
                  </a:lnTo>
                  <a:lnTo>
                    <a:pt x="735" y="569"/>
                  </a:lnTo>
                  <a:lnTo>
                    <a:pt x="735" y="553"/>
                  </a:lnTo>
                  <a:lnTo>
                    <a:pt x="733" y="527"/>
                  </a:lnTo>
                  <a:lnTo>
                    <a:pt x="731" y="503"/>
                  </a:lnTo>
                  <a:lnTo>
                    <a:pt x="725" y="480"/>
                  </a:lnTo>
                  <a:lnTo>
                    <a:pt x="720" y="460"/>
                  </a:lnTo>
                  <a:lnTo>
                    <a:pt x="712" y="440"/>
                  </a:lnTo>
                  <a:lnTo>
                    <a:pt x="704" y="421"/>
                  </a:lnTo>
                  <a:lnTo>
                    <a:pt x="695" y="404"/>
                  </a:lnTo>
                  <a:lnTo>
                    <a:pt x="687" y="387"/>
                  </a:lnTo>
                  <a:lnTo>
                    <a:pt x="677" y="369"/>
                  </a:lnTo>
                  <a:lnTo>
                    <a:pt x="668" y="351"/>
                  </a:lnTo>
                  <a:lnTo>
                    <a:pt x="660" y="332"/>
                  </a:lnTo>
                  <a:lnTo>
                    <a:pt x="653" y="312"/>
                  </a:lnTo>
                  <a:lnTo>
                    <a:pt x="647" y="289"/>
                  </a:lnTo>
                  <a:lnTo>
                    <a:pt x="643" y="265"/>
                  </a:lnTo>
                  <a:lnTo>
                    <a:pt x="639" y="239"/>
                  </a:lnTo>
                  <a:lnTo>
                    <a:pt x="639" y="211"/>
                  </a:lnTo>
                  <a:lnTo>
                    <a:pt x="636" y="196"/>
                  </a:lnTo>
                  <a:lnTo>
                    <a:pt x="632" y="180"/>
                  </a:lnTo>
                  <a:lnTo>
                    <a:pt x="628" y="164"/>
                  </a:lnTo>
                  <a:lnTo>
                    <a:pt x="627" y="151"/>
                  </a:lnTo>
                  <a:lnTo>
                    <a:pt x="615" y="137"/>
                  </a:lnTo>
                  <a:lnTo>
                    <a:pt x="600" y="124"/>
                  </a:lnTo>
                  <a:lnTo>
                    <a:pt x="595" y="117"/>
                  </a:lnTo>
                  <a:lnTo>
                    <a:pt x="589" y="109"/>
                  </a:lnTo>
                  <a:lnTo>
                    <a:pt x="585" y="100"/>
                  </a:lnTo>
                  <a:lnTo>
                    <a:pt x="584" y="90"/>
                  </a:lnTo>
                  <a:lnTo>
                    <a:pt x="585" y="82"/>
                  </a:lnTo>
                  <a:lnTo>
                    <a:pt x="588" y="75"/>
                  </a:lnTo>
                  <a:lnTo>
                    <a:pt x="592" y="68"/>
                  </a:lnTo>
                  <a:lnTo>
                    <a:pt x="597" y="63"/>
                  </a:lnTo>
                  <a:lnTo>
                    <a:pt x="601" y="58"/>
                  </a:lnTo>
                  <a:lnTo>
                    <a:pt x="607" y="51"/>
                  </a:lnTo>
                  <a:lnTo>
                    <a:pt x="611" y="44"/>
                  </a:lnTo>
                  <a:lnTo>
                    <a:pt x="615" y="36"/>
                  </a:lnTo>
                  <a:lnTo>
                    <a:pt x="604" y="32"/>
                  </a:lnTo>
                  <a:lnTo>
                    <a:pt x="595" y="28"/>
                  </a:lnTo>
                  <a:lnTo>
                    <a:pt x="585" y="22"/>
                  </a:lnTo>
                  <a:lnTo>
                    <a:pt x="577" y="15"/>
                  </a:lnTo>
                  <a:lnTo>
                    <a:pt x="569" y="10"/>
                  </a:lnTo>
                  <a:lnTo>
                    <a:pt x="561" y="4"/>
                  </a:lnTo>
                  <a:lnTo>
                    <a:pt x="552" y="2"/>
                  </a:lnTo>
                  <a:lnTo>
                    <a:pt x="541" y="0"/>
                  </a:lnTo>
                  <a:lnTo>
                    <a:pt x="534" y="0"/>
                  </a:lnTo>
                  <a:lnTo>
                    <a:pt x="527" y="3"/>
                  </a:lnTo>
                  <a:lnTo>
                    <a:pt x="522" y="6"/>
                  </a:lnTo>
                  <a:lnTo>
                    <a:pt x="518" y="11"/>
                  </a:lnTo>
                  <a:lnTo>
                    <a:pt x="515" y="16"/>
                  </a:lnTo>
                  <a:lnTo>
                    <a:pt x="512" y="22"/>
                  </a:lnTo>
                  <a:lnTo>
                    <a:pt x="511" y="28"/>
                  </a:lnTo>
                  <a:lnTo>
                    <a:pt x="510" y="36"/>
                  </a:lnTo>
                  <a:lnTo>
                    <a:pt x="508" y="51"/>
                  </a:lnTo>
                  <a:lnTo>
                    <a:pt x="507" y="66"/>
                  </a:lnTo>
                  <a:lnTo>
                    <a:pt x="507" y="72"/>
                  </a:lnTo>
                  <a:lnTo>
                    <a:pt x="504" y="79"/>
                  </a:lnTo>
                  <a:lnTo>
                    <a:pt x="503" y="86"/>
                  </a:lnTo>
                  <a:lnTo>
                    <a:pt x="500" y="90"/>
                  </a:lnTo>
                  <a:lnTo>
                    <a:pt x="495" y="96"/>
                  </a:lnTo>
                  <a:lnTo>
                    <a:pt x="490" y="102"/>
                  </a:lnTo>
                  <a:lnTo>
                    <a:pt x="486" y="107"/>
                  </a:lnTo>
                  <a:lnTo>
                    <a:pt x="480" y="111"/>
                  </a:lnTo>
                  <a:lnTo>
                    <a:pt x="470" y="117"/>
                  </a:lnTo>
                  <a:lnTo>
                    <a:pt x="459" y="123"/>
                  </a:lnTo>
                  <a:lnTo>
                    <a:pt x="448" y="127"/>
                  </a:lnTo>
                  <a:lnTo>
                    <a:pt x="438" y="133"/>
                  </a:lnTo>
                  <a:lnTo>
                    <a:pt x="434" y="136"/>
                  </a:lnTo>
                  <a:lnTo>
                    <a:pt x="430" y="140"/>
                  </a:lnTo>
                  <a:lnTo>
                    <a:pt x="426" y="145"/>
                  </a:lnTo>
                  <a:lnTo>
                    <a:pt x="422" y="151"/>
                  </a:lnTo>
                  <a:lnTo>
                    <a:pt x="408" y="165"/>
                  </a:lnTo>
                  <a:lnTo>
                    <a:pt x="398" y="183"/>
                  </a:lnTo>
                  <a:lnTo>
                    <a:pt x="387" y="203"/>
                  </a:lnTo>
                  <a:lnTo>
                    <a:pt x="375" y="221"/>
                  </a:lnTo>
                  <a:lnTo>
                    <a:pt x="368" y="229"/>
                  </a:lnTo>
                  <a:lnTo>
                    <a:pt x="362" y="237"/>
                  </a:lnTo>
                  <a:lnTo>
                    <a:pt x="354" y="245"/>
                  </a:lnTo>
                  <a:lnTo>
                    <a:pt x="346" y="252"/>
                  </a:lnTo>
                  <a:lnTo>
                    <a:pt x="336" y="257"/>
                  </a:lnTo>
                  <a:lnTo>
                    <a:pt x="326" y="261"/>
                  </a:lnTo>
                  <a:lnTo>
                    <a:pt x="314" y="264"/>
                  </a:lnTo>
                  <a:lnTo>
                    <a:pt x="302" y="264"/>
                  </a:lnTo>
                  <a:lnTo>
                    <a:pt x="290" y="265"/>
                  </a:lnTo>
                  <a:lnTo>
                    <a:pt x="279" y="268"/>
                  </a:lnTo>
                  <a:lnTo>
                    <a:pt x="270" y="272"/>
                  </a:lnTo>
                  <a:lnTo>
                    <a:pt x="259" y="279"/>
                  </a:lnTo>
                  <a:lnTo>
                    <a:pt x="250" y="285"/>
                  </a:lnTo>
                  <a:lnTo>
                    <a:pt x="240" y="292"/>
                  </a:lnTo>
                  <a:lnTo>
                    <a:pt x="232" y="301"/>
                  </a:lnTo>
                  <a:lnTo>
                    <a:pt x="223" y="309"/>
                  </a:lnTo>
                  <a:lnTo>
                    <a:pt x="194" y="345"/>
                  </a:lnTo>
                  <a:lnTo>
                    <a:pt x="168" y="373"/>
                  </a:lnTo>
                  <a:lnTo>
                    <a:pt x="159" y="379"/>
                  </a:lnTo>
                  <a:lnTo>
                    <a:pt x="148" y="384"/>
                  </a:lnTo>
                  <a:lnTo>
                    <a:pt x="138" y="388"/>
                  </a:lnTo>
                  <a:lnTo>
                    <a:pt x="126" y="391"/>
                  </a:lnTo>
                  <a:lnTo>
                    <a:pt x="100" y="396"/>
                  </a:lnTo>
                  <a:lnTo>
                    <a:pt x="76" y="400"/>
                  </a:lnTo>
                  <a:lnTo>
                    <a:pt x="66" y="403"/>
                  </a:lnTo>
                  <a:lnTo>
                    <a:pt x="54" y="405"/>
                  </a:lnTo>
                  <a:lnTo>
                    <a:pt x="44" y="409"/>
                  </a:lnTo>
                  <a:lnTo>
                    <a:pt x="35" y="413"/>
                  </a:lnTo>
                  <a:lnTo>
                    <a:pt x="27" y="419"/>
                  </a:lnTo>
                  <a:lnTo>
                    <a:pt x="20" y="427"/>
                  </a:lnTo>
                  <a:lnTo>
                    <a:pt x="15" y="435"/>
                  </a:lnTo>
                  <a:lnTo>
                    <a:pt x="12" y="445"/>
                  </a:lnTo>
                  <a:lnTo>
                    <a:pt x="0" y="45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3" name="Freeform 51"/>
            <p:cNvSpPr/>
            <p:nvPr/>
          </p:nvSpPr>
          <p:spPr bwMode="auto">
            <a:xfrm>
              <a:off x="4797090" y="3395334"/>
              <a:ext cx="547240" cy="384641"/>
            </a:xfrm>
            <a:custGeom>
              <a:avLst/>
              <a:gdLst>
                <a:gd name="T0" fmla="*/ 465 w 1024"/>
                <a:gd name="T1" fmla="*/ 681 h 722"/>
                <a:gd name="T2" fmla="*/ 534 w 1024"/>
                <a:gd name="T3" fmla="*/ 641 h 722"/>
                <a:gd name="T4" fmla="*/ 556 w 1024"/>
                <a:gd name="T5" fmla="*/ 603 h 722"/>
                <a:gd name="T6" fmla="*/ 568 w 1024"/>
                <a:gd name="T7" fmla="*/ 538 h 722"/>
                <a:gd name="T8" fmla="*/ 602 w 1024"/>
                <a:gd name="T9" fmla="*/ 513 h 722"/>
                <a:gd name="T10" fmla="*/ 612 w 1024"/>
                <a:gd name="T11" fmla="*/ 446 h 722"/>
                <a:gd name="T12" fmla="*/ 618 w 1024"/>
                <a:gd name="T13" fmla="*/ 389 h 722"/>
                <a:gd name="T14" fmla="*/ 654 w 1024"/>
                <a:gd name="T15" fmla="*/ 350 h 722"/>
                <a:gd name="T16" fmla="*/ 706 w 1024"/>
                <a:gd name="T17" fmla="*/ 331 h 722"/>
                <a:gd name="T18" fmla="*/ 758 w 1024"/>
                <a:gd name="T19" fmla="*/ 338 h 722"/>
                <a:gd name="T20" fmla="*/ 801 w 1024"/>
                <a:gd name="T21" fmla="*/ 354 h 722"/>
                <a:gd name="T22" fmla="*/ 833 w 1024"/>
                <a:gd name="T23" fmla="*/ 303 h 722"/>
                <a:gd name="T24" fmla="*/ 873 w 1024"/>
                <a:gd name="T25" fmla="*/ 276 h 722"/>
                <a:gd name="T26" fmla="*/ 913 w 1024"/>
                <a:gd name="T27" fmla="*/ 274 h 722"/>
                <a:gd name="T28" fmla="*/ 944 w 1024"/>
                <a:gd name="T29" fmla="*/ 293 h 722"/>
                <a:gd name="T30" fmla="*/ 984 w 1024"/>
                <a:gd name="T31" fmla="*/ 280 h 722"/>
                <a:gd name="T32" fmla="*/ 1024 w 1024"/>
                <a:gd name="T33" fmla="*/ 234 h 722"/>
                <a:gd name="T34" fmla="*/ 925 w 1024"/>
                <a:gd name="T35" fmla="*/ 110 h 722"/>
                <a:gd name="T36" fmla="*/ 844 w 1024"/>
                <a:gd name="T37" fmla="*/ 86 h 722"/>
                <a:gd name="T38" fmla="*/ 816 w 1024"/>
                <a:gd name="T39" fmla="*/ 66 h 722"/>
                <a:gd name="T40" fmla="*/ 802 w 1024"/>
                <a:gd name="T41" fmla="*/ 21 h 722"/>
                <a:gd name="T42" fmla="*/ 778 w 1024"/>
                <a:gd name="T43" fmla="*/ 0 h 722"/>
                <a:gd name="T44" fmla="*/ 746 w 1024"/>
                <a:gd name="T45" fmla="*/ 9 h 722"/>
                <a:gd name="T46" fmla="*/ 689 w 1024"/>
                <a:gd name="T47" fmla="*/ 54 h 722"/>
                <a:gd name="T48" fmla="*/ 609 w 1024"/>
                <a:gd name="T49" fmla="*/ 56 h 722"/>
                <a:gd name="T50" fmla="*/ 489 w 1024"/>
                <a:gd name="T51" fmla="*/ 82 h 722"/>
                <a:gd name="T52" fmla="*/ 470 w 1024"/>
                <a:gd name="T53" fmla="*/ 112 h 722"/>
                <a:gd name="T54" fmla="*/ 421 w 1024"/>
                <a:gd name="T55" fmla="*/ 125 h 722"/>
                <a:gd name="T56" fmla="*/ 400 w 1024"/>
                <a:gd name="T57" fmla="*/ 112 h 722"/>
                <a:gd name="T58" fmla="*/ 376 w 1024"/>
                <a:gd name="T59" fmla="*/ 85 h 722"/>
                <a:gd name="T60" fmla="*/ 354 w 1024"/>
                <a:gd name="T61" fmla="*/ 88 h 722"/>
                <a:gd name="T62" fmla="*/ 319 w 1024"/>
                <a:gd name="T63" fmla="*/ 124 h 722"/>
                <a:gd name="T64" fmla="*/ 293 w 1024"/>
                <a:gd name="T65" fmla="*/ 145 h 722"/>
                <a:gd name="T66" fmla="*/ 261 w 1024"/>
                <a:gd name="T67" fmla="*/ 197 h 722"/>
                <a:gd name="T68" fmla="*/ 207 w 1024"/>
                <a:gd name="T69" fmla="*/ 225 h 722"/>
                <a:gd name="T70" fmla="*/ 88 w 1024"/>
                <a:gd name="T71" fmla="*/ 250 h 722"/>
                <a:gd name="T72" fmla="*/ 19 w 1024"/>
                <a:gd name="T73" fmla="*/ 282 h 722"/>
                <a:gd name="T74" fmla="*/ 0 w 1024"/>
                <a:gd name="T75" fmla="*/ 330 h 722"/>
                <a:gd name="T76" fmla="*/ 20 w 1024"/>
                <a:gd name="T77" fmla="*/ 375 h 722"/>
                <a:gd name="T78" fmla="*/ 43 w 1024"/>
                <a:gd name="T79" fmla="*/ 417 h 722"/>
                <a:gd name="T80" fmla="*/ 31 w 1024"/>
                <a:gd name="T81" fmla="*/ 438 h 722"/>
                <a:gd name="T82" fmla="*/ 48 w 1024"/>
                <a:gd name="T83" fmla="*/ 470 h 722"/>
                <a:gd name="T84" fmla="*/ 101 w 1024"/>
                <a:gd name="T85" fmla="*/ 490 h 722"/>
                <a:gd name="T86" fmla="*/ 152 w 1024"/>
                <a:gd name="T87" fmla="*/ 503 h 722"/>
                <a:gd name="T88" fmla="*/ 173 w 1024"/>
                <a:gd name="T89" fmla="*/ 551 h 722"/>
                <a:gd name="T90" fmla="*/ 183 w 1024"/>
                <a:gd name="T91" fmla="*/ 653 h 722"/>
                <a:gd name="T92" fmla="*/ 211 w 1024"/>
                <a:gd name="T93" fmla="*/ 706 h 722"/>
                <a:gd name="T94" fmla="*/ 240 w 1024"/>
                <a:gd name="T95" fmla="*/ 721 h 722"/>
                <a:gd name="T96" fmla="*/ 281 w 1024"/>
                <a:gd name="T97" fmla="*/ 711 h 722"/>
                <a:gd name="T98" fmla="*/ 372 w 1024"/>
                <a:gd name="T99" fmla="*/ 662 h 722"/>
                <a:gd name="T100" fmla="*/ 410 w 1024"/>
                <a:gd name="T101" fmla="*/ 669 h 722"/>
                <a:gd name="T102" fmla="*/ 452 w 1024"/>
                <a:gd name="T103" fmla="*/ 703 h 7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24"/>
                <a:gd name="T157" fmla="*/ 0 h 722"/>
                <a:gd name="T158" fmla="*/ 1024 w 1024"/>
                <a:gd name="T159" fmla="*/ 722 h 7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24" h="722" extrusionOk="0">
                  <a:moveTo>
                    <a:pt x="452" y="703"/>
                  </a:moveTo>
                  <a:lnTo>
                    <a:pt x="453" y="697"/>
                  </a:lnTo>
                  <a:lnTo>
                    <a:pt x="456" y="691"/>
                  </a:lnTo>
                  <a:lnTo>
                    <a:pt x="460" y="686"/>
                  </a:lnTo>
                  <a:lnTo>
                    <a:pt x="465" y="681"/>
                  </a:lnTo>
                  <a:lnTo>
                    <a:pt x="478" y="671"/>
                  </a:lnTo>
                  <a:lnTo>
                    <a:pt x="496" y="662"/>
                  </a:lnTo>
                  <a:lnTo>
                    <a:pt x="512" y="654"/>
                  </a:lnTo>
                  <a:lnTo>
                    <a:pt x="528" y="645"/>
                  </a:lnTo>
                  <a:lnTo>
                    <a:pt x="534" y="641"/>
                  </a:lnTo>
                  <a:lnTo>
                    <a:pt x="540" y="635"/>
                  </a:lnTo>
                  <a:lnTo>
                    <a:pt x="545" y="631"/>
                  </a:lnTo>
                  <a:lnTo>
                    <a:pt x="548" y="625"/>
                  </a:lnTo>
                  <a:lnTo>
                    <a:pt x="553" y="614"/>
                  </a:lnTo>
                  <a:lnTo>
                    <a:pt x="556" y="603"/>
                  </a:lnTo>
                  <a:lnTo>
                    <a:pt x="558" y="593"/>
                  </a:lnTo>
                  <a:lnTo>
                    <a:pt x="560" y="582"/>
                  </a:lnTo>
                  <a:lnTo>
                    <a:pt x="562" y="562"/>
                  </a:lnTo>
                  <a:lnTo>
                    <a:pt x="565" y="546"/>
                  </a:lnTo>
                  <a:lnTo>
                    <a:pt x="568" y="538"/>
                  </a:lnTo>
                  <a:lnTo>
                    <a:pt x="572" y="531"/>
                  </a:lnTo>
                  <a:lnTo>
                    <a:pt x="576" y="525"/>
                  </a:lnTo>
                  <a:lnTo>
                    <a:pt x="582" y="521"/>
                  </a:lnTo>
                  <a:lnTo>
                    <a:pt x="592" y="517"/>
                  </a:lnTo>
                  <a:lnTo>
                    <a:pt x="602" y="513"/>
                  </a:lnTo>
                  <a:lnTo>
                    <a:pt x="616" y="511"/>
                  </a:lnTo>
                  <a:lnTo>
                    <a:pt x="632" y="511"/>
                  </a:lnTo>
                  <a:lnTo>
                    <a:pt x="629" y="497"/>
                  </a:lnTo>
                  <a:lnTo>
                    <a:pt x="620" y="471"/>
                  </a:lnTo>
                  <a:lnTo>
                    <a:pt x="612" y="446"/>
                  </a:lnTo>
                  <a:lnTo>
                    <a:pt x="608" y="433"/>
                  </a:lnTo>
                  <a:lnTo>
                    <a:pt x="609" y="421"/>
                  </a:lnTo>
                  <a:lnTo>
                    <a:pt x="610" y="409"/>
                  </a:lnTo>
                  <a:lnTo>
                    <a:pt x="614" y="398"/>
                  </a:lnTo>
                  <a:lnTo>
                    <a:pt x="618" y="389"/>
                  </a:lnTo>
                  <a:lnTo>
                    <a:pt x="624" y="379"/>
                  </a:lnTo>
                  <a:lnTo>
                    <a:pt x="630" y="371"/>
                  </a:lnTo>
                  <a:lnTo>
                    <a:pt x="637" y="363"/>
                  </a:lnTo>
                  <a:lnTo>
                    <a:pt x="646" y="357"/>
                  </a:lnTo>
                  <a:lnTo>
                    <a:pt x="654" y="350"/>
                  </a:lnTo>
                  <a:lnTo>
                    <a:pt x="664" y="345"/>
                  </a:lnTo>
                  <a:lnTo>
                    <a:pt x="674" y="341"/>
                  </a:lnTo>
                  <a:lnTo>
                    <a:pt x="684" y="337"/>
                  </a:lnTo>
                  <a:lnTo>
                    <a:pt x="696" y="334"/>
                  </a:lnTo>
                  <a:lnTo>
                    <a:pt x="706" y="331"/>
                  </a:lnTo>
                  <a:lnTo>
                    <a:pt x="717" y="330"/>
                  </a:lnTo>
                  <a:lnTo>
                    <a:pt x="729" y="330"/>
                  </a:lnTo>
                  <a:lnTo>
                    <a:pt x="740" y="331"/>
                  </a:lnTo>
                  <a:lnTo>
                    <a:pt x="749" y="334"/>
                  </a:lnTo>
                  <a:lnTo>
                    <a:pt x="758" y="338"/>
                  </a:lnTo>
                  <a:lnTo>
                    <a:pt x="766" y="343"/>
                  </a:lnTo>
                  <a:lnTo>
                    <a:pt x="784" y="355"/>
                  </a:lnTo>
                  <a:lnTo>
                    <a:pt x="801" y="366"/>
                  </a:lnTo>
                  <a:lnTo>
                    <a:pt x="801" y="361"/>
                  </a:lnTo>
                  <a:lnTo>
                    <a:pt x="801" y="354"/>
                  </a:lnTo>
                  <a:lnTo>
                    <a:pt x="804" y="347"/>
                  </a:lnTo>
                  <a:lnTo>
                    <a:pt x="806" y="341"/>
                  </a:lnTo>
                  <a:lnTo>
                    <a:pt x="810" y="334"/>
                  </a:lnTo>
                  <a:lnTo>
                    <a:pt x="820" y="318"/>
                  </a:lnTo>
                  <a:lnTo>
                    <a:pt x="833" y="303"/>
                  </a:lnTo>
                  <a:lnTo>
                    <a:pt x="841" y="297"/>
                  </a:lnTo>
                  <a:lnTo>
                    <a:pt x="848" y="290"/>
                  </a:lnTo>
                  <a:lnTo>
                    <a:pt x="856" y="285"/>
                  </a:lnTo>
                  <a:lnTo>
                    <a:pt x="865" y="280"/>
                  </a:lnTo>
                  <a:lnTo>
                    <a:pt x="873" y="276"/>
                  </a:lnTo>
                  <a:lnTo>
                    <a:pt x="881" y="273"/>
                  </a:lnTo>
                  <a:lnTo>
                    <a:pt x="889" y="270"/>
                  </a:lnTo>
                  <a:lnTo>
                    <a:pt x="897" y="270"/>
                  </a:lnTo>
                  <a:lnTo>
                    <a:pt x="905" y="272"/>
                  </a:lnTo>
                  <a:lnTo>
                    <a:pt x="913" y="274"/>
                  </a:lnTo>
                  <a:lnTo>
                    <a:pt x="918" y="278"/>
                  </a:lnTo>
                  <a:lnTo>
                    <a:pt x="924" y="282"/>
                  </a:lnTo>
                  <a:lnTo>
                    <a:pt x="930" y="286"/>
                  </a:lnTo>
                  <a:lnTo>
                    <a:pt x="936" y="290"/>
                  </a:lnTo>
                  <a:lnTo>
                    <a:pt x="944" y="293"/>
                  </a:lnTo>
                  <a:lnTo>
                    <a:pt x="952" y="294"/>
                  </a:lnTo>
                  <a:lnTo>
                    <a:pt x="960" y="293"/>
                  </a:lnTo>
                  <a:lnTo>
                    <a:pt x="968" y="289"/>
                  </a:lnTo>
                  <a:lnTo>
                    <a:pt x="976" y="285"/>
                  </a:lnTo>
                  <a:lnTo>
                    <a:pt x="984" y="280"/>
                  </a:lnTo>
                  <a:lnTo>
                    <a:pt x="992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4" y="264"/>
                  </a:lnTo>
                  <a:lnTo>
                    <a:pt x="1024" y="234"/>
                  </a:lnTo>
                  <a:lnTo>
                    <a:pt x="1000" y="208"/>
                  </a:lnTo>
                  <a:lnTo>
                    <a:pt x="966" y="165"/>
                  </a:lnTo>
                  <a:lnTo>
                    <a:pt x="949" y="144"/>
                  </a:lnTo>
                  <a:lnTo>
                    <a:pt x="934" y="125"/>
                  </a:lnTo>
                  <a:lnTo>
                    <a:pt x="925" y="110"/>
                  </a:lnTo>
                  <a:lnTo>
                    <a:pt x="921" y="101"/>
                  </a:lnTo>
                  <a:lnTo>
                    <a:pt x="898" y="100"/>
                  </a:lnTo>
                  <a:lnTo>
                    <a:pt x="870" y="94"/>
                  </a:lnTo>
                  <a:lnTo>
                    <a:pt x="857" y="90"/>
                  </a:lnTo>
                  <a:lnTo>
                    <a:pt x="844" y="86"/>
                  </a:lnTo>
                  <a:lnTo>
                    <a:pt x="833" y="82"/>
                  </a:lnTo>
                  <a:lnTo>
                    <a:pt x="825" y="77"/>
                  </a:lnTo>
                  <a:lnTo>
                    <a:pt x="821" y="74"/>
                  </a:lnTo>
                  <a:lnTo>
                    <a:pt x="817" y="70"/>
                  </a:lnTo>
                  <a:lnTo>
                    <a:pt x="816" y="66"/>
                  </a:lnTo>
                  <a:lnTo>
                    <a:pt x="813" y="60"/>
                  </a:lnTo>
                  <a:lnTo>
                    <a:pt x="810" y="48"/>
                  </a:lnTo>
                  <a:lnTo>
                    <a:pt x="806" y="34"/>
                  </a:lnTo>
                  <a:lnTo>
                    <a:pt x="805" y="28"/>
                  </a:lnTo>
                  <a:lnTo>
                    <a:pt x="802" y="21"/>
                  </a:lnTo>
                  <a:lnTo>
                    <a:pt x="800" y="14"/>
                  </a:lnTo>
                  <a:lnTo>
                    <a:pt x="796" y="9"/>
                  </a:lnTo>
                  <a:lnTo>
                    <a:pt x="792" y="5"/>
                  </a:lnTo>
                  <a:lnTo>
                    <a:pt x="786" y="2"/>
                  </a:lnTo>
                  <a:lnTo>
                    <a:pt x="778" y="0"/>
                  </a:lnTo>
                  <a:lnTo>
                    <a:pt x="770" y="0"/>
                  </a:lnTo>
                  <a:lnTo>
                    <a:pt x="764" y="0"/>
                  </a:lnTo>
                  <a:lnTo>
                    <a:pt x="758" y="1"/>
                  </a:lnTo>
                  <a:lnTo>
                    <a:pt x="752" y="5"/>
                  </a:lnTo>
                  <a:lnTo>
                    <a:pt x="746" y="9"/>
                  </a:lnTo>
                  <a:lnTo>
                    <a:pt x="734" y="18"/>
                  </a:lnTo>
                  <a:lnTo>
                    <a:pt x="724" y="29"/>
                  </a:lnTo>
                  <a:lnTo>
                    <a:pt x="710" y="40"/>
                  </a:lnTo>
                  <a:lnTo>
                    <a:pt x="697" y="50"/>
                  </a:lnTo>
                  <a:lnTo>
                    <a:pt x="689" y="54"/>
                  </a:lnTo>
                  <a:lnTo>
                    <a:pt x="681" y="57"/>
                  </a:lnTo>
                  <a:lnTo>
                    <a:pt x="672" y="58"/>
                  </a:lnTo>
                  <a:lnTo>
                    <a:pt x="662" y="60"/>
                  </a:lnTo>
                  <a:lnTo>
                    <a:pt x="637" y="58"/>
                  </a:lnTo>
                  <a:lnTo>
                    <a:pt x="609" y="56"/>
                  </a:lnTo>
                  <a:lnTo>
                    <a:pt x="582" y="52"/>
                  </a:lnTo>
                  <a:lnTo>
                    <a:pt x="560" y="48"/>
                  </a:lnTo>
                  <a:lnTo>
                    <a:pt x="493" y="48"/>
                  </a:lnTo>
                  <a:lnTo>
                    <a:pt x="493" y="66"/>
                  </a:lnTo>
                  <a:lnTo>
                    <a:pt x="489" y="82"/>
                  </a:lnTo>
                  <a:lnTo>
                    <a:pt x="486" y="89"/>
                  </a:lnTo>
                  <a:lnTo>
                    <a:pt x="484" y="96"/>
                  </a:lnTo>
                  <a:lnTo>
                    <a:pt x="480" y="101"/>
                  </a:lnTo>
                  <a:lnTo>
                    <a:pt x="476" y="106"/>
                  </a:lnTo>
                  <a:lnTo>
                    <a:pt x="470" y="112"/>
                  </a:lnTo>
                  <a:lnTo>
                    <a:pt x="465" y="116"/>
                  </a:lnTo>
                  <a:lnTo>
                    <a:pt x="460" y="118"/>
                  </a:lnTo>
                  <a:lnTo>
                    <a:pt x="453" y="121"/>
                  </a:lnTo>
                  <a:lnTo>
                    <a:pt x="438" y="125"/>
                  </a:lnTo>
                  <a:lnTo>
                    <a:pt x="421" y="125"/>
                  </a:lnTo>
                  <a:lnTo>
                    <a:pt x="417" y="125"/>
                  </a:lnTo>
                  <a:lnTo>
                    <a:pt x="413" y="124"/>
                  </a:lnTo>
                  <a:lnTo>
                    <a:pt x="409" y="122"/>
                  </a:lnTo>
                  <a:lnTo>
                    <a:pt x="406" y="118"/>
                  </a:lnTo>
                  <a:lnTo>
                    <a:pt x="400" y="112"/>
                  </a:lnTo>
                  <a:lnTo>
                    <a:pt x="394" y="105"/>
                  </a:lnTo>
                  <a:lnTo>
                    <a:pt x="389" y="97"/>
                  </a:lnTo>
                  <a:lnTo>
                    <a:pt x="382" y="90"/>
                  </a:lnTo>
                  <a:lnTo>
                    <a:pt x="378" y="88"/>
                  </a:lnTo>
                  <a:lnTo>
                    <a:pt x="376" y="85"/>
                  </a:lnTo>
                  <a:lnTo>
                    <a:pt x="372" y="84"/>
                  </a:lnTo>
                  <a:lnTo>
                    <a:pt x="368" y="84"/>
                  </a:lnTo>
                  <a:lnTo>
                    <a:pt x="362" y="84"/>
                  </a:lnTo>
                  <a:lnTo>
                    <a:pt x="358" y="85"/>
                  </a:lnTo>
                  <a:lnTo>
                    <a:pt x="354" y="88"/>
                  </a:lnTo>
                  <a:lnTo>
                    <a:pt x="350" y="90"/>
                  </a:lnTo>
                  <a:lnTo>
                    <a:pt x="344" y="98"/>
                  </a:lnTo>
                  <a:lnTo>
                    <a:pt x="336" y="108"/>
                  </a:lnTo>
                  <a:lnTo>
                    <a:pt x="328" y="117"/>
                  </a:lnTo>
                  <a:lnTo>
                    <a:pt x="319" y="124"/>
                  </a:lnTo>
                  <a:lnTo>
                    <a:pt x="313" y="128"/>
                  </a:lnTo>
                  <a:lnTo>
                    <a:pt x="308" y="129"/>
                  </a:lnTo>
                  <a:lnTo>
                    <a:pt x="301" y="132"/>
                  </a:lnTo>
                  <a:lnTo>
                    <a:pt x="295" y="132"/>
                  </a:lnTo>
                  <a:lnTo>
                    <a:pt x="293" y="145"/>
                  </a:lnTo>
                  <a:lnTo>
                    <a:pt x="289" y="158"/>
                  </a:lnTo>
                  <a:lnTo>
                    <a:pt x="284" y="169"/>
                  </a:lnTo>
                  <a:lnTo>
                    <a:pt x="277" y="180"/>
                  </a:lnTo>
                  <a:lnTo>
                    <a:pt x="269" y="189"/>
                  </a:lnTo>
                  <a:lnTo>
                    <a:pt x="261" y="197"/>
                  </a:lnTo>
                  <a:lnTo>
                    <a:pt x="252" y="204"/>
                  </a:lnTo>
                  <a:lnTo>
                    <a:pt x="241" y="210"/>
                  </a:lnTo>
                  <a:lnTo>
                    <a:pt x="231" y="216"/>
                  </a:lnTo>
                  <a:lnTo>
                    <a:pt x="219" y="221"/>
                  </a:lnTo>
                  <a:lnTo>
                    <a:pt x="207" y="225"/>
                  </a:lnTo>
                  <a:lnTo>
                    <a:pt x="193" y="229"/>
                  </a:lnTo>
                  <a:lnTo>
                    <a:pt x="168" y="234"/>
                  </a:lnTo>
                  <a:lnTo>
                    <a:pt x="141" y="240"/>
                  </a:lnTo>
                  <a:lnTo>
                    <a:pt x="115" y="245"/>
                  </a:lnTo>
                  <a:lnTo>
                    <a:pt x="88" y="250"/>
                  </a:lnTo>
                  <a:lnTo>
                    <a:pt x="65" y="257"/>
                  </a:lnTo>
                  <a:lnTo>
                    <a:pt x="44" y="265"/>
                  </a:lnTo>
                  <a:lnTo>
                    <a:pt x="35" y="270"/>
                  </a:lnTo>
                  <a:lnTo>
                    <a:pt x="25" y="276"/>
                  </a:lnTo>
                  <a:lnTo>
                    <a:pt x="19" y="282"/>
                  </a:lnTo>
                  <a:lnTo>
                    <a:pt x="12" y="290"/>
                  </a:lnTo>
                  <a:lnTo>
                    <a:pt x="7" y="298"/>
                  </a:lnTo>
                  <a:lnTo>
                    <a:pt x="3" y="307"/>
                  </a:lnTo>
                  <a:lnTo>
                    <a:pt x="1" y="318"/>
                  </a:lnTo>
                  <a:lnTo>
                    <a:pt x="0" y="330"/>
                  </a:lnTo>
                  <a:lnTo>
                    <a:pt x="1" y="345"/>
                  </a:lnTo>
                  <a:lnTo>
                    <a:pt x="3" y="355"/>
                  </a:lnTo>
                  <a:lnTo>
                    <a:pt x="7" y="365"/>
                  </a:lnTo>
                  <a:lnTo>
                    <a:pt x="13" y="371"/>
                  </a:lnTo>
                  <a:lnTo>
                    <a:pt x="20" y="375"/>
                  </a:lnTo>
                  <a:lnTo>
                    <a:pt x="28" y="379"/>
                  </a:lnTo>
                  <a:lnTo>
                    <a:pt x="37" y="382"/>
                  </a:lnTo>
                  <a:lnTo>
                    <a:pt x="48" y="385"/>
                  </a:lnTo>
                  <a:lnTo>
                    <a:pt x="48" y="409"/>
                  </a:lnTo>
                  <a:lnTo>
                    <a:pt x="43" y="417"/>
                  </a:lnTo>
                  <a:lnTo>
                    <a:pt x="37" y="423"/>
                  </a:lnTo>
                  <a:lnTo>
                    <a:pt x="35" y="427"/>
                  </a:lnTo>
                  <a:lnTo>
                    <a:pt x="32" y="430"/>
                  </a:lnTo>
                  <a:lnTo>
                    <a:pt x="31" y="434"/>
                  </a:lnTo>
                  <a:lnTo>
                    <a:pt x="31" y="438"/>
                  </a:lnTo>
                  <a:lnTo>
                    <a:pt x="31" y="446"/>
                  </a:lnTo>
                  <a:lnTo>
                    <a:pt x="33" y="453"/>
                  </a:lnTo>
                  <a:lnTo>
                    <a:pt x="37" y="459"/>
                  </a:lnTo>
                  <a:lnTo>
                    <a:pt x="41" y="465"/>
                  </a:lnTo>
                  <a:lnTo>
                    <a:pt x="48" y="470"/>
                  </a:lnTo>
                  <a:lnTo>
                    <a:pt x="55" y="474"/>
                  </a:lnTo>
                  <a:lnTo>
                    <a:pt x="61" y="478"/>
                  </a:lnTo>
                  <a:lnTo>
                    <a:pt x="69" y="482"/>
                  </a:lnTo>
                  <a:lnTo>
                    <a:pt x="85" y="487"/>
                  </a:lnTo>
                  <a:lnTo>
                    <a:pt x="101" y="490"/>
                  </a:lnTo>
                  <a:lnTo>
                    <a:pt x="116" y="493"/>
                  </a:lnTo>
                  <a:lnTo>
                    <a:pt x="127" y="493"/>
                  </a:lnTo>
                  <a:lnTo>
                    <a:pt x="136" y="494"/>
                  </a:lnTo>
                  <a:lnTo>
                    <a:pt x="144" y="498"/>
                  </a:lnTo>
                  <a:lnTo>
                    <a:pt x="152" y="503"/>
                  </a:lnTo>
                  <a:lnTo>
                    <a:pt x="157" y="510"/>
                  </a:lnTo>
                  <a:lnTo>
                    <a:pt x="163" y="519"/>
                  </a:lnTo>
                  <a:lnTo>
                    <a:pt x="168" y="529"/>
                  </a:lnTo>
                  <a:lnTo>
                    <a:pt x="171" y="539"/>
                  </a:lnTo>
                  <a:lnTo>
                    <a:pt x="173" y="551"/>
                  </a:lnTo>
                  <a:lnTo>
                    <a:pt x="177" y="575"/>
                  </a:lnTo>
                  <a:lnTo>
                    <a:pt x="180" y="599"/>
                  </a:lnTo>
                  <a:lnTo>
                    <a:pt x="180" y="621"/>
                  </a:lnTo>
                  <a:lnTo>
                    <a:pt x="181" y="637"/>
                  </a:lnTo>
                  <a:lnTo>
                    <a:pt x="183" y="653"/>
                  </a:lnTo>
                  <a:lnTo>
                    <a:pt x="185" y="669"/>
                  </a:lnTo>
                  <a:lnTo>
                    <a:pt x="192" y="682"/>
                  </a:lnTo>
                  <a:lnTo>
                    <a:pt x="200" y="695"/>
                  </a:lnTo>
                  <a:lnTo>
                    <a:pt x="205" y="701"/>
                  </a:lnTo>
                  <a:lnTo>
                    <a:pt x="211" y="706"/>
                  </a:lnTo>
                  <a:lnTo>
                    <a:pt x="216" y="710"/>
                  </a:lnTo>
                  <a:lnTo>
                    <a:pt x="221" y="714"/>
                  </a:lnTo>
                  <a:lnTo>
                    <a:pt x="228" y="718"/>
                  </a:lnTo>
                  <a:lnTo>
                    <a:pt x="233" y="719"/>
                  </a:lnTo>
                  <a:lnTo>
                    <a:pt x="240" y="721"/>
                  </a:lnTo>
                  <a:lnTo>
                    <a:pt x="247" y="722"/>
                  </a:lnTo>
                  <a:lnTo>
                    <a:pt x="255" y="721"/>
                  </a:lnTo>
                  <a:lnTo>
                    <a:pt x="264" y="719"/>
                  </a:lnTo>
                  <a:lnTo>
                    <a:pt x="272" y="715"/>
                  </a:lnTo>
                  <a:lnTo>
                    <a:pt x="281" y="711"/>
                  </a:lnTo>
                  <a:lnTo>
                    <a:pt x="301" y="701"/>
                  </a:lnTo>
                  <a:lnTo>
                    <a:pt x="321" y="689"/>
                  </a:lnTo>
                  <a:lnTo>
                    <a:pt x="341" y="677"/>
                  </a:lnTo>
                  <a:lnTo>
                    <a:pt x="362" y="666"/>
                  </a:lnTo>
                  <a:lnTo>
                    <a:pt x="372" y="662"/>
                  </a:lnTo>
                  <a:lnTo>
                    <a:pt x="382" y="658"/>
                  </a:lnTo>
                  <a:lnTo>
                    <a:pt x="393" y="657"/>
                  </a:lnTo>
                  <a:lnTo>
                    <a:pt x="404" y="655"/>
                  </a:lnTo>
                  <a:lnTo>
                    <a:pt x="405" y="661"/>
                  </a:lnTo>
                  <a:lnTo>
                    <a:pt x="410" y="669"/>
                  </a:lnTo>
                  <a:lnTo>
                    <a:pt x="418" y="678"/>
                  </a:lnTo>
                  <a:lnTo>
                    <a:pt x="428" y="687"/>
                  </a:lnTo>
                  <a:lnTo>
                    <a:pt x="444" y="703"/>
                  </a:lnTo>
                  <a:lnTo>
                    <a:pt x="452" y="710"/>
                  </a:lnTo>
                  <a:lnTo>
                    <a:pt x="452" y="70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4" name="Freeform 52"/>
            <p:cNvSpPr/>
            <p:nvPr/>
          </p:nvSpPr>
          <p:spPr bwMode="auto">
            <a:xfrm>
              <a:off x="4903742" y="3136576"/>
              <a:ext cx="554233" cy="312958"/>
            </a:xfrm>
            <a:custGeom>
              <a:avLst/>
              <a:gdLst>
                <a:gd name="T0" fmla="*/ 982 w 1035"/>
                <a:gd name="T1" fmla="*/ 273 h 584"/>
                <a:gd name="T2" fmla="*/ 920 w 1035"/>
                <a:gd name="T3" fmla="*/ 316 h 584"/>
                <a:gd name="T4" fmla="*/ 877 w 1035"/>
                <a:gd name="T5" fmla="*/ 328 h 584"/>
                <a:gd name="T6" fmla="*/ 819 w 1035"/>
                <a:gd name="T7" fmla="*/ 324 h 584"/>
                <a:gd name="T8" fmla="*/ 763 w 1035"/>
                <a:gd name="T9" fmla="*/ 300 h 584"/>
                <a:gd name="T10" fmla="*/ 719 w 1035"/>
                <a:gd name="T11" fmla="*/ 265 h 584"/>
                <a:gd name="T12" fmla="*/ 674 w 1035"/>
                <a:gd name="T13" fmla="*/ 212 h 584"/>
                <a:gd name="T14" fmla="*/ 575 w 1035"/>
                <a:gd name="T15" fmla="*/ 142 h 584"/>
                <a:gd name="T16" fmla="*/ 517 w 1035"/>
                <a:gd name="T17" fmla="*/ 87 h 584"/>
                <a:gd name="T18" fmla="*/ 494 w 1035"/>
                <a:gd name="T19" fmla="*/ 46 h 584"/>
                <a:gd name="T20" fmla="*/ 483 w 1035"/>
                <a:gd name="T21" fmla="*/ 10 h 584"/>
                <a:gd name="T22" fmla="*/ 461 w 1035"/>
                <a:gd name="T23" fmla="*/ 22 h 584"/>
                <a:gd name="T24" fmla="*/ 445 w 1035"/>
                <a:gd name="T25" fmla="*/ 46 h 584"/>
                <a:gd name="T26" fmla="*/ 422 w 1035"/>
                <a:gd name="T27" fmla="*/ 47 h 584"/>
                <a:gd name="T28" fmla="*/ 381 w 1035"/>
                <a:gd name="T29" fmla="*/ 28 h 584"/>
                <a:gd name="T30" fmla="*/ 341 w 1035"/>
                <a:gd name="T31" fmla="*/ 19 h 584"/>
                <a:gd name="T32" fmla="*/ 313 w 1035"/>
                <a:gd name="T33" fmla="*/ 30 h 584"/>
                <a:gd name="T34" fmla="*/ 275 w 1035"/>
                <a:gd name="T35" fmla="*/ 51 h 584"/>
                <a:gd name="T36" fmla="*/ 249 w 1035"/>
                <a:gd name="T37" fmla="*/ 66 h 584"/>
                <a:gd name="T38" fmla="*/ 225 w 1035"/>
                <a:gd name="T39" fmla="*/ 104 h 584"/>
                <a:gd name="T40" fmla="*/ 187 w 1035"/>
                <a:gd name="T41" fmla="*/ 131 h 584"/>
                <a:gd name="T42" fmla="*/ 141 w 1035"/>
                <a:gd name="T43" fmla="*/ 147 h 584"/>
                <a:gd name="T44" fmla="*/ 100 w 1035"/>
                <a:gd name="T45" fmla="*/ 166 h 584"/>
                <a:gd name="T46" fmla="*/ 76 w 1035"/>
                <a:gd name="T47" fmla="*/ 200 h 584"/>
                <a:gd name="T48" fmla="*/ 30 w 1035"/>
                <a:gd name="T49" fmla="*/ 216 h 584"/>
                <a:gd name="T50" fmla="*/ 1 w 1035"/>
                <a:gd name="T51" fmla="*/ 243 h 584"/>
                <a:gd name="T52" fmla="*/ 8 w 1035"/>
                <a:gd name="T53" fmla="*/ 268 h 584"/>
                <a:gd name="T54" fmla="*/ 65 w 1035"/>
                <a:gd name="T55" fmla="*/ 301 h 584"/>
                <a:gd name="T56" fmla="*/ 122 w 1035"/>
                <a:gd name="T57" fmla="*/ 313 h 584"/>
                <a:gd name="T58" fmla="*/ 149 w 1035"/>
                <a:gd name="T59" fmla="*/ 303 h 584"/>
                <a:gd name="T60" fmla="*/ 187 w 1035"/>
                <a:gd name="T61" fmla="*/ 285 h 584"/>
                <a:gd name="T62" fmla="*/ 201 w 1035"/>
                <a:gd name="T63" fmla="*/ 336 h 584"/>
                <a:gd name="T64" fmla="*/ 238 w 1035"/>
                <a:gd name="T65" fmla="*/ 368 h 584"/>
                <a:gd name="T66" fmla="*/ 282 w 1035"/>
                <a:gd name="T67" fmla="*/ 393 h 584"/>
                <a:gd name="T68" fmla="*/ 286 w 1035"/>
                <a:gd name="T69" fmla="*/ 415 h 584"/>
                <a:gd name="T70" fmla="*/ 269 w 1035"/>
                <a:gd name="T71" fmla="*/ 413 h 584"/>
                <a:gd name="T72" fmla="*/ 281 w 1035"/>
                <a:gd name="T73" fmla="*/ 460 h 584"/>
                <a:gd name="T74" fmla="*/ 337 w 1035"/>
                <a:gd name="T75" fmla="*/ 477 h 584"/>
                <a:gd name="T76" fmla="*/ 367 w 1035"/>
                <a:gd name="T77" fmla="*/ 491 h 584"/>
                <a:gd name="T78" fmla="*/ 385 w 1035"/>
                <a:gd name="T79" fmla="*/ 531 h 584"/>
                <a:gd name="T80" fmla="*/ 463 w 1035"/>
                <a:gd name="T81" fmla="*/ 543 h 584"/>
                <a:gd name="T82" fmla="*/ 498 w 1035"/>
                <a:gd name="T83" fmla="*/ 533 h 584"/>
                <a:gd name="T84" fmla="*/ 547 w 1035"/>
                <a:gd name="T85" fmla="*/ 492 h 584"/>
                <a:gd name="T86" fmla="*/ 571 w 1035"/>
                <a:gd name="T87" fmla="*/ 483 h 584"/>
                <a:gd name="T88" fmla="*/ 597 w 1035"/>
                <a:gd name="T89" fmla="*/ 492 h 584"/>
                <a:gd name="T90" fmla="*/ 607 w 1035"/>
                <a:gd name="T91" fmla="*/ 517 h 584"/>
                <a:gd name="T92" fmla="*/ 618 w 1035"/>
                <a:gd name="T93" fmla="*/ 553 h 584"/>
                <a:gd name="T94" fmla="*/ 645 w 1035"/>
                <a:gd name="T95" fmla="*/ 569 h 584"/>
                <a:gd name="T96" fmla="*/ 722 w 1035"/>
                <a:gd name="T97" fmla="*/ 584 h 584"/>
                <a:gd name="T98" fmla="*/ 753 w 1035"/>
                <a:gd name="T99" fmla="*/ 560 h 584"/>
                <a:gd name="T100" fmla="*/ 771 w 1035"/>
                <a:gd name="T101" fmla="*/ 535 h 584"/>
                <a:gd name="T102" fmla="*/ 794 w 1035"/>
                <a:gd name="T103" fmla="*/ 512 h 584"/>
                <a:gd name="T104" fmla="*/ 931 w 1035"/>
                <a:gd name="T105" fmla="*/ 517 h 584"/>
                <a:gd name="T106" fmla="*/ 967 w 1035"/>
                <a:gd name="T107" fmla="*/ 505 h 584"/>
                <a:gd name="T108" fmla="*/ 979 w 1035"/>
                <a:gd name="T109" fmla="*/ 488 h 584"/>
                <a:gd name="T110" fmla="*/ 983 w 1035"/>
                <a:gd name="T111" fmla="*/ 437 h 584"/>
                <a:gd name="T112" fmla="*/ 1003 w 1035"/>
                <a:gd name="T113" fmla="*/ 344 h 584"/>
                <a:gd name="T114" fmla="*/ 1030 w 1035"/>
                <a:gd name="T115" fmla="*/ 249 h 58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35"/>
                <a:gd name="T175" fmla="*/ 0 h 584"/>
                <a:gd name="T176" fmla="*/ 1035 w 1035"/>
                <a:gd name="T177" fmla="*/ 584 h 58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35" h="584" extrusionOk="0">
                  <a:moveTo>
                    <a:pt x="1030" y="223"/>
                  </a:moveTo>
                  <a:lnTo>
                    <a:pt x="1014" y="241"/>
                  </a:lnTo>
                  <a:lnTo>
                    <a:pt x="998" y="257"/>
                  </a:lnTo>
                  <a:lnTo>
                    <a:pt x="982" y="273"/>
                  </a:lnTo>
                  <a:lnTo>
                    <a:pt x="964" y="288"/>
                  </a:lnTo>
                  <a:lnTo>
                    <a:pt x="947" y="300"/>
                  </a:lnTo>
                  <a:lnTo>
                    <a:pt x="930" y="311"/>
                  </a:lnTo>
                  <a:lnTo>
                    <a:pt x="920" y="316"/>
                  </a:lnTo>
                  <a:lnTo>
                    <a:pt x="911" y="320"/>
                  </a:lnTo>
                  <a:lnTo>
                    <a:pt x="901" y="323"/>
                  </a:lnTo>
                  <a:lnTo>
                    <a:pt x="891" y="325"/>
                  </a:lnTo>
                  <a:lnTo>
                    <a:pt x="877" y="328"/>
                  </a:lnTo>
                  <a:lnTo>
                    <a:pt x="863" y="329"/>
                  </a:lnTo>
                  <a:lnTo>
                    <a:pt x="849" y="328"/>
                  </a:lnTo>
                  <a:lnTo>
                    <a:pt x="834" y="327"/>
                  </a:lnTo>
                  <a:lnTo>
                    <a:pt x="819" y="324"/>
                  </a:lnTo>
                  <a:lnTo>
                    <a:pt x="805" y="319"/>
                  </a:lnTo>
                  <a:lnTo>
                    <a:pt x="790" y="313"/>
                  </a:lnTo>
                  <a:lnTo>
                    <a:pt x="777" y="308"/>
                  </a:lnTo>
                  <a:lnTo>
                    <a:pt x="763" y="300"/>
                  </a:lnTo>
                  <a:lnTo>
                    <a:pt x="751" y="292"/>
                  </a:lnTo>
                  <a:lnTo>
                    <a:pt x="739" y="284"/>
                  </a:lnTo>
                  <a:lnTo>
                    <a:pt x="729" y="275"/>
                  </a:lnTo>
                  <a:lnTo>
                    <a:pt x="719" y="265"/>
                  </a:lnTo>
                  <a:lnTo>
                    <a:pt x="710" y="255"/>
                  </a:lnTo>
                  <a:lnTo>
                    <a:pt x="703" y="245"/>
                  </a:lnTo>
                  <a:lnTo>
                    <a:pt x="698" y="235"/>
                  </a:lnTo>
                  <a:lnTo>
                    <a:pt x="674" y="212"/>
                  </a:lnTo>
                  <a:lnTo>
                    <a:pt x="649" y="193"/>
                  </a:lnTo>
                  <a:lnTo>
                    <a:pt x="623" y="175"/>
                  </a:lnTo>
                  <a:lnTo>
                    <a:pt x="599" y="159"/>
                  </a:lnTo>
                  <a:lnTo>
                    <a:pt x="575" y="142"/>
                  </a:lnTo>
                  <a:lnTo>
                    <a:pt x="551" y="122"/>
                  </a:lnTo>
                  <a:lnTo>
                    <a:pt x="539" y="111"/>
                  </a:lnTo>
                  <a:lnTo>
                    <a:pt x="529" y="99"/>
                  </a:lnTo>
                  <a:lnTo>
                    <a:pt x="517" y="87"/>
                  </a:lnTo>
                  <a:lnTo>
                    <a:pt x="506" y="72"/>
                  </a:lnTo>
                  <a:lnTo>
                    <a:pt x="499" y="64"/>
                  </a:lnTo>
                  <a:lnTo>
                    <a:pt x="497" y="55"/>
                  </a:lnTo>
                  <a:lnTo>
                    <a:pt x="494" y="46"/>
                  </a:lnTo>
                  <a:lnTo>
                    <a:pt x="493" y="36"/>
                  </a:lnTo>
                  <a:lnTo>
                    <a:pt x="490" y="27"/>
                  </a:lnTo>
                  <a:lnTo>
                    <a:pt x="487" y="19"/>
                  </a:lnTo>
                  <a:lnTo>
                    <a:pt x="483" y="10"/>
                  </a:lnTo>
                  <a:lnTo>
                    <a:pt x="475" y="0"/>
                  </a:lnTo>
                  <a:lnTo>
                    <a:pt x="469" y="6"/>
                  </a:lnTo>
                  <a:lnTo>
                    <a:pt x="465" y="14"/>
                  </a:lnTo>
                  <a:lnTo>
                    <a:pt x="461" y="22"/>
                  </a:lnTo>
                  <a:lnTo>
                    <a:pt x="457" y="30"/>
                  </a:lnTo>
                  <a:lnTo>
                    <a:pt x="453" y="36"/>
                  </a:lnTo>
                  <a:lnTo>
                    <a:pt x="447" y="43"/>
                  </a:lnTo>
                  <a:lnTo>
                    <a:pt x="445" y="46"/>
                  </a:lnTo>
                  <a:lnTo>
                    <a:pt x="441" y="47"/>
                  </a:lnTo>
                  <a:lnTo>
                    <a:pt x="438" y="48"/>
                  </a:lnTo>
                  <a:lnTo>
                    <a:pt x="433" y="48"/>
                  </a:lnTo>
                  <a:lnTo>
                    <a:pt x="422" y="47"/>
                  </a:lnTo>
                  <a:lnTo>
                    <a:pt x="411" y="44"/>
                  </a:lnTo>
                  <a:lnTo>
                    <a:pt x="401" y="39"/>
                  </a:lnTo>
                  <a:lnTo>
                    <a:pt x="391" y="34"/>
                  </a:lnTo>
                  <a:lnTo>
                    <a:pt x="381" y="28"/>
                  </a:lnTo>
                  <a:lnTo>
                    <a:pt x="370" y="23"/>
                  </a:lnTo>
                  <a:lnTo>
                    <a:pt x="359" y="20"/>
                  </a:lnTo>
                  <a:lnTo>
                    <a:pt x="349" y="19"/>
                  </a:lnTo>
                  <a:lnTo>
                    <a:pt x="341" y="19"/>
                  </a:lnTo>
                  <a:lnTo>
                    <a:pt x="334" y="20"/>
                  </a:lnTo>
                  <a:lnTo>
                    <a:pt x="329" y="22"/>
                  </a:lnTo>
                  <a:lnTo>
                    <a:pt x="323" y="24"/>
                  </a:lnTo>
                  <a:lnTo>
                    <a:pt x="313" y="30"/>
                  </a:lnTo>
                  <a:lnTo>
                    <a:pt x="303" y="36"/>
                  </a:lnTo>
                  <a:lnTo>
                    <a:pt x="293" y="43"/>
                  </a:lnTo>
                  <a:lnTo>
                    <a:pt x="282" y="50"/>
                  </a:lnTo>
                  <a:lnTo>
                    <a:pt x="275" y="51"/>
                  </a:lnTo>
                  <a:lnTo>
                    <a:pt x="269" y="54"/>
                  </a:lnTo>
                  <a:lnTo>
                    <a:pt x="261" y="54"/>
                  </a:lnTo>
                  <a:lnTo>
                    <a:pt x="253" y="55"/>
                  </a:lnTo>
                  <a:lnTo>
                    <a:pt x="249" y="66"/>
                  </a:lnTo>
                  <a:lnTo>
                    <a:pt x="243" y="76"/>
                  </a:lnTo>
                  <a:lnTo>
                    <a:pt x="238" y="86"/>
                  </a:lnTo>
                  <a:lnTo>
                    <a:pt x="231" y="95"/>
                  </a:lnTo>
                  <a:lnTo>
                    <a:pt x="225" y="104"/>
                  </a:lnTo>
                  <a:lnTo>
                    <a:pt x="215" y="111"/>
                  </a:lnTo>
                  <a:lnTo>
                    <a:pt x="207" y="119"/>
                  </a:lnTo>
                  <a:lnTo>
                    <a:pt x="198" y="126"/>
                  </a:lnTo>
                  <a:lnTo>
                    <a:pt x="187" y="131"/>
                  </a:lnTo>
                  <a:lnTo>
                    <a:pt x="177" y="136"/>
                  </a:lnTo>
                  <a:lnTo>
                    <a:pt x="165" y="140"/>
                  </a:lnTo>
                  <a:lnTo>
                    <a:pt x="153" y="144"/>
                  </a:lnTo>
                  <a:lnTo>
                    <a:pt x="141" y="147"/>
                  </a:lnTo>
                  <a:lnTo>
                    <a:pt x="129" y="150"/>
                  </a:lnTo>
                  <a:lnTo>
                    <a:pt x="116" y="151"/>
                  </a:lnTo>
                  <a:lnTo>
                    <a:pt x="102" y="151"/>
                  </a:lnTo>
                  <a:lnTo>
                    <a:pt x="100" y="166"/>
                  </a:lnTo>
                  <a:lnTo>
                    <a:pt x="96" y="178"/>
                  </a:lnTo>
                  <a:lnTo>
                    <a:pt x="90" y="187"/>
                  </a:lnTo>
                  <a:lnTo>
                    <a:pt x="84" y="193"/>
                  </a:lnTo>
                  <a:lnTo>
                    <a:pt x="76" y="200"/>
                  </a:lnTo>
                  <a:lnTo>
                    <a:pt x="68" y="204"/>
                  </a:lnTo>
                  <a:lnTo>
                    <a:pt x="58" y="208"/>
                  </a:lnTo>
                  <a:lnTo>
                    <a:pt x="49" y="211"/>
                  </a:lnTo>
                  <a:lnTo>
                    <a:pt x="30" y="216"/>
                  </a:lnTo>
                  <a:lnTo>
                    <a:pt x="14" y="224"/>
                  </a:lnTo>
                  <a:lnTo>
                    <a:pt x="9" y="228"/>
                  </a:lnTo>
                  <a:lnTo>
                    <a:pt x="4" y="235"/>
                  </a:lnTo>
                  <a:lnTo>
                    <a:pt x="1" y="243"/>
                  </a:lnTo>
                  <a:lnTo>
                    <a:pt x="0" y="253"/>
                  </a:lnTo>
                  <a:lnTo>
                    <a:pt x="1" y="257"/>
                  </a:lnTo>
                  <a:lnTo>
                    <a:pt x="4" y="263"/>
                  </a:lnTo>
                  <a:lnTo>
                    <a:pt x="8" y="268"/>
                  </a:lnTo>
                  <a:lnTo>
                    <a:pt x="13" y="273"/>
                  </a:lnTo>
                  <a:lnTo>
                    <a:pt x="28" y="283"/>
                  </a:lnTo>
                  <a:lnTo>
                    <a:pt x="46" y="292"/>
                  </a:lnTo>
                  <a:lnTo>
                    <a:pt x="65" y="301"/>
                  </a:lnTo>
                  <a:lnTo>
                    <a:pt x="84" y="308"/>
                  </a:lnTo>
                  <a:lnTo>
                    <a:pt x="101" y="312"/>
                  </a:lnTo>
                  <a:lnTo>
                    <a:pt x="114" y="313"/>
                  </a:lnTo>
                  <a:lnTo>
                    <a:pt x="122" y="313"/>
                  </a:lnTo>
                  <a:lnTo>
                    <a:pt x="129" y="312"/>
                  </a:lnTo>
                  <a:lnTo>
                    <a:pt x="134" y="311"/>
                  </a:lnTo>
                  <a:lnTo>
                    <a:pt x="140" y="308"/>
                  </a:lnTo>
                  <a:lnTo>
                    <a:pt x="149" y="303"/>
                  </a:lnTo>
                  <a:lnTo>
                    <a:pt x="157" y="296"/>
                  </a:lnTo>
                  <a:lnTo>
                    <a:pt x="169" y="280"/>
                  </a:lnTo>
                  <a:lnTo>
                    <a:pt x="181" y="265"/>
                  </a:lnTo>
                  <a:lnTo>
                    <a:pt x="187" y="285"/>
                  </a:lnTo>
                  <a:lnTo>
                    <a:pt x="193" y="307"/>
                  </a:lnTo>
                  <a:lnTo>
                    <a:pt x="194" y="317"/>
                  </a:lnTo>
                  <a:lnTo>
                    <a:pt x="197" y="327"/>
                  </a:lnTo>
                  <a:lnTo>
                    <a:pt x="201" y="336"/>
                  </a:lnTo>
                  <a:lnTo>
                    <a:pt x="205" y="344"/>
                  </a:lnTo>
                  <a:lnTo>
                    <a:pt x="214" y="353"/>
                  </a:lnTo>
                  <a:lnTo>
                    <a:pt x="226" y="361"/>
                  </a:lnTo>
                  <a:lnTo>
                    <a:pt x="238" y="368"/>
                  </a:lnTo>
                  <a:lnTo>
                    <a:pt x="251" y="375"/>
                  </a:lnTo>
                  <a:lnTo>
                    <a:pt x="265" y="381"/>
                  </a:lnTo>
                  <a:lnTo>
                    <a:pt x="277" y="388"/>
                  </a:lnTo>
                  <a:lnTo>
                    <a:pt x="282" y="393"/>
                  </a:lnTo>
                  <a:lnTo>
                    <a:pt x="286" y="397"/>
                  </a:lnTo>
                  <a:lnTo>
                    <a:pt x="291" y="404"/>
                  </a:lnTo>
                  <a:lnTo>
                    <a:pt x="294" y="409"/>
                  </a:lnTo>
                  <a:lnTo>
                    <a:pt x="286" y="415"/>
                  </a:lnTo>
                  <a:lnTo>
                    <a:pt x="279" y="416"/>
                  </a:lnTo>
                  <a:lnTo>
                    <a:pt x="277" y="416"/>
                  </a:lnTo>
                  <a:lnTo>
                    <a:pt x="273" y="416"/>
                  </a:lnTo>
                  <a:lnTo>
                    <a:pt x="269" y="413"/>
                  </a:lnTo>
                  <a:lnTo>
                    <a:pt x="265" y="409"/>
                  </a:lnTo>
                  <a:lnTo>
                    <a:pt x="265" y="445"/>
                  </a:lnTo>
                  <a:lnTo>
                    <a:pt x="273" y="453"/>
                  </a:lnTo>
                  <a:lnTo>
                    <a:pt x="281" y="460"/>
                  </a:lnTo>
                  <a:lnTo>
                    <a:pt x="290" y="465"/>
                  </a:lnTo>
                  <a:lnTo>
                    <a:pt x="299" y="468"/>
                  </a:lnTo>
                  <a:lnTo>
                    <a:pt x="318" y="473"/>
                  </a:lnTo>
                  <a:lnTo>
                    <a:pt x="337" y="477"/>
                  </a:lnTo>
                  <a:lnTo>
                    <a:pt x="345" y="479"/>
                  </a:lnTo>
                  <a:lnTo>
                    <a:pt x="353" y="481"/>
                  </a:lnTo>
                  <a:lnTo>
                    <a:pt x="361" y="485"/>
                  </a:lnTo>
                  <a:lnTo>
                    <a:pt x="367" y="491"/>
                  </a:lnTo>
                  <a:lnTo>
                    <a:pt x="373" y="497"/>
                  </a:lnTo>
                  <a:lnTo>
                    <a:pt x="378" y="507"/>
                  </a:lnTo>
                  <a:lnTo>
                    <a:pt x="382" y="517"/>
                  </a:lnTo>
                  <a:lnTo>
                    <a:pt x="385" y="531"/>
                  </a:lnTo>
                  <a:lnTo>
                    <a:pt x="403" y="535"/>
                  </a:lnTo>
                  <a:lnTo>
                    <a:pt x="425" y="539"/>
                  </a:lnTo>
                  <a:lnTo>
                    <a:pt x="445" y="541"/>
                  </a:lnTo>
                  <a:lnTo>
                    <a:pt x="463" y="543"/>
                  </a:lnTo>
                  <a:lnTo>
                    <a:pt x="473" y="541"/>
                  </a:lnTo>
                  <a:lnTo>
                    <a:pt x="482" y="540"/>
                  </a:lnTo>
                  <a:lnTo>
                    <a:pt x="490" y="537"/>
                  </a:lnTo>
                  <a:lnTo>
                    <a:pt x="498" y="533"/>
                  </a:lnTo>
                  <a:lnTo>
                    <a:pt x="511" y="523"/>
                  </a:lnTo>
                  <a:lnTo>
                    <a:pt x="525" y="512"/>
                  </a:lnTo>
                  <a:lnTo>
                    <a:pt x="535" y="501"/>
                  </a:lnTo>
                  <a:lnTo>
                    <a:pt x="547" y="492"/>
                  </a:lnTo>
                  <a:lnTo>
                    <a:pt x="553" y="488"/>
                  </a:lnTo>
                  <a:lnTo>
                    <a:pt x="559" y="484"/>
                  </a:lnTo>
                  <a:lnTo>
                    <a:pt x="565" y="483"/>
                  </a:lnTo>
                  <a:lnTo>
                    <a:pt x="571" y="483"/>
                  </a:lnTo>
                  <a:lnTo>
                    <a:pt x="579" y="483"/>
                  </a:lnTo>
                  <a:lnTo>
                    <a:pt x="587" y="485"/>
                  </a:lnTo>
                  <a:lnTo>
                    <a:pt x="593" y="488"/>
                  </a:lnTo>
                  <a:lnTo>
                    <a:pt x="597" y="492"/>
                  </a:lnTo>
                  <a:lnTo>
                    <a:pt x="601" y="497"/>
                  </a:lnTo>
                  <a:lnTo>
                    <a:pt x="603" y="504"/>
                  </a:lnTo>
                  <a:lnTo>
                    <a:pt x="606" y="511"/>
                  </a:lnTo>
                  <a:lnTo>
                    <a:pt x="607" y="517"/>
                  </a:lnTo>
                  <a:lnTo>
                    <a:pt x="611" y="531"/>
                  </a:lnTo>
                  <a:lnTo>
                    <a:pt x="614" y="543"/>
                  </a:lnTo>
                  <a:lnTo>
                    <a:pt x="617" y="549"/>
                  </a:lnTo>
                  <a:lnTo>
                    <a:pt x="618" y="553"/>
                  </a:lnTo>
                  <a:lnTo>
                    <a:pt x="622" y="557"/>
                  </a:lnTo>
                  <a:lnTo>
                    <a:pt x="626" y="560"/>
                  </a:lnTo>
                  <a:lnTo>
                    <a:pt x="634" y="565"/>
                  </a:lnTo>
                  <a:lnTo>
                    <a:pt x="645" y="569"/>
                  </a:lnTo>
                  <a:lnTo>
                    <a:pt x="658" y="573"/>
                  </a:lnTo>
                  <a:lnTo>
                    <a:pt x="671" y="577"/>
                  </a:lnTo>
                  <a:lnTo>
                    <a:pt x="699" y="583"/>
                  </a:lnTo>
                  <a:lnTo>
                    <a:pt x="722" y="584"/>
                  </a:lnTo>
                  <a:lnTo>
                    <a:pt x="725" y="579"/>
                  </a:lnTo>
                  <a:lnTo>
                    <a:pt x="733" y="572"/>
                  </a:lnTo>
                  <a:lnTo>
                    <a:pt x="742" y="565"/>
                  </a:lnTo>
                  <a:lnTo>
                    <a:pt x="753" y="560"/>
                  </a:lnTo>
                  <a:lnTo>
                    <a:pt x="758" y="555"/>
                  </a:lnTo>
                  <a:lnTo>
                    <a:pt x="763" y="548"/>
                  </a:lnTo>
                  <a:lnTo>
                    <a:pt x="767" y="541"/>
                  </a:lnTo>
                  <a:lnTo>
                    <a:pt x="771" y="535"/>
                  </a:lnTo>
                  <a:lnTo>
                    <a:pt x="775" y="527"/>
                  </a:lnTo>
                  <a:lnTo>
                    <a:pt x="781" y="520"/>
                  </a:lnTo>
                  <a:lnTo>
                    <a:pt x="786" y="516"/>
                  </a:lnTo>
                  <a:lnTo>
                    <a:pt x="794" y="512"/>
                  </a:lnTo>
                  <a:lnTo>
                    <a:pt x="839" y="515"/>
                  </a:lnTo>
                  <a:lnTo>
                    <a:pt x="902" y="519"/>
                  </a:lnTo>
                  <a:lnTo>
                    <a:pt x="916" y="519"/>
                  </a:lnTo>
                  <a:lnTo>
                    <a:pt x="931" y="517"/>
                  </a:lnTo>
                  <a:lnTo>
                    <a:pt x="944" y="515"/>
                  </a:lnTo>
                  <a:lnTo>
                    <a:pt x="956" y="511"/>
                  </a:lnTo>
                  <a:lnTo>
                    <a:pt x="962" y="509"/>
                  </a:lnTo>
                  <a:lnTo>
                    <a:pt x="967" y="505"/>
                  </a:lnTo>
                  <a:lnTo>
                    <a:pt x="971" y="503"/>
                  </a:lnTo>
                  <a:lnTo>
                    <a:pt x="975" y="499"/>
                  </a:lnTo>
                  <a:lnTo>
                    <a:pt x="978" y="493"/>
                  </a:lnTo>
                  <a:lnTo>
                    <a:pt x="979" y="488"/>
                  </a:lnTo>
                  <a:lnTo>
                    <a:pt x="980" y="483"/>
                  </a:lnTo>
                  <a:lnTo>
                    <a:pt x="982" y="476"/>
                  </a:lnTo>
                  <a:lnTo>
                    <a:pt x="982" y="456"/>
                  </a:lnTo>
                  <a:lnTo>
                    <a:pt x="983" y="437"/>
                  </a:lnTo>
                  <a:lnTo>
                    <a:pt x="984" y="420"/>
                  </a:lnTo>
                  <a:lnTo>
                    <a:pt x="988" y="404"/>
                  </a:lnTo>
                  <a:lnTo>
                    <a:pt x="995" y="373"/>
                  </a:lnTo>
                  <a:lnTo>
                    <a:pt x="1003" y="344"/>
                  </a:lnTo>
                  <a:lnTo>
                    <a:pt x="1012" y="313"/>
                  </a:lnTo>
                  <a:lnTo>
                    <a:pt x="1022" y="283"/>
                  </a:lnTo>
                  <a:lnTo>
                    <a:pt x="1026" y="267"/>
                  </a:lnTo>
                  <a:lnTo>
                    <a:pt x="1030" y="249"/>
                  </a:lnTo>
                  <a:lnTo>
                    <a:pt x="1032" y="231"/>
                  </a:lnTo>
                  <a:lnTo>
                    <a:pt x="1035" y="211"/>
                  </a:lnTo>
                  <a:lnTo>
                    <a:pt x="1030" y="22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5" name="Freeform 53"/>
            <p:cNvSpPr/>
            <p:nvPr/>
          </p:nvSpPr>
          <p:spPr bwMode="auto">
            <a:xfrm>
              <a:off x="4739394" y="3021183"/>
              <a:ext cx="298971" cy="270997"/>
            </a:xfrm>
            <a:custGeom>
              <a:avLst/>
              <a:gdLst>
                <a:gd name="T0" fmla="*/ 311 w 560"/>
                <a:gd name="T1" fmla="*/ 452 h 506"/>
                <a:gd name="T2" fmla="*/ 337 w 560"/>
                <a:gd name="T3" fmla="*/ 433 h 506"/>
                <a:gd name="T4" fmla="*/ 375 w 560"/>
                <a:gd name="T5" fmla="*/ 421 h 506"/>
                <a:gd name="T6" fmla="*/ 397 w 560"/>
                <a:gd name="T7" fmla="*/ 404 h 506"/>
                <a:gd name="T8" fmla="*/ 409 w 560"/>
                <a:gd name="T9" fmla="*/ 368 h 506"/>
                <a:gd name="T10" fmla="*/ 448 w 560"/>
                <a:gd name="T11" fmla="*/ 364 h 506"/>
                <a:gd name="T12" fmla="*/ 484 w 560"/>
                <a:gd name="T13" fmla="*/ 353 h 506"/>
                <a:gd name="T14" fmla="*/ 514 w 560"/>
                <a:gd name="T15" fmla="*/ 336 h 506"/>
                <a:gd name="T16" fmla="*/ 538 w 560"/>
                <a:gd name="T17" fmla="*/ 312 h 506"/>
                <a:gd name="T18" fmla="*/ 556 w 560"/>
                <a:gd name="T19" fmla="*/ 283 h 506"/>
                <a:gd name="T20" fmla="*/ 541 w 560"/>
                <a:gd name="T21" fmla="*/ 269 h 506"/>
                <a:gd name="T22" fmla="*/ 520 w 560"/>
                <a:gd name="T23" fmla="*/ 256 h 506"/>
                <a:gd name="T24" fmla="*/ 504 w 560"/>
                <a:gd name="T25" fmla="*/ 236 h 506"/>
                <a:gd name="T26" fmla="*/ 484 w 560"/>
                <a:gd name="T27" fmla="*/ 179 h 506"/>
                <a:gd name="T28" fmla="*/ 469 w 560"/>
                <a:gd name="T29" fmla="*/ 115 h 506"/>
                <a:gd name="T30" fmla="*/ 450 w 560"/>
                <a:gd name="T31" fmla="*/ 71 h 506"/>
                <a:gd name="T32" fmla="*/ 435 w 560"/>
                <a:gd name="T33" fmla="*/ 52 h 506"/>
                <a:gd name="T34" fmla="*/ 412 w 560"/>
                <a:gd name="T35" fmla="*/ 44 h 506"/>
                <a:gd name="T36" fmla="*/ 395 w 560"/>
                <a:gd name="T37" fmla="*/ 47 h 506"/>
                <a:gd name="T38" fmla="*/ 384 w 560"/>
                <a:gd name="T39" fmla="*/ 63 h 506"/>
                <a:gd name="T40" fmla="*/ 363 w 560"/>
                <a:gd name="T41" fmla="*/ 64 h 506"/>
                <a:gd name="T42" fmla="*/ 339 w 560"/>
                <a:gd name="T43" fmla="*/ 45 h 506"/>
                <a:gd name="T44" fmla="*/ 307 w 560"/>
                <a:gd name="T45" fmla="*/ 11 h 506"/>
                <a:gd name="T46" fmla="*/ 285 w 560"/>
                <a:gd name="T47" fmla="*/ 1 h 506"/>
                <a:gd name="T48" fmla="*/ 251 w 560"/>
                <a:gd name="T49" fmla="*/ 5 h 506"/>
                <a:gd name="T50" fmla="*/ 237 w 560"/>
                <a:gd name="T51" fmla="*/ 4 h 506"/>
                <a:gd name="T52" fmla="*/ 217 w 560"/>
                <a:gd name="T53" fmla="*/ 15 h 506"/>
                <a:gd name="T54" fmla="*/ 191 w 560"/>
                <a:gd name="T55" fmla="*/ 19 h 506"/>
                <a:gd name="T56" fmla="*/ 156 w 560"/>
                <a:gd name="T57" fmla="*/ 19 h 506"/>
                <a:gd name="T58" fmla="*/ 151 w 560"/>
                <a:gd name="T59" fmla="*/ 56 h 506"/>
                <a:gd name="T60" fmla="*/ 137 w 560"/>
                <a:gd name="T61" fmla="*/ 80 h 506"/>
                <a:gd name="T62" fmla="*/ 115 w 560"/>
                <a:gd name="T63" fmla="*/ 101 h 506"/>
                <a:gd name="T64" fmla="*/ 99 w 560"/>
                <a:gd name="T65" fmla="*/ 125 h 506"/>
                <a:gd name="T66" fmla="*/ 97 w 560"/>
                <a:gd name="T67" fmla="*/ 156 h 506"/>
                <a:gd name="T68" fmla="*/ 108 w 560"/>
                <a:gd name="T69" fmla="*/ 177 h 506"/>
                <a:gd name="T70" fmla="*/ 129 w 560"/>
                <a:gd name="T71" fmla="*/ 187 h 506"/>
                <a:gd name="T72" fmla="*/ 139 w 560"/>
                <a:gd name="T73" fmla="*/ 217 h 506"/>
                <a:gd name="T74" fmla="*/ 135 w 560"/>
                <a:gd name="T75" fmla="*/ 239 h 506"/>
                <a:gd name="T76" fmla="*/ 116 w 560"/>
                <a:gd name="T77" fmla="*/ 268 h 506"/>
                <a:gd name="T78" fmla="*/ 81 w 560"/>
                <a:gd name="T79" fmla="*/ 296 h 506"/>
                <a:gd name="T80" fmla="*/ 44 w 560"/>
                <a:gd name="T81" fmla="*/ 324 h 506"/>
                <a:gd name="T82" fmla="*/ 12 w 560"/>
                <a:gd name="T83" fmla="*/ 360 h 506"/>
                <a:gd name="T84" fmla="*/ 1 w 560"/>
                <a:gd name="T85" fmla="*/ 391 h 506"/>
                <a:gd name="T86" fmla="*/ 1 w 560"/>
                <a:gd name="T87" fmla="*/ 425 h 506"/>
                <a:gd name="T88" fmla="*/ 19 w 560"/>
                <a:gd name="T89" fmla="*/ 472 h 506"/>
                <a:gd name="T90" fmla="*/ 35 w 560"/>
                <a:gd name="T91" fmla="*/ 492 h 506"/>
                <a:gd name="T92" fmla="*/ 52 w 560"/>
                <a:gd name="T93" fmla="*/ 504 h 506"/>
                <a:gd name="T94" fmla="*/ 75 w 560"/>
                <a:gd name="T95" fmla="*/ 506 h 506"/>
                <a:gd name="T96" fmla="*/ 96 w 560"/>
                <a:gd name="T97" fmla="*/ 498 h 506"/>
                <a:gd name="T98" fmla="*/ 129 w 560"/>
                <a:gd name="T99" fmla="*/ 469 h 506"/>
                <a:gd name="T100" fmla="*/ 153 w 560"/>
                <a:gd name="T101" fmla="*/ 454 h 506"/>
                <a:gd name="T102" fmla="*/ 185 w 560"/>
                <a:gd name="T103" fmla="*/ 453 h 506"/>
                <a:gd name="T104" fmla="*/ 235 w 560"/>
                <a:gd name="T105" fmla="*/ 461 h 506"/>
                <a:gd name="T106" fmla="*/ 283 w 560"/>
                <a:gd name="T107" fmla="*/ 469 h 5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0"/>
                <a:gd name="T163" fmla="*/ 0 h 506"/>
                <a:gd name="T164" fmla="*/ 560 w 560"/>
                <a:gd name="T165" fmla="*/ 506 h 5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0" h="506" extrusionOk="0">
                  <a:moveTo>
                    <a:pt x="307" y="470"/>
                  </a:moveTo>
                  <a:lnTo>
                    <a:pt x="308" y="460"/>
                  </a:lnTo>
                  <a:lnTo>
                    <a:pt x="311" y="452"/>
                  </a:lnTo>
                  <a:lnTo>
                    <a:pt x="316" y="445"/>
                  </a:lnTo>
                  <a:lnTo>
                    <a:pt x="321" y="441"/>
                  </a:lnTo>
                  <a:lnTo>
                    <a:pt x="337" y="433"/>
                  </a:lnTo>
                  <a:lnTo>
                    <a:pt x="356" y="428"/>
                  </a:lnTo>
                  <a:lnTo>
                    <a:pt x="365" y="425"/>
                  </a:lnTo>
                  <a:lnTo>
                    <a:pt x="375" y="421"/>
                  </a:lnTo>
                  <a:lnTo>
                    <a:pt x="383" y="417"/>
                  </a:lnTo>
                  <a:lnTo>
                    <a:pt x="391" y="410"/>
                  </a:lnTo>
                  <a:lnTo>
                    <a:pt x="397" y="404"/>
                  </a:lnTo>
                  <a:lnTo>
                    <a:pt x="403" y="395"/>
                  </a:lnTo>
                  <a:lnTo>
                    <a:pt x="407" y="383"/>
                  </a:lnTo>
                  <a:lnTo>
                    <a:pt x="409" y="368"/>
                  </a:lnTo>
                  <a:lnTo>
                    <a:pt x="423" y="368"/>
                  </a:lnTo>
                  <a:lnTo>
                    <a:pt x="436" y="367"/>
                  </a:lnTo>
                  <a:lnTo>
                    <a:pt x="448" y="364"/>
                  </a:lnTo>
                  <a:lnTo>
                    <a:pt x="460" y="361"/>
                  </a:lnTo>
                  <a:lnTo>
                    <a:pt x="472" y="357"/>
                  </a:lnTo>
                  <a:lnTo>
                    <a:pt x="484" y="353"/>
                  </a:lnTo>
                  <a:lnTo>
                    <a:pt x="494" y="348"/>
                  </a:lnTo>
                  <a:lnTo>
                    <a:pt x="505" y="343"/>
                  </a:lnTo>
                  <a:lnTo>
                    <a:pt x="514" y="336"/>
                  </a:lnTo>
                  <a:lnTo>
                    <a:pt x="522" y="328"/>
                  </a:lnTo>
                  <a:lnTo>
                    <a:pt x="532" y="321"/>
                  </a:lnTo>
                  <a:lnTo>
                    <a:pt x="538" y="312"/>
                  </a:lnTo>
                  <a:lnTo>
                    <a:pt x="545" y="303"/>
                  </a:lnTo>
                  <a:lnTo>
                    <a:pt x="550" y="293"/>
                  </a:lnTo>
                  <a:lnTo>
                    <a:pt x="556" y="283"/>
                  </a:lnTo>
                  <a:lnTo>
                    <a:pt x="560" y="272"/>
                  </a:lnTo>
                  <a:lnTo>
                    <a:pt x="550" y="271"/>
                  </a:lnTo>
                  <a:lnTo>
                    <a:pt x="541" y="269"/>
                  </a:lnTo>
                  <a:lnTo>
                    <a:pt x="533" y="267"/>
                  </a:lnTo>
                  <a:lnTo>
                    <a:pt x="526" y="261"/>
                  </a:lnTo>
                  <a:lnTo>
                    <a:pt x="520" y="256"/>
                  </a:lnTo>
                  <a:lnTo>
                    <a:pt x="513" y="251"/>
                  </a:lnTo>
                  <a:lnTo>
                    <a:pt x="508" y="244"/>
                  </a:lnTo>
                  <a:lnTo>
                    <a:pt x="504" y="236"/>
                  </a:lnTo>
                  <a:lnTo>
                    <a:pt x="496" y="219"/>
                  </a:lnTo>
                  <a:lnTo>
                    <a:pt x="489" y="199"/>
                  </a:lnTo>
                  <a:lnTo>
                    <a:pt x="484" y="179"/>
                  </a:lnTo>
                  <a:lnTo>
                    <a:pt x="478" y="157"/>
                  </a:lnTo>
                  <a:lnTo>
                    <a:pt x="474" y="136"/>
                  </a:lnTo>
                  <a:lnTo>
                    <a:pt x="469" y="115"/>
                  </a:lnTo>
                  <a:lnTo>
                    <a:pt x="462" y="96"/>
                  </a:lnTo>
                  <a:lnTo>
                    <a:pt x="456" y="79"/>
                  </a:lnTo>
                  <a:lnTo>
                    <a:pt x="450" y="71"/>
                  </a:lnTo>
                  <a:lnTo>
                    <a:pt x="447" y="64"/>
                  </a:lnTo>
                  <a:lnTo>
                    <a:pt x="441" y="57"/>
                  </a:lnTo>
                  <a:lnTo>
                    <a:pt x="435" y="52"/>
                  </a:lnTo>
                  <a:lnTo>
                    <a:pt x="428" y="48"/>
                  </a:lnTo>
                  <a:lnTo>
                    <a:pt x="420" y="45"/>
                  </a:lnTo>
                  <a:lnTo>
                    <a:pt x="412" y="44"/>
                  </a:lnTo>
                  <a:lnTo>
                    <a:pt x="403" y="43"/>
                  </a:lnTo>
                  <a:lnTo>
                    <a:pt x="399" y="44"/>
                  </a:lnTo>
                  <a:lnTo>
                    <a:pt x="395" y="47"/>
                  </a:lnTo>
                  <a:lnTo>
                    <a:pt x="392" y="51"/>
                  </a:lnTo>
                  <a:lnTo>
                    <a:pt x="389" y="55"/>
                  </a:lnTo>
                  <a:lnTo>
                    <a:pt x="384" y="63"/>
                  </a:lnTo>
                  <a:lnTo>
                    <a:pt x="379" y="67"/>
                  </a:lnTo>
                  <a:lnTo>
                    <a:pt x="371" y="67"/>
                  </a:lnTo>
                  <a:lnTo>
                    <a:pt x="363" y="64"/>
                  </a:lnTo>
                  <a:lnTo>
                    <a:pt x="356" y="61"/>
                  </a:lnTo>
                  <a:lnTo>
                    <a:pt x="349" y="56"/>
                  </a:lnTo>
                  <a:lnTo>
                    <a:pt x="339" y="45"/>
                  </a:lnTo>
                  <a:lnTo>
                    <a:pt x="328" y="33"/>
                  </a:lnTo>
                  <a:lnTo>
                    <a:pt x="317" y="21"/>
                  </a:lnTo>
                  <a:lnTo>
                    <a:pt x="307" y="11"/>
                  </a:lnTo>
                  <a:lnTo>
                    <a:pt x="300" y="7"/>
                  </a:lnTo>
                  <a:lnTo>
                    <a:pt x="293" y="4"/>
                  </a:lnTo>
                  <a:lnTo>
                    <a:pt x="285" y="1"/>
                  </a:lnTo>
                  <a:lnTo>
                    <a:pt x="276" y="0"/>
                  </a:lnTo>
                  <a:lnTo>
                    <a:pt x="263" y="3"/>
                  </a:lnTo>
                  <a:lnTo>
                    <a:pt x="251" y="5"/>
                  </a:lnTo>
                  <a:lnTo>
                    <a:pt x="245" y="5"/>
                  </a:lnTo>
                  <a:lnTo>
                    <a:pt x="241" y="5"/>
                  </a:lnTo>
                  <a:lnTo>
                    <a:pt x="237" y="4"/>
                  </a:lnTo>
                  <a:lnTo>
                    <a:pt x="235" y="0"/>
                  </a:lnTo>
                  <a:lnTo>
                    <a:pt x="225" y="8"/>
                  </a:lnTo>
                  <a:lnTo>
                    <a:pt x="217" y="15"/>
                  </a:lnTo>
                  <a:lnTo>
                    <a:pt x="209" y="17"/>
                  </a:lnTo>
                  <a:lnTo>
                    <a:pt x="204" y="19"/>
                  </a:lnTo>
                  <a:lnTo>
                    <a:pt x="191" y="19"/>
                  </a:lnTo>
                  <a:lnTo>
                    <a:pt x="177" y="19"/>
                  </a:lnTo>
                  <a:lnTo>
                    <a:pt x="167" y="19"/>
                  </a:lnTo>
                  <a:lnTo>
                    <a:pt x="156" y="19"/>
                  </a:lnTo>
                  <a:lnTo>
                    <a:pt x="156" y="33"/>
                  </a:lnTo>
                  <a:lnTo>
                    <a:pt x="153" y="45"/>
                  </a:lnTo>
                  <a:lnTo>
                    <a:pt x="151" y="56"/>
                  </a:lnTo>
                  <a:lnTo>
                    <a:pt x="147" y="65"/>
                  </a:lnTo>
                  <a:lnTo>
                    <a:pt x="143" y="73"/>
                  </a:lnTo>
                  <a:lnTo>
                    <a:pt x="137" y="80"/>
                  </a:lnTo>
                  <a:lnTo>
                    <a:pt x="132" y="85"/>
                  </a:lnTo>
                  <a:lnTo>
                    <a:pt x="127" y="91"/>
                  </a:lnTo>
                  <a:lnTo>
                    <a:pt x="115" y="101"/>
                  </a:lnTo>
                  <a:lnTo>
                    <a:pt x="105" y="112"/>
                  </a:lnTo>
                  <a:lnTo>
                    <a:pt x="101" y="119"/>
                  </a:lnTo>
                  <a:lnTo>
                    <a:pt x="99" y="125"/>
                  </a:lnTo>
                  <a:lnTo>
                    <a:pt x="96" y="135"/>
                  </a:lnTo>
                  <a:lnTo>
                    <a:pt x="96" y="145"/>
                  </a:lnTo>
                  <a:lnTo>
                    <a:pt x="97" y="156"/>
                  </a:lnTo>
                  <a:lnTo>
                    <a:pt x="99" y="164"/>
                  </a:lnTo>
                  <a:lnTo>
                    <a:pt x="103" y="172"/>
                  </a:lnTo>
                  <a:lnTo>
                    <a:pt x="108" y="177"/>
                  </a:lnTo>
                  <a:lnTo>
                    <a:pt x="115" y="181"/>
                  </a:lnTo>
                  <a:lnTo>
                    <a:pt x="121" y="185"/>
                  </a:lnTo>
                  <a:lnTo>
                    <a:pt x="129" y="187"/>
                  </a:lnTo>
                  <a:lnTo>
                    <a:pt x="139" y="187"/>
                  </a:lnTo>
                  <a:lnTo>
                    <a:pt x="139" y="207"/>
                  </a:lnTo>
                  <a:lnTo>
                    <a:pt x="139" y="217"/>
                  </a:lnTo>
                  <a:lnTo>
                    <a:pt x="137" y="225"/>
                  </a:lnTo>
                  <a:lnTo>
                    <a:pt x="136" y="232"/>
                  </a:lnTo>
                  <a:lnTo>
                    <a:pt x="135" y="239"/>
                  </a:lnTo>
                  <a:lnTo>
                    <a:pt x="132" y="245"/>
                  </a:lnTo>
                  <a:lnTo>
                    <a:pt x="125" y="257"/>
                  </a:lnTo>
                  <a:lnTo>
                    <a:pt x="116" y="268"/>
                  </a:lnTo>
                  <a:lnTo>
                    <a:pt x="105" y="277"/>
                  </a:lnTo>
                  <a:lnTo>
                    <a:pt x="95" y="287"/>
                  </a:lnTo>
                  <a:lnTo>
                    <a:pt x="81" y="296"/>
                  </a:lnTo>
                  <a:lnTo>
                    <a:pt x="69" y="305"/>
                  </a:lnTo>
                  <a:lnTo>
                    <a:pt x="56" y="315"/>
                  </a:lnTo>
                  <a:lnTo>
                    <a:pt x="44" y="324"/>
                  </a:lnTo>
                  <a:lnTo>
                    <a:pt x="32" y="335"/>
                  </a:lnTo>
                  <a:lnTo>
                    <a:pt x="21" y="347"/>
                  </a:lnTo>
                  <a:lnTo>
                    <a:pt x="12" y="360"/>
                  </a:lnTo>
                  <a:lnTo>
                    <a:pt x="5" y="375"/>
                  </a:lnTo>
                  <a:lnTo>
                    <a:pt x="3" y="383"/>
                  </a:lnTo>
                  <a:lnTo>
                    <a:pt x="1" y="391"/>
                  </a:lnTo>
                  <a:lnTo>
                    <a:pt x="0" y="400"/>
                  </a:lnTo>
                  <a:lnTo>
                    <a:pt x="0" y="410"/>
                  </a:lnTo>
                  <a:lnTo>
                    <a:pt x="1" y="425"/>
                  </a:lnTo>
                  <a:lnTo>
                    <a:pt x="5" y="440"/>
                  </a:lnTo>
                  <a:lnTo>
                    <a:pt x="11" y="456"/>
                  </a:lnTo>
                  <a:lnTo>
                    <a:pt x="19" y="472"/>
                  </a:lnTo>
                  <a:lnTo>
                    <a:pt x="24" y="478"/>
                  </a:lnTo>
                  <a:lnTo>
                    <a:pt x="29" y="485"/>
                  </a:lnTo>
                  <a:lnTo>
                    <a:pt x="35" y="492"/>
                  </a:lnTo>
                  <a:lnTo>
                    <a:pt x="40" y="496"/>
                  </a:lnTo>
                  <a:lnTo>
                    <a:pt x="47" y="501"/>
                  </a:lnTo>
                  <a:lnTo>
                    <a:pt x="52" y="504"/>
                  </a:lnTo>
                  <a:lnTo>
                    <a:pt x="59" y="505"/>
                  </a:lnTo>
                  <a:lnTo>
                    <a:pt x="65" y="506"/>
                  </a:lnTo>
                  <a:lnTo>
                    <a:pt x="75" y="506"/>
                  </a:lnTo>
                  <a:lnTo>
                    <a:pt x="83" y="504"/>
                  </a:lnTo>
                  <a:lnTo>
                    <a:pt x="89" y="501"/>
                  </a:lnTo>
                  <a:lnTo>
                    <a:pt x="96" y="498"/>
                  </a:lnTo>
                  <a:lnTo>
                    <a:pt x="108" y="489"/>
                  </a:lnTo>
                  <a:lnTo>
                    <a:pt x="119" y="480"/>
                  </a:lnTo>
                  <a:lnTo>
                    <a:pt x="129" y="469"/>
                  </a:lnTo>
                  <a:lnTo>
                    <a:pt x="141" y="461"/>
                  </a:lnTo>
                  <a:lnTo>
                    <a:pt x="147" y="457"/>
                  </a:lnTo>
                  <a:lnTo>
                    <a:pt x="153" y="454"/>
                  </a:lnTo>
                  <a:lnTo>
                    <a:pt x="160" y="453"/>
                  </a:lnTo>
                  <a:lnTo>
                    <a:pt x="168" y="452"/>
                  </a:lnTo>
                  <a:lnTo>
                    <a:pt x="185" y="453"/>
                  </a:lnTo>
                  <a:lnTo>
                    <a:pt x="203" y="454"/>
                  </a:lnTo>
                  <a:lnTo>
                    <a:pt x="219" y="458"/>
                  </a:lnTo>
                  <a:lnTo>
                    <a:pt x="235" y="461"/>
                  </a:lnTo>
                  <a:lnTo>
                    <a:pt x="251" y="465"/>
                  </a:lnTo>
                  <a:lnTo>
                    <a:pt x="267" y="468"/>
                  </a:lnTo>
                  <a:lnTo>
                    <a:pt x="283" y="469"/>
                  </a:lnTo>
                  <a:lnTo>
                    <a:pt x="301" y="470"/>
                  </a:lnTo>
                  <a:lnTo>
                    <a:pt x="307" y="47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6" name="Freeform 54"/>
            <p:cNvSpPr/>
            <p:nvPr/>
          </p:nvSpPr>
          <p:spPr bwMode="auto">
            <a:xfrm>
              <a:off x="4300554" y="2834108"/>
              <a:ext cx="564724" cy="388138"/>
            </a:xfrm>
            <a:custGeom>
              <a:avLst/>
              <a:gdLst>
                <a:gd name="T0" fmla="*/ 31 w 1060"/>
                <a:gd name="T1" fmla="*/ 221 h 727"/>
                <a:gd name="T2" fmla="*/ 107 w 1060"/>
                <a:gd name="T3" fmla="*/ 156 h 727"/>
                <a:gd name="T4" fmla="*/ 115 w 1060"/>
                <a:gd name="T5" fmla="*/ 115 h 727"/>
                <a:gd name="T6" fmla="*/ 127 w 1060"/>
                <a:gd name="T7" fmla="*/ 30 h 727"/>
                <a:gd name="T8" fmla="*/ 159 w 1060"/>
                <a:gd name="T9" fmla="*/ 0 h 727"/>
                <a:gd name="T10" fmla="*/ 184 w 1060"/>
                <a:gd name="T11" fmla="*/ 12 h 727"/>
                <a:gd name="T12" fmla="*/ 209 w 1060"/>
                <a:gd name="T13" fmla="*/ 48 h 727"/>
                <a:gd name="T14" fmla="*/ 256 w 1060"/>
                <a:gd name="T15" fmla="*/ 67 h 727"/>
                <a:gd name="T16" fmla="*/ 371 w 1060"/>
                <a:gd name="T17" fmla="*/ 80 h 727"/>
                <a:gd name="T18" fmla="*/ 429 w 1060"/>
                <a:gd name="T19" fmla="*/ 99 h 727"/>
                <a:gd name="T20" fmla="*/ 460 w 1060"/>
                <a:gd name="T21" fmla="*/ 131 h 727"/>
                <a:gd name="T22" fmla="*/ 511 w 1060"/>
                <a:gd name="T23" fmla="*/ 131 h 727"/>
                <a:gd name="T24" fmla="*/ 598 w 1060"/>
                <a:gd name="T25" fmla="*/ 86 h 727"/>
                <a:gd name="T26" fmla="*/ 644 w 1060"/>
                <a:gd name="T27" fmla="*/ 76 h 727"/>
                <a:gd name="T28" fmla="*/ 681 w 1060"/>
                <a:gd name="T29" fmla="*/ 104 h 727"/>
                <a:gd name="T30" fmla="*/ 701 w 1060"/>
                <a:gd name="T31" fmla="*/ 158 h 727"/>
                <a:gd name="T32" fmla="*/ 726 w 1060"/>
                <a:gd name="T33" fmla="*/ 163 h 727"/>
                <a:gd name="T34" fmla="*/ 761 w 1060"/>
                <a:gd name="T35" fmla="*/ 156 h 727"/>
                <a:gd name="T36" fmla="*/ 782 w 1060"/>
                <a:gd name="T37" fmla="*/ 187 h 727"/>
                <a:gd name="T38" fmla="*/ 830 w 1060"/>
                <a:gd name="T39" fmla="*/ 172 h 727"/>
                <a:gd name="T40" fmla="*/ 869 w 1060"/>
                <a:gd name="T41" fmla="*/ 196 h 727"/>
                <a:gd name="T42" fmla="*/ 918 w 1060"/>
                <a:gd name="T43" fmla="*/ 220 h 727"/>
                <a:gd name="T44" fmla="*/ 936 w 1060"/>
                <a:gd name="T45" fmla="*/ 249 h 727"/>
                <a:gd name="T46" fmla="*/ 952 w 1060"/>
                <a:gd name="T47" fmla="*/ 263 h 727"/>
                <a:gd name="T48" fmla="*/ 993 w 1060"/>
                <a:gd name="T49" fmla="*/ 241 h 727"/>
                <a:gd name="T50" fmla="*/ 1030 w 1060"/>
                <a:gd name="T51" fmla="*/ 235 h 727"/>
                <a:gd name="T52" fmla="*/ 1045 w 1060"/>
                <a:gd name="T53" fmla="*/ 261 h 727"/>
                <a:gd name="T54" fmla="*/ 1052 w 1060"/>
                <a:gd name="T55" fmla="*/ 345 h 727"/>
                <a:gd name="T56" fmla="*/ 1050 w 1060"/>
                <a:gd name="T57" fmla="*/ 360 h 727"/>
                <a:gd name="T58" fmla="*/ 1002 w 1060"/>
                <a:gd name="T59" fmla="*/ 371 h 727"/>
                <a:gd name="T60" fmla="*/ 976 w 1060"/>
                <a:gd name="T61" fmla="*/ 408 h 727"/>
                <a:gd name="T62" fmla="*/ 952 w 1060"/>
                <a:gd name="T63" fmla="*/ 443 h 727"/>
                <a:gd name="T64" fmla="*/ 921 w 1060"/>
                <a:gd name="T65" fmla="*/ 487 h 727"/>
                <a:gd name="T66" fmla="*/ 933 w 1060"/>
                <a:gd name="T67" fmla="*/ 529 h 727"/>
                <a:gd name="T68" fmla="*/ 964 w 1060"/>
                <a:gd name="T69" fmla="*/ 559 h 727"/>
                <a:gd name="T70" fmla="*/ 946 w 1060"/>
                <a:gd name="T71" fmla="*/ 613 h 727"/>
                <a:gd name="T72" fmla="*/ 884 w 1060"/>
                <a:gd name="T73" fmla="*/ 661 h 727"/>
                <a:gd name="T74" fmla="*/ 830 w 1060"/>
                <a:gd name="T75" fmla="*/ 727 h 727"/>
                <a:gd name="T76" fmla="*/ 796 w 1060"/>
                <a:gd name="T77" fmla="*/ 663 h 727"/>
                <a:gd name="T78" fmla="*/ 757 w 1060"/>
                <a:gd name="T79" fmla="*/ 644 h 727"/>
                <a:gd name="T80" fmla="*/ 709 w 1060"/>
                <a:gd name="T81" fmla="*/ 649 h 727"/>
                <a:gd name="T82" fmla="*/ 674 w 1060"/>
                <a:gd name="T83" fmla="*/ 665 h 727"/>
                <a:gd name="T84" fmla="*/ 646 w 1060"/>
                <a:gd name="T85" fmla="*/ 647 h 727"/>
                <a:gd name="T86" fmla="*/ 609 w 1060"/>
                <a:gd name="T87" fmla="*/ 620 h 727"/>
                <a:gd name="T88" fmla="*/ 553 w 1060"/>
                <a:gd name="T89" fmla="*/ 607 h 727"/>
                <a:gd name="T90" fmla="*/ 526 w 1060"/>
                <a:gd name="T91" fmla="*/ 571 h 727"/>
                <a:gd name="T92" fmla="*/ 496 w 1060"/>
                <a:gd name="T93" fmla="*/ 553 h 727"/>
                <a:gd name="T94" fmla="*/ 469 w 1060"/>
                <a:gd name="T95" fmla="*/ 576 h 727"/>
                <a:gd name="T96" fmla="*/ 407 w 1060"/>
                <a:gd name="T97" fmla="*/ 575 h 727"/>
                <a:gd name="T98" fmla="*/ 367 w 1060"/>
                <a:gd name="T99" fmla="*/ 556 h 727"/>
                <a:gd name="T100" fmla="*/ 336 w 1060"/>
                <a:gd name="T101" fmla="*/ 500 h 727"/>
                <a:gd name="T102" fmla="*/ 303 w 1060"/>
                <a:gd name="T103" fmla="*/ 460 h 727"/>
                <a:gd name="T104" fmla="*/ 268 w 1060"/>
                <a:gd name="T105" fmla="*/ 449 h 727"/>
                <a:gd name="T106" fmla="*/ 211 w 1060"/>
                <a:gd name="T107" fmla="*/ 449 h 727"/>
                <a:gd name="T108" fmla="*/ 163 w 1060"/>
                <a:gd name="T109" fmla="*/ 435 h 727"/>
                <a:gd name="T110" fmla="*/ 99 w 1060"/>
                <a:gd name="T111" fmla="*/ 380 h 727"/>
                <a:gd name="T112" fmla="*/ 4 w 1060"/>
                <a:gd name="T113" fmla="*/ 241 h 72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60"/>
                <a:gd name="T172" fmla="*/ 0 h 727"/>
                <a:gd name="T173" fmla="*/ 1060 w 1060"/>
                <a:gd name="T174" fmla="*/ 727 h 72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60" h="727" extrusionOk="0">
                  <a:moveTo>
                    <a:pt x="0" y="232"/>
                  </a:moveTo>
                  <a:lnTo>
                    <a:pt x="5" y="232"/>
                  </a:lnTo>
                  <a:lnTo>
                    <a:pt x="13" y="229"/>
                  </a:lnTo>
                  <a:lnTo>
                    <a:pt x="21" y="225"/>
                  </a:lnTo>
                  <a:lnTo>
                    <a:pt x="31" y="221"/>
                  </a:lnTo>
                  <a:lnTo>
                    <a:pt x="49" y="209"/>
                  </a:lnTo>
                  <a:lnTo>
                    <a:pt x="68" y="195"/>
                  </a:lnTo>
                  <a:lnTo>
                    <a:pt x="85" y="180"/>
                  </a:lnTo>
                  <a:lnTo>
                    <a:pt x="100" y="164"/>
                  </a:lnTo>
                  <a:lnTo>
                    <a:pt x="107" y="156"/>
                  </a:lnTo>
                  <a:lnTo>
                    <a:pt x="111" y="148"/>
                  </a:lnTo>
                  <a:lnTo>
                    <a:pt x="113" y="142"/>
                  </a:lnTo>
                  <a:lnTo>
                    <a:pt x="115" y="136"/>
                  </a:lnTo>
                  <a:lnTo>
                    <a:pt x="115" y="124"/>
                  </a:lnTo>
                  <a:lnTo>
                    <a:pt x="115" y="115"/>
                  </a:lnTo>
                  <a:lnTo>
                    <a:pt x="115" y="106"/>
                  </a:lnTo>
                  <a:lnTo>
                    <a:pt x="115" y="94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27" y="30"/>
                  </a:lnTo>
                  <a:lnTo>
                    <a:pt x="132" y="3"/>
                  </a:lnTo>
                  <a:lnTo>
                    <a:pt x="141" y="3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75" y="6"/>
                  </a:lnTo>
                  <a:lnTo>
                    <a:pt x="180" y="10"/>
                  </a:lnTo>
                  <a:lnTo>
                    <a:pt x="184" y="12"/>
                  </a:lnTo>
                  <a:lnTo>
                    <a:pt x="188" y="16"/>
                  </a:lnTo>
                  <a:lnTo>
                    <a:pt x="195" y="24"/>
                  </a:lnTo>
                  <a:lnTo>
                    <a:pt x="200" y="32"/>
                  </a:lnTo>
                  <a:lnTo>
                    <a:pt x="204" y="42"/>
                  </a:lnTo>
                  <a:lnTo>
                    <a:pt x="209" y="48"/>
                  </a:lnTo>
                  <a:lnTo>
                    <a:pt x="212" y="51"/>
                  </a:lnTo>
                  <a:lnTo>
                    <a:pt x="215" y="54"/>
                  </a:lnTo>
                  <a:lnTo>
                    <a:pt x="219" y="56"/>
                  </a:lnTo>
                  <a:lnTo>
                    <a:pt x="223" y="58"/>
                  </a:lnTo>
                  <a:lnTo>
                    <a:pt x="256" y="67"/>
                  </a:lnTo>
                  <a:lnTo>
                    <a:pt x="283" y="72"/>
                  </a:lnTo>
                  <a:lnTo>
                    <a:pt x="307" y="75"/>
                  </a:lnTo>
                  <a:lnTo>
                    <a:pt x="328" y="76"/>
                  </a:lnTo>
                  <a:lnTo>
                    <a:pt x="349" y="78"/>
                  </a:lnTo>
                  <a:lnTo>
                    <a:pt x="371" y="80"/>
                  </a:lnTo>
                  <a:lnTo>
                    <a:pt x="383" y="82"/>
                  </a:lnTo>
                  <a:lnTo>
                    <a:pt x="395" y="84"/>
                  </a:lnTo>
                  <a:lnTo>
                    <a:pt x="407" y="88"/>
                  </a:lnTo>
                  <a:lnTo>
                    <a:pt x="421" y="94"/>
                  </a:lnTo>
                  <a:lnTo>
                    <a:pt x="429" y="99"/>
                  </a:lnTo>
                  <a:lnTo>
                    <a:pt x="436" y="106"/>
                  </a:lnTo>
                  <a:lnTo>
                    <a:pt x="443" y="112"/>
                  </a:lnTo>
                  <a:lnTo>
                    <a:pt x="448" y="119"/>
                  </a:lnTo>
                  <a:lnTo>
                    <a:pt x="455" y="126"/>
                  </a:lnTo>
                  <a:lnTo>
                    <a:pt x="460" y="131"/>
                  </a:lnTo>
                  <a:lnTo>
                    <a:pt x="467" y="135"/>
                  </a:lnTo>
                  <a:lnTo>
                    <a:pt x="476" y="136"/>
                  </a:lnTo>
                  <a:lnTo>
                    <a:pt x="488" y="135"/>
                  </a:lnTo>
                  <a:lnTo>
                    <a:pt x="500" y="134"/>
                  </a:lnTo>
                  <a:lnTo>
                    <a:pt x="511" y="131"/>
                  </a:lnTo>
                  <a:lnTo>
                    <a:pt x="521" y="127"/>
                  </a:lnTo>
                  <a:lnTo>
                    <a:pt x="542" y="116"/>
                  </a:lnTo>
                  <a:lnTo>
                    <a:pt x="562" y="106"/>
                  </a:lnTo>
                  <a:lnTo>
                    <a:pt x="581" y="95"/>
                  </a:lnTo>
                  <a:lnTo>
                    <a:pt x="598" y="86"/>
                  </a:lnTo>
                  <a:lnTo>
                    <a:pt x="608" y="82"/>
                  </a:lnTo>
                  <a:lnTo>
                    <a:pt x="616" y="79"/>
                  </a:lnTo>
                  <a:lnTo>
                    <a:pt x="624" y="76"/>
                  </a:lnTo>
                  <a:lnTo>
                    <a:pt x="632" y="76"/>
                  </a:lnTo>
                  <a:lnTo>
                    <a:pt x="644" y="76"/>
                  </a:lnTo>
                  <a:lnTo>
                    <a:pt x="654" y="80"/>
                  </a:lnTo>
                  <a:lnTo>
                    <a:pt x="664" y="84"/>
                  </a:lnTo>
                  <a:lnTo>
                    <a:pt x="670" y="90"/>
                  </a:lnTo>
                  <a:lnTo>
                    <a:pt x="676" y="96"/>
                  </a:lnTo>
                  <a:lnTo>
                    <a:pt x="681" y="104"/>
                  </a:lnTo>
                  <a:lnTo>
                    <a:pt x="685" y="112"/>
                  </a:lnTo>
                  <a:lnTo>
                    <a:pt x="688" y="120"/>
                  </a:lnTo>
                  <a:lnTo>
                    <a:pt x="693" y="138"/>
                  </a:lnTo>
                  <a:lnTo>
                    <a:pt x="698" y="152"/>
                  </a:lnTo>
                  <a:lnTo>
                    <a:pt x="701" y="158"/>
                  </a:lnTo>
                  <a:lnTo>
                    <a:pt x="705" y="162"/>
                  </a:lnTo>
                  <a:lnTo>
                    <a:pt x="710" y="166"/>
                  </a:lnTo>
                  <a:lnTo>
                    <a:pt x="716" y="166"/>
                  </a:lnTo>
                  <a:lnTo>
                    <a:pt x="721" y="166"/>
                  </a:lnTo>
                  <a:lnTo>
                    <a:pt x="726" y="163"/>
                  </a:lnTo>
                  <a:lnTo>
                    <a:pt x="732" y="160"/>
                  </a:lnTo>
                  <a:lnTo>
                    <a:pt x="737" y="158"/>
                  </a:lnTo>
                  <a:lnTo>
                    <a:pt x="748" y="151"/>
                  </a:lnTo>
                  <a:lnTo>
                    <a:pt x="758" y="148"/>
                  </a:lnTo>
                  <a:lnTo>
                    <a:pt x="761" y="156"/>
                  </a:lnTo>
                  <a:lnTo>
                    <a:pt x="764" y="164"/>
                  </a:lnTo>
                  <a:lnTo>
                    <a:pt x="768" y="172"/>
                  </a:lnTo>
                  <a:lnTo>
                    <a:pt x="772" y="177"/>
                  </a:lnTo>
                  <a:lnTo>
                    <a:pt x="777" y="183"/>
                  </a:lnTo>
                  <a:lnTo>
                    <a:pt x="782" y="187"/>
                  </a:lnTo>
                  <a:lnTo>
                    <a:pt x="788" y="189"/>
                  </a:lnTo>
                  <a:lnTo>
                    <a:pt x="794" y="189"/>
                  </a:lnTo>
                  <a:lnTo>
                    <a:pt x="809" y="181"/>
                  </a:lnTo>
                  <a:lnTo>
                    <a:pt x="825" y="172"/>
                  </a:lnTo>
                  <a:lnTo>
                    <a:pt x="830" y="172"/>
                  </a:lnTo>
                  <a:lnTo>
                    <a:pt x="836" y="173"/>
                  </a:lnTo>
                  <a:lnTo>
                    <a:pt x="841" y="176"/>
                  </a:lnTo>
                  <a:lnTo>
                    <a:pt x="846" y="180"/>
                  </a:lnTo>
                  <a:lnTo>
                    <a:pt x="857" y="187"/>
                  </a:lnTo>
                  <a:lnTo>
                    <a:pt x="869" y="196"/>
                  </a:lnTo>
                  <a:lnTo>
                    <a:pt x="881" y="205"/>
                  </a:lnTo>
                  <a:lnTo>
                    <a:pt x="894" y="212"/>
                  </a:lnTo>
                  <a:lnTo>
                    <a:pt x="902" y="216"/>
                  </a:lnTo>
                  <a:lnTo>
                    <a:pt x="910" y="217"/>
                  </a:lnTo>
                  <a:lnTo>
                    <a:pt x="918" y="220"/>
                  </a:lnTo>
                  <a:lnTo>
                    <a:pt x="926" y="220"/>
                  </a:lnTo>
                  <a:lnTo>
                    <a:pt x="933" y="232"/>
                  </a:lnTo>
                  <a:lnTo>
                    <a:pt x="933" y="239"/>
                  </a:lnTo>
                  <a:lnTo>
                    <a:pt x="934" y="244"/>
                  </a:lnTo>
                  <a:lnTo>
                    <a:pt x="936" y="249"/>
                  </a:lnTo>
                  <a:lnTo>
                    <a:pt x="937" y="253"/>
                  </a:lnTo>
                  <a:lnTo>
                    <a:pt x="940" y="257"/>
                  </a:lnTo>
                  <a:lnTo>
                    <a:pt x="944" y="260"/>
                  </a:lnTo>
                  <a:lnTo>
                    <a:pt x="946" y="261"/>
                  </a:lnTo>
                  <a:lnTo>
                    <a:pt x="952" y="263"/>
                  </a:lnTo>
                  <a:lnTo>
                    <a:pt x="961" y="261"/>
                  </a:lnTo>
                  <a:lnTo>
                    <a:pt x="970" y="257"/>
                  </a:lnTo>
                  <a:lnTo>
                    <a:pt x="978" y="253"/>
                  </a:lnTo>
                  <a:lnTo>
                    <a:pt x="986" y="247"/>
                  </a:lnTo>
                  <a:lnTo>
                    <a:pt x="993" y="241"/>
                  </a:lnTo>
                  <a:lnTo>
                    <a:pt x="1001" y="237"/>
                  </a:lnTo>
                  <a:lnTo>
                    <a:pt x="1009" y="233"/>
                  </a:lnTo>
                  <a:lnTo>
                    <a:pt x="1017" y="232"/>
                  </a:lnTo>
                  <a:lnTo>
                    <a:pt x="1025" y="233"/>
                  </a:lnTo>
                  <a:lnTo>
                    <a:pt x="1030" y="235"/>
                  </a:lnTo>
                  <a:lnTo>
                    <a:pt x="1036" y="239"/>
                  </a:lnTo>
                  <a:lnTo>
                    <a:pt x="1038" y="243"/>
                  </a:lnTo>
                  <a:lnTo>
                    <a:pt x="1042" y="248"/>
                  </a:lnTo>
                  <a:lnTo>
                    <a:pt x="1044" y="255"/>
                  </a:lnTo>
                  <a:lnTo>
                    <a:pt x="1045" y="261"/>
                  </a:lnTo>
                  <a:lnTo>
                    <a:pt x="1046" y="269"/>
                  </a:lnTo>
                  <a:lnTo>
                    <a:pt x="1046" y="301"/>
                  </a:lnTo>
                  <a:lnTo>
                    <a:pt x="1048" y="328"/>
                  </a:lnTo>
                  <a:lnTo>
                    <a:pt x="1049" y="337"/>
                  </a:lnTo>
                  <a:lnTo>
                    <a:pt x="1052" y="345"/>
                  </a:lnTo>
                  <a:lnTo>
                    <a:pt x="1053" y="348"/>
                  </a:lnTo>
                  <a:lnTo>
                    <a:pt x="1056" y="351"/>
                  </a:lnTo>
                  <a:lnTo>
                    <a:pt x="1057" y="352"/>
                  </a:lnTo>
                  <a:lnTo>
                    <a:pt x="1060" y="352"/>
                  </a:lnTo>
                  <a:lnTo>
                    <a:pt x="1050" y="360"/>
                  </a:lnTo>
                  <a:lnTo>
                    <a:pt x="1042" y="367"/>
                  </a:lnTo>
                  <a:lnTo>
                    <a:pt x="1034" y="369"/>
                  </a:lnTo>
                  <a:lnTo>
                    <a:pt x="1029" y="371"/>
                  </a:lnTo>
                  <a:lnTo>
                    <a:pt x="1016" y="371"/>
                  </a:lnTo>
                  <a:lnTo>
                    <a:pt x="1002" y="371"/>
                  </a:lnTo>
                  <a:lnTo>
                    <a:pt x="992" y="371"/>
                  </a:lnTo>
                  <a:lnTo>
                    <a:pt x="981" y="371"/>
                  </a:lnTo>
                  <a:lnTo>
                    <a:pt x="981" y="385"/>
                  </a:lnTo>
                  <a:lnTo>
                    <a:pt x="978" y="397"/>
                  </a:lnTo>
                  <a:lnTo>
                    <a:pt x="976" y="408"/>
                  </a:lnTo>
                  <a:lnTo>
                    <a:pt x="972" y="417"/>
                  </a:lnTo>
                  <a:lnTo>
                    <a:pt x="968" y="425"/>
                  </a:lnTo>
                  <a:lnTo>
                    <a:pt x="962" y="432"/>
                  </a:lnTo>
                  <a:lnTo>
                    <a:pt x="957" y="437"/>
                  </a:lnTo>
                  <a:lnTo>
                    <a:pt x="952" y="443"/>
                  </a:lnTo>
                  <a:lnTo>
                    <a:pt x="940" y="453"/>
                  </a:lnTo>
                  <a:lnTo>
                    <a:pt x="930" y="464"/>
                  </a:lnTo>
                  <a:lnTo>
                    <a:pt x="926" y="471"/>
                  </a:lnTo>
                  <a:lnTo>
                    <a:pt x="924" y="477"/>
                  </a:lnTo>
                  <a:lnTo>
                    <a:pt x="921" y="487"/>
                  </a:lnTo>
                  <a:lnTo>
                    <a:pt x="921" y="497"/>
                  </a:lnTo>
                  <a:lnTo>
                    <a:pt x="922" y="508"/>
                  </a:lnTo>
                  <a:lnTo>
                    <a:pt x="924" y="516"/>
                  </a:lnTo>
                  <a:lnTo>
                    <a:pt x="928" y="524"/>
                  </a:lnTo>
                  <a:lnTo>
                    <a:pt x="933" y="529"/>
                  </a:lnTo>
                  <a:lnTo>
                    <a:pt x="940" y="533"/>
                  </a:lnTo>
                  <a:lnTo>
                    <a:pt x="946" y="537"/>
                  </a:lnTo>
                  <a:lnTo>
                    <a:pt x="954" y="539"/>
                  </a:lnTo>
                  <a:lnTo>
                    <a:pt x="964" y="539"/>
                  </a:lnTo>
                  <a:lnTo>
                    <a:pt x="964" y="559"/>
                  </a:lnTo>
                  <a:lnTo>
                    <a:pt x="964" y="569"/>
                  </a:lnTo>
                  <a:lnTo>
                    <a:pt x="962" y="583"/>
                  </a:lnTo>
                  <a:lnTo>
                    <a:pt x="958" y="593"/>
                  </a:lnTo>
                  <a:lnTo>
                    <a:pt x="953" y="604"/>
                  </a:lnTo>
                  <a:lnTo>
                    <a:pt x="946" y="613"/>
                  </a:lnTo>
                  <a:lnTo>
                    <a:pt x="937" y="623"/>
                  </a:lnTo>
                  <a:lnTo>
                    <a:pt x="928" y="631"/>
                  </a:lnTo>
                  <a:lnTo>
                    <a:pt x="917" y="637"/>
                  </a:lnTo>
                  <a:lnTo>
                    <a:pt x="906" y="645"/>
                  </a:lnTo>
                  <a:lnTo>
                    <a:pt x="884" y="661"/>
                  </a:lnTo>
                  <a:lnTo>
                    <a:pt x="861" y="679"/>
                  </a:lnTo>
                  <a:lnTo>
                    <a:pt x="852" y="689"/>
                  </a:lnTo>
                  <a:lnTo>
                    <a:pt x="844" y="700"/>
                  </a:lnTo>
                  <a:lnTo>
                    <a:pt x="836" y="712"/>
                  </a:lnTo>
                  <a:lnTo>
                    <a:pt x="830" y="727"/>
                  </a:lnTo>
                  <a:lnTo>
                    <a:pt x="824" y="711"/>
                  </a:lnTo>
                  <a:lnTo>
                    <a:pt x="817" y="695"/>
                  </a:lnTo>
                  <a:lnTo>
                    <a:pt x="809" y="681"/>
                  </a:lnTo>
                  <a:lnTo>
                    <a:pt x="801" y="668"/>
                  </a:lnTo>
                  <a:lnTo>
                    <a:pt x="796" y="663"/>
                  </a:lnTo>
                  <a:lnTo>
                    <a:pt x="789" y="657"/>
                  </a:lnTo>
                  <a:lnTo>
                    <a:pt x="782" y="653"/>
                  </a:lnTo>
                  <a:lnTo>
                    <a:pt x="774" y="649"/>
                  </a:lnTo>
                  <a:lnTo>
                    <a:pt x="766" y="645"/>
                  </a:lnTo>
                  <a:lnTo>
                    <a:pt x="757" y="644"/>
                  </a:lnTo>
                  <a:lnTo>
                    <a:pt x="746" y="643"/>
                  </a:lnTo>
                  <a:lnTo>
                    <a:pt x="734" y="641"/>
                  </a:lnTo>
                  <a:lnTo>
                    <a:pt x="725" y="643"/>
                  </a:lnTo>
                  <a:lnTo>
                    <a:pt x="717" y="645"/>
                  </a:lnTo>
                  <a:lnTo>
                    <a:pt x="709" y="649"/>
                  </a:lnTo>
                  <a:lnTo>
                    <a:pt x="702" y="653"/>
                  </a:lnTo>
                  <a:lnTo>
                    <a:pt x="694" y="659"/>
                  </a:lnTo>
                  <a:lnTo>
                    <a:pt x="688" y="663"/>
                  </a:lnTo>
                  <a:lnTo>
                    <a:pt x="681" y="665"/>
                  </a:lnTo>
                  <a:lnTo>
                    <a:pt x="674" y="665"/>
                  </a:lnTo>
                  <a:lnTo>
                    <a:pt x="666" y="665"/>
                  </a:lnTo>
                  <a:lnTo>
                    <a:pt x="660" y="661"/>
                  </a:lnTo>
                  <a:lnTo>
                    <a:pt x="654" y="657"/>
                  </a:lnTo>
                  <a:lnTo>
                    <a:pt x="650" y="652"/>
                  </a:lnTo>
                  <a:lnTo>
                    <a:pt x="646" y="647"/>
                  </a:lnTo>
                  <a:lnTo>
                    <a:pt x="642" y="640"/>
                  </a:lnTo>
                  <a:lnTo>
                    <a:pt x="638" y="635"/>
                  </a:lnTo>
                  <a:lnTo>
                    <a:pt x="632" y="629"/>
                  </a:lnTo>
                  <a:lnTo>
                    <a:pt x="620" y="624"/>
                  </a:lnTo>
                  <a:lnTo>
                    <a:pt x="609" y="620"/>
                  </a:lnTo>
                  <a:lnTo>
                    <a:pt x="598" y="617"/>
                  </a:lnTo>
                  <a:lnTo>
                    <a:pt x="589" y="615"/>
                  </a:lnTo>
                  <a:lnTo>
                    <a:pt x="573" y="612"/>
                  </a:lnTo>
                  <a:lnTo>
                    <a:pt x="558" y="609"/>
                  </a:lnTo>
                  <a:lnTo>
                    <a:pt x="553" y="607"/>
                  </a:lnTo>
                  <a:lnTo>
                    <a:pt x="546" y="604"/>
                  </a:lnTo>
                  <a:lnTo>
                    <a:pt x="541" y="599"/>
                  </a:lnTo>
                  <a:lnTo>
                    <a:pt x="536" y="592"/>
                  </a:lnTo>
                  <a:lnTo>
                    <a:pt x="532" y="583"/>
                  </a:lnTo>
                  <a:lnTo>
                    <a:pt x="526" y="571"/>
                  </a:lnTo>
                  <a:lnTo>
                    <a:pt x="522" y="557"/>
                  </a:lnTo>
                  <a:lnTo>
                    <a:pt x="517" y="539"/>
                  </a:lnTo>
                  <a:lnTo>
                    <a:pt x="509" y="543"/>
                  </a:lnTo>
                  <a:lnTo>
                    <a:pt x="503" y="548"/>
                  </a:lnTo>
                  <a:lnTo>
                    <a:pt x="496" y="553"/>
                  </a:lnTo>
                  <a:lnTo>
                    <a:pt x="491" y="560"/>
                  </a:lnTo>
                  <a:lnTo>
                    <a:pt x="487" y="565"/>
                  </a:lnTo>
                  <a:lnTo>
                    <a:pt x="481" y="571"/>
                  </a:lnTo>
                  <a:lnTo>
                    <a:pt x="476" y="575"/>
                  </a:lnTo>
                  <a:lnTo>
                    <a:pt x="469" y="576"/>
                  </a:lnTo>
                  <a:lnTo>
                    <a:pt x="456" y="576"/>
                  </a:lnTo>
                  <a:lnTo>
                    <a:pt x="443" y="576"/>
                  </a:lnTo>
                  <a:lnTo>
                    <a:pt x="429" y="576"/>
                  </a:lnTo>
                  <a:lnTo>
                    <a:pt x="415" y="576"/>
                  </a:lnTo>
                  <a:lnTo>
                    <a:pt x="407" y="575"/>
                  </a:lnTo>
                  <a:lnTo>
                    <a:pt x="400" y="575"/>
                  </a:lnTo>
                  <a:lnTo>
                    <a:pt x="393" y="572"/>
                  </a:lnTo>
                  <a:lnTo>
                    <a:pt x="387" y="571"/>
                  </a:lnTo>
                  <a:lnTo>
                    <a:pt x="376" y="564"/>
                  </a:lnTo>
                  <a:lnTo>
                    <a:pt x="367" y="556"/>
                  </a:lnTo>
                  <a:lnTo>
                    <a:pt x="360" y="547"/>
                  </a:lnTo>
                  <a:lnTo>
                    <a:pt x="353" y="536"/>
                  </a:lnTo>
                  <a:lnTo>
                    <a:pt x="347" y="524"/>
                  </a:lnTo>
                  <a:lnTo>
                    <a:pt x="341" y="512"/>
                  </a:lnTo>
                  <a:lnTo>
                    <a:pt x="336" y="500"/>
                  </a:lnTo>
                  <a:lnTo>
                    <a:pt x="329" y="489"/>
                  </a:lnTo>
                  <a:lnTo>
                    <a:pt x="323" y="479"/>
                  </a:lnTo>
                  <a:lnTo>
                    <a:pt x="313" y="469"/>
                  </a:lnTo>
                  <a:lnTo>
                    <a:pt x="309" y="464"/>
                  </a:lnTo>
                  <a:lnTo>
                    <a:pt x="303" y="460"/>
                  </a:lnTo>
                  <a:lnTo>
                    <a:pt x="297" y="457"/>
                  </a:lnTo>
                  <a:lnTo>
                    <a:pt x="291" y="455"/>
                  </a:lnTo>
                  <a:lnTo>
                    <a:pt x="284" y="452"/>
                  </a:lnTo>
                  <a:lnTo>
                    <a:pt x="276" y="451"/>
                  </a:lnTo>
                  <a:lnTo>
                    <a:pt x="268" y="449"/>
                  </a:lnTo>
                  <a:lnTo>
                    <a:pt x="259" y="449"/>
                  </a:lnTo>
                  <a:lnTo>
                    <a:pt x="252" y="449"/>
                  </a:lnTo>
                  <a:lnTo>
                    <a:pt x="241" y="449"/>
                  </a:lnTo>
                  <a:lnTo>
                    <a:pt x="227" y="449"/>
                  </a:lnTo>
                  <a:lnTo>
                    <a:pt x="211" y="449"/>
                  </a:lnTo>
                  <a:lnTo>
                    <a:pt x="201" y="448"/>
                  </a:lnTo>
                  <a:lnTo>
                    <a:pt x="191" y="447"/>
                  </a:lnTo>
                  <a:lnTo>
                    <a:pt x="181" y="444"/>
                  </a:lnTo>
                  <a:lnTo>
                    <a:pt x="172" y="440"/>
                  </a:lnTo>
                  <a:lnTo>
                    <a:pt x="163" y="435"/>
                  </a:lnTo>
                  <a:lnTo>
                    <a:pt x="153" y="429"/>
                  </a:lnTo>
                  <a:lnTo>
                    <a:pt x="144" y="423"/>
                  </a:lnTo>
                  <a:lnTo>
                    <a:pt x="135" y="415"/>
                  </a:lnTo>
                  <a:lnTo>
                    <a:pt x="116" y="399"/>
                  </a:lnTo>
                  <a:lnTo>
                    <a:pt x="99" y="380"/>
                  </a:lnTo>
                  <a:lnTo>
                    <a:pt x="83" y="361"/>
                  </a:lnTo>
                  <a:lnTo>
                    <a:pt x="67" y="340"/>
                  </a:lnTo>
                  <a:lnTo>
                    <a:pt x="39" y="301"/>
                  </a:lnTo>
                  <a:lnTo>
                    <a:pt x="19" y="265"/>
                  </a:lnTo>
                  <a:lnTo>
                    <a:pt x="4" y="241"/>
                  </a:lnTo>
                  <a:lnTo>
                    <a:pt x="0" y="23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7" name="Freeform 55"/>
            <p:cNvSpPr/>
            <p:nvPr/>
          </p:nvSpPr>
          <p:spPr bwMode="auto">
            <a:xfrm>
              <a:off x="4122219" y="2940759"/>
              <a:ext cx="384641" cy="309461"/>
            </a:xfrm>
            <a:custGeom>
              <a:avLst/>
              <a:gdLst>
                <a:gd name="T0" fmla="*/ 320 w 723"/>
                <a:gd name="T1" fmla="*/ 27 h 579"/>
                <a:gd name="T2" fmla="*/ 308 w 723"/>
                <a:gd name="T3" fmla="*/ 11 h 579"/>
                <a:gd name="T4" fmla="*/ 296 w 723"/>
                <a:gd name="T5" fmla="*/ 0 h 579"/>
                <a:gd name="T6" fmla="*/ 260 w 723"/>
                <a:gd name="T7" fmla="*/ 30 h 579"/>
                <a:gd name="T8" fmla="*/ 241 w 723"/>
                <a:gd name="T9" fmla="*/ 47 h 579"/>
                <a:gd name="T10" fmla="*/ 197 w 723"/>
                <a:gd name="T11" fmla="*/ 66 h 579"/>
                <a:gd name="T12" fmla="*/ 183 w 723"/>
                <a:gd name="T13" fmla="*/ 86 h 579"/>
                <a:gd name="T14" fmla="*/ 164 w 723"/>
                <a:gd name="T15" fmla="*/ 123 h 579"/>
                <a:gd name="T16" fmla="*/ 143 w 723"/>
                <a:gd name="T17" fmla="*/ 140 h 579"/>
                <a:gd name="T18" fmla="*/ 107 w 723"/>
                <a:gd name="T19" fmla="*/ 151 h 579"/>
                <a:gd name="T20" fmla="*/ 80 w 723"/>
                <a:gd name="T21" fmla="*/ 196 h 579"/>
                <a:gd name="T22" fmla="*/ 59 w 723"/>
                <a:gd name="T23" fmla="*/ 270 h 579"/>
                <a:gd name="T24" fmla="*/ 48 w 723"/>
                <a:gd name="T25" fmla="*/ 331 h 579"/>
                <a:gd name="T26" fmla="*/ 56 w 723"/>
                <a:gd name="T27" fmla="*/ 358 h 579"/>
                <a:gd name="T28" fmla="*/ 55 w 723"/>
                <a:gd name="T29" fmla="*/ 387 h 579"/>
                <a:gd name="T30" fmla="*/ 35 w 723"/>
                <a:gd name="T31" fmla="*/ 398 h 579"/>
                <a:gd name="T32" fmla="*/ 0 w 723"/>
                <a:gd name="T33" fmla="*/ 399 h 579"/>
                <a:gd name="T34" fmla="*/ 6 w 723"/>
                <a:gd name="T35" fmla="*/ 419 h 579"/>
                <a:gd name="T36" fmla="*/ 24 w 723"/>
                <a:gd name="T37" fmla="*/ 444 h 579"/>
                <a:gd name="T38" fmla="*/ 44 w 723"/>
                <a:gd name="T39" fmla="*/ 472 h 579"/>
                <a:gd name="T40" fmla="*/ 48 w 723"/>
                <a:gd name="T41" fmla="*/ 495 h 579"/>
                <a:gd name="T42" fmla="*/ 39 w 723"/>
                <a:gd name="T43" fmla="*/ 531 h 579"/>
                <a:gd name="T44" fmla="*/ 38 w 723"/>
                <a:gd name="T45" fmla="*/ 555 h 579"/>
                <a:gd name="T46" fmla="*/ 44 w 723"/>
                <a:gd name="T47" fmla="*/ 565 h 579"/>
                <a:gd name="T48" fmla="*/ 55 w 723"/>
                <a:gd name="T49" fmla="*/ 572 h 579"/>
                <a:gd name="T50" fmla="*/ 116 w 723"/>
                <a:gd name="T51" fmla="*/ 572 h 579"/>
                <a:gd name="T52" fmla="*/ 171 w 723"/>
                <a:gd name="T53" fmla="*/ 561 h 579"/>
                <a:gd name="T54" fmla="*/ 223 w 723"/>
                <a:gd name="T55" fmla="*/ 543 h 579"/>
                <a:gd name="T56" fmla="*/ 299 w 723"/>
                <a:gd name="T57" fmla="*/ 504 h 579"/>
                <a:gd name="T58" fmla="*/ 361 w 723"/>
                <a:gd name="T59" fmla="*/ 506 h 579"/>
                <a:gd name="T60" fmla="*/ 383 w 723"/>
                <a:gd name="T61" fmla="*/ 546 h 579"/>
                <a:gd name="T62" fmla="*/ 405 w 723"/>
                <a:gd name="T63" fmla="*/ 556 h 579"/>
                <a:gd name="T64" fmla="*/ 421 w 723"/>
                <a:gd name="T65" fmla="*/ 543 h 579"/>
                <a:gd name="T66" fmla="*/ 443 w 723"/>
                <a:gd name="T67" fmla="*/ 560 h 579"/>
                <a:gd name="T68" fmla="*/ 459 w 723"/>
                <a:gd name="T69" fmla="*/ 575 h 579"/>
                <a:gd name="T70" fmla="*/ 480 w 723"/>
                <a:gd name="T71" fmla="*/ 577 h 579"/>
                <a:gd name="T72" fmla="*/ 493 w 723"/>
                <a:gd name="T73" fmla="*/ 567 h 579"/>
                <a:gd name="T74" fmla="*/ 505 w 723"/>
                <a:gd name="T75" fmla="*/ 552 h 579"/>
                <a:gd name="T76" fmla="*/ 556 w 723"/>
                <a:gd name="T77" fmla="*/ 538 h 579"/>
                <a:gd name="T78" fmla="*/ 603 w 723"/>
                <a:gd name="T79" fmla="*/ 514 h 579"/>
                <a:gd name="T80" fmla="*/ 636 w 723"/>
                <a:gd name="T81" fmla="*/ 482 h 579"/>
                <a:gd name="T82" fmla="*/ 684 w 723"/>
                <a:gd name="T83" fmla="*/ 415 h 579"/>
                <a:gd name="T84" fmla="*/ 723 w 723"/>
                <a:gd name="T85" fmla="*/ 368 h 579"/>
                <a:gd name="T86" fmla="*/ 696 w 723"/>
                <a:gd name="T87" fmla="*/ 348 h 579"/>
                <a:gd name="T88" fmla="*/ 668 w 723"/>
                <a:gd name="T89" fmla="*/ 299 h 579"/>
                <a:gd name="T90" fmla="*/ 649 w 723"/>
                <a:gd name="T91" fmla="*/ 271 h 579"/>
                <a:gd name="T92" fmla="*/ 620 w 723"/>
                <a:gd name="T93" fmla="*/ 252 h 579"/>
                <a:gd name="T94" fmla="*/ 584 w 723"/>
                <a:gd name="T95" fmla="*/ 248 h 579"/>
                <a:gd name="T96" fmla="*/ 543 w 723"/>
                <a:gd name="T97" fmla="*/ 248 h 579"/>
                <a:gd name="T98" fmla="*/ 515 w 723"/>
                <a:gd name="T99" fmla="*/ 243 h 579"/>
                <a:gd name="T100" fmla="*/ 489 w 723"/>
                <a:gd name="T101" fmla="*/ 231 h 579"/>
                <a:gd name="T102" fmla="*/ 459 w 723"/>
                <a:gd name="T103" fmla="*/ 206 h 579"/>
                <a:gd name="T104" fmla="*/ 417 w 723"/>
                <a:gd name="T105" fmla="*/ 154 h 579"/>
                <a:gd name="T106" fmla="*/ 356 w 723"/>
                <a:gd name="T107" fmla="*/ 60 h 579"/>
                <a:gd name="T108" fmla="*/ 320 w 723"/>
                <a:gd name="T109" fmla="*/ 19 h 5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23"/>
                <a:gd name="T166" fmla="*/ 0 h 579"/>
                <a:gd name="T167" fmla="*/ 723 w 723"/>
                <a:gd name="T168" fmla="*/ 579 h 57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23" h="579" extrusionOk="0">
                  <a:moveTo>
                    <a:pt x="332" y="31"/>
                  </a:moveTo>
                  <a:lnTo>
                    <a:pt x="325" y="30"/>
                  </a:lnTo>
                  <a:lnTo>
                    <a:pt x="320" y="27"/>
                  </a:lnTo>
                  <a:lnTo>
                    <a:pt x="316" y="22"/>
                  </a:lnTo>
                  <a:lnTo>
                    <a:pt x="311" y="16"/>
                  </a:lnTo>
                  <a:lnTo>
                    <a:pt x="308" y="11"/>
                  </a:lnTo>
                  <a:lnTo>
                    <a:pt x="304" y="6"/>
                  </a:lnTo>
                  <a:lnTo>
                    <a:pt x="300" y="2"/>
                  </a:lnTo>
                  <a:lnTo>
                    <a:pt x="296" y="0"/>
                  </a:lnTo>
                  <a:lnTo>
                    <a:pt x="280" y="10"/>
                  </a:lnTo>
                  <a:lnTo>
                    <a:pt x="265" y="19"/>
                  </a:lnTo>
                  <a:lnTo>
                    <a:pt x="260" y="30"/>
                  </a:lnTo>
                  <a:lnTo>
                    <a:pt x="255" y="36"/>
                  </a:lnTo>
                  <a:lnTo>
                    <a:pt x="249" y="43"/>
                  </a:lnTo>
                  <a:lnTo>
                    <a:pt x="241" y="47"/>
                  </a:lnTo>
                  <a:lnTo>
                    <a:pt x="225" y="54"/>
                  </a:lnTo>
                  <a:lnTo>
                    <a:pt x="205" y="62"/>
                  </a:lnTo>
                  <a:lnTo>
                    <a:pt x="197" y="66"/>
                  </a:lnTo>
                  <a:lnTo>
                    <a:pt x="192" y="72"/>
                  </a:lnTo>
                  <a:lnTo>
                    <a:pt x="187" y="79"/>
                  </a:lnTo>
                  <a:lnTo>
                    <a:pt x="183" y="86"/>
                  </a:lnTo>
                  <a:lnTo>
                    <a:pt x="176" y="100"/>
                  </a:lnTo>
                  <a:lnTo>
                    <a:pt x="168" y="115"/>
                  </a:lnTo>
                  <a:lnTo>
                    <a:pt x="164" y="123"/>
                  </a:lnTo>
                  <a:lnTo>
                    <a:pt x="159" y="130"/>
                  </a:lnTo>
                  <a:lnTo>
                    <a:pt x="152" y="135"/>
                  </a:lnTo>
                  <a:lnTo>
                    <a:pt x="143" y="140"/>
                  </a:lnTo>
                  <a:lnTo>
                    <a:pt x="133" y="146"/>
                  </a:lnTo>
                  <a:lnTo>
                    <a:pt x="121" y="148"/>
                  </a:lnTo>
                  <a:lnTo>
                    <a:pt x="107" y="151"/>
                  </a:lnTo>
                  <a:lnTo>
                    <a:pt x="91" y="151"/>
                  </a:lnTo>
                  <a:lnTo>
                    <a:pt x="85" y="175"/>
                  </a:lnTo>
                  <a:lnTo>
                    <a:pt x="80" y="196"/>
                  </a:lnTo>
                  <a:lnTo>
                    <a:pt x="75" y="216"/>
                  </a:lnTo>
                  <a:lnTo>
                    <a:pt x="70" y="235"/>
                  </a:lnTo>
                  <a:lnTo>
                    <a:pt x="59" y="270"/>
                  </a:lnTo>
                  <a:lnTo>
                    <a:pt x="48" y="308"/>
                  </a:lnTo>
                  <a:lnTo>
                    <a:pt x="48" y="320"/>
                  </a:lnTo>
                  <a:lnTo>
                    <a:pt x="48" y="331"/>
                  </a:lnTo>
                  <a:lnTo>
                    <a:pt x="51" y="340"/>
                  </a:lnTo>
                  <a:lnTo>
                    <a:pt x="54" y="350"/>
                  </a:lnTo>
                  <a:lnTo>
                    <a:pt x="56" y="358"/>
                  </a:lnTo>
                  <a:lnTo>
                    <a:pt x="58" y="367"/>
                  </a:lnTo>
                  <a:lnTo>
                    <a:pt x="58" y="376"/>
                  </a:lnTo>
                  <a:lnTo>
                    <a:pt x="55" y="387"/>
                  </a:lnTo>
                  <a:lnTo>
                    <a:pt x="50" y="392"/>
                  </a:lnTo>
                  <a:lnTo>
                    <a:pt x="43" y="396"/>
                  </a:lnTo>
                  <a:lnTo>
                    <a:pt x="35" y="398"/>
                  </a:lnTo>
                  <a:lnTo>
                    <a:pt x="28" y="399"/>
                  </a:lnTo>
                  <a:lnTo>
                    <a:pt x="12" y="399"/>
                  </a:lnTo>
                  <a:lnTo>
                    <a:pt x="0" y="399"/>
                  </a:lnTo>
                  <a:lnTo>
                    <a:pt x="2" y="406"/>
                  </a:lnTo>
                  <a:lnTo>
                    <a:pt x="3" y="412"/>
                  </a:lnTo>
                  <a:lnTo>
                    <a:pt x="6" y="419"/>
                  </a:lnTo>
                  <a:lnTo>
                    <a:pt x="8" y="424"/>
                  </a:lnTo>
                  <a:lnTo>
                    <a:pt x="16" y="435"/>
                  </a:lnTo>
                  <a:lnTo>
                    <a:pt x="24" y="444"/>
                  </a:lnTo>
                  <a:lnTo>
                    <a:pt x="34" y="455"/>
                  </a:lnTo>
                  <a:lnTo>
                    <a:pt x="42" y="466"/>
                  </a:lnTo>
                  <a:lnTo>
                    <a:pt x="44" y="472"/>
                  </a:lnTo>
                  <a:lnTo>
                    <a:pt x="47" y="479"/>
                  </a:lnTo>
                  <a:lnTo>
                    <a:pt x="48" y="487"/>
                  </a:lnTo>
                  <a:lnTo>
                    <a:pt x="48" y="495"/>
                  </a:lnTo>
                  <a:lnTo>
                    <a:pt x="47" y="507"/>
                  </a:lnTo>
                  <a:lnTo>
                    <a:pt x="43" y="519"/>
                  </a:lnTo>
                  <a:lnTo>
                    <a:pt x="39" y="531"/>
                  </a:lnTo>
                  <a:lnTo>
                    <a:pt x="36" y="543"/>
                  </a:lnTo>
                  <a:lnTo>
                    <a:pt x="38" y="550"/>
                  </a:lnTo>
                  <a:lnTo>
                    <a:pt x="38" y="555"/>
                  </a:lnTo>
                  <a:lnTo>
                    <a:pt x="40" y="559"/>
                  </a:lnTo>
                  <a:lnTo>
                    <a:pt x="42" y="563"/>
                  </a:lnTo>
                  <a:lnTo>
                    <a:pt x="44" y="565"/>
                  </a:lnTo>
                  <a:lnTo>
                    <a:pt x="48" y="568"/>
                  </a:lnTo>
                  <a:lnTo>
                    <a:pt x="51" y="571"/>
                  </a:lnTo>
                  <a:lnTo>
                    <a:pt x="55" y="572"/>
                  </a:lnTo>
                  <a:lnTo>
                    <a:pt x="75" y="573"/>
                  </a:lnTo>
                  <a:lnTo>
                    <a:pt x="96" y="573"/>
                  </a:lnTo>
                  <a:lnTo>
                    <a:pt x="116" y="572"/>
                  </a:lnTo>
                  <a:lnTo>
                    <a:pt x="135" y="569"/>
                  </a:lnTo>
                  <a:lnTo>
                    <a:pt x="153" y="567"/>
                  </a:lnTo>
                  <a:lnTo>
                    <a:pt x="171" y="561"/>
                  </a:lnTo>
                  <a:lnTo>
                    <a:pt x="188" y="556"/>
                  </a:lnTo>
                  <a:lnTo>
                    <a:pt x="205" y="550"/>
                  </a:lnTo>
                  <a:lnTo>
                    <a:pt x="223" y="543"/>
                  </a:lnTo>
                  <a:lnTo>
                    <a:pt x="239" y="535"/>
                  </a:lnTo>
                  <a:lnTo>
                    <a:pt x="271" y="519"/>
                  </a:lnTo>
                  <a:lnTo>
                    <a:pt x="299" y="504"/>
                  </a:lnTo>
                  <a:lnTo>
                    <a:pt x="325" y="492"/>
                  </a:lnTo>
                  <a:lnTo>
                    <a:pt x="349" y="483"/>
                  </a:lnTo>
                  <a:lnTo>
                    <a:pt x="361" y="506"/>
                  </a:lnTo>
                  <a:lnTo>
                    <a:pt x="372" y="527"/>
                  </a:lnTo>
                  <a:lnTo>
                    <a:pt x="377" y="536"/>
                  </a:lnTo>
                  <a:lnTo>
                    <a:pt x="383" y="546"/>
                  </a:lnTo>
                  <a:lnTo>
                    <a:pt x="389" y="554"/>
                  </a:lnTo>
                  <a:lnTo>
                    <a:pt x="397" y="561"/>
                  </a:lnTo>
                  <a:lnTo>
                    <a:pt x="405" y="556"/>
                  </a:lnTo>
                  <a:lnTo>
                    <a:pt x="412" y="552"/>
                  </a:lnTo>
                  <a:lnTo>
                    <a:pt x="417" y="548"/>
                  </a:lnTo>
                  <a:lnTo>
                    <a:pt x="421" y="543"/>
                  </a:lnTo>
                  <a:lnTo>
                    <a:pt x="431" y="548"/>
                  </a:lnTo>
                  <a:lnTo>
                    <a:pt x="437" y="554"/>
                  </a:lnTo>
                  <a:lnTo>
                    <a:pt x="443" y="560"/>
                  </a:lnTo>
                  <a:lnTo>
                    <a:pt x="448" y="565"/>
                  </a:lnTo>
                  <a:lnTo>
                    <a:pt x="453" y="571"/>
                  </a:lnTo>
                  <a:lnTo>
                    <a:pt x="459" y="575"/>
                  </a:lnTo>
                  <a:lnTo>
                    <a:pt x="464" y="577"/>
                  </a:lnTo>
                  <a:lnTo>
                    <a:pt x="471" y="579"/>
                  </a:lnTo>
                  <a:lnTo>
                    <a:pt x="480" y="577"/>
                  </a:lnTo>
                  <a:lnTo>
                    <a:pt x="487" y="575"/>
                  </a:lnTo>
                  <a:lnTo>
                    <a:pt x="491" y="571"/>
                  </a:lnTo>
                  <a:lnTo>
                    <a:pt x="493" y="567"/>
                  </a:lnTo>
                  <a:lnTo>
                    <a:pt x="496" y="561"/>
                  </a:lnTo>
                  <a:lnTo>
                    <a:pt x="500" y="556"/>
                  </a:lnTo>
                  <a:lnTo>
                    <a:pt x="505" y="552"/>
                  </a:lnTo>
                  <a:lnTo>
                    <a:pt x="512" y="550"/>
                  </a:lnTo>
                  <a:lnTo>
                    <a:pt x="536" y="544"/>
                  </a:lnTo>
                  <a:lnTo>
                    <a:pt x="556" y="538"/>
                  </a:lnTo>
                  <a:lnTo>
                    <a:pt x="573" y="531"/>
                  </a:lnTo>
                  <a:lnTo>
                    <a:pt x="589" y="523"/>
                  </a:lnTo>
                  <a:lnTo>
                    <a:pt x="603" y="514"/>
                  </a:lnTo>
                  <a:lnTo>
                    <a:pt x="615" y="503"/>
                  </a:lnTo>
                  <a:lnTo>
                    <a:pt x="625" y="492"/>
                  </a:lnTo>
                  <a:lnTo>
                    <a:pt x="636" y="482"/>
                  </a:lnTo>
                  <a:lnTo>
                    <a:pt x="655" y="456"/>
                  </a:lnTo>
                  <a:lnTo>
                    <a:pt x="673" y="428"/>
                  </a:lnTo>
                  <a:lnTo>
                    <a:pt x="684" y="415"/>
                  </a:lnTo>
                  <a:lnTo>
                    <a:pt x="695" y="399"/>
                  </a:lnTo>
                  <a:lnTo>
                    <a:pt x="708" y="384"/>
                  </a:lnTo>
                  <a:lnTo>
                    <a:pt x="723" y="368"/>
                  </a:lnTo>
                  <a:lnTo>
                    <a:pt x="713" y="363"/>
                  </a:lnTo>
                  <a:lnTo>
                    <a:pt x="704" y="356"/>
                  </a:lnTo>
                  <a:lnTo>
                    <a:pt x="696" y="348"/>
                  </a:lnTo>
                  <a:lnTo>
                    <a:pt x="689" y="339"/>
                  </a:lnTo>
                  <a:lnTo>
                    <a:pt x="679" y="320"/>
                  </a:lnTo>
                  <a:lnTo>
                    <a:pt x="668" y="299"/>
                  </a:lnTo>
                  <a:lnTo>
                    <a:pt x="663" y="290"/>
                  </a:lnTo>
                  <a:lnTo>
                    <a:pt x="656" y="280"/>
                  </a:lnTo>
                  <a:lnTo>
                    <a:pt x="649" y="271"/>
                  </a:lnTo>
                  <a:lnTo>
                    <a:pt x="641" y="263"/>
                  </a:lnTo>
                  <a:lnTo>
                    <a:pt x="631" y="258"/>
                  </a:lnTo>
                  <a:lnTo>
                    <a:pt x="620" y="252"/>
                  </a:lnTo>
                  <a:lnTo>
                    <a:pt x="607" y="250"/>
                  </a:lnTo>
                  <a:lnTo>
                    <a:pt x="591" y="248"/>
                  </a:lnTo>
                  <a:lnTo>
                    <a:pt x="584" y="248"/>
                  </a:lnTo>
                  <a:lnTo>
                    <a:pt x="573" y="248"/>
                  </a:lnTo>
                  <a:lnTo>
                    <a:pt x="559" y="248"/>
                  </a:lnTo>
                  <a:lnTo>
                    <a:pt x="543" y="248"/>
                  </a:lnTo>
                  <a:lnTo>
                    <a:pt x="533" y="247"/>
                  </a:lnTo>
                  <a:lnTo>
                    <a:pt x="524" y="246"/>
                  </a:lnTo>
                  <a:lnTo>
                    <a:pt x="515" y="243"/>
                  </a:lnTo>
                  <a:lnTo>
                    <a:pt x="507" y="240"/>
                  </a:lnTo>
                  <a:lnTo>
                    <a:pt x="497" y="236"/>
                  </a:lnTo>
                  <a:lnTo>
                    <a:pt x="489" y="231"/>
                  </a:lnTo>
                  <a:lnTo>
                    <a:pt x="481" y="226"/>
                  </a:lnTo>
                  <a:lnTo>
                    <a:pt x="473" y="220"/>
                  </a:lnTo>
                  <a:lnTo>
                    <a:pt x="459" y="206"/>
                  </a:lnTo>
                  <a:lnTo>
                    <a:pt x="444" y="190"/>
                  </a:lnTo>
                  <a:lnTo>
                    <a:pt x="431" y="172"/>
                  </a:lnTo>
                  <a:lnTo>
                    <a:pt x="417" y="154"/>
                  </a:lnTo>
                  <a:lnTo>
                    <a:pt x="392" y="115"/>
                  </a:lnTo>
                  <a:lnTo>
                    <a:pt x="368" y="78"/>
                  </a:lnTo>
                  <a:lnTo>
                    <a:pt x="356" y="60"/>
                  </a:lnTo>
                  <a:lnTo>
                    <a:pt x="344" y="44"/>
                  </a:lnTo>
                  <a:lnTo>
                    <a:pt x="332" y="31"/>
                  </a:lnTo>
                  <a:lnTo>
                    <a:pt x="320" y="19"/>
                  </a:lnTo>
                  <a:lnTo>
                    <a:pt x="332" y="3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8" name="Freeform 56"/>
            <p:cNvSpPr/>
            <p:nvPr/>
          </p:nvSpPr>
          <p:spPr bwMode="auto">
            <a:xfrm>
              <a:off x="4695684" y="3222245"/>
              <a:ext cx="260508" cy="349674"/>
            </a:xfrm>
            <a:custGeom>
              <a:avLst/>
              <a:gdLst>
                <a:gd name="T0" fmla="*/ 196 w 488"/>
                <a:gd name="T1" fmla="*/ 632 h 655"/>
                <a:gd name="T2" fmla="*/ 212 w 488"/>
                <a:gd name="T3" fmla="*/ 607 h 655"/>
                <a:gd name="T4" fmla="*/ 237 w 488"/>
                <a:gd name="T5" fmla="*/ 590 h 655"/>
                <a:gd name="T6" fmla="*/ 308 w 488"/>
                <a:gd name="T7" fmla="*/ 570 h 655"/>
                <a:gd name="T8" fmla="*/ 386 w 488"/>
                <a:gd name="T9" fmla="*/ 554 h 655"/>
                <a:gd name="T10" fmla="*/ 424 w 488"/>
                <a:gd name="T11" fmla="*/ 541 h 655"/>
                <a:gd name="T12" fmla="*/ 454 w 488"/>
                <a:gd name="T13" fmla="*/ 522 h 655"/>
                <a:gd name="T14" fmla="*/ 477 w 488"/>
                <a:gd name="T15" fmla="*/ 494 h 655"/>
                <a:gd name="T16" fmla="*/ 488 w 488"/>
                <a:gd name="T17" fmla="*/ 457 h 655"/>
                <a:gd name="T18" fmla="*/ 446 w 488"/>
                <a:gd name="T19" fmla="*/ 434 h 655"/>
                <a:gd name="T20" fmla="*/ 410 w 488"/>
                <a:gd name="T21" fmla="*/ 426 h 655"/>
                <a:gd name="T22" fmla="*/ 405 w 488"/>
                <a:gd name="T23" fmla="*/ 394 h 655"/>
                <a:gd name="T24" fmla="*/ 392 w 488"/>
                <a:gd name="T25" fmla="*/ 374 h 655"/>
                <a:gd name="T26" fmla="*/ 366 w 488"/>
                <a:gd name="T27" fmla="*/ 355 h 655"/>
                <a:gd name="T28" fmla="*/ 342 w 488"/>
                <a:gd name="T29" fmla="*/ 338 h 655"/>
                <a:gd name="T30" fmla="*/ 326 w 488"/>
                <a:gd name="T31" fmla="*/ 313 h 655"/>
                <a:gd name="T32" fmla="*/ 322 w 488"/>
                <a:gd name="T33" fmla="*/ 281 h 655"/>
                <a:gd name="T34" fmla="*/ 313 w 488"/>
                <a:gd name="T35" fmla="*/ 261 h 655"/>
                <a:gd name="T36" fmla="*/ 296 w 488"/>
                <a:gd name="T37" fmla="*/ 251 h 655"/>
                <a:gd name="T38" fmla="*/ 260 w 488"/>
                <a:gd name="T39" fmla="*/ 246 h 655"/>
                <a:gd name="T40" fmla="*/ 236 w 488"/>
                <a:gd name="T41" fmla="*/ 241 h 655"/>
                <a:gd name="T42" fmla="*/ 222 w 488"/>
                <a:gd name="T43" fmla="*/ 230 h 655"/>
                <a:gd name="T44" fmla="*/ 217 w 488"/>
                <a:gd name="T45" fmla="*/ 210 h 655"/>
                <a:gd name="T46" fmla="*/ 222 w 488"/>
                <a:gd name="T47" fmla="*/ 190 h 655"/>
                <a:gd name="T48" fmla="*/ 232 w 488"/>
                <a:gd name="T49" fmla="*/ 173 h 655"/>
                <a:gd name="T50" fmla="*/ 234 w 488"/>
                <a:gd name="T51" fmla="*/ 147 h 655"/>
                <a:gd name="T52" fmla="*/ 225 w 488"/>
                <a:gd name="T53" fmla="*/ 126 h 655"/>
                <a:gd name="T54" fmla="*/ 198 w 488"/>
                <a:gd name="T55" fmla="*/ 114 h 655"/>
                <a:gd name="T56" fmla="*/ 170 w 488"/>
                <a:gd name="T57" fmla="*/ 129 h 655"/>
                <a:gd name="T58" fmla="*/ 144 w 488"/>
                <a:gd name="T59" fmla="*/ 130 h 655"/>
                <a:gd name="T60" fmla="*/ 125 w 488"/>
                <a:gd name="T61" fmla="*/ 122 h 655"/>
                <a:gd name="T62" fmla="*/ 109 w 488"/>
                <a:gd name="T63" fmla="*/ 106 h 655"/>
                <a:gd name="T64" fmla="*/ 90 w 488"/>
                <a:gd name="T65" fmla="*/ 67 h 655"/>
                <a:gd name="T66" fmla="*/ 85 w 488"/>
                <a:gd name="T67" fmla="*/ 28 h 655"/>
                <a:gd name="T68" fmla="*/ 90 w 488"/>
                <a:gd name="T69" fmla="*/ 0 h 655"/>
                <a:gd name="T70" fmla="*/ 74 w 488"/>
                <a:gd name="T71" fmla="*/ 35 h 655"/>
                <a:gd name="T72" fmla="*/ 48 w 488"/>
                <a:gd name="T73" fmla="*/ 67 h 655"/>
                <a:gd name="T74" fmla="*/ 21 w 488"/>
                <a:gd name="T75" fmla="*/ 98 h 655"/>
                <a:gd name="T76" fmla="*/ 6 w 488"/>
                <a:gd name="T77" fmla="*/ 126 h 655"/>
                <a:gd name="T78" fmla="*/ 0 w 488"/>
                <a:gd name="T79" fmla="*/ 162 h 655"/>
                <a:gd name="T80" fmla="*/ 9 w 488"/>
                <a:gd name="T81" fmla="*/ 207 h 655"/>
                <a:gd name="T82" fmla="*/ 30 w 488"/>
                <a:gd name="T83" fmla="*/ 247 h 655"/>
                <a:gd name="T84" fmla="*/ 66 w 488"/>
                <a:gd name="T85" fmla="*/ 295 h 655"/>
                <a:gd name="T86" fmla="*/ 93 w 488"/>
                <a:gd name="T87" fmla="*/ 345 h 655"/>
                <a:gd name="T88" fmla="*/ 96 w 488"/>
                <a:gd name="T89" fmla="*/ 389 h 655"/>
                <a:gd name="T90" fmla="*/ 85 w 488"/>
                <a:gd name="T91" fmla="*/ 426 h 655"/>
                <a:gd name="T92" fmla="*/ 85 w 488"/>
                <a:gd name="T93" fmla="*/ 481 h 655"/>
                <a:gd name="T94" fmla="*/ 89 w 488"/>
                <a:gd name="T95" fmla="*/ 513 h 655"/>
                <a:gd name="T96" fmla="*/ 109 w 488"/>
                <a:gd name="T97" fmla="*/ 535 h 655"/>
                <a:gd name="T98" fmla="*/ 133 w 488"/>
                <a:gd name="T99" fmla="*/ 547 h 655"/>
                <a:gd name="T100" fmla="*/ 153 w 488"/>
                <a:gd name="T101" fmla="*/ 589 h 655"/>
                <a:gd name="T102" fmla="*/ 180 w 488"/>
                <a:gd name="T103" fmla="*/ 619 h 655"/>
                <a:gd name="T104" fmla="*/ 193 w 488"/>
                <a:gd name="T105" fmla="*/ 655 h 6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8"/>
                <a:gd name="T160" fmla="*/ 0 h 655"/>
                <a:gd name="T161" fmla="*/ 488 w 488"/>
                <a:gd name="T162" fmla="*/ 655 h 6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8" h="655" extrusionOk="0">
                  <a:moveTo>
                    <a:pt x="193" y="655"/>
                  </a:moveTo>
                  <a:lnTo>
                    <a:pt x="194" y="643"/>
                  </a:lnTo>
                  <a:lnTo>
                    <a:pt x="196" y="632"/>
                  </a:lnTo>
                  <a:lnTo>
                    <a:pt x="200" y="623"/>
                  </a:lnTo>
                  <a:lnTo>
                    <a:pt x="205" y="615"/>
                  </a:lnTo>
                  <a:lnTo>
                    <a:pt x="212" y="607"/>
                  </a:lnTo>
                  <a:lnTo>
                    <a:pt x="218" y="601"/>
                  </a:lnTo>
                  <a:lnTo>
                    <a:pt x="228" y="595"/>
                  </a:lnTo>
                  <a:lnTo>
                    <a:pt x="237" y="590"/>
                  </a:lnTo>
                  <a:lnTo>
                    <a:pt x="258" y="582"/>
                  </a:lnTo>
                  <a:lnTo>
                    <a:pt x="281" y="575"/>
                  </a:lnTo>
                  <a:lnTo>
                    <a:pt x="308" y="570"/>
                  </a:lnTo>
                  <a:lnTo>
                    <a:pt x="334" y="565"/>
                  </a:lnTo>
                  <a:lnTo>
                    <a:pt x="361" y="559"/>
                  </a:lnTo>
                  <a:lnTo>
                    <a:pt x="386" y="554"/>
                  </a:lnTo>
                  <a:lnTo>
                    <a:pt x="400" y="550"/>
                  </a:lnTo>
                  <a:lnTo>
                    <a:pt x="412" y="546"/>
                  </a:lnTo>
                  <a:lnTo>
                    <a:pt x="424" y="541"/>
                  </a:lnTo>
                  <a:lnTo>
                    <a:pt x="434" y="535"/>
                  </a:lnTo>
                  <a:lnTo>
                    <a:pt x="445" y="529"/>
                  </a:lnTo>
                  <a:lnTo>
                    <a:pt x="454" y="522"/>
                  </a:lnTo>
                  <a:lnTo>
                    <a:pt x="462" y="514"/>
                  </a:lnTo>
                  <a:lnTo>
                    <a:pt x="470" y="505"/>
                  </a:lnTo>
                  <a:lnTo>
                    <a:pt x="477" y="494"/>
                  </a:lnTo>
                  <a:lnTo>
                    <a:pt x="482" y="483"/>
                  </a:lnTo>
                  <a:lnTo>
                    <a:pt x="486" y="470"/>
                  </a:lnTo>
                  <a:lnTo>
                    <a:pt x="488" y="457"/>
                  </a:lnTo>
                  <a:lnTo>
                    <a:pt x="473" y="450"/>
                  </a:lnTo>
                  <a:lnTo>
                    <a:pt x="456" y="439"/>
                  </a:lnTo>
                  <a:lnTo>
                    <a:pt x="446" y="434"/>
                  </a:lnTo>
                  <a:lnTo>
                    <a:pt x="434" y="430"/>
                  </a:lnTo>
                  <a:lnTo>
                    <a:pt x="422" y="427"/>
                  </a:lnTo>
                  <a:lnTo>
                    <a:pt x="410" y="426"/>
                  </a:lnTo>
                  <a:lnTo>
                    <a:pt x="409" y="414"/>
                  </a:lnTo>
                  <a:lnTo>
                    <a:pt x="408" y="403"/>
                  </a:lnTo>
                  <a:lnTo>
                    <a:pt x="405" y="394"/>
                  </a:lnTo>
                  <a:lnTo>
                    <a:pt x="401" y="386"/>
                  </a:lnTo>
                  <a:lnTo>
                    <a:pt x="397" y="379"/>
                  </a:lnTo>
                  <a:lnTo>
                    <a:pt x="392" y="374"/>
                  </a:lnTo>
                  <a:lnTo>
                    <a:pt x="386" y="369"/>
                  </a:lnTo>
                  <a:lnTo>
                    <a:pt x="380" y="363"/>
                  </a:lnTo>
                  <a:lnTo>
                    <a:pt x="366" y="355"/>
                  </a:lnTo>
                  <a:lnTo>
                    <a:pt x="354" y="347"/>
                  </a:lnTo>
                  <a:lnTo>
                    <a:pt x="348" y="343"/>
                  </a:lnTo>
                  <a:lnTo>
                    <a:pt x="342" y="338"/>
                  </a:lnTo>
                  <a:lnTo>
                    <a:pt x="337" y="331"/>
                  </a:lnTo>
                  <a:lnTo>
                    <a:pt x="332" y="325"/>
                  </a:lnTo>
                  <a:lnTo>
                    <a:pt x="326" y="313"/>
                  </a:lnTo>
                  <a:lnTo>
                    <a:pt x="324" y="302"/>
                  </a:lnTo>
                  <a:lnTo>
                    <a:pt x="324" y="291"/>
                  </a:lnTo>
                  <a:lnTo>
                    <a:pt x="322" y="281"/>
                  </a:lnTo>
                  <a:lnTo>
                    <a:pt x="321" y="273"/>
                  </a:lnTo>
                  <a:lnTo>
                    <a:pt x="316" y="263"/>
                  </a:lnTo>
                  <a:lnTo>
                    <a:pt x="313" y="261"/>
                  </a:lnTo>
                  <a:lnTo>
                    <a:pt x="308" y="257"/>
                  </a:lnTo>
                  <a:lnTo>
                    <a:pt x="302" y="254"/>
                  </a:lnTo>
                  <a:lnTo>
                    <a:pt x="296" y="251"/>
                  </a:lnTo>
                  <a:lnTo>
                    <a:pt x="285" y="249"/>
                  </a:lnTo>
                  <a:lnTo>
                    <a:pt x="273" y="247"/>
                  </a:lnTo>
                  <a:lnTo>
                    <a:pt x="260" y="246"/>
                  </a:lnTo>
                  <a:lnTo>
                    <a:pt x="248" y="245"/>
                  </a:lnTo>
                  <a:lnTo>
                    <a:pt x="241" y="243"/>
                  </a:lnTo>
                  <a:lnTo>
                    <a:pt x="236" y="241"/>
                  </a:lnTo>
                  <a:lnTo>
                    <a:pt x="230" y="238"/>
                  </a:lnTo>
                  <a:lnTo>
                    <a:pt x="226" y="235"/>
                  </a:lnTo>
                  <a:lnTo>
                    <a:pt x="222" y="230"/>
                  </a:lnTo>
                  <a:lnTo>
                    <a:pt x="220" y="225"/>
                  </a:lnTo>
                  <a:lnTo>
                    <a:pt x="217" y="218"/>
                  </a:lnTo>
                  <a:lnTo>
                    <a:pt x="217" y="210"/>
                  </a:lnTo>
                  <a:lnTo>
                    <a:pt x="218" y="202"/>
                  </a:lnTo>
                  <a:lnTo>
                    <a:pt x="220" y="195"/>
                  </a:lnTo>
                  <a:lnTo>
                    <a:pt x="222" y="190"/>
                  </a:lnTo>
                  <a:lnTo>
                    <a:pt x="226" y="185"/>
                  </a:lnTo>
                  <a:lnTo>
                    <a:pt x="229" y="179"/>
                  </a:lnTo>
                  <a:lnTo>
                    <a:pt x="232" y="173"/>
                  </a:lnTo>
                  <a:lnTo>
                    <a:pt x="234" y="166"/>
                  </a:lnTo>
                  <a:lnTo>
                    <a:pt x="236" y="155"/>
                  </a:lnTo>
                  <a:lnTo>
                    <a:pt x="234" y="147"/>
                  </a:lnTo>
                  <a:lnTo>
                    <a:pt x="232" y="139"/>
                  </a:lnTo>
                  <a:lnTo>
                    <a:pt x="229" y="133"/>
                  </a:lnTo>
                  <a:lnTo>
                    <a:pt x="225" y="126"/>
                  </a:lnTo>
                  <a:lnTo>
                    <a:pt x="217" y="114"/>
                  </a:lnTo>
                  <a:lnTo>
                    <a:pt x="212" y="101"/>
                  </a:lnTo>
                  <a:lnTo>
                    <a:pt x="198" y="114"/>
                  </a:lnTo>
                  <a:lnTo>
                    <a:pt x="185" y="123"/>
                  </a:lnTo>
                  <a:lnTo>
                    <a:pt x="178" y="126"/>
                  </a:lnTo>
                  <a:lnTo>
                    <a:pt x="170" y="129"/>
                  </a:lnTo>
                  <a:lnTo>
                    <a:pt x="161" y="131"/>
                  </a:lnTo>
                  <a:lnTo>
                    <a:pt x="150" y="131"/>
                  </a:lnTo>
                  <a:lnTo>
                    <a:pt x="144" y="130"/>
                  </a:lnTo>
                  <a:lnTo>
                    <a:pt x="137" y="129"/>
                  </a:lnTo>
                  <a:lnTo>
                    <a:pt x="132" y="126"/>
                  </a:lnTo>
                  <a:lnTo>
                    <a:pt x="125" y="122"/>
                  </a:lnTo>
                  <a:lnTo>
                    <a:pt x="120" y="118"/>
                  </a:lnTo>
                  <a:lnTo>
                    <a:pt x="114" y="111"/>
                  </a:lnTo>
                  <a:lnTo>
                    <a:pt x="109" y="106"/>
                  </a:lnTo>
                  <a:lnTo>
                    <a:pt x="104" y="99"/>
                  </a:lnTo>
                  <a:lnTo>
                    <a:pt x="96" y="83"/>
                  </a:lnTo>
                  <a:lnTo>
                    <a:pt x="90" y="67"/>
                  </a:lnTo>
                  <a:lnTo>
                    <a:pt x="86" y="51"/>
                  </a:lnTo>
                  <a:lnTo>
                    <a:pt x="85" y="35"/>
                  </a:lnTo>
                  <a:lnTo>
                    <a:pt x="85" y="28"/>
                  </a:lnTo>
                  <a:lnTo>
                    <a:pt x="85" y="17"/>
                  </a:lnTo>
                  <a:lnTo>
                    <a:pt x="88" y="6"/>
                  </a:lnTo>
                  <a:lnTo>
                    <a:pt x="90" y="0"/>
                  </a:lnTo>
                  <a:lnTo>
                    <a:pt x="85" y="17"/>
                  </a:lnTo>
                  <a:lnTo>
                    <a:pt x="80" y="26"/>
                  </a:lnTo>
                  <a:lnTo>
                    <a:pt x="74" y="35"/>
                  </a:lnTo>
                  <a:lnTo>
                    <a:pt x="68" y="45"/>
                  </a:lnTo>
                  <a:lnTo>
                    <a:pt x="61" y="53"/>
                  </a:lnTo>
                  <a:lnTo>
                    <a:pt x="48" y="67"/>
                  </a:lnTo>
                  <a:lnTo>
                    <a:pt x="33" y="82"/>
                  </a:lnTo>
                  <a:lnTo>
                    <a:pt x="26" y="90"/>
                  </a:lnTo>
                  <a:lnTo>
                    <a:pt x="21" y="98"/>
                  </a:lnTo>
                  <a:lnTo>
                    <a:pt x="14" y="107"/>
                  </a:lnTo>
                  <a:lnTo>
                    <a:pt x="10" y="115"/>
                  </a:lnTo>
                  <a:lnTo>
                    <a:pt x="6" y="126"/>
                  </a:lnTo>
                  <a:lnTo>
                    <a:pt x="2" y="137"/>
                  </a:lnTo>
                  <a:lnTo>
                    <a:pt x="1" y="149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93"/>
                  </a:lnTo>
                  <a:lnTo>
                    <a:pt x="9" y="207"/>
                  </a:lnTo>
                  <a:lnTo>
                    <a:pt x="16" y="222"/>
                  </a:lnTo>
                  <a:lnTo>
                    <a:pt x="22" y="234"/>
                  </a:lnTo>
                  <a:lnTo>
                    <a:pt x="30" y="247"/>
                  </a:lnTo>
                  <a:lnTo>
                    <a:pt x="40" y="259"/>
                  </a:lnTo>
                  <a:lnTo>
                    <a:pt x="49" y="271"/>
                  </a:lnTo>
                  <a:lnTo>
                    <a:pt x="66" y="295"/>
                  </a:lnTo>
                  <a:lnTo>
                    <a:pt x="81" y="319"/>
                  </a:lnTo>
                  <a:lnTo>
                    <a:pt x="88" y="331"/>
                  </a:lnTo>
                  <a:lnTo>
                    <a:pt x="93" y="345"/>
                  </a:lnTo>
                  <a:lnTo>
                    <a:pt x="96" y="358"/>
                  </a:lnTo>
                  <a:lnTo>
                    <a:pt x="97" y="373"/>
                  </a:lnTo>
                  <a:lnTo>
                    <a:pt x="96" y="389"/>
                  </a:lnTo>
                  <a:lnTo>
                    <a:pt x="93" y="403"/>
                  </a:lnTo>
                  <a:lnTo>
                    <a:pt x="89" y="417"/>
                  </a:lnTo>
                  <a:lnTo>
                    <a:pt x="85" y="426"/>
                  </a:lnTo>
                  <a:lnTo>
                    <a:pt x="85" y="453"/>
                  </a:lnTo>
                  <a:lnTo>
                    <a:pt x="85" y="469"/>
                  </a:lnTo>
                  <a:lnTo>
                    <a:pt x="85" y="481"/>
                  </a:lnTo>
                  <a:lnTo>
                    <a:pt x="85" y="493"/>
                  </a:lnTo>
                  <a:lnTo>
                    <a:pt x="86" y="503"/>
                  </a:lnTo>
                  <a:lnTo>
                    <a:pt x="89" y="513"/>
                  </a:lnTo>
                  <a:lnTo>
                    <a:pt x="94" y="522"/>
                  </a:lnTo>
                  <a:lnTo>
                    <a:pt x="102" y="529"/>
                  </a:lnTo>
                  <a:lnTo>
                    <a:pt x="109" y="535"/>
                  </a:lnTo>
                  <a:lnTo>
                    <a:pt x="117" y="541"/>
                  </a:lnTo>
                  <a:lnTo>
                    <a:pt x="125" y="545"/>
                  </a:lnTo>
                  <a:lnTo>
                    <a:pt x="133" y="547"/>
                  </a:lnTo>
                  <a:lnTo>
                    <a:pt x="138" y="562"/>
                  </a:lnTo>
                  <a:lnTo>
                    <a:pt x="145" y="577"/>
                  </a:lnTo>
                  <a:lnTo>
                    <a:pt x="153" y="589"/>
                  </a:lnTo>
                  <a:lnTo>
                    <a:pt x="161" y="601"/>
                  </a:lnTo>
                  <a:lnTo>
                    <a:pt x="170" y="610"/>
                  </a:lnTo>
                  <a:lnTo>
                    <a:pt x="180" y="619"/>
                  </a:lnTo>
                  <a:lnTo>
                    <a:pt x="190" y="626"/>
                  </a:lnTo>
                  <a:lnTo>
                    <a:pt x="198" y="631"/>
                  </a:lnTo>
                  <a:lnTo>
                    <a:pt x="193" y="655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9" name="Freeform 57"/>
            <p:cNvSpPr/>
            <p:nvPr/>
          </p:nvSpPr>
          <p:spPr bwMode="auto">
            <a:xfrm>
              <a:off x="4436925" y="3122589"/>
              <a:ext cx="309462" cy="368906"/>
            </a:xfrm>
            <a:custGeom>
              <a:avLst/>
              <a:gdLst>
                <a:gd name="T0" fmla="*/ 550 w 578"/>
                <a:gd name="T1" fmla="*/ 142 h 693"/>
                <a:gd name="T2" fmla="*/ 523 w 578"/>
                <a:gd name="T3" fmla="*/ 114 h 693"/>
                <a:gd name="T4" fmla="*/ 487 w 578"/>
                <a:gd name="T5" fmla="*/ 104 h 693"/>
                <a:gd name="T6" fmla="*/ 450 w 578"/>
                <a:gd name="T7" fmla="*/ 110 h 693"/>
                <a:gd name="T8" fmla="*/ 422 w 578"/>
                <a:gd name="T9" fmla="*/ 126 h 693"/>
                <a:gd name="T10" fmla="*/ 395 w 578"/>
                <a:gd name="T11" fmla="*/ 118 h 693"/>
                <a:gd name="T12" fmla="*/ 379 w 578"/>
                <a:gd name="T13" fmla="*/ 96 h 693"/>
                <a:gd name="T14" fmla="*/ 339 w 578"/>
                <a:gd name="T15" fmla="*/ 78 h 693"/>
                <a:gd name="T16" fmla="*/ 294 w 578"/>
                <a:gd name="T17" fmla="*/ 68 h 693"/>
                <a:gd name="T18" fmla="*/ 273 w 578"/>
                <a:gd name="T19" fmla="*/ 44 h 693"/>
                <a:gd name="T20" fmla="*/ 250 w 578"/>
                <a:gd name="T21" fmla="*/ 4 h 693"/>
                <a:gd name="T22" fmla="*/ 228 w 578"/>
                <a:gd name="T23" fmla="*/ 26 h 693"/>
                <a:gd name="T24" fmla="*/ 197 w 578"/>
                <a:gd name="T25" fmla="*/ 37 h 693"/>
                <a:gd name="T26" fmla="*/ 148 w 578"/>
                <a:gd name="T27" fmla="*/ 36 h 693"/>
                <a:gd name="T28" fmla="*/ 106 w 578"/>
                <a:gd name="T29" fmla="*/ 49 h 693"/>
                <a:gd name="T30" fmla="*/ 50 w 578"/>
                <a:gd name="T31" fmla="*/ 137 h 693"/>
                <a:gd name="T32" fmla="*/ 10 w 578"/>
                <a:gd name="T33" fmla="*/ 180 h 693"/>
                <a:gd name="T34" fmla="*/ 46 w 578"/>
                <a:gd name="T35" fmla="*/ 202 h 693"/>
                <a:gd name="T36" fmla="*/ 73 w 578"/>
                <a:gd name="T37" fmla="*/ 225 h 693"/>
                <a:gd name="T38" fmla="*/ 100 w 578"/>
                <a:gd name="T39" fmla="*/ 271 h 693"/>
                <a:gd name="T40" fmla="*/ 133 w 578"/>
                <a:gd name="T41" fmla="*/ 294 h 693"/>
                <a:gd name="T42" fmla="*/ 169 w 578"/>
                <a:gd name="T43" fmla="*/ 321 h 693"/>
                <a:gd name="T44" fmla="*/ 185 w 578"/>
                <a:gd name="T45" fmla="*/ 363 h 693"/>
                <a:gd name="T46" fmla="*/ 178 w 578"/>
                <a:gd name="T47" fmla="*/ 405 h 693"/>
                <a:gd name="T48" fmla="*/ 164 w 578"/>
                <a:gd name="T49" fmla="*/ 441 h 693"/>
                <a:gd name="T50" fmla="*/ 169 w 578"/>
                <a:gd name="T51" fmla="*/ 490 h 693"/>
                <a:gd name="T52" fmla="*/ 194 w 578"/>
                <a:gd name="T53" fmla="*/ 523 h 693"/>
                <a:gd name="T54" fmla="*/ 222 w 578"/>
                <a:gd name="T55" fmla="*/ 551 h 693"/>
                <a:gd name="T56" fmla="*/ 240 w 578"/>
                <a:gd name="T57" fmla="*/ 594 h 693"/>
                <a:gd name="T58" fmla="*/ 237 w 578"/>
                <a:gd name="T59" fmla="*/ 621 h 693"/>
                <a:gd name="T60" fmla="*/ 216 w 578"/>
                <a:gd name="T61" fmla="*/ 643 h 693"/>
                <a:gd name="T62" fmla="*/ 205 w 578"/>
                <a:gd name="T63" fmla="*/ 663 h 693"/>
                <a:gd name="T64" fmla="*/ 209 w 578"/>
                <a:gd name="T65" fmla="*/ 685 h 693"/>
                <a:gd name="T66" fmla="*/ 224 w 578"/>
                <a:gd name="T67" fmla="*/ 693 h 693"/>
                <a:gd name="T68" fmla="*/ 245 w 578"/>
                <a:gd name="T69" fmla="*/ 683 h 693"/>
                <a:gd name="T70" fmla="*/ 265 w 578"/>
                <a:gd name="T71" fmla="*/ 663 h 693"/>
                <a:gd name="T72" fmla="*/ 317 w 578"/>
                <a:gd name="T73" fmla="*/ 662 h 693"/>
                <a:gd name="T74" fmla="*/ 353 w 578"/>
                <a:gd name="T75" fmla="*/ 657 h 693"/>
                <a:gd name="T76" fmla="*/ 395 w 578"/>
                <a:gd name="T77" fmla="*/ 646 h 693"/>
                <a:gd name="T78" fmla="*/ 438 w 578"/>
                <a:gd name="T79" fmla="*/ 650 h 693"/>
                <a:gd name="T80" fmla="*/ 475 w 578"/>
                <a:gd name="T81" fmla="*/ 662 h 693"/>
                <a:gd name="T82" fmla="*/ 521 w 578"/>
                <a:gd name="T83" fmla="*/ 659 h 693"/>
                <a:gd name="T84" fmla="*/ 551 w 578"/>
                <a:gd name="T85" fmla="*/ 642 h 693"/>
                <a:gd name="T86" fmla="*/ 570 w 578"/>
                <a:gd name="T87" fmla="*/ 614 h 693"/>
                <a:gd name="T88" fmla="*/ 577 w 578"/>
                <a:gd name="T89" fmla="*/ 573 h 693"/>
                <a:gd name="T90" fmla="*/ 569 w 578"/>
                <a:gd name="T91" fmla="*/ 519 h 693"/>
                <a:gd name="T92" fmla="*/ 521 w 578"/>
                <a:gd name="T93" fmla="*/ 447 h 693"/>
                <a:gd name="T94" fmla="*/ 490 w 578"/>
                <a:gd name="T95" fmla="*/ 395 h 693"/>
                <a:gd name="T96" fmla="*/ 482 w 578"/>
                <a:gd name="T97" fmla="*/ 337 h 693"/>
                <a:gd name="T98" fmla="*/ 495 w 578"/>
                <a:gd name="T99" fmla="*/ 295 h 693"/>
                <a:gd name="T100" fmla="*/ 529 w 578"/>
                <a:gd name="T101" fmla="*/ 255 h 693"/>
                <a:gd name="T102" fmla="*/ 561 w 578"/>
                <a:gd name="T103" fmla="*/ 214 h 69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8"/>
                <a:gd name="T157" fmla="*/ 0 h 693"/>
                <a:gd name="T158" fmla="*/ 578 w 578"/>
                <a:gd name="T159" fmla="*/ 693 h 69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8" h="693" extrusionOk="0">
                  <a:moveTo>
                    <a:pt x="571" y="188"/>
                  </a:moveTo>
                  <a:lnTo>
                    <a:pt x="565" y="172"/>
                  </a:lnTo>
                  <a:lnTo>
                    <a:pt x="558" y="156"/>
                  </a:lnTo>
                  <a:lnTo>
                    <a:pt x="550" y="142"/>
                  </a:lnTo>
                  <a:lnTo>
                    <a:pt x="542" y="129"/>
                  </a:lnTo>
                  <a:lnTo>
                    <a:pt x="537" y="124"/>
                  </a:lnTo>
                  <a:lnTo>
                    <a:pt x="530" y="118"/>
                  </a:lnTo>
                  <a:lnTo>
                    <a:pt x="523" y="114"/>
                  </a:lnTo>
                  <a:lnTo>
                    <a:pt x="515" y="110"/>
                  </a:lnTo>
                  <a:lnTo>
                    <a:pt x="507" y="106"/>
                  </a:lnTo>
                  <a:lnTo>
                    <a:pt x="498" y="105"/>
                  </a:lnTo>
                  <a:lnTo>
                    <a:pt x="487" y="104"/>
                  </a:lnTo>
                  <a:lnTo>
                    <a:pt x="475" y="102"/>
                  </a:lnTo>
                  <a:lnTo>
                    <a:pt x="466" y="104"/>
                  </a:lnTo>
                  <a:lnTo>
                    <a:pt x="458" y="106"/>
                  </a:lnTo>
                  <a:lnTo>
                    <a:pt x="450" y="110"/>
                  </a:lnTo>
                  <a:lnTo>
                    <a:pt x="443" y="114"/>
                  </a:lnTo>
                  <a:lnTo>
                    <a:pt x="435" y="120"/>
                  </a:lnTo>
                  <a:lnTo>
                    <a:pt x="429" y="124"/>
                  </a:lnTo>
                  <a:lnTo>
                    <a:pt x="422" y="126"/>
                  </a:lnTo>
                  <a:lnTo>
                    <a:pt x="415" y="126"/>
                  </a:lnTo>
                  <a:lnTo>
                    <a:pt x="407" y="126"/>
                  </a:lnTo>
                  <a:lnTo>
                    <a:pt x="401" y="122"/>
                  </a:lnTo>
                  <a:lnTo>
                    <a:pt x="395" y="118"/>
                  </a:lnTo>
                  <a:lnTo>
                    <a:pt x="391" y="113"/>
                  </a:lnTo>
                  <a:lnTo>
                    <a:pt x="387" y="108"/>
                  </a:lnTo>
                  <a:lnTo>
                    <a:pt x="383" y="101"/>
                  </a:lnTo>
                  <a:lnTo>
                    <a:pt x="379" y="96"/>
                  </a:lnTo>
                  <a:lnTo>
                    <a:pt x="373" y="90"/>
                  </a:lnTo>
                  <a:lnTo>
                    <a:pt x="361" y="85"/>
                  </a:lnTo>
                  <a:lnTo>
                    <a:pt x="350" y="81"/>
                  </a:lnTo>
                  <a:lnTo>
                    <a:pt x="339" y="78"/>
                  </a:lnTo>
                  <a:lnTo>
                    <a:pt x="330" y="76"/>
                  </a:lnTo>
                  <a:lnTo>
                    <a:pt x="314" y="73"/>
                  </a:lnTo>
                  <a:lnTo>
                    <a:pt x="299" y="70"/>
                  </a:lnTo>
                  <a:lnTo>
                    <a:pt x="294" y="68"/>
                  </a:lnTo>
                  <a:lnTo>
                    <a:pt x="287" y="65"/>
                  </a:lnTo>
                  <a:lnTo>
                    <a:pt x="282" y="60"/>
                  </a:lnTo>
                  <a:lnTo>
                    <a:pt x="277" y="53"/>
                  </a:lnTo>
                  <a:lnTo>
                    <a:pt x="273" y="44"/>
                  </a:lnTo>
                  <a:lnTo>
                    <a:pt x="267" y="32"/>
                  </a:lnTo>
                  <a:lnTo>
                    <a:pt x="263" y="18"/>
                  </a:lnTo>
                  <a:lnTo>
                    <a:pt x="258" y="0"/>
                  </a:lnTo>
                  <a:lnTo>
                    <a:pt x="250" y="4"/>
                  </a:lnTo>
                  <a:lnTo>
                    <a:pt x="244" y="9"/>
                  </a:lnTo>
                  <a:lnTo>
                    <a:pt x="237" y="14"/>
                  </a:lnTo>
                  <a:lnTo>
                    <a:pt x="232" y="21"/>
                  </a:lnTo>
                  <a:lnTo>
                    <a:pt x="228" y="26"/>
                  </a:lnTo>
                  <a:lnTo>
                    <a:pt x="222" y="32"/>
                  </a:lnTo>
                  <a:lnTo>
                    <a:pt x="217" y="36"/>
                  </a:lnTo>
                  <a:lnTo>
                    <a:pt x="210" y="37"/>
                  </a:lnTo>
                  <a:lnTo>
                    <a:pt x="197" y="37"/>
                  </a:lnTo>
                  <a:lnTo>
                    <a:pt x="184" y="37"/>
                  </a:lnTo>
                  <a:lnTo>
                    <a:pt x="170" y="37"/>
                  </a:lnTo>
                  <a:lnTo>
                    <a:pt x="156" y="37"/>
                  </a:lnTo>
                  <a:lnTo>
                    <a:pt x="148" y="36"/>
                  </a:lnTo>
                  <a:lnTo>
                    <a:pt x="138" y="33"/>
                  </a:lnTo>
                  <a:lnTo>
                    <a:pt x="132" y="29"/>
                  </a:lnTo>
                  <a:lnTo>
                    <a:pt x="126" y="25"/>
                  </a:lnTo>
                  <a:lnTo>
                    <a:pt x="106" y="49"/>
                  </a:lnTo>
                  <a:lnTo>
                    <a:pt x="89" y="73"/>
                  </a:lnTo>
                  <a:lnTo>
                    <a:pt x="76" y="96"/>
                  </a:lnTo>
                  <a:lnTo>
                    <a:pt x="62" y="117"/>
                  </a:lnTo>
                  <a:lnTo>
                    <a:pt x="50" y="137"/>
                  </a:lnTo>
                  <a:lnTo>
                    <a:pt x="36" y="156"/>
                  </a:lnTo>
                  <a:lnTo>
                    <a:pt x="29" y="165"/>
                  </a:lnTo>
                  <a:lnTo>
                    <a:pt x="20" y="173"/>
                  </a:lnTo>
                  <a:lnTo>
                    <a:pt x="10" y="180"/>
                  </a:lnTo>
                  <a:lnTo>
                    <a:pt x="0" y="188"/>
                  </a:lnTo>
                  <a:lnTo>
                    <a:pt x="22" y="192"/>
                  </a:lnTo>
                  <a:lnTo>
                    <a:pt x="40" y="198"/>
                  </a:lnTo>
                  <a:lnTo>
                    <a:pt x="46" y="202"/>
                  </a:lnTo>
                  <a:lnTo>
                    <a:pt x="53" y="206"/>
                  </a:lnTo>
                  <a:lnTo>
                    <a:pt x="58" y="210"/>
                  </a:lnTo>
                  <a:lnTo>
                    <a:pt x="64" y="214"/>
                  </a:lnTo>
                  <a:lnTo>
                    <a:pt x="73" y="225"/>
                  </a:lnTo>
                  <a:lnTo>
                    <a:pt x="80" y="237"/>
                  </a:lnTo>
                  <a:lnTo>
                    <a:pt x="88" y="250"/>
                  </a:lnTo>
                  <a:lnTo>
                    <a:pt x="96" y="265"/>
                  </a:lnTo>
                  <a:lnTo>
                    <a:pt x="100" y="271"/>
                  </a:lnTo>
                  <a:lnTo>
                    <a:pt x="105" y="277"/>
                  </a:lnTo>
                  <a:lnTo>
                    <a:pt x="112" y="281"/>
                  </a:lnTo>
                  <a:lnTo>
                    <a:pt x="118" y="286"/>
                  </a:lnTo>
                  <a:lnTo>
                    <a:pt x="133" y="294"/>
                  </a:lnTo>
                  <a:lnTo>
                    <a:pt x="148" y="302"/>
                  </a:lnTo>
                  <a:lnTo>
                    <a:pt x="156" y="307"/>
                  </a:lnTo>
                  <a:lnTo>
                    <a:pt x="162" y="313"/>
                  </a:lnTo>
                  <a:lnTo>
                    <a:pt x="169" y="321"/>
                  </a:lnTo>
                  <a:lnTo>
                    <a:pt x="174" y="329"/>
                  </a:lnTo>
                  <a:lnTo>
                    <a:pt x="180" y="338"/>
                  </a:lnTo>
                  <a:lnTo>
                    <a:pt x="184" y="350"/>
                  </a:lnTo>
                  <a:lnTo>
                    <a:pt x="185" y="363"/>
                  </a:lnTo>
                  <a:lnTo>
                    <a:pt x="186" y="379"/>
                  </a:lnTo>
                  <a:lnTo>
                    <a:pt x="185" y="389"/>
                  </a:lnTo>
                  <a:lnTo>
                    <a:pt x="182" y="397"/>
                  </a:lnTo>
                  <a:lnTo>
                    <a:pt x="178" y="405"/>
                  </a:lnTo>
                  <a:lnTo>
                    <a:pt x="174" y="414"/>
                  </a:lnTo>
                  <a:lnTo>
                    <a:pt x="170" y="422"/>
                  </a:lnTo>
                  <a:lnTo>
                    <a:pt x="166" y="431"/>
                  </a:lnTo>
                  <a:lnTo>
                    <a:pt x="164" y="441"/>
                  </a:lnTo>
                  <a:lnTo>
                    <a:pt x="162" y="451"/>
                  </a:lnTo>
                  <a:lnTo>
                    <a:pt x="164" y="466"/>
                  </a:lnTo>
                  <a:lnTo>
                    <a:pt x="165" y="479"/>
                  </a:lnTo>
                  <a:lnTo>
                    <a:pt x="169" y="490"/>
                  </a:lnTo>
                  <a:lnTo>
                    <a:pt x="174" y="501"/>
                  </a:lnTo>
                  <a:lnTo>
                    <a:pt x="181" y="509"/>
                  </a:lnTo>
                  <a:lnTo>
                    <a:pt x="188" y="517"/>
                  </a:lnTo>
                  <a:lnTo>
                    <a:pt x="194" y="523"/>
                  </a:lnTo>
                  <a:lnTo>
                    <a:pt x="201" y="530"/>
                  </a:lnTo>
                  <a:lnTo>
                    <a:pt x="209" y="537"/>
                  </a:lnTo>
                  <a:lnTo>
                    <a:pt x="216" y="545"/>
                  </a:lnTo>
                  <a:lnTo>
                    <a:pt x="222" y="551"/>
                  </a:lnTo>
                  <a:lnTo>
                    <a:pt x="228" y="561"/>
                  </a:lnTo>
                  <a:lnTo>
                    <a:pt x="233" y="570"/>
                  </a:lnTo>
                  <a:lnTo>
                    <a:pt x="237" y="581"/>
                  </a:lnTo>
                  <a:lnTo>
                    <a:pt x="240" y="594"/>
                  </a:lnTo>
                  <a:lnTo>
                    <a:pt x="241" y="609"/>
                  </a:lnTo>
                  <a:lnTo>
                    <a:pt x="240" y="613"/>
                  </a:lnTo>
                  <a:lnTo>
                    <a:pt x="238" y="617"/>
                  </a:lnTo>
                  <a:lnTo>
                    <a:pt x="237" y="621"/>
                  </a:lnTo>
                  <a:lnTo>
                    <a:pt x="234" y="623"/>
                  </a:lnTo>
                  <a:lnTo>
                    <a:pt x="229" y="630"/>
                  </a:lnTo>
                  <a:lnTo>
                    <a:pt x="222" y="637"/>
                  </a:lnTo>
                  <a:lnTo>
                    <a:pt x="216" y="643"/>
                  </a:lnTo>
                  <a:lnTo>
                    <a:pt x="210" y="650"/>
                  </a:lnTo>
                  <a:lnTo>
                    <a:pt x="208" y="654"/>
                  </a:lnTo>
                  <a:lnTo>
                    <a:pt x="206" y="658"/>
                  </a:lnTo>
                  <a:lnTo>
                    <a:pt x="205" y="663"/>
                  </a:lnTo>
                  <a:lnTo>
                    <a:pt x="205" y="669"/>
                  </a:lnTo>
                  <a:lnTo>
                    <a:pt x="205" y="675"/>
                  </a:lnTo>
                  <a:lnTo>
                    <a:pt x="206" y="681"/>
                  </a:lnTo>
                  <a:lnTo>
                    <a:pt x="209" y="685"/>
                  </a:lnTo>
                  <a:lnTo>
                    <a:pt x="212" y="687"/>
                  </a:lnTo>
                  <a:lnTo>
                    <a:pt x="216" y="690"/>
                  </a:lnTo>
                  <a:lnTo>
                    <a:pt x="220" y="691"/>
                  </a:lnTo>
                  <a:lnTo>
                    <a:pt x="224" y="693"/>
                  </a:lnTo>
                  <a:lnTo>
                    <a:pt x="229" y="693"/>
                  </a:lnTo>
                  <a:lnTo>
                    <a:pt x="234" y="691"/>
                  </a:lnTo>
                  <a:lnTo>
                    <a:pt x="240" y="689"/>
                  </a:lnTo>
                  <a:lnTo>
                    <a:pt x="245" y="683"/>
                  </a:lnTo>
                  <a:lnTo>
                    <a:pt x="249" y="678"/>
                  </a:lnTo>
                  <a:lnTo>
                    <a:pt x="254" y="673"/>
                  </a:lnTo>
                  <a:lnTo>
                    <a:pt x="258" y="667"/>
                  </a:lnTo>
                  <a:lnTo>
                    <a:pt x="265" y="663"/>
                  </a:lnTo>
                  <a:lnTo>
                    <a:pt x="270" y="662"/>
                  </a:lnTo>
                  <a:lnTo>
                    <a:pt x="293" y="662"/>
                  </a:lnTo>
                  <a:lnTo>
                    <a:pt x="306" y="662"/>
                  </a:lnTo>
                  <a:lnTo>
                    <a:pt x="317" y="662"/>
                  </a:lnTo>
                  <a:lnTo>
                    <a:pt x="325" y="662"/>
                  </a:lnTo>
                  <a:lnTo>
                    <a:pt x="334" y="662"/>
                  </a:lnTo>
                  <a:lnTo>
                    <a:pt x="343" y="659"/>
                  </a:lnTo>
                  <a:lnTo>
                    <a:pt x="353" y="657"/>
                  </a:lnTo>
                  <a:lnTo>
                    <a:pt x="362" y="654"/>
                  </a:lnTo>
                  <a:lnTo>
                    <a:pt x="373" y="650"/>
                  </a:lnTo>
                  <a:lnTo>
                    <a:pt x="383" y="647"/>
                  </a:lnTo>
                  <a:lnTo>
                    <a:pt x="395" y="646"/>
                  </a:lnTo>
                  <a:lnTo>
                    <a:pt x="409" y="645"/>
                  </a:lnTo>
                  <a:lnTo>
                    <a:pt x="419" y="646"/>
                  </a:lnTo>
                  <a:lnTo>
                    <a:pt x="429" y="647"/>
                  </a:lnTo>
                  <a:lnTo>
                    <a:pt x="438" y="650"/>
                  </a:lnTo>
                  <a:lnTo>
                    <a:pt x="446" y="654"/>
                  </a:lnTo>
                  <a:lnTo>
                    <a:pt x="454" y="657"/>
                  </a:lnTo>
                  <a:lnTo>
                    <a:pt x="463" y="659"/>
                  </a:lnTo>
                  <a:lnTo>
                    <a:pt x="475" y="662"/>
                  </a:lnTo>
                  <a:lnTo>
                    <a:pt x="487" y="662"/>
                  </a:lnTo>
                  <a:lnTo>
                    <a:pt x="499" y="662"/>
                  </a:lnTo>
                  <a:lnTo>
                    <a:pt x="510" y="661"/>
                  </a:lnTo>
                  <a:lnTo>
                    <a:pt x="521" y="659"/>
                  </a:lnTo>
                  <a:lnTo>
                    <a:pt x="529" y="655"/>
                  </a:lnTo>
                  <a:lnTo>
                    <a:pt x="538" y="653"/>
                  </a:lnTo>
                  <a:lnTo>
                    <a:pt x="545" y="647"/>
                  </a:lnTo>
                  <a:lnTo>
                    <a:pt x="551" y="642"/>
                  </a:lnTo>
                  <a:lnTo>
                    <a:pt x="557" y="637"/>
                  </a:lnTo>
                  <a:lnTo>
                    <a:pt x="562" y="630"/>
                  </a:lnTo>
                  <a:lnTo>
                    <a:pt x="566" y="622"/>
                  </a:lnTo>
                  <a:lnTo>
                    <a:pt x="570" y="614"/>
                  </a:lnTo>
                  <a:lnTo>
                    <a:pt x="573" y="605"/>
                  </a:lnTo>
                  <a:lnTo>
                    <a:pt x="575" y="594"/>
                  </a:lnTo>
                  <a:lnTo>
                    <a:pt x="577" y="583"/>
                  </a:lnTo>
                  <a:lnTo>
                    <a:pt x="577" y="573"/>
                  </a:lnTo>
                  <a:lnTo>
                    <a:pt x="578" y="561"/>
                  </a:lnTo>
                  <a:lnTo>
                    <a:pt x="577" y="546"/>
                  </a:lnTo>
                  <a:lnTo>
                    <a:pt x="574" y="533"/>
                  </a:lnTo>
                  <a:lnTo>
                    <a:pt x="569" y="519"/>
                  </a:lnTo>
                  <a:lnTo>
                    <a:pt x="562" y="507"/>
                  </a:lnTo>
                  <a:lnTo>
                    <a:pt x="547" y="483"/>
                  </a:lnTo>
                  <a:lnTo>
                    <a:pt x="530" y="459"/>
                  </a:lnTo>
                  <a:lnTo>
                    <a:pt x="521" y="447"/>
                  </a:lnTo>
                  <a:lnTo>
                    <a:pt x="511" y="435"/>
                  </a:lnTo>
                  <a:lnTo>
                    <a:pt x="503" y="422"/>
                  </a:lnTo>
                  <a:lnTo>
                    <a:pt x="497" y="410"/>
                  </a:lnTo>
                  <a:lnTo>
                    <a:pt x="490" y="395"/>
                  </a:lnTo>
                  <a:lnTo>
                    <a:pt x="485" y="381"/>
                  </a:lnTo>
                  <a:lnTo>
                    <a:pt x="482" y="366"/>
                  </a:lnTo>
                  <a:lnTo>
                    <a:pt x="481" y="350"/>
                  </a:lnTo>
                  <a:lnTo>
                    <a:pt x="482" y="337"/>
                  </a:lnTo>
                  <a:lnTo>
                    <a:pt x="483" y="325"/>
                  </a:lnTo>
                  <a:lnTo>
                    <a:pt x="487" y="314"/>
                  </a:lnTo>
                  <a:lnTo>
                    <a:pt x="491" y="303"/>
                  </a:lnTo>
                  <a:lnTo>
                    <a:pt x="495" y="295"/>
                  </a:lnTo>
                  <a:lnTo>
                    <a:pt x="502" y="286"/>
                  </a:lnTo>
                  <a:lnTo>
                    <a:pt x="507" y="278"/>
                  </a:lnTo>
                  <a:lnTo>
                    <a:pt x="514" y="270"/>
                  </a:lnTo>
                  <a:lnTo>
                    <a:pt x="529" y="255"/>
                  </a:lnTo>
                  <a:lnTo>
                    <a:pt x="542" y="241"/>
                  </a:lnTo>
                  <a:lnTo>
                    <a:pt x="549" y="233"/>
                  </a:lnTo>
                  <a:lnTo>
                    <a:pt x="555" y="223"/>
                  </a:lnTo>
                  <a:lnTo>
                    <a:pt x="561" y="214"/>
                  </a:lnTo>
                  <a:lnTo>
                    <a:pt x="566" y="205"/>
                  </a:lnTo>
                  <a:lnTo>
                    <a:pt x="571" y="18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0" name="Freeform 58"/>
            <p:cNvSpPr/>
            <p:nvPr/>
          </p:nvSpPr>
          <p:spPr bwMode="auto">
            <a:xfrm>
              <a:off x="4807580" y="3262458"/>
              <a:ext cx="302469" cy="202811"/>
            </a:xfrm>
            <a:custGeom>
              <a:avLst/>
              <a:gdLst>
                <a:gd name="T0" fmla="*/ 553 w 565"/>
                <a:gd name="T1" fmla="*/ 296 h 380"/>
                <a:gd name="T2" fmla="*/ 474 w 565"/>
                <a:gd name="T3" fmla="*/ 296 h 380"/>
                <a:gd name="T4" fmla="*/ 467 w 565"/>
                <a:gd name="T5" fmla="*/ 337 h 380"/>
                <a:gd name="T6" fmla="*/ 457 w 565"/>
                <a:gd name="T7" fmla="*/ 354 h 380"/>
                <a:gd name="T8" fmla="*/ 441 w 565"/>
                <a:gd name="T9" fmla="*/ 366 h 380"/>
                <a:gd name="T10" fmla="*/ 402 w 565"/>
                <a:gd name="T11" fmla="*/ 373 h 380"/>
                <a:gd name="T12" fmla="*/ 390 w 565"/>
                <a:gd name="T13" fmla="*/ 370 h 380"/>
                <a:gd name="T14" fmla="*/ 375 w 565"/>
                <a:gd name="T15" fmla="*/ 353 h 380"/>
                <a:gd name="T16" fmla="*/ 359 w 565"/>
                <a:gd name="T17" fmla="*/ 336 h 380"/>
                <a:gd name="T18" fmla="*/ 349 w 565"/>
                <a:gd name="T19" fmla="*/ 332 h 380"/>
                <a:gd name="T20" fmla="*/ 335 w 565"/>
                <a:gd name="T21" fmla="*/ 336 h 380"/>
                <a:gd name="T22" fmla="*/ 317 w 565"/>
                <a:gd name="T23" fmla="*/ 356 h 380"/>
                <a:gd name="T24" fmla="*/ 294 w 565"/>
                <a:gd name="T25" fmla="*/ 376 h 380"/>
                <a:gd name="T26" fmla="*/ 276 w 565"/>
                <a:gd name="T27" fmla="*/ 380 h 380"/>
                <a:gd name="T28" fmla="*/ 234 w 565"/>
                <a:gd name="T29" fmla="*/ 357 h 380"/>
                <a:gd name="T30" fmla="*/ 198 w 565"/>
                <a:gd name="T31" fmla="*/ 349 h 380"/>
                <a:gd name="T32" fmla="*/ 193 w 565"/>
                <a:gd name="T33" fmla="*/ 317 h 380"/>
                <a:gd name="T34" fmla="*/ 180 w 565"/>
                <a:gd name="T35" fmla="*/ 297 h 380"/>
                <a:gd name="T36" fmla="*/ 154 w 565"/>
                <a:gd name="T37" fmla="*/ 278 h 380"/>
                <a:gd name="T38" fmla="*/ 130 w 565"/>
                <a:gd name="T39" fmla="*/ 261 h 380"/>
                <a:gd name="T40" fmla="*/ 114 w 565"/>
                <a:gd name="T41" fmla="*/ 236 h 380"/>
                <a:gd name="T42" fmla="*/ 110 w 565"/>
                <a:gd name="T43" fmla="*/ 204 h 380"/>
                <a:gd name="T44" fmla="*/ 101 w 565"/>
                <a:gd name="T45" fmla="*/ 184 h 380"/>
                <a:gd name="T46" fmla="*/ 84 w 565"/>
                <a:gd name="T47" fmla="*/ 174 h 380"/>
                <a:gd name="T48" fmla="*/ 48 w 565"/>
                <a:gd name="T49" fmla="*/ 169 h 380"/>
                <a:gd name="T50" fmla="*/ 24 w 565"/>
                <a:gd name="T51" fmla="*/ 164 h 380"/>
                <a:gd name="T52" fmla="*/ 10 w 565"/>
                <a:gd name="T53" fmla="*/ 153 h 380"/>
                <a:gd name="T54" fmla="*/ 5 w 565"/>
                <a:gd name="T55" fmla="*/ 133 h 380"/>
                <a:gd name="T56" fmla="*/ 10 w 565"/>
                <a:gd name="T57" fmla="*/ 113 h 380"/>
                <a:gd name="T58" fmla="*/ 20 w 565"/>
                <a:gd name="T59" fmla="*/ 96 h 380"/>
                <a:gd name="T60" fmla="*/ 22 w 565"/>
                <a:gd name="T61" fmla="*/ 70 h 380"/>
                <a:gd name="T62" fmla="*/ 13 w 565"/>
                <a:gd name="T63" fmla="*/ 49 h 380"/>
                <a:gd name="T64" fmla="*/ 8 w 565"/>
                <a:gd name="T65" fmla="*/ 16 h 380"/>
                <a:gd name="T66" fmla="*/ 29 w 565"/>
                <a:gd name="T67" fmla="*/ 2 h 380"/>
                <a:gd name="T68" fmla="*/ 58 w 565"/>
                <a:gd name="T69" fmla="*/ 1 h 380"/>
                <a:gd name="T70" fmla="*/ 110 w 565"/>
                <a:gd name="T71" fmla="*/ 9 h 380"/>
                <a:gd name="T72" fmla="*/ 162 w 565"/>
                <a:gd name="T73" fmla="*/ 17 h 380"/>
                <a:gd name="T74" fmla="*/ 184 w 565"/>
                <a:gd name="T75" fmla="*/ 28 h 380"/>
                <a:gd name="T76" fmla="*/ 208 w 565"/>
                <a:gd name="T77" fmla="*/ 48 h 380"/>
                <a:gd name="T78" fmla="*/ 264 w 565"/>
                <a:gd name="T79" fmla="*/ 73 h 380"/>
                <a:gd name="T80" fmla="*/ 302 w 565"/>
                <a:gd name="T81" fmla="*/ 78 h 380"/>
                <a:gd name="T82" fmla="*/ 320 w 565"/>
                <a:gd name="T83" fmla="*/ 73 h 380"/>
                <a:gd name="T84" fmla="*/ 349 w 565"/>
                <a:gd name="T85" fmla="*/ 45 h 380"/>
                <a:gd name="T86" fmla="*/ 373 w 565"/>
                <a:gd name="T87" fmla="*/ 72 h 380"/>
                <a:gd name="T88" fmla="*/ 381 w 565"/>
                <a:gd name="T89" fmla="*/ 101 h 380"/>
                <a:gd name="T90" fmla="*/ 406 w 565"/>
                <a:gd name="T91" fmla="*/ 126 h 380"/>
                <a:gd name="T92" fmla="*/ 445 w 565"/>
                <a:gd name="T93" fmla="*/ 146 h 380"/>
                <a:gd name="T94" fmla="*/ 466 w 565"/>
                <a:gd name="T95" fmla="*/ 162 h 380"/>
                <a:gd name="T96" fmla="*/ 466 w 565"/>
                <a:gd name="T97" fmla="*/ 180 h 380"/>
                <a:gd name="T98" fmla="*/ 453 w 565"/>
                <a:gd name="T99" fmla="*/ 181 h 380"/>
                <a:gd name="T100" fmla="*/ 445 w 565"/>
                <a:gd name="T101" fmla="*/ 210 h 380"/>
                <a:gd name="T102" fmla="*/ 469 w 565"/>
                <a:gd name="T103" fmla="*/ 230 h 380"/>
                <a:gd name="T104" fmla="*/ 509 w 565"/>
                <a:gd name="T105" fmla="*/ 241 h 380"/>
                <a:gd name="T106" fmla="*/ 533 w 565"/>
                <a:gd name="T107" fmla="*/ 249 h 380"/>
                <a:gd name="T108" fmla="*/ 553 w 565"/>
                <a:gd name="T109" fmla="*/ 268 h 380"/>
                <a:gd name="T110" fmla="*/ 565 w 565"/>
                <a:gd name="T111" fmla="*/ 301 h 3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5"/>
                <a:gd name="T169" fmla="*/ 0 h 380"/>
                <a:gd name="T170" fmla="*/ 565 w 565"/>
                <a:gd name="T171" fmla="*/ 380 h 3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5" h="380" extrusionOk="0">
                  <a:moveTo>
                    <a:pt x="565" y="301"/>
                  </a:moveTo>
                  <a:lnTo>
                    <a:pt x="559" y="298"/>
                  </a:lnTo>
                  <a:lnTo>
                    <a:pt x="553" y="296"/>
                  </a:lnTo>
                  <a:lnTo>
                    <a:pt x="546" y="296"/>
                  </a:lnTo>
                  <a:lnTo>
                    <a:pt x="541" y="296"/>
                  </a:lnTo>
                  <a:lnTo>
                    <a:pt x="474" y="296"/>
                  </a:lnTo>
                  <a:lnTo>
                    <a:pt x="474" y="314"/>
                  </a:lnTo>
                  <a:lnTo>
                    <a:pt x="470" y="330"/>
                  </a:lnTo>
                  <a:lnTo>
                    <a:pt x="467" y="337"/>
                  </a:lnTo>
                  <a:lnTo>
                    <a:pt x="465" y="344"/>
                  </a:lnTo>
                  <a:lnTo>
                    <a:pt x="461" y="349"/>
                  </a:lnTo>
                  <a:lnTo>
                    <a:pt x="457" y="354"/>
                  </a:lnTo>
                  <a:lnTo>
                    <a:pt x="451" y="360"/>
                  </a:lnTo>
                  <a:lnTo>
                    <a:pt x="446" y="364"/>
                  </a:lnTo>
                  <a:lnTo>
                    <a:pt x="441" y="366"/>
                  </a:lnTo>
                  <a:lnTo>
                    <a:pt x="434" y="369"/>
                  </a:lnTo>
                  <a:lnTo>
                    <a:pt x="419" y="373"/>
                  </a:lnTo>
                  <a:lnTo>
                    <a:pt x="402" y="373"/>
                  </a:lnTo>
                  <a:lnTo>
                    <a:pt x="398" y="373"/>
                  </a:lnTo>
                  <a:lnTo>
                    <a:pt x="394" y="372"/>
                  </a:lnTo>
                  <a:lnTo>
                    <a:pt x="390" y="370"/>
                  </a:lnTo>
                  <a:lnTo>
                    <a:pt x="387" y="366"/>
                  </a:lnTo>
                  <a:lnTo>
                    <a:pt x="381" y="360"/>
                  </a:lnTo>
                  <a:lnTo>
                    <a:pt x="375" y="353"/>
                  </a:lnTo>
                  <a:lnTo>
                    <a:pt x="370" y="345"/>
                  </a:lnTo>
                  <a:lnTo>
                    <a:pt x="363" y="338"/>
                  </a:lnTo>
                  <a:lnTo>
                    <a:pt x="359" y="336"/>
                  </a:lnTo>
                  <a:lnTo>
                    <a:pt x="357" y="333"/>
                  </a:lnTo>
                  <a:lnTo>
                    <a:pt x="353" y="332"/>
                  </a:lnTo>
                  <a:lnTo>
                    <a:pt x="349" y="332"/>
                  </a:lnTo>
                  <a:lnTo>
                    <a:pt x="343" y="332"/>
                  </a:lnTo>
                  <a:lnTo>
                    <a:pt x="339" y="333"/>
                  </a:lnTo>
                  <a:lnTo>
                    <a:pt x="335" y="336"/>
                  </a:lnTo>
                  <a:lnTo>
                    <a:pt x="331" y="338"/>
                  </a:lnTo>
                  <a:lnTo>
                    <a:pt x="325" y="346"/>
                  </a:lnTo>
                  <a:lnTo>
                    <a:pt x="317" y="356"/>
                  </a:lnTo>
                  <a:lnTo>
                    <a:pt x="309" y="365"/>
                  </a:lnTo>
                  <a:lnTo>
                    <a:pt x="300" y="372"/>
                  </a:lnTo>
                  <a:lnTo>
                    <a:pt x="294" y="376"/>
                  </a:lnTo>
                  <a:lnTo>
                    <a:pt x="289" y="377"/>
                  </a:lnTo>
                  <a:lnTo>
                    <a:pt x="282" y="380"/>
                  </a:lnTo>
                  <a:lnTo>
                    <a:pt x="276" y="380"/>
                  </a:lnTo>
                  <a:lnTo>
                    <a:pt x="261" y="373"/>
                  </a:lnTo>
                  <a:lnTo>
                    <a:pt x="244" y="362"/>
                  </a:lnTo>
                  <a:lnTo>
                    <a:pt x="234" y="357"/>
                  </a:lnTo>
                  <a:lnTo>
                    <a:pt x="222" y="353"/>
                  </a:lnTo>
                  <a:lnTo>
                    <a:pt x="210" y="350"/>
                  </a:lnTo>
                  <a:lnTo>
                    <a:pt x="198" y="349"/>
                  </a:lnTo>
                  <a:lnTo>
                    <a:pt x="197" y="337"/>
                  </a:lnTo>
                  <a:lnTo>
                    <a:pt x="196" y="326"/>
                  </a:lnTo>
                  <a:lnTo>
                    <a:pt x="193" y="317"/>
                  </a:lnTo>
                  <a:lnTo>
                    <a:pt x="189" y="309"/>
                  </a:lnTo>
                  <a:lnTo>
                    <a:pt x="185" y="302"/>
                  </a:lnTo>
                  <a:lnTo>
                    <a:pt x="180" y="297"/>
                  </a:lnTo>
                  <a:lnTo>
                    <a:pt x="174" y="292"/>
                  </a:lnTo>
                  <a:lnTo>
                    <a:pt x="168" y="286"/>
                  </a:lnTo>
                  <a:lnTo>
                    <a:pt x="154" y="278"/>
                  </a:lnTo>
                  <a:lnTo>
                    <a:pt x="142" y="270"/>
                  </a:lnTo>
                  <a:lnTo>
                    <a:pt x="136" y="266"/>
                  </a:lnTo>
                  <a:lnTo>
                    <a:pt x="130" y="261"/>
                  </a:lnTo>
                  <a:lnTo>
                    <a:pt x="125" y="254"/>
                  </a:lnTo>
                  <a:lnTo>
                    <a:pt x="120" y="248"/>
                  </a:lnTo>
                  <a:lnTo>
                    <a:pt x="114" y="236"/>
                  </a:lnTo>
                  <a:lnTo>
                    <a:pt x="112" y="225"/>
                  </a:lnTo>
                  <a:lnTo>
                    <a:pt x="112" y="214"/>
                  </a:lnTo>
                  <a:lnTo>
                    <a:pt x="110" y="204"/>
                  </a:lnTo>
                  <a:lnTo>
                    <a:pt x="109" y="196"/>
                  </a:lnTo>
                  <a:lnTo>
                    <a:pt x="104" y="186"/>
                  </a:lnTo>
                  <a:lnTo>
                    <a:pt x="101" y="184"/>
                  </a:lnTo>
                  <a:lnTo>
                    <a:pt x="96" y="180"/>
                  </a:lnTo>
                  <a:lnTo>
                    <a:pt x="90" y="177"/>
                  </a:lnTo>
                  <a:lnTo>
                    <a:pt x="84" y="174"/>
                  </a:lnTo>
                  <a:lnTo>
                    <a:pt x="73" y="172"/>
                  </a:lnTo>
                  <a:lnTo>
                    <a:pt x="61" y="170"/>
                  </a:lnTo>
                  <a:lnTo>
                    <a:pt x="48" y="169"/>
                  </a:lnTo>
                  <a:lnTo>
                    <a:pt x="36" y="168"/>
                  </a:lnTo>
                  <a:lnTo>
                    <a:pt x="29" y="166"/>
                  </a:lnTo>
                  <a:lnTo>
                    <a:pt x="24" y="164"/>
                  </a:lnTo>
                  <a:lnTo>
                    <a:pt x="18" y="161"/>
                  </a:lnTo>
                  <a:lnTo>
                    <a:pt x="14" y="158"/>
                  </a:lnTo>
                  <a:lnTo>
                    <a:pt x="10" y="153"/>
                  </a:lnTo>
                  <a:lnTo>
                    <a:pt x="8" y="148"/>
                  </a:lnTo>
                  <a:lnTo>
                    <a:pt x="5" y="141"/>
                  </a:lnTo>
                  <a:lnTo>
                    <a:pt x="5" y="133"/>
                  </a:lnTo>
                  <a:lnTo>
                    <a:pt x="6" y="125"/>
                  </a:lnTo>
                  <a:lnTo>
                    <a:pt x="8" y="118"/>
                  </a:lnTo>
                  <a:lnTo>
                    <a:pt x="10" y="113"/>
                  </a:lnTo>
                  <a:lnTo>
                    <a:pt x="14" y="108"/>
                  </a:lnTo>
                  <a:lnTo>
                    <a:pt x="17" y="102"/>
                  </a:lnTo>
                  <a:lnTo>
                    <a:pt x="20" y="96"/>
                  </a:lnTo>
                  <a:lnTo>
                    <a:pt x="22" y="89"/>
                  </a:lnTo>
                  <a:lnTo>
                    <a:pt x="24" y="78"/>
                  </a:lnTo>
                  <a:lnTo>
                    <a:pt x="22" y="70"/>
                  </a:lnTo>
                  <a:lnTo>
                    <a:pt x="20" y="62"/>
                  </a:lnTo>
                  <a:lnTo>
                    <a:pt x="17" y="56"/>
                  </a:lnTo>
                  <a:lnTo>
                    <a:pt x="13" y="49"/>
                  </a:lnTo>
                  <a:lnTo>
                    <a:pt x="5" y="37"/>
                  </a:lnTo>
                  <a:lnTo>
                    <a:pt x="0" y="24"/>
                  </a:lnTo>
                  <a:lnTo>
                    <a:pt x="8" y="16"/>
                  </a:lnTo>
                  <a:lnTo>
                    <a:pt x="18" y="8"/>
                  </a:lnTo>
                  <a:lnTo>
                    <a:pt x="24" y="5"/>
                  </a:lnTo>
                  <a:lnTo>
                    <a:pt x="29" y="2"/>
                  </a:lnTo>
                  <a:lnTo>
                    <a:pt x="34" y="1"/>
                  </a:lnTo>
                  <a:lnTo>
                    <a:pt x="41" y="0"/>
                  </a:lnTo>
                  <a:lnTo>
                    <a:pt x="58" y="1"/>
                  </a:lnTo>
                  <a:lnTo>
                    <a:pt x="77" y="2"/>
                  </a:lnTo>
                  <a:lnTo>
                    <a:pt x="93" y="6"/>
                  </a:lnTo>
                  <a:lnTo>
                    <a:pt x="110" y="9"/>
                  </a:lnTo>
                  <a:lnTo>
                    <a:pt x="128" y="13"/>
                  </a:lnTo>
                  <a:lnTo>
                    <a:pt x="145" y="16"/>
                  </a:lnTo>
                  <a:lnTo>
                    <a:pt x="162" y="17"/>
                  </a:lnTo>
                  <a:lnTo>
                    <a:pt x="180" y="18"/>
                  </a:lnTo>
                  <a:lnTo>
                    <a:pt x="181" y="22"/>
                  </a:lnTo>
                  <a:lnTo>
                    <a:pt x="184" y="28"/>
                  </a:lnTo>
                  <a:lnTo>
                    <a:pt x="188" y="33"/>
                  </a:lnTo>
                  <a:lnTo>
                    <a:pt x="193" y="38"/>
                  </a:lnTo>
                  <a:lnTo>
                    <a:pt x="208" y="48"/>
                  </a:lnTo>
                  <a:lnTo>
                    <a:pt x="226" y="57"/>
                  </a:lnTo>
                  <a:lnTo>
                    <a:pt x="245" y="66"/>
                  </a:lnTo>
                  <a:lnTo>
                    <a:pt x="264" y="73"/>
                  </a:lnTo>
                  <a:lnTo>
                    <a:pt x="281" y="77"/>
                  </a:lnTo>
                  <a:lnTo>
                    <a:pt x="294" y="78"/>
                  </a:lnTo>
                  <a:lnTo>
                    <a:pt x="302" y="78"/>
                  </a:lnTo>
                  <a:lnTo>
                    <a:pt x="309" y="77"/>
                  </a:lnTo>
                  <a:lnTo>
                    <a:pt x="314" y="76"/>
                  </a:lnTo>
                  <a:lnTo>
                    <a:pt x="320" y="73"/>
                  </a:lnTo>
                  <a:lnTo>
                    <a:pt x="329" y="68"/>
                  </a:lnTo>
                  <a:lnTo>
                    <a:pt x="337" y="61"/>
                  </a:lnTo>
                  <a:lnTo>
                    <a:pt x="349" y="45"/>
                  </a:lnTo>
                  <a:lnTo>
                    <a:pt x="361" y="30"/>
                  </a:lnTo>
                  <a:lnTo>
                    <a:pt x="367" y="50"/>
                  </a:lnTo>
                  <a:lnTo>
                    <a:pt x="373" y="72"/>
                  </a:lnTo>
                  <a:lnTo>
                    <a:pt x="374" y="82"/>
                  </a:lnTo>
                  <a:lnTo>
                    <a:pt x="377" y="92"/>
                  </a:lnTo>
                  <a:lnTo>
                    <a:pt x="381" y="101"/>
                  </a:lnTo>
                  <a:lnTo>
                    <a:pt x="385" y="109"/>
                  </a:lnTo>
                  <a:lnTo>
                    <a:pt x="394" y="118"/>
                  </a:lnTo>
                  <a:lnTo>
                    <a:pt x="406" y="126"/>
                  </a:lnTo>
                  <a:lnTo>
                    <a:pt x="418" y="133"/>
                  </a:lnTo>
                  <a:lnTo>
                    <a:pt x="431" y="140"/>
                  </a:lnTo>
                  <a:lnTo>
                    <a:pt x="445" y="146"/>
                  </a:lnTo>
                  <a:lnTo>
                    <a:pt x="457" y="153"/>
                  </a:lnTo>
                  <a:lnTo>
                    <a:pt x="462" y="158"/>
                  </a:lnTo>
                  <a:lnTo>
                    <a:pt x="466" y="162"/>
                  </a:lnTo>
                  <a:lnTo>
                    <a:pt x="471" y="169"/>
                  </a:lnTo>
                  <a:lnTo>
                    <a:pt x="474" y="174"/>
                  </a:lnTo>
                  <a:lnTo>
                    <a:pt x="466" y="180"/>
                  </a:lnTo>
                  <a:lnTo>
                    <a:pt x="459" y="181"/>
                  </a:lnTo>
                  <a:lnTo>
                    <a:pt x="457" y="181"/>
                  </a:lnTo>
                  <a:lnTo>
                    <a:pt x="453" y="181"/>
                  </a:lnTo>
                  <a:lnTo>
                    <a:pt x="449" y="178"/>
                  </a:lnTo>
                  <a:lnTo>
                    <a:pt x="445" y="174"/>
                  </a:lnTo>
                  <a:lnTo>
                    <a:pt x="445" y="210"/>
                  </a:lnTo>
                  <a:lnTo>
                    <a:pt x="453" y="218"/>
                  </a:lnTo>
                  <a:lnTo>
                    <a:pt x="461" y="225"/>
                  </a:lnTo>
                  <a:lnTo>
                    <a:pt x="469" y="230"/>
                  </a:lnTo>
                  <a:lnTo>
                    <a:pt x="477" y="233"/>
                  </a:lnTo>
                  <a:lnTo>
                    <a:pt x="493" y="238"/>
                  </a:lnTo>
                  <a:lnTo>
                    <a:pt x="509" y="241"/>
                  </a:lnTo>
                  <a:lnTo>
                    <a:pt x="517" y="242"/>
                  </a:lnTo>
                  <a:lnTo>
                    <a:pt x="525" y="245"/>
                  </a:lnTo>
                  <a:lnTo>
                    <a:pt x="533" y="249"/>
                  </a:lnTo>
                  <a:lnTo>
                    <a:pt x="539" y="253"/>
                  </a:lnTo>
                  <a:lnTo>
                    <a:pt x="546" y="260"/>
                  </a:lnTo>
                  <a:lnTo>
                    <a:pt x="553" y="268"/>
                  </a:lnTo>
                  <a:lnTo>
                    <a:pt x="559" y="277"/>
                  </a:lnTo>
                  <a:lnTo>
                    <a:pt x="565" y="289"/>
                  </a:lnTo>
                  <a:lnTo>
                    <a:pt x="565" y="30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1" name="Freeform 59"/>
            <p:cNvSpPr/>
            <p:nvPr/>
          </p:nvSpPr>
          <p:spPr bwMode="auto">
            <a:xfrm>
              <a:off x="4543576" y="3905860"/>
              <a:ext cx="578710" cy="547239"/>
            </a:xfrm>
            <a:custGeom>
              <a:avLst/>
              <a:gdLst>
                <a:gd name="T0" fmla="*/ 695 w 1084"/>
                <a:gd name="T1" fmla="*/ 323 h 1024"/>
                <a:gd name="T2" fmla="*/ 769 w 1084"/>
                <a:gd name="T3" fmla="*/ 359 h 1024"/>
                <a:gd name="T4" fmla="*/ 928 w 1084"/>
                <a:gd name="T5" fmla="*/ 392 h 1024"/>
                <a:gd name="T6" fmla="*/ 929 w 1084"/>
                <a:gd name="T7" fmla="*/ 378 h 1024"/>
                <a:gd name="T8" fmla="*/ 921 w 1084"/>
                <a:gd name="T9" fmla="*/ 394 h 1024"/>
                <a:gd name="T10" fmla="*/ 889 w 1084"/>
                <a:gd name="T11" fmla="*/ 424 h 1024"/>
                <a:gd name="T12" fmla="*/ 889 w 1084"/>
                <a:gd name="T13" fmla="*/ 462 h 1024"/>
                <a:gd name="T14" fmla="*/ 917 w 1084"/>
                <a:gd name="T15" fmla="*/ 507 h 1024"/>
                <a:gd name="T16" fmla="*/ 996 w 1084"/>
                <a:gd name="T17" fmla="*/ 591 h 1024"/>
                <a:gd name="T18" fmla="*/ 1041 w 1084"/>
                <a:gd name="T19" fmla="*/ 716 h 1024"/>
                <a:gd name="T20" fmla="*/ 1084 w 1084"/>
                <a:gd name="T21" fmla="*/ 801 h 1024"/>
                <a:gd name="T22" fmla="*/ 1058 w 1084"/>
                <a:gd name="T23" fmla="*/ 825 h 1024"/>
                <a:gd name="T24" fmla="*/ 980 w 1084"/>
                <a:gd name="T25" fmla="*/ 848 h 1024"/>
                <a:gd name="T26" fmla="*/ 889 w 1084"/>
                <a:gd name="T27" fmla="*/ 872 h 1024"/>
                <a:gd name="T28" fmla="*/ 834 w 1084"/>
                <a:gd name="T29" fmla="*/ 864 h 1024"/>
                <a:gd name="T30" fmla="*/ 792 w 1084"/>
                <a:gd name="T31" fmla="*/ 856 h 1024"/>
                <a:gd name="T32" fmla="*/ 725 w 1084"/>
                <a:gd name="T33" fmla="*/ 881 h 1024"/>
                <a:gd name="T34" fmla="*/ 667 w 1084"/>
                <a:gd name="T35" fmla="*/ 889 h 1024"/>
                <a:gd name="T36" fmla="*/ 636 w 1084"/>
                <a:gd name="T37" fmla="*/ 907 h 1024"/>
                <a:gd name="T38" fmla="*/ 605 w 1084"/>
                <a:gd name="T39" fmla="*/ 968 h 1024"/>
                <a:gd name="T40" fmla="*/ 580 w 1084"/>
                <a:gd name="T41" fmla="*/ 1011 h 1024"/>
                <a:gd name="T42" fmla="*/ 551 w 1084"/>
                <a:gd name="T43" fmla="*/ 1024 h 1024"/>
                <a:gd name="T44" fmla="*/ 504 w 1084"/>
                <a:gd name="T45" fmla="*/ 1015 h 1024"/>
                <a:gd name="T46" fmla="*/ 471 w 1084"/>
                <a:gd name="T47" fmla="*/ 911 h 1024"/>
                <a:gd name="T48" fmla="*/ 471 w 1084"/>
                <a:gd name="T49" fmla="*/ 845 h 1024"/>
                <a:gd name="T50" fmla="*/ 461 w 1084"/>
                <a:gd name="T51" fmla="*/ 827 h 1024"/>
                <a:gd name="T52" fmla="*/ 380 w 1084"/>
                <a:gd name="T53" fmla="*/ 687 h 1024"/>
                <a:gd name="T54" fmla="*/ 323 w 1084"/>
                <a:gd name="T55" fmla="*/ 679 h 1024"/>
                <a:gd name="T56" fmla="*/ 311 w 1084"/>
                <a:gd name="T57" fmla="*/ 641 h 1024"/>
                <a:gd name="T58" fmla="*/ 299 w 1084"/>
                <a:gd name="T59" fmla="*/ 597 h 1024"/>
                <a:gd name="T60" fmla="*/ 253 w 1084"/>
                <a:gd name="T61" fmla="*/ 596 h 1024"/>
                <a:gd name="T62" fmla="*/ 220 w 1084"/>
                <a:gd name="T63" fmla="*/ 583 h 1024"/>
                <a:gd name="T64" fmla="*/ 213 w 1084"/>
                <a:gd name="T65" fmla="*/ 548 h 1024"/>
                <a:gd name="T66" fmla="*/ 244 w 1084"/>
                <a:gd name="T67" fmla="*/ 513 h 1024"/>
                <a:gd name="T68" fmla="*/ 259 w 1084"/>
                <a:gd name="T69" fmla="*/ 482 h 1024"/>
                <a:gd name="T70" fmla="*/ 233 w 1084"/>
                <a:gd name="T71" fmla="*/ 415 h 1024"/>
                <a:gd name="T72" fmla="*/ 152 w 1084"/>
                <a:gd name="T73" fmla="*/ 362 h 1024"/>
                <a:gd name="T74" fmla="*/ 109 w 1084"/>
                <a:gd name="T75" fmla="*/ 318 h 1024"/>
                <a:gd name="T76" fmla="*/ 48 w 1084"/>
                <a:gd name="T77" fmla="*/ 291 h 1024"/>
                <a:gd name="T78" fmla="*/ 8 w 1084"/>
                <a:gd name="T79" fmla="*/ 266 h 1024"/>
                <a:gd name="T80" fmla="*/ 3 w 1084"/>
                <a:gd name="T81" fmla="*/ 204 h 1024"/>
                <a:gd name="T82" fmla="*/ 18 w 1084"/>
                <a:gd name="T83" fmla="*/ 154 h 1024"/>
                <a:gd name="T84" fmla="*/ 19 w 1084"/>
                <a:gd name="T85" fmla="*/ 96 h 1024"/>
                <a:gd name="T86" fmla="*/ 176 w 1084"/>
                <a:gd name="T87" fmla="*/ 2 h 1024"/>
                <a:gd name="T88" fmla="*/ 217 w 1084"/>
                <a:gd name="T89" fmla="*/ 7 h 1024"/>
                <a:gd name="T90" fmla="*/ 283 w 1084"/>
                <a:gd name="T91" fmla="*/ 68 h 1024"/>
                <a:gd name="T92" fmla="*/ 324 w 1084"/>
                <a:gd name="T93" fmla="*/ 111 h 1024"/>
                <a:gd name="T94" fmla="*/ 393 w 1084"/>
                <a:gd name="T95" fmla="*/ 124 h 1024"/>
                <a:gd name="T96" fmla="*/ 425 w 1084"/>
                <a:gd name="T97" fmla="*/ 152 h 1024"/>
                <a:gd name="T98" fmla="*/ 443 w 1084"/>
                <a:gd name="T99" fmla="*/ 198 h 1024"/>
                <a:gd name="T100" fmla="*/ 487 w 1084"/>
                <a:gd name="T101" fmla="*/ 224 h 1024"/>
                <a:gd name="T102" fmla="*/ 588 w 1084"/>
                <a:gd name="T103" fmla="*/ 242 h 1024"/>
                <a:gd name="T104" fmla="*/ 655 w 1084"/>
                <a:gd name="T105" fmla="*/ 262 h 1024"/>
                <a:gd name="T106" fmla="*/ 687 w 1084"/>
                <a:gd name="T107" fmla="*/ 295 h 10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84"/>
                <a:gd name="T163" fmla="*/ 0 h 1024"/>
                <a:gd name="T164" fmla="*/ 1084 w 1084"/>
                <a:gd name="T165" fmla="*/ 1024 h 10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84" h="1024" extrusionOk="0">
                  <a:moveTo>
                    <a:pt x="687" y="307"/>
                  </a:moveTo>
                  <a:lnTo>
                    <a:pt x="688" y="311"/>
                  </a:lnTo>
                  <a:lnTo>
                    <a:pt x="689" y="315"/>
                  </a:lnTo>
                  <a:lnTo>
                    <a:pt x="692" y="319"/>
                  </a:lnTo>
                  <a:lnTo>
                    <a:pt x="695" y="323"/>
                  </a:lnTo>
                  <a:lnTo>
                    <a:pt x="705" y="331"/>
                  </a:lnTo>
                  <a:lnTo>
                    <a:pt x="717" y="339"/>
                  </a:lnTo>
                  <a:lnTo>
                    <a:pt x="733" y="346"/>
                  </a:lnTo>
                  <a:lnTo>
                    <a:pt x="751" y="352"/>
                  </a:lnTo>
                  <a:lnTo>
                    <a:pt x="769" y="359"/>
                  </a:lnTo>
                  <a:lnTo>
                    <a:pt x="789" y="366"/>
                  </a:lnTo>
                  <a:lnTo>
                    <a:pt x="830" y="376"/>
                  </a:lnTo>
                  <a:lnTo>
                    <a:pt x="869" y="384"/>
                  </a:lnTo>
                  <a:lnTo>
                    <a:pt x="904" y="390"/>
                  </a:lnTo>
                  <a:lnTo>
                    <a:pt x="928" y="392"/>
                  </a:lnTo>
                  <a:lnTo>
                    <a:pt x="930" y="390"/>
                  </a:lnTo>
                  <a:lnTo>
                    <a:pt x="933" y="388"/>
                  </a:lnTo>
                  <a:lnTo>
                    <a:pt x="933" y="386"/>
                  </a:lnTo>
                  <a:lnTo>
                    <a:pt x="932" y="384"/>
                  </a:lnTo>
                  <a:lnTo>
                    <a:pt x="929" y="378"/>
                  </a:lnTo>
                  <a:lnTo>
                    <a:pt x="928" y="368"/>
                  </a:lnTo>
                  <a:lnTo>
                    <a:pt x="926" y="376"/>
                  </a:lnTo>
                  <a:lnTo>
                    <a:pt x="925" y="383"/>
                  </a:lnTo>
                  <a:lnTo>
                    <a:pt x="924" y="390"/>
                  </a:lnTo>
                  <a:lnTo>
                    <a:pt x="921" y="394"/>
                  </a:lnTo>
                  <a:lnTo>
                    <a:pt x="914" y="402"/>
                  </a:lnTo>
                  <a:lnTo>
                    <a:pt x="906" y="408"/>
                  </a:lnTo>
                  <a:lnTo>
                    <a:pt x="898" y="414"/>
                  </a:lnTo>
                  <a:lnTo>
                    <a:pt x="892" y="420"/>
                  </a:lnTo>
                  <a:lnTo>
                    <a:pt x="889" y="424"/>
                  </a:lnTo>
                  <a:lnTo>
                    <a:pt x="888" y="428"/>
                  </a:lnTo>
                  <a:lnTo>
                    <a:pt x="886" y="434"/>
                  </a:lnTo>
                  <a:lnTo>
                    <a:pt x="885" y="440"/>
                  </a:lnTo>
                  <a:lnTo>
                    <a:pt x="886" y="451"/>
                  </a:lnTo>
                  <a:lnTo>
                    <a:pt x="889" y="462"/>
                  </a:lnTo>
                  <a:lnTo>
                    <a:pt x="892" y="471"/>
                  </a:lnTo>
                  <a:lnTo>
                    <a:pt x="897" y="480"/>
                  </a:lnTo>
                  <a:lnTo>
                    <a:pt x="902" y="490"/>
                  </a:lnTo>
                  <a:lnTo>
                    <a:pt x="909" y="499"/>
                  </a:lnTo>
                  <a:lnTo>
                    <a:pt x="917" y="507"/>
                  </a:lnTo>
                  <a:lnTo>
                    <a:pt x="925" y="515"/>
                  </a:lnTo>
                  <a:lnTo>
                    <a:pt x="957" y="543"/>
                  </a:lnTo>
                  <a:lnTo>
                    <a:pt x="981" y="567"/>
                  </a:lnTo>
                  <a:lnTo>
                    <a:pt x="989" y="579"/>
                  </a:lnTo>
                  <a:lnTo>
                    <a:pt x="996" y="591"/>
                  </a:lnTo>
                  <a:lnTo>
                    <a:pt x="1002" y="605"/>
                  </a:lnTo>
                  <a:lnTo>
                    <a:pt x="1009" y="620"/>
                  </a:lnTo>
                  <a:lnTo>
                    <a:pt x="1020" y="651"/>
                  </a:lnTo>
                  <a:lnTo>
                    <a:pt x="1030" y="684"/>
                  </a:lnTo>
                  <a:lnTo>
                    <a:pt x="1041" y="716"/>
                  </a:lnTo>
                  <a:lnTo>
                    <a:pt x="1053" y="748"/>
                  </a:lnTo>
                  <a:lnTo>
                    <a:pt x="1060" y="763"/>
                  </a:lnTo>
                  <a:lnTo>
                    <a:pt x="1068" y="776"/>
                  </a:lnTo>
                  <a:lnTo>
                    <a:pt x="1076" y="789"/>
                  </a:lnTo>
                  <a:lnTo>
                    <a:pt x="1084" y="801"/>
                  </a:lnTo>
                  <a:lnTo>
                    <a:pt x="1078" y="804"/>
                  </a:lnTo>
                  <a:lnTo>
                    <a:pt x="1073" y="807"/>
                  </a:lnTo>
                  <a:lnTo>
                    <a:pt x="1068" y="811"/>
                  </a:lnTo>
                  <a:lnTo>
                    <a:pt x="1065" y="815"/>
                  </a:lnTo>
                  <a:lnTo>
                    <a:pt x="1058" y="825"/>
                  </a:lnTo>
                  <a:lnTo>
                    <a:pt x="1054" y="837"/>
                  </a:lnTo>
                  <a:lnTo>
                    <a:pt x="1038" y="840"/>
                  </a:lnTo>
                  <a:lnTo>
                    <a:pt x="1024" y="843"/>
                  </a:lnTo>
                  <a:lnTo>
                    <a:pt x="1001" y="844"/>
                  </a:lnTo>
                  <a:lnTo>
                    <a:pt x="980" y="848"/>
                  </a:lnTo>
                  <a:lnTo>
                    <a:pt x="961" y="853"/>
                  </a:lnTo>
                  <a:lnTo>
                    <a:pt x="944" y="859"/>
                  </a:lnTo>
                  <a:lnTo>
                    <a:pt x="926" y="864"/>
                  </a:lnTo>
                  <a:lnTo>
                    <a:pt x="908" y="869"/>
                  </a:lnTo>
                  <a:lnTo>
                    <a:pt x="889" y="872"/>
                  </a:lnTo>
                  <a:lnTo>
                    <a:pt x="868" y="873"/>
                  </a:lnTo>
                  <a:lnTo>
                    <a:pt x="858" y="872"/>
                  </a:lnTo>
                  <a:lnTo>
                    <a:pt x="850" y="871"/>
                  </a:lnTo>
                  <a:lnTo>
                    <a:pt x="842" y="868"/>
                  </a:lnTo>
                  <a:lnTo>
                    <a:pt x="834" y="864"/>
                  </a:lnTo>
                  <a:lnTo>
                    <a:pt x="828" y="861"/>
                  </a:lnTo>
                  <a:lnTo>
                    <a:pt x="821" y="859"/>
                  </a:lnTo>
                  <a:lnTo>
                    <a:pt x="815" y="856"/>
                  </a:lnTo>
                  <a:lnTo>
                    <a:pt x="807" y="855"/>
                  </a:lnTo>
                  <a:lnTo>
                    <a:pt x="792" y="856"/>
                  </a:lnTo>
                  <a:lnTo>
                    <a:pt x="779" y="860"/>
                  </a:lnTo>
                  <a:lnTo>
                    <a:pt x="765" y="865"/>
                  </a:lnTo>
                  <a:lnTo>
                    <a:pt x="752" y="871"/>
                  </a:lnTo>
                  <a:lnTo>
                    <a:pt x="739" y="876"/>
                  </a:lnTo>
                  <a:lnTo>
                    <a:pt x="725" y="881"/>
                  </a:lnTo>
                  <a:lnTo>
                    <a:pt x="709" y="884"/>
                  </a:lnTo>
                  <a:lnTo>
                    <a:pt x="693" y="885"/>
                  </a:lnTo>
                  <a:lnTo>
                    <a:pt x="683" y="885"/>
                  </a:lnTo>
                  <a:lnTo>
                    <a:pt x="675" y="887"/>
                  </a:lnTo>
                  <a:lnTo>
                    <a:pt x="667" y="889"/>
                  </a:lnTo>
                  <a:lnTo>
                    <a:pt x="659" y="892"/>
                  </a:lnTo>
                  <a:lnTo>
                    <a:pt x="652" y="895"/>
                  </a:lnTo>
                  <a:lnTo>
                    <a:pt x="647" y="899"/>
                  </a:lnTo>
                  <a:lnTo>
                    <a:pt x="641" y="903"/>
                  </a:lnTo>
                  <a:lnTo>
                    <a:pt x="636" y="907"/>
                  </a:lnTo>
                  <a:lnTo>
                    <a:pt x="628" y="917"/>
                  </a:lnTo>
                  <a:lnTo>
                    <a:pt x="621" y="929"/>
                  </a:lnTo>
                  <a:lnTo>
                    <a:pt x="616" y="941"/>
                  </a:lnTo>
                  <a:lnTo>
                    <a:pt x="611" y="955"/>
                  </a:lnTo>
                  <a:lnTo>
                    <a:pt x="605" y="968"/>
                  </a:lnTo>
                  <a:lnTo>
                    <a:pt x="601" y="980"/>
                  </a:lnTo>
                  <a:lnTo>
                    <a:pt x="596" y="992"/>
                  </a:lnTo>
                  <a:lnTo>
                    <a:pt x="588" y="1003"/>
                  </a:lnTo>
                  <a:lnTo>
                    <a:pt x="585" y="1007"/>
                  </a:lnTo>
                  <a:lnTo>
                    <a:pt x="580" y="1011"/>
                  </a:lnTo>
                  <a:lnTo>
                    <a:pt x="576" y="1015"/>
                  </a:lnTo>
                  <a:lnTo>
                    <a:pt x="571" y="1019"/>
                  </a:lnTo>
                  <a:lnTo>
                    <a:pt x="564" y="1020"/>
                  </a:lnTo>
                  <a:lnTo>
                    <a:pt x="557" y="1023"/>
                  </a:lnTo>
                  <a:lnTo>
                    <a:pt x="551" y="1024"/>
                  </a:lnTo>
                  <a:lnTo>
                    <a:pt x="543" y="1024"/>
                  </a:lnTo>
                  <a:lnTo>
                    <a:pt x="533" y="1023"/>
                  </a:lnTo>
                  <a:lnTo>
                    <a:pt x="524" y="1021"/>
                  </a:lnTo>
                  <a:lnTo>
                    <a:pt x="513" y="1017"/>
                  </a:lnTo>
                  <a:lnTo>
                    <a:pt x="504" y="1015"/>
                  </a:lnTo>
                  <a:lnTo>
                    <a:pt x="488" y="1007"/>
                  </a:lnTo>
                  <a:lnTo>
                    <a:pt x="476" y="1000"/>
                  </a:lnTo>
                  <a:lnTo>
                    <a:pt x="475" y="965"/>
                  </a:lnTo>
                  <a:lnTo>
                    <a:pt x="473" y="936"/>
                  </a:lnTo>
                  <a:lnTo>
                    <a:pt x="471" y="911"/>
                  </a:lnTo>
                  <a:lnTo>
                    <a:pt x="469" y="891"/>
                  </a:lnTo>
                  <a:lnTo>
                    <a:pt x="468" y="873"/>
                  </a:lnTo>
                  <a:lnTo>
                    <a:pt x="468" y="859"/>
                  </a:lnTo>
                  <a:lnTo>
                    <a:pt x="469" y="852"/>
                  </a:lnTo>
                  <a:lnTo>
                    <a:pt x="471" y="845"/>
                  </a:lnTo>
                  <a:lnTo>
                    <a:pt x="473" y="837"/>
                  </a:lnTo>
                  <a:lnTo>
                    <a:pt x="476" y="831"/>
                  </a:lnTo>
                  <a:lnTo>
                    <a:pt x="467" y="831"/>
                  </a:lnTo>
                  <a:lnTo>
                    <a:pt x="463" y="828"/>
                  </a:lnTo>
                  <a:lnTo>
                    <a:pt x="461" y="827"/>
                  </a:lnTo>
                  <a:lnTo>
                    <a:pt x="457" y="825"/>
                  </a:lnTo>
                  <a:lnTo>
                    <a:pt x="443" y="796"/>
                  </a:lnTo>
                  <a:lnTo>
                    <a:pt x="416" y="749"/>
                  </a:lnTo>
                  <a:lnTo>
                    <a:pt x="391" y="705"/>
                  </a:lnTo>
                  <a:lnTo>
                    <a:pt x="380" y="687"/>
                  </a:lnTo>
                  <a:lnTo>
                    <a:pt x="368" y="687"/>
                  </a:lnTo>
                  <a:lnTo>
                    <a:pt x="344" y="687"/>
                  </a:lnTo>
                  <a:lnTo>
                    <a:pt x="335" y="685"/>
                  </a:lnTo>
                  <a:lnTo>
                    <a:pt x="328" y="683"/>
                  </a:lnTo>
                  <a:lnTo>
                    <a:pt x="323" y="679"/>
                  </a:lnTo>
                  <a:lnTo>
                    <a:pt x="319" y="672"/>
                  </a:lnTo>
                  <a:lnTo>
                    <a:pt x="316" y="665"/>
                  </a:lnTo>
                  <a:lnTo>
                    <a:pt x="313" y="659"/>
                  </a:lnTo>
                  <a:lnTo>
                    <a:pt x="312" y="649"/>
                  </a:lnTo>
                  <a:lnTo>
                    <a:pt x="311" y="641"/>
                  </a:lnTo>
                  <a:lnTo>
                    <a:pt x="308" y="625"/>
                  </a:lnTo>
                  <a:lnTo>
                    <a:pt x="307" y="611"/>
                  </a:lnTo>
                  <a:lnTo>
                    <a:pt x="304" y="604"/>
                  </a:lnTo>
                  <a:lnTo>
                    <a:pt x="303" y="600"/>
                  </a:lnTo>
                  <a:lnTo>
                    <a:pt x="299" y="597"/>
                  </a:lnTo>
                  <a:lnTo>
                    <a:pt x="295" y="596"/>
                  </a:lnTo>
                  <a:lnTo>
                    <a:pt x="289" y="596"/>
                  </a:lnTo>
                  <a:lnTo>
                    <a:pt x="281" y="596"/>
                  </a:lnTo>
                  <a:lnTo>
                    <a:pt x="269" y="596"/>
                  </a:lnTo>
                  <a:lnTo>
                    <a:pt x="253" y="596"/>
                  </a:lnTo>
                  <a:lnTo>
                    <a:pt x="247" y="596"/>
                  </a:lnTo>
                  <a:lnTo>
                    <a:pt x="239" y="595"/>
                  </a:lnTo>
                  <a:lnTo>
                    <a:pt x="232" y="591"/>
                  </a:lnTo>
                  <a:lnTo>
                    <a:pt x="225" y="587"/>
                  </a:lnTo>
                  <a:lnTo>
                    <a:pt x="220" y="583"/>
                  </a:lnTo>
                  <a:lnTo>
                    <a:pt x="215" y="576"/>
                  </a:lnTo>
                  <a:lnTo>
                    <a:pt x="212" y="568"/>
                  </a:lnTo>
                  <a:lnTo>
                    <a:pt x="211" y="560"/>
                  </a:lnTo>
                  <a:lnTo>
                    <a:pt x="212" y="553"/>
                  </a:lnTo>
                  <a:lnTo>
                    <a:pt x="213" y="548"/>
                  </a:lnTo>
                  <a:lnTo>
                    <a:pt x="216" y="543"/>
                  </a:lnTo>
                  <a:lnTo>
                    <a:pt x="219" y="537"/>
                  </a:lnTo>
                  <a:lnTo>
                    <a:pt x="227" y="529"/>
                  </a:lnTo>
                  <a:lnTo>
                    <a:pt x="235" y="521"/>
                  </a:lnTo>
                  <a:lnTo>
                    <a:pt x="244" y="513"/>
                  </a:lnTo>
                  <a:lnTo>
                    <a:pt x="252" y="504"/>
                  </a:lnTo>
                  <a:lnTo>
                    <a:pt x="255" y="500"/>
                  </a:lnTo>
                  <a:lnTo>
                    <a:pt x="257" y="495"/>
                  </a:lnTo>
                  <a:lnTo>
                    <a:pt x="259" y="488"/>
                  </a:lnTo>
                  <a:lnTo>
                    <a:pt x="259" y="482"/>
                  </a:lnTo>
                  <a:lnTo>
                    <a:pt x="257" y="466"/>
                  </a:lnTo>
                  <a:lnTo>
                    <a:pt x="255" y="450"/>
                  </a:lnTo>
                  <a:lnTo>
                    <a:pt x="249" y="438"/>
                  </a:lnTo>
                  <a:lnTo>
                    <a:pt x="241" y="426"/>
                  </a:lnTo>
                  <a:lnTo>
                    <a:pt x="233" y="415"/>
                  </a:lnTo>
                  <a:lnTo>
                    <a:pt x="223" y="406"/>
                  </a:lnTo>
                  <a:lnTo>
                    <a:pt x="212" y="398"/>
                  </a:lnTo>
                  <a:lnTo>
                    <a:pt x="200" y="390"/>
                  </a:lnTo>
                  <a:lnTo>
                    <a:pt x="176" y="376"/>
                  </a:lnTo>
                  <a:lnTo>
                    <a:pt x="152" y="362"/>
                  </a:lnTo>
                  <a:lnTo>
                    <a:pt x="141" y="354"/>
                  </a:lnTo>
                  <a:lnTo>
                    <a:pt x="131" y="346"/>
                  </a:lnTo>
                  <a:lnTo>
                    <a:pt x="123" y="336"/>
                  </a:lnTo>
                  <a:lnTo>
                    <a:pt x="115" y="326"/>
                  </a:lnTo>
                  <a:lnTo>
                    <a:pt x="109" y="318"/>
                  </a:lnTo>
                  <a:lnTo>
                    <a:pt x="103" y="311"/>
                  </a:lnTo>
                  <a:lnTo>
                    <a:pt x="95" y="306"/>
                  </a:lnTo>
                  <a:lnTo>
                    <a:pt x="87" y="302"/>
                  </a:lnTo>
                  <a:lnTo>
                    <a:pt x="68" y="296"/>
                  </a:lnTo>
                  <a:lnTo>
                    <a:pt x="48" y="291"/>
                  </a:lnTo>
                  <a:lnTo>
                    <a:pt x="39" y="288"/>
                  </a:lnTo>
                  <a:lnTo>
                    <a:pt x="30" y="284"/>
                  </a:lnTo>
                  <a:lnTo>
                    <a:pt x="22" y="279"/>
                  </a:lnTo>
                  <a:lnTo>
                    <a:pt x="15" y="274"/>
                  </a:lnTo>
                  <a:lnTo>
                    <a:pt x="8" y="266"/>
                  </a:lnTo>
                  <a:lnTo>
                    <a:pt x="4" y="255"/>
                  </a:lnTo>
                  <a:lnTo>
                    <a:pt x="2" y="243"/>
                  </a:lnTo>
                  <a:lnTo>
                    <a:pt x="0" y="230"/>
                  </a:lnTo>
                  <a:lnTo>
                    <a:pt x="2" y="216"/>
                  </a:lnTo>
                  <a:lnTo>
                    <a:pt x="3" y="204"/>
                  </a:lnTo>
                  <a:lnTo>
                    <a:pt x="6" y="192"/>
                  </a:lnTo>
                  <a:lnTo>
                    <a:pt x="10" y="183"/>
                  </a:lnTo>
                  <a:lnTo>
                    <a:pt x="12" y="172"/>
                  </a:lnTo>
                  <a:lnTo>
                    <a:pt x="15" y="163"/>
                  </a:lnTo>
                  <a:lnTo>
                    <a:pt x="18" y="154"/>
                  </a:lnTo>
                  <a:lnTo>
                    <a:pt x="19" y="144"/>
                  </a:lnTo>
                  <a:lnTo>
                    <a:pt x="19" y="140"/>
                  </a:lnTo>
                  <a:lnTo>
                    <a:pt x="19" y="130"/>
                  </a:lnTo>
                  <a:lnTo>
                    <a:pt x="19" y="114"/>
                  </a:lnTo>
                  <a:lnTo>
                    <a:pt x="19" y="96"/>
                  </a:lnTo>
                  <a:lnTo>
                    <a:pt x="132" y="18"/>
                  </a:lnTo>
                  <a:lnTo>
                    <a:pt x="149" y="12"/>
                  </a:lnTo>
                  <a:lnTo>
                    <a:pt x="163" y="7"/>
                  </a:lnTo>
                  <a:lnTo>
                    <a:pt x="169" y="4"/>
                  </a:lnTo>
                  <a:lnTo>
                    <a:pt x="176" y="2"/>
                  </a:lnTo>
                  <a:lnTo>
                    <a:pt x="184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09" y="3"/>
                  </a:lnTo>
                  <a:lnTo>
                    <a:pt x="217" y="7"/>
                  </a:lnTo>
                  <a:lnTo>
                    <a:pt x="225" y="11"/>
                  </a:lnTo>
                  <a:lnTo>
                    <a:pt x="241" y="23"/>
                  </a:lnTo>
                  <a:lnTo>
                    <a:pt x="256" y="38"/>
                  </a:lnTo>
                  <a:lnTo>
                    <a:pt x="271" y="52"/>
                  </a:lnTo>
                  <a:lnTo>
                    <a:pt x="283" y="68"/>
                  </a:lnTo>
                  <a:lnTo>
                    <a:pt x="293" y="84"/>
                  </a:lnTo>
                  <a:lnTo>
                    <a:pt x="301" y="96"/>
                  </a:lnTo>
                  <a:lnTo>
                    <a:pt x="308" y="103"/>
                  </a:lnTo>
                  <a:lnTo>
                    <a:pt x="315" y="107"/>
                  </a:lnTo>
                  <a:lnTo>
                    <a:pt x="324" y="111"/>
                  </a:lnTo>
                  <a:lnTo>
                    <a:pt x="333" y="114"/>
                  </a:lnTo>
                  <a:lnTo>
                    <a:pt x="353" y="118"/>
                  </a:lnTo>
                  <a:lnTo>
                    <a:pt x="373" y="120"/>
                  </a:lnTo>
                  <a:lnTo>
                    <a:pt x="384" y="123"/>
                  </a:lnTo>
                  <a:lnTo>
                    <a:pt x="393" y="124"/>
                  </a:lnTo>
                  <a:lnTo>
                    <a:pt x="401" y="128"/>
                  </a:lnTo>
                  <a:lnTo>
                    <a:pt x="409" y="132"/>
                  </a:lnTo>
                  <a:lnTo>
                    <a:pt x="416" y="138"/>
                  </a:lnTo>
                  <a:lnTo>
                    <a:pt x="421" y="144"/>
                  </a:lnTo>
                  <a:lnTo>
                    <a:pt x="425" y="152"/>
                  </a:lnTo>
                  <a:lnTo>
                    <a:pt x="428" y="163"/>
                  </a:lnTo>
                  <a:lnTo>
                    <a:pt x="429" y="174"/>
                  </a:lnTo>
                  <a:lnTo>
                    <a:pt x="433" y="182"/>
                  </a:lnTo>
                  <a:lnTo>
                    <a:pt x="437" y="190"/>
                  </a:lnTo>
                  <a:lnTo>
                    <a:pt x="443" y="198"/>
                  </a:lnTo>
                  <a:lnTo>
                    <a:pt x="448" y="204"/>
                  </a:lnTo>
                  <a:lnTo>
                    <a:pt x="455" y="210"/>
                  </a:lnTo>
                  <a:lnTo>
                    <a:pt x="461" y="214"/>
                  </a:lnTo>
                  <a:lnTo>
                    <a:pt x="469" y="218"/>
                  </a:lnTo>
                  <a:lnTo>
                    <a:pt x="487" y="224"/>
                  </a:lnTo>
                  <a:lnTo>
                    <a:pt x="505" y="230"/>
                  </a:lnTo>
                  <a:lnTo>
                    <a:pt x="525" y="234"/>
                  </a:lnTo>
                  <a:lnTo>
                    <a:pt x="545" y="236"/>
                  </a:lnTo>
                  <a:lnTo>
                    <a:pt x="567" y="239"/>
                  </a:lnTo>
                  <a:lnTo>
                    <a:pt x="588" y="242"/>
                  </a:lnTo>
                  <a:lnTo>
                    <a:pt x="609" y="246"/>
                  </a:lnTo>
                  <a:lnTo>
                    <a:pt x="628" y="250"/>
                  </a:lnTo>
                  <a:lnTo>
                    <a:pt x="637" y="254"/>
                  </a:lnTo>
                  <a:lnTo>
                    <a:pt x="647" y="258"/>
                  </a:lnTo>
                  <a:lnTo>
                    <a:pt x="655" y="262"/>
                  </a:lnTo>
                  <a:lnTo>
                    <a:pt x="663" y="267"/>
                  </a:lnTo>
                  <a:lnTo>
                    <a:pt x="669" y="272"/>
                  </a:lnTo>
                  <a:lnTo>
                    <a:pt x="676" y="279"/>
                  </a:lnTo>
                  <a:lnTo>
                    <a:pt x="681" y="287"/>
                  </a:lnTo>
                  <a:lnTo>
                    <a:pt x="687" y="295"/>
                  </a:lnTo>
                  <a:lnTo>
                    <a:pt x="687" y="30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2" name="Freeform 60"/>
            <p:cNvSpPr/>
            <p:nvPr/>
          </p:nvSpPr>
          <p:spPr bwMode="auto">
            <a:xfrm>
              <a:off x="4644983" y="3713538"/>
              <a:ext cx="323448" cy="356667"/>
            </a:xfrm>
            <a:custGeom>
              <a:avLst/>
              <a:gdLst>
                <a:gd name="T0" fmla="*/ 499 w 602"/>
                <a:gd name="T1" fmla="*/ 649 h 668"/>
                <a:gd name="T2" fmla="*/ 528 w 602"/>
                <a:gd name="T3" fmla="*/ 616 h 668"/>
                <a:gd name="T4" fmla="*/ 568 w 602"/>
                <a:gd name="T5" fmla="*/ 584 h 668"/>
                <a:gd name="T6" fmla="*/ 592 w 602"/>
                <a:gd name="T7" fmla="*/ 557 h 668"/>
                <a:gd name="T8" fmla="*/ 602 w 602"/>
                <a:gd name="T9" fmla="*/ 524 h 668"/>
                <a:gd name="T10" fmla="*/ 599 w 602"/>
                <a:gd name="T11" fmla="*/ 511 h 668"/>
                <a:gd name="T12" fmla="*/ 587 w 602"/>
                <a:gd name="T13" fmla="*/ 497 h 668"/>
                <a:gd name="T14" fmla="*/ 575 w 602"/>
                <a:gd name="T15" fmla="*/ 483 h 668"/>
                <a:gd name="T16" fmla="*/ 572 w 602"/>
                <a:gd name="T17" fmla="*/ 469 h 668"/>
                <a:gd name="T18" fmla="*/ 582 w 602"/>
                <a:gd name="T19" fmla="*/ 437 h 668"/>
                <a:gd name="T20" fmla="*/ 598 w 602"/>
                <a:gd name="T21" fmla="*/ 409 h 668"/>
                <a:gd name="T22" fmla="*/ 602 w 602"/>
                <a:gd name="T23" fmla="*/ 367 h 668"/>
                <a:gd name="T24" fmla="*/ 596 w 602"/>
                <a:gd name="T25" fmla="*/ 335 h 668"/>
                <a:gd name="T26" fmla="*/ 580 w 602"/>
                <a:gd name="T27" fmla="*/ 316 h 668"/>
                <a:gd name="T28" fmla="*/ 562 w 602"/>
                <a:gd name="T29" fmla="*/ 275 h 668"/>
                <a:gd name="T30" fmla="*/ 536 w 602"/>
                <a:gd name="T31" fmla="*/ 263 h 668"/>
                <a:gd name="T32" fmla="*/ 491 w 602"/>
                <a:gd name="T33" fmla="*/ 226 h 668"/>
                <a:gd name="T34" fmla="*/ 459 w 602"/>
                <a:gd name="T35" fmla="*/ 208 h 668"/>
                <a:gd name="T36" fmla="*/ 434 w 602"/>
                <a:gd name="T37" fmla="*/ 206 h 668"/>
                <a:gd name="T38" fmla="*/ 420 w 602"/>
                <a:gd name="T39" fmla="*/ 211 h 668"/>
                <a:gd name="T40" fmla="*/ 402 w 602"/>
                <a:gd name="T41" fmla="*/ 234 h 668"/>
                <a:gd name="T42" fmla="*/ 387 w 602"/>
                <a:gd name="T43" fmla="*/ 246 h 668"/>
                <a:gd name="T44" fmla="*/ 372 w 602"/>
                <a:gd name="T45" fmla="*/ 247 h 668"/>
                <a:gd name="T46" fmla="*/ 356 w 602"/>
                <a:gd name="T47" fmla="*/ 239 h 668"/>
                <a:gd name="T48" fmla="*/ 346 w 602"/>
                <a:gd name="T49" fmla="*/ 224 h 668"/>
                <a:gd name="T50" fmla="*/ 336 w 602"/>
                <a:gd name="T51" fmla="*/ 190 h 668"/>
                <a:gd name="T52" fmla="*/ 331 w 602"/>
                <a:gd name="T53" fmla="*/ 140 h 668"/>
                <a:gd name="T54" fmla="*/ 320 w 602"/>
                <a:gd name="T55" fmla="*/ 95 h 668"/>
                <a:gd name="T56" fmla="*/ 308 w 602"/>
                <a:gd name="T57" fmla="*/ 78 h 668"/>
                <a:gd name="T58" fmla="*/ 292 w 602"/>
                <a:gd name="T59" fmla="*/ 68 h 668"/>
                <a:gd name="T60" fmla="*/ 271 w 602"/>
                <a:gd name="T61" fmla="*/ 67 h 668"/>
                <a:gd name="T62" fmla="*/ 252 w 602"/>
                <a:gd name="T63" fmla="*/ 75 h 668"/>
                <a:gd name="T64" fmla="*/ 231 w 602"/>
                <a:gd name="T65" fmla="*/ 84 h 668"/>
                <a:gd name="T66" fmla="*/ 211 w 602"/>
                <a:gd name="T67" fmla="*/ 82 h 668"/>
                <a:gd name="T68" fmla="*/ 183 w 602"/>
                <a:gd name="T69" fmla="*/ 67 h 668"/>
                <a:gd name="T70" fmla="*/ 144 w 602"/>
                <a:gd name="T71" fmla="*/ 28 h 668"/>
                <a:gd name="T72" fmla="*/ 134 w 602"/>
                <a:gd name="T73" fmla="*/ 7 h 668"/>
                <a:gd name="T74" fmla="*/ 112 w 602"/>
                <a:gd name="T75" fmla="*/ 11 h 668"/>
                <a:gd name="T76" fmla="*/ 91 w 602"/>
                <a:gd name="T77" fmla="*/ 35 h 668"/>
                <a:gd name="T78" fmla="*/ 84 w 602"/>
                <a:gd name="T79" fmla="*/ 67 h 668"/>
                <a:gd name="T80" fmla="*/ 84 w 602"/>
                <a:gd name="T81" fmla="*/ 203 h 668"/>
                <a:gd name="T82" fmla="*/ 82 w 602"/>
                <a:gd name="T83" fmla="*/ 279 h 668"/>
                <a:gd name="T84" fmla="*/ 68 w 602"/>
                <a:gd name="T85" fmla="*/ 303 h 668"/>
                <a:gd name="T86" fmla="*/ 48 w 602"/>
                <a:gd name="T87" fmla="*/ 321 h 668"/>
                <a:gd name="T88" fmla="*/ 14 w 602"/>
                <a:gd name="T89" fmla="*/ 345 h 668"/>
                <a:gd name="T90" fmla="*/ 0 w 602"/>
                <a:gd name="T91" fmla="*/ 361 h 668"/>
                <a:gd name="T92" fmla="*/ 24 w 602"/>
                <a:gd name="T93" fmla="*/ 368 h 668"/>
                <a:gd name="T94" fmla="*/ 63 w 602"/>
                <a:gd name="T95" fmla="*/ 399 h 668"/>
                <a:gd name="T96" fmla="*/ 100 w 602"/>
                <a:gd name="T97" fmla="*/ 445 h 668"/>
                <a:gd name="T98" fmla="*/ 122 w 602"/>
                <a:gd name="T99" fmla="*/ 468 h 668"/>
                <a:gd name="T100" fmla="*/ 160 w 602"/>
                <a:gd name="T101" fmla="*/ 479 h 668"/>
                <a:gd name="T102" fmla="*/ 200 w 602"/>
                <a:gd name="T103" fmla="*/ 485 h 668"/>
                <a:gd name="T104" fmla="*/ 223 w 602"/>
                <a:gd name="T105" fmla="*/ 499 h 668"/>
                <a:gd name="T106" fmla="*/ 235 w 602"/>
                <a:gd name="T107" fmla="*/ 524 h 668"/>
                <a:gd name="T108" fmla="*/ 244 w 602"/>
                <a:gd name="T109" fmla="*/ 551 h 668"/>
                <a:gd name="T110" fmla="*/ 262 w 602"/>
                <a:gd name="T111" fmla="*/ 571 h 668"/>
                <a:gd name="T112" fmla="*/ 294 w 602"/>
                <a:gd name="T113" fmla="*/ 585 h 668"/>
                <a:gd name="T114" fmla="*/ 352 w 602"/>
                <a:gd name="T115" fmla="*/ 597 h 668"/>
                <a:gd name="T116" fmla="*/ 416 w 602"/>
                <a:gd name="T117" fmla="*/ 607 h 668"/>
                <a:gd name="T118" fmla="*/ 454 w 602"/>
                <a:gd name="T119" fmla="*/ 619 h 668"/>
                <a:gd name="T120" fmla="*/ 476 w 602"/>
                <a:gd name="T121" fmla="*/ 633 h 668"/>
                <a:gd name="T122" fmla="*/ 494 w 602"/>
                <a:gd name="T123" fmla="*/ 656 h 66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2"/>
                <a:gd name="T187" fmla="*/ 0 h 668"/>
                <a:gd name="T188" fmla="*/ 602 w 602"/>
                <a:gd name="T189" fmla="*/ 668 h 66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2" h="668" extrusionOk="0">
                  <a:moveTo>
                    <a:pt x="494" y="668"/>
                  </a:moveTo>
                  <a:lnTo>
                    <a:pt x="495" y="659"/>
                  </a:lnTo>
                  <a:lnTo>
                    <a:pt x="499" y="649"/>
                  </a:lnTo>
                  <a:lnTo>
                    <a:pt x="504" y="641"/>
                  </a:lnTo>
                  <a:lnTo>
                    <a:pt x="511" y="632"/>
                  </a:lnTo>
                  <a:lnTo>
                    <a:pt x="528" y="616"/>
                  </a:lnTo>
                  <a:lnTo>
                    <a:pt x="548" y="601"/>
                  </a:lnTo>
                  <a:lnTo>
                    <a:pt x="558" y="593"/>
                  </a:lnTo>
                  <a:lnTo>
                    <a:pt x="568" y="584"/>
                  </a:lnTo>
                  <a:lnTo>
                    <a:pt x="578" y="576"/>
                  </a:lnTo>
                  <a:lnTo>
                    <a:pt x="586" y="567"/>
                  </a:lnTo>
                  <a:lnTo>
                    <a:pt x="592" y="557"/>
                  </a:lnTo>
                  <a:lnTo>
                    <a:pt x="598" y="547"/>
                  </a:lnTo>
                  <a:lnTo>
                    <a:pt x="602" y="536"/>
                  </a:lnTo>
                  <a:lnTo>
                    <a:pt x="602" y="524"/>
                  </a:lnTo>
                  <a:lnTo>
                    <a:pt x="602" y="519"/>
                  </a:lnTo>
                  <a:lnTo>
                    <a:pt x="600" y="515"/>
                  </a:lnTo>
                  <a:lnTo>
                    <a:pt x="599" y="511"/>
                  </a:lnTo>
                  <a:lnTo>
                    <a:pt x="598" y="507"/>
                  </a:lnTo>
                  <a:lnTo>
                    <a:pt x="592" y="501"/>
                  </a:lnTo>
                  <a:lnTo>
                    <a:pt x="587" y="497"/>
                  </a:lnTo>
                  <a:lnTo>
                    <a:pt x="582" y="492"/>
                  </a:lnTo>
                  <a:lnTo>
                    <a:pt x="576" y="487"/>
                  </a:lnTo>
                  <a:lnTo>
                    <a:pt x="575" y="483"/>
                  </a:lnTo>
                  <a:lnTo>
                    <a:pt x="574" y="480"/>
                  </a:lnTo>
                  <a:lnTo>
                    <a:pt x="572" y="475"/>
                  </a:lnTo>
                  <a:lnTo>
                    <a:pt x="572" y="469"/>
                  </a:lnTo>
                  <a:lnTo>
                    <a:pt x="574" y="457"/>
                  </a:lnTo>
                  <a:lnTo>
                    <a:pt x="576" y="447"/>
                  </a:lnTo>
                  <a:lnTo>
                    <a:pt x="582" y="437"/>
                  </a:lnTo>
                  <a:lnTo>
                    <a:pt x="587" y="429"/>
                  </a:lnTo>
                  <a:lnTo>
                    <a:pt x="592" y="420"/>
                  </a:lnTo>
                  <a:lnTo>
                    <a:pt x="598" y="409"/>
                  </a:lnTo>
                  <a:lnTo>
                    <a:pt x="600" y="396"/>
                  </a:lnTo>
                  <a:lnTo>
                    <a:pt x="602" y="379"/>
                  </a:lnTo>
                  <a:lnTo>
                    <a:pt x="602" y="367"/>
                  </a:lnTo>
                  <a:lnTo>
                    <a:pt x="600" y="355"/>
                  </a:lnTo>
                  <a:lnTo>
                    <a:pt x="599" y="344"/>
                  </a:lnTo>
                  <a:lnTo>
                    <a:pt x="596" y="335"/>
                  </a:lnTo>
                  <a:lnTo>
                    <a:pt x="592" y="327"/>
                  </a:lnTo>
                  <a:lnTo>
                    <a:pt x="587" y="321"/>
                  </a:lnTo>
                  <a:lnTo>
                    <a:pt x="580" y="316"/>
                  </a:lnTo>
                  <a:lnTo>
                    <a:pt x="572" y="313"/>
                  </a:lnTo>
                  <a:lnTo>
                    <a:pt x="572" y="278"/>
                  </a:lnTo>
                  <a:lnTo>
                    <a:pt x="562" y="275"/>
                  </a:lnTo>
                  <a:lnTo>
                    <a:pt x="554" y="272"/>
                  </a:lnTo>
                  <a:lnTo>
                    <a:pt x="544" y="268"/>
                  </a:lnTo>
                  <a:lnTo>
                    <a:pt x="536" y="263"/>
                  </a:lnTo>
                  <a:lnTo>
                    <a:pt x="520" y="252"/>
                  </a:lnTo>
                  <a:lnTo>
                    <a:pt x="506" y="239"/>
                  </a:lnTo>
                  <a:lnTo>
                    <a:pt x="491" y="226"/>
                  </a:lnTo>
                  <a:lnTo>
                    <a:pt x="475" y="215"/>
                  </a:lnTo>
                  <a:lnTo>
                    <a:pt x="467" y="211"/>
                  </a:lnTo>
                  <a:lnTo>
                    <a:pt x="459" y="208"/>
                  </a:lnTo>
                  <a:lnTo>
                    <a:pt x="450" y="206"/>
                  </a:lnTo>
                  <a:lnTo>
                    <a:pt x="439" y="204"/>
                  </a:lnTo>
                  <a:lnTo>
                    <a:pt x="434" y="206"/>
                  </a:lnTo>
                  <a:lnTo>
                    <a:pt x="430" y="207"/>
                  </a:lnTo>
                  <a:lnTo>
                    <a:pt x="424" y="208"/>
                  </a:lnTo>
                  <a:lnTo>
                    <a:pt x="420" y="211"/>
                  </a:lnTo>
                  <a:lnTo>
                    <a:pt x="414" y="218"/>
                  </a:lnTo>
                  <a:lnTo>
                    <a:pt x="407" y="226"/>
                  </a:lnTo>
                  <a:lnTo>
                    <a:pt x="402" y="234"/>
                  </a:lnTo>
                  <a:lnTo>
                    <a:pt x="395" y="240"/>
                  </a:lnTo>
                  <a:lnTo>
                    <a:pt x="391" y="243"/>
                  </a:lnTo>
                  <a:lnTo>
                    <a:pt x="387" y="246"/>
                  </a:lnTo>
                  <a:lnTo>
                    <a:pt x="383" y="247"/>
                  </a:lnTo>
                  <a:lnTo>
                    <a:pt x="379" y="247"/>
                  </a:lnTo>
                  <a:lnTo>
                    <a:pt x="372" y="247"/>
                  </a:lnTo>
                  <a:lnTo>
                    <a:pt x="366" y="246"/>
                  </a:lnTo>
                  <a:lnTo>
                    <a:pt x="360" y="243"/>
                  </a:lnTo>
                  <a:lnTo>
                    <a:pt x="356" y="239"/>
                  </a:lnTo>
                  <a:lnTo>
                    <a:pt x="352" y="235"/>
                  </a:lnTo>
                  <a:lnTo>
                    <a:pt x="348" y="231"/>
                  </a:lnTo>
                  <a:lnTo>
                    <a:pt x="346" y="224"/>
                  </a:lnTo>
                  <a:lnTo>
                    <a:pt x="343" y="219"/>
                  </a:lnTo>
                  <a:lnTo>
                    <a:pt x="339" y="206"/>
                  </a:lnTo>
                  <a:lnTo>
                    <a:pt x="336" y="190"/>
                  </a:lnTo>
                  <a:lnTo>
                    <a:pt x="334" y="174"/>
                  </a:lnTo>
                  <a:lnTo>
                    <a:pt x="332" y="156"/>
                  </a:lnTo>
                  <a:lnTo>
                    <a:pt x="331" y="140"/>
                  </a:lnTo>
                  <a:lnTo>
                    <a:pt x="328" y="123"/>
                  </a:lnTo>
                  <a:lnTo>
                    <a:pt x="324" y="108"/>
                  </a:lnTo>
                  <a:lnTo>
                    <a:pt x="320" y="95"/>
                  </a:lnTo>
                  <a:lnTo>
                    <a:pt x="316" y="88"/>
                  </a:lnTo>
                  <a:lnTo>
                    <a:pt x="314" y="83"/>
                  </a:lnTo>
                  <a:lnTo>
                    <a:pt x="308" y="78"/>
                  </a:lnTo>
                  <a:lnTo>
                    <a:pt x="304" y="74"/>
                  </a:lnTo>
                  <a:lnTo>
                    <a:pt x="299" y="71"/>
                  </a:lnTo>
                  <a:lnTo>
                    <a:pt x="292" y="68"/>
                  </a:lnTo>
                  <a:lnTo>
                    <a:pt x="284" y="67"/>
                  </a:lnTo>
                  <a:lnTo>
                    <a:pt x="276" y="67"/>
                  </a:lnTo>
                  <a:lnTo>
                    <a:pt x="271" y="67"/>
                  </a:lnTo>
                  <a:lnTo>
                    <a:pt x="264" y="70"/>
                  </a:lnTo>
                  <a:lnTo>
                    <a:pt x="258" y="72"/>
                  </a:lnTo>
                  <a:lnTo>
                    <a:pt x="252" y="75"/>
                  </a:lnTo>
                  <a:lnTo>
                    <a:pt x="246" y="79"/>
                  </a:lnTo>
                  <a:lnTo>
                    <a:pt x="239" y="82"/>
                  </a:lnTo>
                  <a:lnTo>
                    <a:pt x="231" y="84"/>
                  </a:lnTo>
                  <a:lnTo>
                    <a:pt x="223" y="84"/>
                  </a:lnTo>
                  <a:lnTo>
                    <a:pt x="216" y="84"/>
                  </a:lnTo>
                  <a:lnTo>
                    <a:pt x="211" y="82"/>
                  </a:lnTo>
                  <a:lnTo>
                    <a:pt x="204" y="80"/>
                  </a:lnTo>
                  <a:lnTo>
                    <a:pt x="196" y="76"/>
                  </a:lnTo>
                  <a:lnTo>
                    <a:pt x="183" y="67"/>
                  </a:lnTo>
                  <a:lnTo>
                    <a:pt x="168" y="56"/>
                  </a:lnTo>
                  <a:lnTo>
                    <a:pt x="155" y="43"/>
                  </a:lnTo>
                  <a:lnTo>
                    <a:pt x="144" y="28"/>
                  </a:lnTo>
                  <a:lnTo>
                    <a:pt x="140" y="22"/>
                  </a:lnTo>
                  <a:lnTo>
                    <a:pt x="136" y="14"/>
                  </a:lnTo>
                  <a:lnTo>
                    <a:pt x="134" y="7"/>
                  </a:lnTo>
                  <a:lnTo>
                    <a:pt x="132" y="0"/>
                  </a:lnTo>
                  <a:lnTo>
                    <a:pt x="122" y="6"/>
                  </a:lnTo>
                  <a:lnTo>
                    <a:pt x="112" y="11"/>
                  </a:lnTo>
                  <a:lnTo>
                    <a:pt x="104" y="19"/>
                  </a:lnTo>
                  <a:lnTo>
                    <a:pt x="96" y="27"/>
                  </a:lnTo>
                  <a:lnTo>
                    <a:pt x="91" y="35"/>
                  </a:lnTo>
                  <a:lnTo>
                    <a:pt x="87" y="46"/>
                  </a:lnTo>
                  <a:lnTo>
                    <a:pt x="84" y="55"/>
                  </a:lnTo>
                  <a:lnTo>
                    <a:pt x="84" y="67"/>
                  </a:lnTo>
                  <a:lnTo>
                    <a:pt x="84" y="115"/>
                  </a:lnTo>
                  <a:lnTo>
                    <a:pt x="84" y="158"/>
                  </a:lnTo>
                  <a:lnTo>
                    <a:pt x="84" y="203"/>
                  </a:lnTo>
                  <a:lnTo>
                    <a:pt x="84" y="259"/>
                  </a:lnTo>
                  <a:lnTo>
                    <a:pt x="83" y="270"/>
                  </a:lnTo>
                  <a:lnTo>
                    <a:pt x="82" y="279"/>
                  </a:lnTo>
                  <a:lnTo>
                    <a:pt x="78" y="288"/>
                  </a:lnTo>
                  <a:lnTo>
                    <a:pt x="74" y="296"/>
                  </a:lnTo>
                  <a:lnTo>
                    <a:pt x="68" y="303"/>
                  </a:lnTo>
                  <a:lnTo>
                    <a:pt x="62" y="309"/>
                  </a:lnTo>
                  <a:lnTo>
                    <a:pt x="56" y="316"/>
                  </a:lnTo>
                  <a:lnTo>
                    <a:pt x="48" y="321"/>
                  </a:lnTo>
                  <a:lnTo>
                    <a:pt x="35" y="332"/>
                  </a:lnTo>
                  <a:lnTo>
                    <a:pt x="20" y="341"/>
                  </a:lnTo>
                  <a:lnTo>
                    <a:pt x="14" y="345"/>
                  </a:lnTo>
                  <a:lnTo>
                    <a:pt x="8" y="351"/>
                  </a:lnTo>
                  <a:lnTo>
                    <a:pt x="4" y="356"/>
                  </a:lnTo>
                  <a:lnTo>
                    <a:pt x="0" y="361"/>
                  </a:lnTo>
                  <a:lnTo>
                    <a:pt x="8" y="361"/>
                  </a:lnTo>
                  <a:lnTo>
                    <a:pt x="16" y="364"/>
                  </a:lnTo>
                  <a:lnTo>
                    <a:pt x="24" y="368"/>
                  </a:lnTo>
                  <a:lnTo>
                    <a:pt x="32" y="372"/>
                  </a:lnTo>
                  <a:lnTo>
                    <a:pt x="48" y="384"/>
                  </a:lnTo>
                  <a:lnTo>
                    <a:pt x="63" y="399"/>
                  </a:lnTo>
                  <a:lnTo>
                    <a:pt x="78" y="413"/>
                  </a:lnTo>
                  <a:lnTo>
                    <a:pt x="90" y="429"/>
                  </a:lnTo>
                  <a:lnTo>
                    <a:pt x="100" y="445"/>
                  </a:lnTo>
                  <a:lnTo>
                    <a:pt x="108" y="457"/>
                  </a:lnTo>
                  <a:lnTo>
                    <a:pt x="115" y="464"/>
                  </a:lnTo>
                  <a:lnTo>
                    <a:pt x="122" y="468"/>
                  </a:lnTo>
                  <a:lnTo>
                    <a:pt x="131" y="472"/>
                  </a:lnTo>
                  <a:lnTo>
                    <a:pt x="140" y="475"/>
                  </a:lnTo>
                  <a:lnTo>
                    <a:pt x="160" y="479"/>
                  </a:lnTo>
                  <a:lnTo>
                    <a:pt x="180" y="481"/>
                  </a:lnTo>
                  <a:lnTo>
                    <a:pt x="191" y="484"/>
                  </a:lnTo>
                  <a:lnTo>
                    <a:pt x="200" y="485"/>
                  </a:lnTo>
                  <a:lnTo>
                    <a:pt x="208" y="489"/>
                  </a:lnTo>
                  <a:lnTo>
                    <a:pt x="216" y="493"/>
                  </a:lnTo>
                  <a:lnTo>
                    <a:pt x="223" y="499"/>
                  </a:lnTo>
                  <a:lnTo>
                    <a:pt x="228" y="505"/>
                  </a:lnTo>
                  <a:lnTo>
                    <a:pt x="232" y="513"/>
                  </a:lnTo>
                  <a:lnTo>
                    <a:pt x="235" y="524"/>
                  </a:lnTo>
                  <a:lnTo>
                    <a:pt x="236" y="535"/>
                  </a:lnTo>
                  <a:lnTo>
                    <a:pt x="240" y="543"/>
                  </a:lnTo>
                  <a:lnTo>
                    <a:pt x="244" y="551"/>
                  </a:lnTo>
                  <a:lnTo>
                    <a:pt x="250" y="559"/>
                  </a:lnTo>
                  <a:lnTo>
                    <a:pt x="255" y="565"/>
                  </a:lnTo>
                  <a:lnTo>
                    <a:pt x="262" y="571"/>
                  </a:lnTo>
                  <a:lnTo>
                    <a:pt x="268" y="575"/>
                  </a:lnTo>
                  <a:lnTo>
                    <a:pt x="276" y="579"/>
                  </a:lnTo>
                  <a:lnTo>
                    <a:pt x="294" y="585"/>
                  </a:lnTo>
                  <a:lnTo>
                    <a:pt x="312" y="591"/>
                  </a:lnTo>
                  <a:lnTo>
                    <a:pt x="332" y="595"/>
                  </a:lnTo>
                  <a:lnTo>
                    <a:pt x="352" y="597"/>
                  </a:lnTo>
                  <a:lnTo>
                    <a:pt x="374" y="600"/>
                  </a:lnTo>
                  <a:lnTo>
                    <a:pt x="395" y="603"/>
                  </a:lnTo>
                  <a:lnTo>
                    <a:pt x="416" y="607"/>
                  </a:lnTo>
                  <a:lnTo>
                    <a:pt x="435" y="611"/>
                  </a:lnTo>
                  <a:lnTo>
                    <a:pt x="444" y="615"/>
                  </a:lnTo>
                  <a:lnTo>
                    <a:pt x="454" y="619"/>
                  </a:lnTo>
                  <a:lnTo>
                    <a:pt x="462" y="623"/>
                  </a:lnTo>
                  <a:lnTo>
                    <a:pt x="470" y="628"/>
                  </a:lnTo>
                  <a:lnTo>
                    <a:pt x="476" y="633"/>
                  </a:lnTo>
                  <a:lnTo>
                    <a:pt x="483" y="640"/>
                  </a:lnTo>
                  <a:lnTo>
                    <a:pt x="488" y="648"/>
                  </a:lnTo>
                  <a:lnTo>
                    <a:pt x="494" y="656"/>
                  </a:lnTo>
                  <a:lnTo>
                    <a:pt x="494" y="66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3" name="Freeform 61"/>
            <p:cNvSpPr/>
            <p:nvPr/>
          </p:nvSpPr>
          <p:spPr bwMode="auto">
            <a:xfrm>
              <a:off x="4237611" y="3974045"/>
              <a:ext cx="559478" cy="508776"/>
            </a:xfrm>
            <a:custGeom>
              <a:avLst/>
              <a:gdLst>
                <a:gd name="T0" fmla="*/ 1000 w 1048"/>
                <a:gd name="T1" fmla="*/ 709 h 952"/>
                <a:gd name="T2" fmla="*/ 972 w 1048"/>
                <a:gd name="T3" fmla="*/ 737 h 952"/>
                <a:gd name="T4" fmla="*/ 839 w 1048"/>
                <a:gd name="T5" fmla="*/ 778 h 952"/>
                <a:gd name="T6" fmla="*/ 799 w 1048"/>
                <a:gd name="T7" fmla="*/ 820 h 952"/>
                <a:gd name="T8" fmla="*/ 777 w 1048"/>
                <a:gd name="T9" fmla="*/ 884 h 952"/>
                <a:gd name="T10" fmla="*/ 707 w 1048"/>
                <a:gd name="T11" fmla="*/ 934 h 952"/>
                <a:gd name="T12" fmla="*/ 651 w 1048"/>
                <a:gd name="T13" fmla="*/ 897 h 952"/>
                <a:gd name="T14" fmla="*/ 629 w 1048"/>
                <a:gd name="T15" fmla="*/ 868 h 952"/>
                <a:gd name="T16" fmla="*/ 587 w 1048"/>
                <a:gd name="T17" fmla="*/ 862 h 952"/>
                <a:gd name="T18" fmla="*/ 552 w 1048"/>
                <a:gd name="T19" fmla="*/ 873 h 952"/>
                <a:gd name="T20" fmla="*/ 494 w 1048"/>
                <a:gd name="T21" fmla="*/ 866 h 952"/>
                <a:gd name="T22" fmla="*/ 438 w 1048"/>
                <a:gd name="T23" fmla="*/ 861 h 952"/>
                <a:gd name="T24" fmla="*/ 399 w 1048"/>
                <a:gd name="T25" fmla="*/ 878 h 952"/>
                <a:gd name="T26" fmla="*/ 367 w 1048"/>
                <a:gd name="T27" fmla="*/ 897 h 952"/>
                <a:gd name="T28" fmla="*/ 343 w 1048"/>
                <a:gd name="T29" fmla="*/ 888 h 952"/>
                <a:gd name="T30" fmla="*/ 310 w 1048"/>
                <a:gd name="T31" fmla="*/ 824 h 952"/>
                <a:gd name="T32" fmla="*/ 286 w 1048"/>
                <a:gd name="T33" fmla="*/ 881 h 952"/>
                <a:gd name="T34" fmla="*/ 260 w 1048"/>
                <a:gd name="T35" fmla="*/ 890 h 952"/>
                <a:gd name="T36" fmla="*/ 214 w 1048"/>
                <a:gd name="T37" fmla="*/ 870 h 952"/>
                <a:gd name="T38" fmla="*/ 159 w 1048"/>
                <a:gd name="T39" fmla="*/ 873 h 952"/>
                <a:gd name="T40" fmla="*/ 115 w 1048"/>
                <a:gd name="T41" fmla="*/ 885 h 952"/>
                <a:gd name="T42" fmla="*/ 75 w 1048"/>
                <a:gd name="T43" fmla="*/ 864 h 952"/>
                <a:gd name="T44" fmla="*/ 32 w 1048"/>
                <a:gd name="T45" fmla="*/ 804 h 952"/>
                <a:gd name="T46" fmla="*/ 36 w 1048"/>
                <a:gd name="T47" fmla="*/ 753 h 952"/>
                <a:gd name="T48" fmla="*/ 48 w 1048"/>
                <a:gd name="T49" fmla="*/ 698 h 952"/>
                <a:gd name="T50" fmla="*/ 34 w 1048"/>
                <a:gd name="T51" fmla="*/ 662 h 952"/>
                <a:gd name="T52" fmla="*/ 2 w 1048"/>
                <a:gd name="T53" fmla="*/ 630 h 952"/>
                <a:gd name="T54" fmla="*/ 6 w 1048"/>
                <a:gd name="T55" fmla="*/ 602 h 952"/>
                <a:gd name="T56" fmla="*/ 59 w 1048"/>
                <a:gd name="T57" fmla="*/ 560 h 952"/>
                <a:gd name="T58" fmla="*/ 115 w 1048"/>
                <a:gd name="T59" fmla="*/ 560 h 952"/>
                <a:gd name="T60" fmla="*/ 163 w 1048"/>
                <a:gd name="T61" fmla="*/ 572 h 952"/>
                <a:gd name="T62" fmla="*/ 192 w 1048"/>
                <a:gd name="T63" fmla="*/ 561 h 952"/>
                <a:gd name="T64" fmla="*/ 199 w 1048"/>
                <a:gd name="T65" fmla="*/ 488 h 952"/>
                <a:gd name="T66" fmla="*/ 200 w 1048"/>
                <a:gd name="T67" fmla="*/ 404 h 952"/>
                <a:gd name="T68" fmla="*/ 235 w 1048"/>
                <a:gd name="T69" fmla="*/ 351 h 952"/>
                <a:gd name="T70" fmla="*/ 264 w 1048"/>
                <a:gd name="T71" fmla="*/ 313 h 952"/>
                <a:gd name="T72" fmla="*/ 270 w 1048"/>
                <a:gd name="T73" fmla="*/ 261 h 952"/>
                <a:gd name="T74" fmla="*/ 247 w 1048"/>
                <a:gd name="T75" fmla="*/ 212 h 952"/>
                <a:gd name="T76" fmla="*/ 235 w 1048"/>
                <a:gd name="T77" fmla="*/ 175 h 952"/>
                <a:gd name="T78" fmla="*/ 263 w 1048"/>
                <a:gd name="T79" fmla="*/ 113 h 952"/>
                <a:gd name="T80" fmla="*/ 324 w 1048"/>
                <a:gd name="T81" fmla="*/ 24 h 952"/>
                <a:gd name="T82" fmla="*/ 428 w 1048"/>
                <a:gd name="T83" fmla="*/ 0 h 952"/>
                <a:gd name="T84" fmla="*/ 482 w 1048"/>
                <a:gd name="T85" fmla="*/ 11 h 952"/>
                <a:gd name="T86" fmla="*/ 543 w 1048"/>
                <a:gd name="T87" fmla="*/ 63 h 952"/>
                <a:gd name="T88" fmla="*/ 572 w 1048"/>
                <a:gd name="T89" fmla="*/ 103 h 952"/>
                <a:gd name="T90" fmla="*/ 594 w 1048"/>
                <a:gd name="T91" fmla="*/ 152 h 952"/>
                <a:gd name="T92" fmla="*/ 659 w 1048"/>
                <a:gd name="T93" fmla="*/ 175 h 952"/>
                <a:gd name="T94" fmla="*/ 695 w 1048"/>
                <a:gd name="T95" fmla="*/ 209 h 952"/>
                <a:gd name="T96" fmla="*/ 772 w 1048"/>
                <a:gd name="T97" fmla="*/ 263 h 952"/>
                <a:gd name="T98" fmla="*/ 821 w 1048"/>
                <a:gd name="T99" fmla="*/ 311 h 952"/>
                <a:gd name="T100" fmla="*/ 829 w 1048"/>
                <a:gd name="T101" fmla="*/ 368 h 952"/>
                <a:gd name="T102" fmla="*/ 799 w 1048"/>
                <a:gd name="T103" fmla="*/ 402 h 952"/>
                <a:gd name="T104" fmla="*/ 783 w 1048"/>
                <a:gd name="T105" fmla="*/ 433 h 952"/>
                <a:gd name="T106" fmla="*/ 804 w 1048"/>
                <a:gd name="T107" fmla="*/ 464 h 952"/>
                <a:gd name="T108" fmla="*/ 853 w 1048"/>
                <a:gd name="T109" fmla="*/ 469 h 952"/>
                <a:gd name="T110" fmla="*/ 876 w 1048"/>
                <a:gd name="T111" fmla="*/ 477 h 952"/>
                <a:gd name="T112" fmla="*/ 885 w 1048"/>
                <a:gd name="T113" fmla="*/ 532 h 952"/>
                <a:gd name="T114" fmla="*/ 907 w 1048"/>
                <a:gd name="T115" fmla="*/ 558 h 952"/>
                <a:gd name="T116" fmla="*/ 988 w 1048"/>
                <a:gd name="T117" fmla="*/ 622 h 952"/>
                <a:gd name="T118" fmla="*/ 1039 w 1048"/>
                <a:gd name="T119" fmla="*/ 704 h 9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48"/>
                <a:gd name="T181" fmla="*/ 0 h 952"/>
                <a:gd name="T182" fmla="*/ 1048 w 1048"/>
                <a:gd name="T183" fmla="*/ 952 h 9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48" h="952" extrusionOk="0">
                  <a:moveTo>
                    <a:pt x="1017" y="704"/>
                  </a:moveTo>
                  <a:lnTo>
                    <a:pt x="1012" y="705"/>
                  </a:lnTo>
                  <a:lnTo>
                    <a:pt x="1008" y="705"/>
                  </a:lnTo>
                  <a:lnTo>
                    <a:pt x="1004" y="708"/>
                  </a:lnTo>
                  <a:lnTo>
                    <a:pt x="1000" y="709"/>
                  </a:lnTo>
                  <a:lnTo>
                    <a:pt x="993" y="714"/>
                  </a:lnTo>
                  <a:lnTo>
                    <a:pt x="988" y="720"/>
                  </a:lnTo>
                  <a:lnTo>
                    <a:pt x="984" y="726"/>
                  </a:lnTo>
                  <a:lnTo>
                    <a:pt x="979" y="732"/>
                  </a:lnTo>
                  <a:lnTo>
                    <a:pt x="972" y="737"/>
                  </a:lnTo>
                  <a:lnTo>
                    <a:pt x="964" y="741"/>
                  </a:lnTo>
                  <a:lnTo>
                    <a:pt x="916" y="753"/>
                  </a:lnTo>
                  <a:lnTo>
                    <a:pt x="864" y="768"/>
                  </a:lnTo>
                  <a:lnTo>
                    <a:pt x="851" y="772"/>
                  </a:lnTo>
                  <a:lnTo>
                    <a:pt x="839" y="778"/>
                  </a:lnTo>
                  <a:lnTo>
                    <a:pt x="828" y="784"/>
                  </a:lnTo>
                  <a:lnTo>
                    <a:pt x="819" y="792"/>
                  </a:lnTo>
                  <a:lnTo>
                    <a:pt x="811" y="800"/>
                  </a:lnTo>
                  <a:lnTo>
                    <a:pt x="804" y="809"/>
                  </a:lnTo>
                  <a:lnTo>
                    <a:pt x="799" y="820"/>
                  </a:lnTo>
                  <a:lnTo>
                    <a:pt x="795" y="830"/>
                  </a:lnTo>
                  <a:lnTo>
                    <a:pt x="792" y="846"/>
                  </a:lnTo>
                  <a:lnTo>
                    <a:pt x="788" y="861"/>
                  </a:lnTo>
                  <a:lnTo>
                    <a:pt x="783" y="873"/>
                  </a:lnTo>
                  <a:lnTo>
                    <a:pt x="777" y="884"/>
                  </a:lnTo>
                  <a:lnTo>
                    <a:pt x="769" y="894"/>
                  </a:lnTo>
                  <a:lnTo>
                    <a:pt x="763" y="902"/>
                  </a:lnTo>
                  <a:lnTo>
                    <a:pt x="755" y="909"/>
                  </a:lnTo>
                  <a:lnTo>
                    <a:pt x="745" y="916"/>
                  </a:lnTo>
                  <a:lnTo>
                    <a:pt x="707" y="934"/>
                  </a:lnTo>
                  <a:lnTo>
                    <a:pt x="668" y="952"/>
                  </a:lnTo>
                  <a:lnTo>
                    <a:pt x="663" y="941"/>
                  </a:lnTo>
                  <a:lnTo>
                    <a:pt x="659" y="926"/>
                  </a:lnTo>
                  <a:lnTo>
                    <a:pt x="656" y="912"/>
                  </a:lnTo>
                  <a:lnTo>
                    <a:pt x="651" y="897"/>
                  </a:lnTo>
                  <a:lnTo>
                    <a:pt x="648" y="890"/>
                  </a:lnTo>
                  <a:lnTo>
                    <a:pt x="645" y="884"/>
                  </a:lnTo>
                  <a:lnTo>
                    <a:pt x="640" y="877"/>
                  </a:lnTo>
                  <a:lnTo>
                    <a:pt x="636" y="872"/>
                  </a:lnTo>
                  <a:lnTo>
                    <a:pt x="629" y="868"/>
                  </a:lnTo>
                  <a:lnTo>
                    <a:pt x="622" y="864"/>
                  </a:lnTo>
                  <a:lnTo>
                    <a:pt x="612" y="861"/>
                  </a:lnTo>
                  <a:lnTo>
                    <a:pt x="603" y="861"/>
                  </a:lnTo>
                  <a:lnTo>
                    <a:pt x="594" y="861"/>
                  </a:lnTo>
                  <a:lnTo>
                    <a:pt x="587" y="862"/>
                  </a:lnTo>
                  <a:lnTo>
                    <a:pt x="580" y="865"/>
                  </a:lnTo>
                  <a:lnTo>
                    <a:pt x="575" y="866"/>
                  </a:lnTo>
                  <a:lnTo>
                    <a:pt x="568" y="869"/>
                  </a:lnTo>
                  <a:lnTo>
                    <a:pt x="560" y="872"/>
                  </a:lnTo>
                  <a:lnTo>
                    <a:pt x="552" y="873"/>
                  </a:lnTo>
                  <a:lnTo>
                    <a:pt x="542" y="873"/>
                  </a:lnTo>
                  <a:lnTo>
                    <a:pt x="528" y="873"/>
                  </a:lnTo>
                  <a:lnTo>
                    <a:pt x="515" y="872"/>
                  </a:lnTo>
                  <a:lnTo>
                    <a:pt x="504" y="869"/>
                  </a:lnTo>
                  <a:lnTo>
                    <a:pt x="494" y="866"/>
                  </a:lnTo>
                  <a:lnTo>
                    <a:pt x="484" y="865"/>
                  </a:lnTo>
                  <a:lnTo>
                    <a:pt x="472" y="862"/>
                  </a:lnTo>
                  <a:lnTo>
                    <a:pt x="460" y="861"/>
                  </a:lnTo>
                  <a:lnTo>
                    <a:pt x="446" y="861"/>
                  </a:lnTo>
                  <a:lnTo>
                    <a:pt x="438" y="861"/>
                  </a:lnTo>
                  <a:lnTo>
                    <a:pt x="431" y="862"/>
                  </a:lnTo>
                  <a:lnTo>
                    <a:pt x="426" y="864"/>
                  </a:lnTo>
                  <a:lnTo>
                    <a:pt x="419" y="866"/>
                  </a:lnTo>
                  <a:lnTo>
                    <a:pt x="408" y="872"/>
                  </a:lnTo>
                  <a:lnTo>
                    <a:pt x="399" y="878"/>
                  </a:lnTo>
                  <a:lnTo>
                    <a:pt x="391" y="885"/>
                  </a:lnTo>
                  <a:lnTo>
                    <a:pt x="382" y="892"/>
                  </a:lnTo>
                  <a:lnTo>
                    <a:pt x="376" y="894"/>
                  </a:lnTo>
                  <a:lnTo>
                    <a:pt x="372" y="896"/>
                  </a:lnTo>
                  <a:lnTo>
                    <a:pt x="367" y="897"/>
                  </a:lnTo>
                  <a:lnTo>
                    <a:pt x="362" y="897"/>
                  </a:lnTo>
                  <a:lnTo>
                    <a:pt x="356" y="896"/>
                  </a:lnTo>
                  <a:lnTo>
                    <a:pt x="351" y="894"/>
                  </a:lnTo>
                  <a:lnTo>
                    <a:pt x="347" y="892"/>
                  </a:lnTo>
                  <a:lnTo>
                    <a:pt x="343" y="888"/>
                  </a:lnTo>
                  <a:lnTo>
                    <a:pt x="336" y="877"/>
                  </a:lnTo>
                  <a:lnTo>
                    <a:pt x="331" y="865"/>
                  </a:lnTo>
                  <a:lnTo>
                    <a:pt x="322" y="838"/>
                  </a:lnTo>
                  <a:lnTo>
                    <a:pt x="314" y="818"/>
                  </a:lnTo>
                  <a:lnTo>
                    <a:pt x="310" y="824"/>
                  </a:lnTo>
                  <a:lnTo>
                    <a:pt x="306" y="833"/>
                  </a:lnTo>
                  <a:lnTo>
                    <a:pt x="302" y="844"/>
                  </a:lnTo>
                  <a:lnTo>
                    <a:pt x="296" y="857"/>
                  </a:lnTo>
                  <a:lnTo>
                    <a:pt x="292" y="870"/>
                  </a:lnTo>
                  <a:lnTo>
                    <a:pt x="286" y="881"/>
                  </a:lnTo>
                  <a:lnTo>
                    <a:pt x="283" y="885"/>
                  </a:lnTo>
                  <a:lnTo>
                    <a:pt x="279" y="888"/>
                  </a:lnTo>
                  <a:lnTo>
                    <a:pt x="275" y="890"/>
                  </a:lnTo>
                  <a:lnTo>
                    <a:pt x="271" y="890"/>
                  </a:lnTo>
                  <a:lnTo>
                    <a:pt x="260" y="890"/>
                  </a:lnTo>
                  <a:lnTo>
                    <a:pt x="251" y="888"/>
                  </a:lnTo>
                  <a:lnTo>
                    <a:pt x="243" y="884"/>
                  </a:lnTo>
                  <a:lnTo>
                    <a:pt x="234" y="878"/>
                  </a:lnTo>
                  <a:lnTo>
                    <a:pt x="224" y="874"/>
                  </a:lnTo>
                  <a:lnTo>
                    <a:pt x="214" y="870"/>
                  </a:lnTo>
                  <a:lnTo>
                    <a:pt x="202" y="868"/>
                  </a:lnTo>
                  <a:lnTo>
                    <a:pt x="187" y="866"/>
                  </a:lnTo>
                  <a:lnTo>
                    <a:pt x="176" y="868"/>
                  </a:lnTo>
                  <a:lnTo>
                    <a:pt x="167" y="870"/>
                  </a:lnTo>
                  <a:lnTo>
                    <a:pt x="159" y="873"/>
                  </a:lnTo>
                  <a:lnTo>
                    <a:pt x="151" y="876"/>
                  </a:lnTo>
                  <a:lnTo>
                    <a:pt x="143" y="880"/>
                  </a:lnTo>
                  <a:lnTo>
                    <a:pt x="134" y="882"/>
                  </a:lnTo>
                  <a:lnTo>
                    <a:pt x="126" y="884"/>
                  </a:lnTo>
                  <a:lnTo>
                    <a:pt x="115" y="885"/>
                  </a:lnTo>
                  <a:lnTo>
                    <a:pt x="108" y="884"/>
                  </a:lnTo>
                  <a:lnTo>
                    <a:pt x="102" y="882"/>
                  </a:lnTo>
                  <a:lnTo>
                    <a:pt x="95" y="880"/>
                  </a:lnTo>
                  <a:lnTo>
                    <a:pt x="88" y="874"/>
                  </a:lnTo>
                  <a:lnTo>
                    <a:pt x="75" y="864"/>
                  </a:lnTo>
                  <a:lnTo>
                    <a:pt x="62" y="850"/>
                  </a:lnTo>
                  <a:lnTo>
                    <a:pt x="48" y="834"/>
                  </a:lnTo>
                  <a:lnTo>
                    <a:pt x="39" y="818"/>
                  </a:lnTo>
                  <a:lnTo>
                    <a:pt x="35" y="810"/>
                  </a:lnTo>
                  <a:lnTo>
                    <a:pt x="32" y="804"/>
                  </a:lnTo>
                  <a:lnTo>
                    <a:pt x="31" y="796"/>
                  </a:lnTo>
                  <a:lnTo>
                    <a:pt x="30" y="789"/>
                  </a:lnTo>
                  <a:lnTo>
                    <a:pt x="31" y="776"/>
                  </a:lnTo>
                  <a:lnTo>
                    <a:pt x="34" y="764"/>
                  </a:lnTo>
                  <a:lnTo>
                    <a:pt x="36" y="753"/>
                  </a:lnTo>
                  <a:lnTo>
                    <a:pt x="39" y="744"/>
                  </a:lnTo>
                  <a:lnTo>
                    <a:pt x="43" y="733"/>
                  </a:lnTo>
                  <a:lnTo>
                    <a:pt x="46" y="722"/>
                  </a:lnTo>
                  <a:lnTo>
                    <a:pt x="47" y="710"/>
                  </a:lnTo>
                  <a:lnTo>
                    <a:pt x="48" y="698"/>
                  </a:lnTo>
                  <a:lnTo>
                    <a:pt x="48" y="690"/>
                  </a:lnTo>
                  <a:lnTo>
                    <a:pt x="46" y="684"/>
                  </a:lnTo>
                  <a:lnTo>
                    <a:pt x="44" y="678"/>
                  </a:lnTo>
                  <a:lnTo>
                    <a:pt x="40" y="673"/>
                  </a:lnTo>
                  <a:lnTo>
                    <a:pt x="34" y="662"/>
                  </a:lnTo>
                  <a:lnTo>
                    <a:pt x="24" y="654"/>
                  </a:lnTo>
                  <a:lnTo>
                    <a:pt x="15" y="646"/>
                  </a:lnTo>
                  <a:lnTo>
                    <a:pt x="7" y="638"/>
                  </a:lnTo>
                  <a:lnTo>
                    <a:pt x="4" y="634"/>
                  </a:lnTo>
                  <a:lnTo>
                    <a:pt x="2" y="630"/>
                  </a:lnTo>
                  <a:lnTo>
                    <a:pt x="0" y="625"/>
                  </a:lnTo>
                  <a:lnTo>
                    <a:pt x="0" y="620"/>
                  </a:lnTo>
                  <a:lnTo>
                    <a:pt x="0" y="614"/>
                  </a:lnTo>
                  <a:lnTo>
                    <a:pt x="3" y="609"/>
                  </a:lnTo>
                  <a:lnTo>
                    <a:pt x="6" y="602"/>
                  </a:lnTo>
                  <a:lnTo>
                    <a:pt x="10" y="597"/>
                  </a:lnTo>
                  <a:lnTo>
                    <a:pt x="19" y="586"/>
                  </a:lnTo>
                  <a:lnTo>
                    <a:pt x="31" y="576"/>
                  </a:lnTo>
                  <a:lnTo>
                    <a:pt x="44" y="566"/>
                  </a:lnTo>
                  <a:lnTo>
                    <a:pt x="59" y="560"/>
                  </a:lnTo>
                  <a:lnTo>
                    <a:pt x="72" y="556"/>
                  </a:lnTo>
                  <a:lnTo>
                    <a:pt x="84" y="553"/>
                  </a:lnTo>
                  <a:lnTo>
                    <a:pt x="95" y="554"/>
                  </a:lnTo>
                  <a:lnTo>
                    <a:pt x="106" y="557"/>
                  </a:lnTo>
                  <a:lnTo>
                    <a:pt x="115" y="560"/>
                  </a:lnTo>
                  <a:lnTo>
                    <a:pt x="123" y="562"/>
                  </a:lnTo>
                  <a:lnTo>
                    <a:pt x="132" y="566"/>
                  </a:lnTo>
                  <a:lnTo>
                    <a:pt x="142" y="569"/>
                  </a:lnTo>
                  <a:lnTo>
                    <a:pt x="152" y="570"/>
                  </a:lnTo>
                  <a:lnTo>
                    <a:pt x="163" y="572"/>
                  </a:lnTo>
                  <a:lnTo>
                    <a:pt x="171" y="572"/>
                  </a:lnTo>
                  <a:lnTo>
                    <a:pt x="178" y="570"/>
                  </a:lnTo>
                  <a:lnTo>
                    <a:pt x="184" y="568"/>
                  </a:lnTo>
                  <a:lnTo>
                    <a:pt x="188" y="565"/>
                  </a:lnTo>
                  <a:lnTo>
                    <a:pt x="192" y="561"/>
                  </a:lnTo>
                  <a:lnTo>
                    <a:pt x="195" y="556"/>
                  </a:lnTo>
                  <a:lnTo>
                    <a:pt x="198" y="552"/>
                  </a:lnTo>
                  <a:lnTo>
                    <a:pt x="199" y="545"/>
                  </a:lnTo>
                  <a:lnTo>
                    <a:pt x="200" y="518"/>
                  </a:lnTo>
                  <a:lnTo>
                    <a:pt x="199" y="488"/>
                  </a:lnTo>
                  <a:lnTo>
                    <a:pt x="199" y="474"/>
                  </a:lnTo>
                  <a:lnTo>
                    <a:pt x="199" y="456"/>
                  </a:lnTo>
                  <a:lnTo>
                    <a:pt x="199" y="434"/>
                  </a:lnTo>
                  <a:lnTo>
                    <a:pt x="199" y="416"/>
                  </a:lnTo>
                  <a:lnTo>
                    <a:pt x="200" y="404"/>
                  </a:lnTo>
                  <a:lnTo>
                    <a:pt x="202" y="393"/>
                  </a:lnTo>
                  <a:lnTo>
                    <a:pt x="206" y="385"/>
                  </a:lnTo>
                  <a:lnTo>
                    <a:pt x="210" y="377"/>
                  </a:lnTo>
                  <a:lnTo>
                    <a:pt x="222" y="363"/>
                  </a:lnTo>
                  <a:lnTo>
                    <a:pt x="235" y="351"/>
                  </a:lnTo>
                  <a:lnTo>
                    <a:pt x="242" y="344"/>
                  </a:lnTo>
                  <a:lnTo>
                    <a:pt x="248" y="337"/>
                  </a:lnTo>
                  <a:lnTo>
                    <a:pt x="255" y="331"/>
                  </a:lnTo>
                  <a:lnTo>
                    <a:pt x="260" y="323"/>
                  </a:lnTo>
                  <a:lnTo>
                    <a:pt x="264" y="313"/>
                  </a:lnTo>
                  <a:lnTo>
                    <a:pt x="268" y="303"/>
                  </a:lnTo>
                  <a:lnTo>
                    <a:pt x="271" y="291"/>
                  </a:lnTo>
                  <a:lnTo>
                    <a:pt x="271" y="277"/>
                  </a:lnTo>
                  <a:lnTo>
                    <a:pt x="271" y="269"/>
                  </a:lnTo>
                  <a:lnTo>
                    <a:pt x="270" y="261"/>
                  </a:lnTo>
                  <a:lnTo>
                    <a:pt x="268" y="255"/>
                  </a:lnTo>
                  <a:lnTo>
                    <a:pt x="266" y="248"/>
                  </a:lnTo>
                  <a:lnTo>
                    <a:pt x="260" y="236"/>
                  </a:lnTo>
                  <a:lnTo>
                    <a:pt x="254" y="224"/>
                  </a:lnTo>
                  <a:lnTo>
                    <a:pt x="247" y="212"/>
                  </a:lnTo>
                  <a:lnTo>
                    <a:pt x="240" y="200"/>
                  </a:lnTo>
                  <a:lnTo>
                    <a:pt x="239" y="193"/>
                  </a:lnTo>
                  <a:lnTo>
                    <a:pt x="236" y="188"/>
                  </a:lnTo>
                  <a:lnTo>
                    <a:pt x="235" y="181"/>
                  </a:lnTo>
                  <a:lnTo>
                    <a:pt x="235" y="175"/>
                  </a:lnTo>
                  <a:lnTo>
                    <a:pt x="236" y="164"/>
                  </a:lnTo>
                  <a:lnTo>
                    <a:pt x="239" y="155"/>
                  </a:lnTo>
                  <a:lnTo>
                    <a:pt x="243" y="144"/>
                  </a:lnTo>
                  <a:lnTo>
                    <a:pt x="248" y="133"/>
                  </a:lnTo>
                  <a:lnTo>
                    <a:pt x="263" y="113"/>
                  </a:lnTo>
                  <a:lnTo>
                    <a:pt x="279" y="92"/>
                  </a:lnTo>
                  <a:lnTo>
                    <a:pt x="295" y="69"/>
                  </a:lnTo>
                  <a:lnTo>
                    <a:pt x="311" y="48"/>
                  </a:lnTo>
                  <a:lnTo>
                    <a:pt x="318" y="36"/>
                  </a:lnTo>
                  <a:lnTo>
                    <a:pt x="324" y="24"/>
                  </a:lnTo>
                  <a:lnTo>
                    <a:pt x="328" y="12"/>
                  </a:lnTo>
                  <a:lnTo>
                    <a:pt x="331" y="0"/>
                  </a:lnTo>
                  <a:lnTo>
                    <a:pt x="371" y="0"/>
                  </a:lnTo>
                  <a:lnTo>
                    <a:pt x="402" y="0"/>
                  </a:lnTo>
                  <a:lnTo>
                    <a:pt x="428" y="0"/>
                  </a:lnTo>
                  <a:lnTo>
                    <a:pt x="458" y="0"/>
                  </a:lnTo>
                  <a:lnTo>
                    <a:pt x="463" y="0"/>
                  </a:lnTo>
                  <a:lnTo>
                    <a:pt x="470" y="3"/>
                  </a:lnTo>
                  <a:lnTo>
                    <a:pt x="475" y="5"/>
                  </a:lnTo>
                  <a:lnTo>
                    <a:pt x="482" y="11"/>
                  </a:lnTo>
                  <a:lnTo>
                    <a:pt x="495" y="21"/>
                  </a:lnTo>
                  <a:lnTo>
                    <a:pt x="507" y="33"/>
                  </a:lnTo>
                  <a:lnTo>
                    <a:pt x="522" y="47"/>
                  </a:lnTo>
                  <a:lnTo>
                    <a:pt x="536" y="59"/>
                  </a:lnTo>
                  <a:lnTo>
                    <a:pt x="543" y="63"/>
                  </a:lnTo>
                  <a:lnTo>
                    <a:pt x="551" y="67"/>
                  </a:lnTo>
                  <a:lnTo>
                    <a:pt x="559" y="71"/>
                  </a:lnTo>
                  <a:lnTo>
                    <a:pt x="567" y="72"/>
                  </a:lnTo>
                  <a:lnTo>
                    <a:pt x="570" y="87"/>
                  </a:lnTo>
                  <a:lnTo>
                    <a:pt x="572" y="103"/>
                  </a:lnTo>
                  <a:lnTo>
                    <a:pt x="574" y="116"/>
                  </a:lnTo>
                  <a:lnTo>
                    <a:pt x="576" y="128"/>
                  </a:lnTo>
                  <a:lnTo>
                    <a:pt x="580" y="139"/>
                  </a:lnTo>
                  <a:lnTo>
                    <a:pt x="587" y="147"/>
                  </a:lnTo>
                  <a:lnTo>
                    <a:pt x="594" y="152"/>
                  </a:lnTo>
                  <a:lnTo>
                    <a:pt x="602" y="157"/>
                  </a:lnTo>
                  <a:lnTo>
                    <a:pt x="611" y="161"/>
                  </a:lnTo>
                  <a:lnTo>
                    <a:pt x="620" y="164"/>
                  </a:lnTo>
                  <a:lnTo>
                    <a:pt x="640" y="169"/>
                  </a:lnTo>
                  <a:lnTo>
                    <a:pt x="659" y="175"/>
                  </a:lnTo>
                  <a:lnTo>
                    <a:pt x="667" y="179"/>
                  </a:lnTo>
                  <a:lnTo>
                    <a:pt x="675" y="184"/>
                  </a:lnTo>
                  <a:lnTo>
                    <a:pt x="681" y="191"/>
                  </a:lnTo>
                  <a:lnTo>
                    <a:pt x="687" y="199"/>
                  </a:lnTo>
                  <a:lnTo>
                    <a:pt x="695" y="209"/>
                  </a:lnTo>
                  <a:lnTo>
                    <a:pt x="703" y="219"/>
                  </a:lnTo>
                  <a:lnTo>
                    <a:pt x="713" y="227"/>
                  </a:lnTo>
                  <a:lnTo>
                    <a:pt x="724" y="235"/>
                  </a:lnTo>
                  <a:lnTo>
                    <a:pt x="748" y="249"/>
                  </a:lnTo>
                  <a:lnTo>
                    <a:pt x="772" y="263"/>
                  </a:lnTo>
                  <a:lnTo>
                    <a:pt x="784" y="271"/>
                  </a:lnTo>
                  <a:lnTo>
                    <a:pt x="795" y="279"/>
                  </a:lnTo>
                  <a:lnTo>
                    <a:pt x="805" y="288"/>
                  </a:lnTo>
                  <a:lnTo>
                    <a:pt x="813" y="299"/>
                  </a:lnTo>
                  <a:lnTo>
                    <a:pt x="821" y="311"/>
                  </a:lnTo>
                  <a:lnTo>
                    <a:pt x="827" y="323"/>
                  </a:lnTo>
                  <a:lnTo>
                    <a:pt x="829" y="339"/>
                  </a:lnTo>
                  <a:lnTo>
                    <a:pt x="831" y="355"/>
                  </a:lnTo>
                  <a:lnTo>
                    <a:pt x="831" y="361"/>
                  </a:lnTo>
                  <a:lnTo>
                    <a:pt x="829" y="368"/>
                  </a:lnTo>
                  <a:lnTo>
                    <a:pt x="827" y="373"/>
                  </a:lnTo>
                  <a:lnTo>
                    <a:pt x="824" y="377"/>
                  </a:lnTo>
                  <a:lnTo>
                    <a:pt x="816" y="386"/>
                  </a:lnTo>
                  <a:lnTo>
                    <a:pt x="807" y="394"/>
                  </a:lnTo>
                  <a:lnTo>
                    <a:pt x="799" y="402"/>
                  </a:lnTo>
                  <a:lnTo>
                    <a:pt x="791" y="410"/>
                  </a:lnTo>
                  <a:lnTo>
                    <a:pt x="788" y="416"/>
                  </a:lnTo>
                  <a:lnTo>
                    <a:pt x="785" y="421"/>
                  </a:lnTo>
                  <a:lnTo>
                    <a:pt x="784" y="426"/>
                  </a:lnTo>
                  <a:lnTo>
                    <a:pt x="783" y="433"/>
                  </a:lnTo>
                  <a:lnTo>
                    <a:pt x="784" y="441"/>
                  </a:lnTo>
                  <a:lnTo>
                    <a:pt x="787" y="449"/>
                  </a:lnTo>
                  <a:lnTo>
                    <a:pt x="792" y="456"/>
                  </a:lnTo>
                  <a:lnTo>
                    <a:pt x="797" y="460"/>
                  </a:lnTo>
                  <a:lnTo>
                    <a:pt x="804" y="464"/>
                  </a:lnTo>
                  <a:lnTo>
                    <a:pt x="811" y="468"/>
                  </a:lnTo>
                  <a:lnTo>
                    <a:pt x="819" y="469"/>
                  </a:lnTo>
                  <a:lnTo>
                    <a:pt x="825" y="469"/>
                  </a:lnTo>
                  <a:lnTo>
                    <a:pt x="841" y="469"/>
                  </a:lnTo>
                  <a:lnTo>
                    <a:pt x="853" y="469"/>
                  </a:lnTo>
                  <a:lnTo>
                    <a:pt x="861" y="469"/>
                  </a:lnTo>
                  <a:lnTo>
                    <a:pt x="867" y="469"/>
                  </a:lnTo>
                  <a:lnTo>
                    <a:pt x="871" y="470"/>
                  </a:lnTo>
                  <a:lnTo>
                    <a:pt x="875" y="473"/>
                  </a:lnTo>
                  <a:lnTo>
                    <a:pt x="876" y="477"/>
                  </a:lnTo>
                  <a:lnTo>
                    <a:pt x="879" y="484"/>
                  </a:lnTo>
                  <a:lnTo>
                    <a:pt x="880" y="498"/>
                  </a:lnTo>
                  <a:lnTo>
                    <a:pt x="883" y="514"/>
                  </a:lnTo>
                  <a:lnTo>
                    <a:pt x="884" y="522"/>
                  </a:lnTo>
                  <a:lnTo>
                    <a:pt x="885" y="532"/>
                  </a:lnTo>
                  <a:lnTo>
                    <a:pt x="888" y="538"/>
                  </a:lnTo>
                  <a:lnTo>
                    <a:pt x="891" y="545"/>
                  </a:lnTo>
                  <a:lnTo>
                    <a:pt x="895" y="552"/>
                  </a:lnTo>
                  <a:lnTo>
                    <a:pt x="900" y="556"/>
                  </a:lnTo>
                  <a:lnTo>
                    <a:pt x="907" y="558"/>
                  </a:lnTo>
                  <a:lnTo>
                    <a:pt x="916" y="560"/>
                  </a:lnTo>
                  <a:lnTo>
                    <a:pt x="940" y="560"/>
                  </a:lnTo>
                  <a:lnTo>
                    <a:pt x="952" y="560"/>
                  </a:lnTo>
                  <a:lnTo>
                    <a:pt x="963" y="578"/>
                  </a:lnTo>
                  <a:lnTo>
                    <a:pt x="988" y="622"/>
                  </a:lnTo>
                  <a:lnTo>
                    <a:pt x="1015" y="669"/>
                  </a:lnTo>
                  <a:lnTo>
                    <a:pt x="1029" y="698"/>
                  </a:lnTo>
                  <a:lnTo>
                    <a:pt x="1033" y="700"/>
                  </a:lnTo>
                  <a:lnTo>
                    <a:pt x="1035" y="701"/>
                  </a:lnTo>
                  <a:lnTo>
                    <a:pt x="1039" y="704"/>
                  </a:lnTo>
                  <a:lnTo>
                    <a:pt x="1048" y="704"/>
                  </a:lnTo>
                  <a:lnTo>
                    <a:pt x="1017" y="70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4" name="Freeform 62"/>
            <p:cNvSpPr/>
            <p:nvPr/>
          </p:nvSpPr>
          <p:spPr bwMode="auto">
            <a:xfrm>
              <a:off x="4499867" y="3453030"/>
              <a:ext cx="323449" cy="260508"/>
            </a:xfrm>
            <a:custGeom>
              <a:avLst/>
              <a:gdLst>
                <a:gd name="T0" fmla="*/ 92 w 602"/>
                <a:gd name="T1" fmla="*/ 61 h 487"/>
                <a:gd name="T2" fmla="*/ 97 w 602"/>
                <a:gd name="T3" fmla="*/ 70 h 487"/>
                <a:gd name="T4" fmla="*/ 109 w 602"/>
                <a:gd name="T5" fmla="*/ 72 h 487"/>
                <a:gd name="T6" fmla="*/ 125 w 602"/>
                <a:gd name="T7" fmla="*/ 62 h 487"/>
                <a:gd name="T8" fmla="*/ 138 w 602"/>
                <a:gd name="T9" fmla="*/ 46 h 487"/>
                <a:gd name="T10" fmla="*/ 173 w 602"/>
                <a:gd name="T11" fmla="*/ 41 h 487"/>
                <a:gd name="T12" fmla="*/ 205 w 602"/>
                <a:gd name="T13" fmla="*/ 41 h 487"/>
                <a:gd name="T14" fmla="*/ 233 w 602"/>
                <a:gd name="T15" fmla="*/ 36 h 487"/>
                <a:gd name="T16" fmla="*/ 263 w 602"/>
                <a:gd name="T17" fmla="*/ 26 h 487"/>
                <a:gd name="T18" fmla="*/ 299 w 602"/>
                <a:gd name="T19" fmla="*/ 25 h 487"/>
                <a:gd name="T20" fmla="*/ 326 w 602"/>
                <a:gd name="T21" fmla="*/ 33 h 487"/>
                <a:gd name="T22" fmla="*/ 355 w 602"/>
                <a:gd name="T23" fmla="*/ 41 h 487"/>
                <a:gd name="T24" fmla="*/ 395 w 602"/>
                <a:gd name="T25" fmla="*/ 38 h 487"/>
                <a:gd name="T26" fmla="*/ 426 w 602"/>
                <a:gd name="T27" fmla="*/ 24 h 487"/>
                <a:gd name="T28" fmla="*/ 446 w 602"/>
                <a:gd name="T29" fmla="*/ 0 h 487"/>
                <a:gd name="T30" fmla="*/ 446 w 602"/>
                <a:gd name="T31" fmla="*/ 48 h 487"/>
                <a:gd name="T32" fmla="*/ 450 w 602"/>
                <a:gd name="T33" fmla="*/ 80 h 487"/>
                <a:gd name="T34" fmla="*/ 470 w 602"/>
                <a:gd name="T35" fmla="*/ 102 h 487"/>
                <a:gd name="T36" fmla="*/ 494 w 602"/>
                <a:gd name="T37" fmla="*/ 114 h 487"/>
                <a:gd name="T38" fmla="*/ 514 w 602"/>
                <a:gd name="T39" fmla="*/ 156 h 487"/>
                <a:gd name="T40" fmla="*/ 541 w 602"/>
                <a:gd name="T41" fmla="*/ 186 h 487"/>
                <a:gd name="T42" fmla="*/ 554 w 602"/>
                <a:gd name="T43" fmla="*/ 222 h 487"/>
                <a:gd name="T44" fmla="*/ 561 w 602"/>
                <a:gd name="T45" fmla="*/ 257 h 487"/>
                <a:gd name="T46" fmla="*/ 582 w 602"/>
                <a:gd name="T47" fmla="*/ 271 h 487"/>
                <a:gd name="T48" fmla="*/ 602 w 602"/>
                <a:gd name="T49" fmla="*/ 301 h 487"/>
                <a:gd name="T50" fmla="*/ 589 w 602"/>
                <a:gd name="T51" fmla="*/ 319 h 487"/>
                <a:gd name="T52" fmla="*/ 585 w 602"/>
                <a:gd name="T53" fmla="*/ 330 h 487"/>
                <a:gd name="T54" fmla="*/ 583 w 602"/>
                <a:gd name="T55" fmla="*/ 353 h 487"/>
                <a:gd name="T56" fmla="*/ 569 w 602"/>
                <a:gd name="T57" fmla="*/ 386 h 487"/>
                <a:gd name="T58" fmla="*/ 533 w 602"/>
                <a:gd name="T59" fmla="*/ 419 h 487"/>
                <a:gd name="T60" fmla="*/ 454 w 602"/>
                <a:gd name="T61" fmla="*/ 462 h 487"/>
                <a:gd name="T62" fmla="*/ 387 w 602"/>
                <a:gd name="T63" fmla="*/ 479 h 487"/>
                <a:gd name="T64" fmla="*/ 363 w 602"/>
                <a:gd name="T65" fmla="*/ 453 h 487"/>
                <a:gd name="T66" fmla="*/ 339 w 602"/>
                <a:gd name="T67" fmla="*/ 437 h 487"/>
                <a:gd name="T68" fmla="*/ 319 w 602"/>
                <a:gd name="T69" fmla="*/ 433 h 487"/>
                <a:gd name="T70" fmla="*/ 302 w 602"/>
                <a:gd name="T71" fmla="*/ 437 h 487"/>
                <a:gd name="T72" fmla="*/ 289 w 602"/>
                <a:gd name="T73" fmla="*/ 451 h 487"/>
                <a:gd name="T74" fmla="*/ 273 w 602"/>
                <a:gd name="T75" fmla="*/ 466 h 487"/>
                <a:gd name="T76" fmla="*/ 253 w 602"/>
                <a:gd name="T77" fmla="*/ 469 h 487"/>
                <a:gd name="T78" fmla="*/ 233 w 602"/>
                <a:gd name="T79" fmla="*/ 462 h 487"/>
                <a:gd name="T80" fmla="*/ 209 w 602"/>
                <a:gd name="T81" fmla="*/ 433 h 487"/>
                <a:gd name="T82" fmla="*/ 189 w 602"/>
                <a:gd name="T83" fmla="*/ 403 h 487"/>
                <a:gd name="T84" fmla="*/ 174 w 602"/>
                <a:gd name="T85" fmla="*/ 397 h 487"/>
                <a:gd name="T86" fmla="*/ 158 w 602"/>
                <a:gd name="T87" fmla="*/ 402 h 487"/>
                <a:gd name="T88" fmla="*/ 143 w 602"/>
                <a:gd name="T89" fmla="*/ 413 h 487"/>
                <a:gd name="T90" fmla="*/ 128 w 602"/>
                <a:gd name="T91" fmla="*/ 414 h 487"/>
                <a:gd name="T92" fmla="*/ 117 w 602"/>
                <a:gd name="T93" fmla="*/ 410 h 487"/>
                <a:gd name="T94" fmla="*/ 105 w 602"/>
                <a:gd name="T95" fmla="*/ 390 h 487"/>
                <a:gd name="T96" fmla="*/ 101 w 602"/>
                <a:gd name="T97" fmla="*/ 361 h 487"/>
                <a:gd name="T98" fmla="*/ 94 w 602"/>
                <a:gd name="T99" fmla="*/ 317 h 487"/>
                <a:gd name="T100" fmla="*/ 85 w 602"/>
                <a:gd name="T101" fmla="*/ 307 h 487"/>
                <a:gd name="T102" fmla="*/ 73 w 602"/>
                <a:gd name="T103" fmla="*/ 306 h 487"/>
                <a:gd name="T104" fmla="*/ 36 w 602"/>
                <a:gd name="T105" fmla="*/ 306 h 487"/>
                <a:gd name="T106" fmla="*/ 14 w 602"/>
                <a:gd name="T107" fmla="*/ 301 h 487"/>
                <a:gd name="T108" fmla="*/ 2 w 602"/>
                <a:gd name="T109" fmla="*/ 286 h 487"/>
                <a:gd name="T110" fmla="*/ 1 w 602"/>
                <a:gd name="T111" fmla="*/ 251 h 487"/>
                <a:gd name="T112" fmla="*/ 14 w 602"/>
                <a:gd name="T113" fmla="*/ 195 h 487"/>
                <a:gd name="T114" fmla="*/ 37 w 602"/>
                <a:gd name="T115" fmla="*/ 140 h 487"/>
                <a:gd name="T116" fmla="*/ 76 w 602"/>
                <a:gd name="T117" fmla="*/ 69 h 4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02"/>
                <a:gd name="T178" fmla="*/ 0 h 487"/>
                <a:gd name="T179" fmla="*/ 602 w 602"/>
                <a:gd name="T180" fmla="*/ 487 h 4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02" h="487" extrusionOk="0">
                  <a:moveTo>
                    <a:pt x="90" y="48"/>
                  </a:moveTo>
                  <a:lnTo>
                    <a:pt x="90" y="56"/>
                  </a:lnTo>
                  <a:lnTo>
                    <a:pt x="92" y="61"/>
                  </a:lnTo>
                  <a:lnTo>
                    <a:pt x="93" y="66"/>
                  </a:lnTo>
                  <a:lnTo>
                    <a:pt x="94" y="69"/>
                  </a:lnTo>
                  <a:lnTo>
                    <a:pt x="97" y="70"/>
                  </a:lnTo>
                  <a:lnTo>
                    <a:pt x="101" y="72"/>
                  </a:lnTo>
                  <a:lnTo>
                    <a:pt x="104" y="72"/>
                  </a:lnTo>
                  <a:lnTo>
                    <a:pt x="109" y="72"/>
                  </a:lnTo>
                  <a:lnTo>
                    <a:pt x="114" y="70"/>
                  </a:lnTo>
                  <a:lnTo>
                    <a:pt x="120" y="68"/>
                  </a:lnTo>
                  <a:lnTo>
                    <a:pt x="125" y="62"/>
                  </a:lnTo>
                  <a:lnTo>
                    <a:pt x="129" y="57"/>
                  </a:lnTo>
                  <a:lnTo>
                    <a:pt x="134" y="52"/>
                  </a:lnTo>
                  <a:lnTo>
                    <a:pt x="138" y="46"/>
                  </a:lnTo>
                  <a:lnTo>
                    <a:pt x="145" y="42"/>
                  </a:lnTo>
                  <a:lnTo>
                    <a:pt x="150" y="41"/>
                  </a:lnTo>
                  <a:lnTo>
                    <a:pt x="173" y="41"/>
                  </a:lnTo>
                  <a:lnTo>
                    <a:pt x="186" y="41"/>
                  </a:lnTo>
                  <a:lnTo>
                    <a:pt x="197" y="41"/>
                  </a:lnTo>
                  <a:lnTo>
                    <a:pt x="205" y="41"/>
                  </a:lnTo>
                  <a:lnTo>
                    <a:pt x="214" y="41"/>
                  </a:lnTo>
                  <a:lnTo>
                    <a:pt x="223" y="38"/>
                  </a:lnTo>
                  <a:lnTo>
                    <a:pt x="233" y="36"/>
                  </a:lnTo>
                  <a:lnTo>
                    <a:pt x="242" y="33"/>
                  </a:lnTo>
                  <a:lnTo>
                    <a:pt x="253" y="29"/>
                  </a:lnTo>
                  <a:lnTo>
                    <a:pt x="263" y="26"/>
                  </a:lnTo>
                  <a:lnTo>
                    <a:pt x="275" y="25"/>
                  </a:lnTo>
                  <a:lnTo>
                    <a:pt x="289" y="24"/>
                  </a:lnTo>
                  <a:lnTo>
                    <a:pt x="299" y="25"/>
                  </a:lnTo>
                  <a:lnTo>
                    <a:pt x="309" y="26"/>
                  </a:lnTo>
                  <a:lnTo>
                    <a:pt x="318" y="29"/>
                  </a:lnTo>
                  <a:lnTo>
                    <a:pt x="326" y="33"/>
                  </a:lnTo>
                  <a:lnTo>
                    <a:pt x="334" y="36"/>
                  </a:lnTo>
                  <a:lnTo>
                    <a:pt x="343" y="38"/>
                  </a:lnTo>
                  <a:lnTo>
                    <a:pt x="355" y="41"/>
                  </a:lnTo>
                  <a:lnTo>
                    <a:pt x="367" y="41"/>
                  </a:lnTo>
                  <a:lnTo>
                    <a:pt x="382" y="41"/>
                  </a:lnTo>
                  <a:lnTo>
                    <a:pt x="395" y="38"/>
                  </a:lnTo>
                  <a:lnTo>
                    <a:pt x="407" y="34"/>
                  </a:lnTo>
                  <a:lnTo>
                    <a:pt x="418" y="29"/>
                  </a:lnTo>
                  <a:lnTo>
                    <a:pt x="426" y="24"/>
                  </a:lnTo>
                  <a:lnTo>
                    <a:pt x="434" y="16"/>
                  </a:lnTo>
                  <a:lnTo>
                    <a:pt x="441" y="8"/>
                  </a:lnTo>
                  <a:lnTo>
                    <a:pt x="446" y="0"/>
                  </a:lnTo>
                  <a:lnTo>
                    <a:pt x="446" y="21"/>
                  </a:lnTo>
                  <a:lnTo>
                    <a:pt x="446" y="37"/>
                  </a:lnTo>
                  <a:lnTo>
                    <a:pt x="446" y="48"/>
                  </a:lnTo>
                  <a:lnTo>
                    <a:pt x="446" y="60"/>
                  </a:lnTo>
                  <a:lnTo>
                    <a:pt x="447" y="70"/>
                  </a:lnTo>
                  <a:lnTo>
                    <a:pt x="450" y="80"/>
                  </a:lnTo>
                  <a:lnTo>
                    <a:pt x="455" y="89"/>
                  </a:lnTo>
                  <a:lnTo>
                    <a:pt x="463" y="96"/>
                  </a:lnTo>
                  <a:lnTo>
                    <a:pt x="470" y="102"/>
                  </a:lnTo>
                  <a:lnTo>
                    <a:pt x="478" y="108"/>
                  </a:lnTo>
                  <a:lnTo>
                    <a:pt x="486" y="112"/>
                  </a:lnTo>
                  <a:lnTo>
                    <a:pt x="494" y="114"/>
                  </a:lnTo>
                  <a:lnTo>
                    <a:pt x="499" y="129"/>
                  </a:lnTo>
                  <a:lnTo>
                    <a:pt x="506" y="144"/>
                  </a:lnTo>
                  <a:lnTo>
                    <a:pt x="514" y="156"/>
                  </a:lnTo>
                  <a:lnTo>
                    <a:pt x="522" y="168"/>
                  </a:lnTo>
                  <a:lnTo>
                    <a:pt x="531" y="177"/>
                  </a:lnTo>
                  <a:lnTo>
                    <a:pt x="541" y="186"/>
                  </a:lnTo>
                  <a:lnTo>
                    <a:pt x="551" y="193"/>
                  </a:lnTo>
                  <a:lnTo>
                    <a:pt x="559" y="198"/>
                  </a:lnTo>
                  <a:lnTo>
                    <a:pt x="554" y="222"/>
                  </a:lnTo>
                  <a:lnTo>
                    <a:pt x="555" y="237"/>
                  </a:lnTo>
                  <a:lnTo>
                    <a:pt x="557" y="247"/>
                  </a:lnTo>
                  <a:lnTo>
                    <a:pt x="561" y="257"/>
                  </a:lnTo>
                  <a:lnTo>
                    <a:pt x="567" y="263"/>
                  </a:lnTo>
                  <a:lnTo>
                    <a:pt x="574" y="267"/>
                  </a:lnTo>
                  <a:lnTo>
                    <a:pt x="582" y="271"/>
                  </a:lnTo>
                  <a:lnTo>
                    <a:pt x="591" y="274"/>
                  </a:lnTo>
                  <a:lnTo>
                    <a:pt x="602" y="277"/>
                  </a:lnTo>
                  <a:lnTo>
                    <a:pt x="602" y="301"/>
                  </a:lnTo>
                  <a:lnTo>
                    <a:pt x="597" y="309"/>
                  </a:lnTo>
                  <a:lnTo>
                    <a:pt x="591" y="315"/>
                  </a:lnTo>
                  <a:lnTo>
                    <a:pt x="589" y="319"/>
                  </a:lnTo>
                  <a:lnTo>
                    <a:pt x="586" y="322"/>
                  </a:lnTo>
                  <a:lnTo>
                    <a:pt x="585" y="326"/>
                  </a:lnTo>
                  <a:lnTo>
                    <a:pt x="585" y="330"/>
                  </a:lnTo>
                  <a:lnTo>
                    <a:pt x="585" y="338"/>
                  </a:lnTo>
                  <a:lnTo>
                    <a:pt x="585" y="346"/>
                  </a:lnTo>
                  <a:lnTo>
                    <a:pt x="583" y="353"/>
                  </a:lnTo>
                  <a:lnTo>
                    <a:pt x="582" y="361"/>
                  </a:lnTo>
                  <a:lnTo>
                    <a:pt x="577" y="374"/>
                  </a:lnTo>
                  <a:lnTo>
                    <a:pt x="569" y="386"/>
                  </a:lnTo>
                  <a:lnTo>
                    <a:pt x="558" y="398"/>
                  </a:lnTo>
                  <a:lnTo>
                    <a:pt x="546" y="409"/>
                  </a:lnTo>
                  <a:lnTo>
                    <a:pt x="533" y="419"/>
                  </a:lnTo>
                  <a:lnTo>
                    <a:pt x="518" y="429"/>
                  </a:lnTo>
                  <a:lnTo>
                    <a:pt x="486" y="446"/>
                  </a:lnTo>
                  <a:lnTo>
                    <a:pt x="454" y="462"/>
                  </a:lnTo>
                  <a:lnTo>
                    <a:pt x="423" y="475"/>
                  </a:lnTo>
                  <a:lnTo>
                    <a:pt x="397" y="487"/>
                  </a:lnTo>
                  <a:lnTo>
                    <a:pt x="387" y="479"/>
                  </a:lnTo>
                  <a:lnTo>
                    <a:pt x="378" y="471"/>
                  </a:lnTo>
                  <a:lnTo>
                    <a:pt x="370" y="462"/>
                  </a:lnTo>
                  <a:lnTo>
                    <a:pt x="363" y="453"/>
                  </a:lnTo>
                  <a:lnTo>
                    <a:pt x="354" y="445"/>
                  </a:lnTo>
                  <a:lnTo>
                    <a:pt x="345" y="439"/>
                  </a:lnTo>
                  <a:lnTo>
                    <a:pt x="339" y="437"/>
                  </a:lnTo>
                  <a:lnTo>
                    <a:pt x="333" y="434"/>
                  </a:lnTo>
                  <a:lnTo>
                    <a:pt x="326" y="433"/>
                  </a:lnTo>
                  <a:lnTo>
                    <a:pt x="319" y="433"/>
                  </a:lnTo>
                  <a:lnTo>
                    <a:pt x="311" y="433"/>
                  </a:lnTo>
                  <a:lnTo>
                    <a:pt x="306" y="434"/>
                  </a:lnTo>
                  <a:lnTo>
                    <a:pt x="302" y="437"/>
                  </a:lnTo>
                  <a:lnTo>
                    <a:pt x="298" y="438"/>
                  </a:lnTo>
                  <a:lnTo>
                    <a:pt x="293" y="445"/>
                  </a:lnTo>
                  <a:lnTo>
                    <a:pt x="289" y="451"/>
                  </a:lnTo>
                  <a:lnTo>
                    <a:pt x="283" y="458"/>
                  </a:lnTo>
                  <a:lnTo>
                    <a:pt x="278" y="463"/>
                  </a:lnTo>
                  <a:lnTo>
                    <a:pt x="273" y="466"/>
                  </a:lnTo>
                  <a:lnTo>
                    <a:pt x="267" y="467"/>
                  </a:lnTo>
                  <a:lnTo>
                    <a:pt x="261" y="469"/>
                  </a:lnTo>
                  <a:lnTo>
                    <a:pt x="253" y="469"/>
                  </a:lnTo>
                  <a:lnTo>
                    <a:pt x="245" y="469"/>
                  </a:lnTo>
                  <a:lnTo>
                    <a:pt x="238" y="466"/>
                  </a:lnTo>
                  <a:lnTo>
                    <a:pt x="233" y="462"/>
                  </a:lnTo>
                  <a:lnTo>
                    <a:pt x="227" y="458"/>
                  </a:lnTo>
                  <a:lnTo>
                    <a:pt x="218" y="446"/>
                  </a:lnTo>
                  <a:lnTo>
                    <a:pt x="209" y="433"/>
                  </a:lnTo>
                  <a:lnTo>
                    <a:pt x="201" y="419"/>
                  </a:lnTo>
                  <a:lnTo>
                    <a:pt x="194" y="409"/>
                  </a:lnTo>
                  <a:lnTo>
                    <a:pt x="189" y="403"/>
                  </a:lnTo>
                  <a:lnTo>
                    <a:pt x="185" y="399"/>
                  </a:lnTo>
                  <a:lnTo>
                    <a:pt x="179" y="398"/>
                  </a:lnTo>
                  <a:lnTo>
                    <a:pt x="174" y="397"/>
                  </a:lnTo>
                  <a:lnTo>
                    <a:pt x="169" y="398"/>
                  </a:lnTo>
                  <a:lnTo>
                    <a:pt x="163" y="399"/>
                  </a:lnTo>
                  <a:lnTo>
                    <a:pt x="158" y="402"/>
                  </a:lnTo>
                  <a:lnTo>
                    <a:pt x="154" y="406"/>
                  </a:lnTo>
                  <a:lnTo>
                    <a:pt x="149" y="409"/>
                  </a:lnTo>
                  <a:lnTo>
                    <a:pt x="143" y="413"/>
                  </a:lnTo>
                  <a:lnTo>
                    <a:pt x="138" y="414"/>
                  </a:lnTo>
                  <a:lnTo>
                    <a:pt x="133" y="415"/>
                  </a:lnTo>
                  <a:lnTo>
                    <a:pt x="128" y="414"/>
                  </a:lnTo>
                  <a:lnTo>
                    <a:pt x="124" y="414"/>
                  </a:lnTo>
                  <a:lnTo>
                    <a:pt x="120" y="413"/>
                  </a:lnTo>
                  <a:lnTo>
                    <a:pt x="117" y="410"/>
                  </a:lnTo>
                  <a:lnTo>
                    <a:pt x="112" y="405"/>
                  </a:lnTo>
                  <a:lnTo>
                    <a:pt x="108" y="398"/>
                  </a:lnTo>
                  <a:lnTo>
                    <a:pt x="105" y="390"/>
                  </a:lnTo>
                  <a:lnTo>
                    <a:pt x="102" y="381"/>
                  </a:lnTo>
                  <a:lnTo>
                    <a:pt x="101" y="371"/>
                  </a:lnTo>
                  <a:lnTo>
                    <a:pt x="101" y="361"/>
                  </a:lnTo>
                  <a:lnTo>
                    <a:pt x="100" y="341"/>
                  </a:lnTo>
                  <a:lnTo>
                    <a:pt x="97" y="323"/>
                  </a:lnTo>
                  <a:lnTo>
                    <a:pt x="94" y="317"/>
                  </a:lnTo>
                  <a:lnTo>
                    <a:pt x="90" y="311"/>
                  </a:lnTo>
                  <a:lnTo>
                    <a:pt x="88" y="309"/>
                  </a:lnTo>
                  <a:lnTo>
                    <a:pt x="85" y="307"/>
                  </a:lnTo>
                  <a:lnTo>
                    <a:pt x="82" y="307"/>
                  </a:lnTo>
                  <a:lnTo>
                    <a:pt x="78" y="306"/>
                  </a:lnTo>
                  <a:lnTo>
                    <a:pt x="73" y="306"/>
                  </a:lnTo>
                  <a:lnTo>
                    <a:pt x="64" y="306"/>
                  </a:lnTo>
                  <a:lnTo>
                    <a:pt x="52" y="306"/>
                  </a:lnTo>
                  <a:lnTo>
                    <a:pt x="36" y="306"/>
                  </a:lnTo>
                  <a:lnTo>
                    <a:pt x="28" y="306"/>
                  </a:lnTo>
                  <a:lnTo>
                    <a:pt x="21" y="305"/>
                  </a:lnTo>
                  <a:lnTo>
                    <a:pt x="14" y="301"/>
                  </a:lnTo>
                  <a:lnTo>
                    <a:pt x="9" y="298"/>
                  </a:lnTo>
                  <a:lnTo>
                    <a:pt x="5" y="293"/>
                  </a:lnTo>
                  <a:lnTo>
                    <a:pt x="2" y="286"/>
                  </a:lnTo>
                  <a:lnTo>
                    <a:pt x="1" y="279"/>
                  </a:lnTo>
                  <a:lnTo>
                    <a:pt x="0" y="270"/>
                  </a:lnTo>
                  <a:lnTo>
                    <a:pt x="1" y="251"/>
                  </a:lnTo>
                  <a:lnTo>
                    <a:pt x="4" y="233"/>
                  </a:lnTo>
                  <a:lnTo>
                    <a:pt x="9" y="214"/>
                  </a:lnTo>
                  <a:lnTo>
                    <a:pt x="14" y="195"/>
                  </a:lnTo>
                  <a:lnTo>
                    <a:pt x="21" y="176"/>
                  </a:lnTo>
                  <a:lnTo>
                    <a:pt x="29" y="158"/>
                  </a:lnTo>
                  <a:lnTo>
                    <a:pt x="37" y="140"/>
                  </a:lnTo>
                  <a:lnTo>
                    <a:pt x="45" y="122"/>
                  </a:lnTo>
                  <a:lnTo>
                    <a:pt x="62" y="93"/>
                  </a:lnTo>
                  <a:lnTo>
                    <a:pt x="76" y="69"/>
                  </a:lnTo>
                  <a:lnTo>
                    <a:pt x="86" y="53"/>
                  </a:lnTo>
                  <a:lnTo>
                    <a:pt x="90" y="4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5" name="Freeform 63"/>
            <p:cNvSpPr/>
            <p:nvPr/>
          </p:nvSpPr>
          <p:spPr bwMode="auto">
            <a:xfrm>
              <a:off x="4244606" y="3199517"/>
              <a:ext cx="291978" cy="208055"/>
            </a:xfrm>
            <a:custGeom>
              <a:avLst/>
              <a:gdLst>
                <a:gd name="T0" fmla="*/ 495 w 548"/>
                <a:gd name="T1" fmla="*/ 324 h 392"/>
                <a:gd name="T2" fmla="*/ 471 w 548"/>
                <a:gd name="T3" fmla="*/ 336 h 392"/>
                <a:gd name="T4" fmla="*/ 428 w 548"/>
                <a:gd name="T5" fmla="*/ 318 h 392"/>
                <a:gd name="T6" fmla="*/ 418 w 548"/>
                <a:gd name="T7" fmla="*/ 322 h 392"/>
                <a:gd name="T8" fmla="*/ 406 w 548"/>
                <a:gd name="T9" fmla="*/ 340 h 392"/>
                <a:gd name="T10" fmla="*/ 394 w 548"/>
                <a:gd name="T11" fmla="*/ 357 h 392"/>
                <a:gd name="T12" fmla="*/ 379 w 548"/>
                <a:gd name="T13" fmla="*/ 361 h 392"/>
                <a:gd name="T14" fmla="*/ 362 w 548"/>
                <a:gd name="T15" fmla="*/ 357 h 392"/>
                <a:gd name="T16" fmla="*/ 340 w 548"/>
                <a:gd name="T17" fmla="*/ 337 h 392"/>
                <a:gd name="T18" fmla="*/ 315 w 548"/>
                <a:gd name="T19" fmla="*/ 317 h 392"/>
                <a:gd name="T20" fmla="*/ 295 w 548"/>
                <a:gd name="T21" fmla="*/ 313 h 392"/>
                <a:gd name="T22" fmla="*/ 264 w 548"/>
                <a:gd name="T23" fmla="*/ 320 h 392"/>
                <a:gd name="T24" fmla="*/ 228 w 548"/>
                <a:gd name="T25" fmla="*/ 352 h 392"/>
                <a:gd name="T26" fmla="*/ 191 w 548"/>
                <a:gd name="T27" fmla="*/ 384 h 392"/>
                <a:gd name="T28" fmla="*/ 156 w 548"/>
                <a:gd name="T29" fmla="*/ 392 h 392"/>
                <a:gd name="T30" fmla="*/ 112 w 548"/>
                <a:gd name="T31" fmla="*/ 388 h 392"/>
                <a:gd name="T32" fmla="*/ 76 w 548"/>
                <a:gd name="T33" fmla="*/ 377 h 392"/>
                <a:gd name="T34" fmla="*/ 47 w 548"/>
                <a:gd name="T35" fmla="*/ 358 h 392"/>
                <a:gd name="T36" fmla="*/ 28 w 548"/>
                <a:gd name="T37" fmla="*/ 330 h 392"/>
                <a:gd name="T38" fmla="*/ 19 w 548"/>
                <a:gd name="T39" fmla="*/ 292 h 392"/>
                <a:gd name="T40" fmla="*/ 23 w 548"/>
                <a:gd name="T41" fmla="*/ 256 h 392"/>
                <a:gd name="T42" fmla="*/ 39 w 548"/>
                <a:gd name="T43" fmla="*/ 229 h 392"/>
                <a:gd name="T44" fmla="*/ 48 w 548"/>
                <a:gd name="T45" fmla="*/ 198 h 392"/>
                <a:gd name="T46" fmla="*/ 44 w 548"/>
                <a:gd name="T47" fmla="*/ 184 h 392"/>
                <a:gd name="T48" fmla="*/ 24 w 548"/>
                <a:gd name="T49" fmla="*/ 165 h 392"/>
                <a:gd name="T50" fmla="*/ 4 w 548"/>
                <a:gd name="T51" fmla="*/ 146 h 392"/>
                <a:gd name="T52" fmla="*/ 0 w 548"/>
                <a:gd name="T53" fmla="*/ 132 h 392"/>
                <a:gd name="T54" fmla="*/ 14 w 548"/>
                <a:gd name="T55" fmla="*/ 94 h 392"/>
                <a:gd name="T56" fmla="*/ 8 w 548"/>
                <a:gd name="T57" fmla="*/ 73 h 392"/>
                <a:gd name="T58" fmla="*/ 34 w 548"/>
                <a:gd name="T59" fmla="*/ 43 h 392"/>
                <a:gd name="T60" fmla="*/ 120 w 548"/>
                <a:gd name="T61" fmla="*/ 0 h 392"/>
                <a:gd name="T62" fmla="*/ 148 w 548"/>
                <a:gd name="T63" fmla="*/ 53 h 392"/>
                <a:gd name="T64" fmla="*/ 168 w 548"/>
                <a:gd name="T65" fmla="*/ 78 h 392"/>
                <a:gd name="T66" fmla="*/ 188 w 548"/>
                <a:gd name="T67" fmla="*/ 65 h 392"/>
                <a:gd name="T68" fmla="*/ 208 w 548"/>
                <a:gd name="T69" fmla="*/ 71 h 392"/>
                <a:gd name="T70" fmla="*/ 224 w 548"/>
                <a:gd name="T71" fmla="*/ 88 h 392"/>
                <a:gd name="T72" fmla="*/ 242 w 548"/>
                <a:gd name="T73" fmla="*/ 96 h 392"/>
                <a:gd name="T74" fmla="*/ 262 w 548"/>
                <a:gd name="T75" fmla="*/ 88 h 392"/>
                <a:gd name="T76" fmla="*/ 271 w 548"/>
                <a:gd name="T77" fmla="*/ 73 h 392"/>
                <a:gd name="T78" fmla="*/ 307 w 548"/>
                <a:gd name="T79" fmla="*/ 61 h 392"/>
                <a:gd name="T80" fmla="*/ 362 w 548"/>
                <a:gd name="T81" fmla="*/ 43 h 392"/>
                <a:gd name="T82" fmla="*/ 408 w 548"/>
                <a:gd name="T83" fmla="*/ 57 h 392"/>
                <a:gd name="T84" fmla="*/ 426 w 548"/>
                <a:gd name="T85" fmla="*/ 69 h 392"/>
                <a:gd name="T86" fmla="*/ 450 w 548"/>
                <a:gd name="T87" fmla="*/ 105 h 392"/>
                <a:gd name="T88" fmla="*/ 467 w 548"/>
                <a:gd name="T89" fmla="*/ 132 h 392"/>
                <a:gd name="T90" fmla="*/ 495 w 548"/>
                <a:gd name="T91" fmla="*/ 149 h 392"/>
                <a:gd name="T92" fmla="*/ 524 w 548"/>
                <a:gd name="T93" fmla="*/ 168 h 392"/>
                <a:gd name="T94" fmla="*/ 542 w 548"/>
                <a:gd name="T95" fmla="*/ 193 h 392"/>
                <a:gd name="T96" fmla="*/ 548 w 548"/>
                <a:gd name="T97" fmla="*/ 234 h 392"/>
                <a:gd name="T98" fmla="*/ 540 w 548"/>
                <a:gd name="T99" fmla="*/ 260 h 392"/>
                <a:gd name="T100" fmla="*/ 528 w 548"/>
                <a:gd name="T101" fmla="*/ 286 h 392"/>
                <a:gd name="T102" fmla="*/ 518 w 548"/>
                <a:gd name="T103" fmla="*/ 306 h 3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48"/>
                <a:gd name="T157" fmla="*/ 0 h 392"/>
                <a:gd name="T158" fmla="*/ 548 w 548"/>
                <a:gd name="T159" fmla="*/ 392 h 3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48" h="392" extrusionOk="0">
                  <a:moveTo>
                    <a:pt x="518" y="306"/>
                  </a:moveTo>
                  <a:lnTo>
                    <a:pt x="510" y="314"/>
                  </a:lnTo>
                  <a:lnTo>
                    <a:pt x="495" y="324"/>
                  </a:lnTo>
                  <a:lnTo>
                    <a:pt x="487" y="329"/>
                  </a:lnTo>
                  <a:lnTo>
                    <a:pt x="479" y="333"/>
                  </a:lnTo>
                  <a:lnTo>
                    <a:pt x="471" y="336"/>
                  </a:lnTo>
                  <a:lnTo>
                    <a:pt x="464" y="337"/>
                  </a:lnTo>
                  <a:lnTo>
                    <a:pt x="446" y="328"/>
                  </a:lnTo>
                  <a:lnTo>
                    <a:pt x="428" y="318"/>
                  </a:lnTo>
                  <a:lnTo>
                    <a:pt x="424" y="320"/>
                  </a:lnTo>
                  <a:lnTo>
                    <a:pt x="420" y="321"/>
                  </a:lnTo>
                  <a:lnTo>
                    <a:pt x="418" y="322"/>
                  </a:lnTo>
                  <a:lnTo>
                    <a:pt x="415" y="325"/>
                  </a:lnTo>
                  <a:lnTo>
                    <a:pt x="410" y="332"/>
                  </a:lnTo>
                  <a:lnTo>
                    <a:pt x="406" y="340"/>
                  </a:lnTo>
                  <a:lnTo>
                    <a:pt x="402" y="348"/>
                  </a:lnTo>
                  <a:lnTo>
                    <a:pt x="396" y="354"/>
                  </a:lnTo>
                  <a:lnTo>
                    <a:pt x="394" y="357"/>
                  </a:lnTo>
                  <a:lnTo>
                    <a:pt x="390" y="360"/>
                  </a:lnTo>
                  <a:lnTo>
                    <a:pt x="384" y="361"/>
                  </a:lnTo>
                  <a:lnTo>
                    <a:pt x="379" y="361"/>
                  </a:lnTo>
                  <a:lnTo>
                    <a:pt x="374" y="361"/>
                  </a:lnTo>
                  <a:lnTo>
                    <a:pt x="367" y="358"/>
                  </a:lnTo>
                  <a:lnTo>
                    <a:pt x="362" y="357"/>
                  </a:lnTo>
                  <a:lnTo>
                    <a:pt x="358" y="353"/>
                  </a:lnTo>
                  <a:lnTo>
                    <a:pt x="348" y="346"/>
                  </a:lnTo>
                  <a:lnTo>
                    <a:pt x="340" y="337"/>
                  </a:lnTo>
                  <a:lnTo>
                    <a:pt x="331" y="328"/>
                  </a:lnTo>
                  <a:lnTo>
                    <a:pt x="322" y="321"/>
                  </a:lnTo>
                  <a:lnTo>
                    <a:pt x="315" y="317"/>
                  </a:lnTo>
                  <a:lnTo>
                    <a:pt x="310" y="314"/>
                  </a:lnTo>
                  <a:lnTo>
                    <a:pt x="303" y="313"/>
                  </a:lnTo>
                  <a:lnTo>
                    <a:pt x="295" y="313"/>
                  </a:lnTo>
                  <a:lnTo>
                    <a:pt x="283" y="314"/>
                  </a:lnTo>
                  <a:lnTo>
                    <a:pt x="274" y="316"/>
                  </a:lnTo>
                  <a:lnTo>
                    <a:pt x="264" y="320"/>
                  </a:lnTo>
                  <a:lnTo>
                    <a:pt x="256" y="325"/>
                  </a:lnTo>
                  <a:lnTo>
                    <a:pt x="242" y="337"/>
                  </a:lnTo>
                  <a:lnTo>
                    <a:pt x="228" y="352"/>
                  </a:lnTo>
                  <a:lnTo>
                    <a:pt x="215" y="366"/>
                  </a:lnTo>
                  <a:lnTo>
                    <a:pt x="199" y="378"/>
                  </a:lnTo>
                  <a:lnTo>
                    <a:pt x="191" y="384"/>
                  </a:lnTo>
                  <a:lnTo>
                    <a:pt x="180" y="388"/>
                  </a:lnTo>
                  <a:lnTo>
                    <a:pt x="170" y="390"/>
                  </a:lnTo>
                  <a:lnTo>
                    <a:pt x="156" y="392"/>
                  </a:lnTo>
                  <a:lnTo>
                    <a:pt x="142" y="390"/>
                  </a:lnTo>
                  <a:lnTo>
                    <a:pt x="127" y="390"/>
                  </a:lnTo>
                  <a:lnTo>
                    <a:pt x="112" y="388"/>
                  </a:lnTo>
                  <a:lnTo>
                    <a:pt x="99" y="385"/>
                  </a:lnTo>
                  <a:lnTo>
                    <a:pt x="87" y="381"/>
                  </a:lnTo>
                  <a:lnTo>
                    <a:pt x="76" y="377"/>
                  </a:lnTo>
                  <a:lnTo>
                    <a:pt x="66" y="372"/>
                  </a:lnTo>
                  <a:lnTo>
                    <a:pt x="56" y="365"/>
                  </a:lnTo>
                  <a:lnTo>
                    <a:pt x="47" y="358"/>
                  </a:lnTo>
                  <a:lnTo>
                    <a:pt x="40" y="350"/>
                  </a:lnTo>
                  <a:lnTo>
                    <a:pt x="34" y="341"/>
                  </a:lnTo>
                  <a:lnTo>
                    <a:pt x="28" y="330"/>
                  </a:lnTo>
                  <a:lnTo>
                    <a:pt x="24" y="318"/>
                  </a:lnTo>
                  <a:lnTo>
                    <a:pt x="20" y="306"/>
                  </a:lnTo>
                  <a:lnTo>
                    <a:pt x="19" y="292"/>
                  </a:lnTo>
                  <a:lnTo>
                    <a:pt x="18" y="277"/>
                  </a:lnTo>
                  <a:lnTo>
                    <a:pt x="19" y="266"/>
                  </a:lnTo>
                  <a:lnTo>
                    <a:pt x="23" y="256"/>
                  </a:lnTo>
                  <a:lnTo>
                    <a:pt x="28" y="246"/>
                  </a:lnTo>
                  <a:lnTo>
                    <a:pt x="34" y="237"/>
                  </a:lnTo>
                  <a:lnTo>
                    <a:pt x="39" y="229"/>
                  </a:lnTo>
                  <a:lnTo>
                    <a:pt x="43" y="220"/>
                  </a:lnTo>
                  <a:lnTo>
                    <a:pt x="47" y="209"/>
                  </a:lnTo>
                  <a:lnTo>
                    <a:pt x="48" y="198"/>
                  </a:lnTo>
                  <a:lnTo>
                    <a:pt x="48" y="193"/>
                  </a:lnTo>
                  <a:lnTo>
                    <a:pt x="46" y="188"/>
                  </a:lnTo>
                  <a:lnTo>
                    <a:pt x="44" y="184"/>
                  </a:lnTo>
                  <a:lnTo>
                    <a:pt x="40" y="180"/>
                  </a:lnTo>
                  <a:lnTo>
                    <a:pt x="34" y="172"/>
                  </a:lnTo>
                  <a:lnTo>
                    <a:pt x="24" y="165"/>
                  </a:lnTo>
                  <a:lnTo>
                    <a:pt x="15" y="158"/>
                  </a:lnTo>
                  <a:lnTo>
                    <a:pt x="8" y="150"/>
                  </a:lnTo>
                  <a:lnTo>
                    <a:pt x="4" y="146"/>
                  </a:lnTo>
                  <a:lnTo>
                    <a:pt x="2" y="142"/>
                  </a:lnTo>
                  <a:lnTo>
                    <a:pt x="0" y="137"/>
                  </a:lnTo>
                  <a:lnTo>
                    <a:pt x="0" y="132"/>
                  </a:lnTo>
                  <a:lnTo>
                    <a:pt x="4" y="118"/>
                  </a:lnTo>
                  <a:lnTo>
                    <a:pt x="11" y="102"/>
                  </a:lnTo>
                  <a:lnTo>
                    <a:pt x="14" y="94"/>
                  </a:lnTo>
                  <a:lnTo>
                    <a:pt x="12" y="84"/>
                  </a:lnTo>
                  <a:lnTo>
                    <a:pt x="11" y="78"/>
                  </a:lnTo>
                  <a:lnTo>
                    <a:pt x="8" y="73"/>
                  </a:lnTo>
                  <a:lnTo>
                    <a:pt x="6" y="67"/>
                  </a:lnTo>
                  <a:lnTo>
                    <a:pt x="0" y="60"/>
                  </a:lnTo>
                  <a:lnTo>
                    <a:pt x="34" y="43"/>
                  </a:lnTo>
                  <a:lnTo>
                    <a:pt x="64" y="25"/>
                  </a:lnTo>
                  <a:lnTo>
                    <a:pt x="94" y="11"/>
                  </a:lnTo>
                  <a:lnTo>
                    <a:pt x="120" y="0"/>
                  </a:lnTo>
                  <a:lnTo>
                    <a:pt x="132" y="23"/>
                  </a:lnTo>
                  <a:lnTo>
                    <a:pt x="143" y="44"/>
                  </a:lnTo>
                  <a:lnTo>
                    <a:pt x="148" y="53"/>
                  </a:lnTo>
                  <a:lnTo>
                    <a:pt x="154" y="63"/>
                  </a:lnTo>
                  <a:lnTo>
                    <a:pt x="160" y="71"/>
                  </a:lnTo>
                  <a:lnTo>
                    <a:pt x="168" y="78"/>
                  </a:lnTo>
                  <a:lnTo>
                    <a:pt x="176" y="73"/>
                  </a:lnTo>
                  <a:lnTo>
                    <a:pt x="183" y="69"/>
                  </a:lnTo>
                  <a:lnTo>
                    <a:pt x="188" y="65"/>
                  </a:lnTo>
                  <a:lnTo>
                    <a:pt x="192" y="60"/>
                  </a:lnTo>
                  <a:lnTo>
                    <a:pt x="202" y="65"/>
                  </a:lnTo>
                  <a:lnTo>
                    <a:pt x="208" y="71"/>
                  </a:lnTo>
                  <a:lnTo>
                    <a:pt x="214" y="77"/>
                  </a:lnTo>
                  <a:lnTo>
                    <a:pt x="219" y="82"/>
                  </a:lnTo>
                  <a:lnTo>
                    <a:pt x="224" y="88"/>
                  </a:lnTo>
                  <a:lnTo>
                    <a:pt x="230" y="92"/>
                  </a:lnTo>
                  <a:lnTo>
                    <a:pt x="235" y="94"/>
                  </a:lnTo>
                  <a:lnTo>
                    <a:pt x="242" y="96"/>
                  </a:lnTo>
                  <a:lnTo>
                    <a:pt x="251" y="94"/>
                  </a:lnTo>
                  <a:lnTo>
                    <a:pt x="258" y="92"/>
                  </a:lnTo>
                  <a:lnTo>
                    <a:pt x="262" y="88"/>
                  </a:lnTo>
                  <a:lnTo>
                    <a:pt x="264" y="84"/>
                  </a:lnTo>
                  <a:lnTo>
                    <a:pt x="267" y="78"/>
                  </a:lnTo>
                  <a:lnTo>
                    <a:pt x="271" y="73"/>
                  </a:lnTo>
                  <a:lnTo>
                    <a:pt x="276" y="69"/>
                  </a:lnTo>
                  <a:lnTo>
                    <a:pt x="283" y="67"/>
                  </a:lnTo>
                  <a:lnTo>
                    <a:pt x="307" y="61"/>
                  </a:lnTo>
                  <a:lnTo>
                    <a:pt x="327" y="56"/>
                  </a:lnTo>
                  <a:lnTo>
                    <a:pt x="344" y="51"/>
                  </a:lnTo>
                  <a:lnTo>
                    <a:pt x="362" y="43"/>
                  </a:lnTo>
                  <a:lnTo>
                    <a:pt x="384" y="47"/>
                  </a:lnTo>
                  <a:lnTo>
                    <a:pt x="402" y="53"/>
                  </a:lnTo>
                  <a:lnTo>
                    <a:pt x="408" y="57"/>
                  </a:lnTo>
                  <a:lnTo>
                    <a:pt x="415" y="61"/>
                  </a:lnTo>
                  <a:lnTo>
                    <a:pt x="420" y="65"/>
                  </a:lnTo>
                  <a:lnTo>
                    <a:pt x="426" y="69"/>
                  </a:lnTo>
                  <a:lnTo>
                    <a:pt x="435" y="80"/>
                  </a:lnTo>
                  <a:lnTo>
                    <a:pt x="442" y="92"/>
                  </a:lnTo>
                  <a:lnTo>
                    <a:pt x="450" y="105"/>
                  </a:lnTo>
                  <a:lnTo>
                    <a:pt x="458" y="120"/>
                  </a:lnTo>
                  <a:lnTo>
                    <a:pt x="462" y="126"/>
                  </a:lnTo>
                  <a:lnTo>
                    <a:pt x="467" y="132"/>
                  </a:lnTo>
                  <a:lnTo>
                    <a:pt x="474" y="136"/>
                  </a:lnTo>
                  <a:lnTo>
                    <a:pt x="480" y="141"/>
                  </a:lnTo>
                  <a:lnTo>
                    <a:pt x="495" y="149"/>
                  </a:lnTo>
                  <a:lnTo>
                    <a:pt x="510" y="157"/>
                  </a:lnTo>
                  <a:lnTo>
                    <a:pt x="518" y="162"/>
                  </a:lnTo>
                  <a:lnTo>
                    <a:pt x="524" y="168"/>
                  </a:lnTo>
                  <a:lnTo>
                    <a:pt x="531" y="176"/>
                  </a:lnTo>
                  <a:lnTo>
                    <a:pt x="536" y="184"/>
                  </a:lnTo>
                  <a:lnTo>
                    <a:pt x="542" y="193"/>
                  </a:lnTo>
                  <a:lnTo>
                    <a:pt x="546" y="205"/>
                  </a:lnTo>
                  <a:lnTo>
                    <a:pt x="547" y="218"/>
                  </a:lnTo>
                  <a:lnTo>
                    <a:pt x="548" y="234"/>
                  </a:lnTo>
                  <a:lnTo>
                    <a:pt x="547" y="244"/>
                  </a:lnTo>
                  <a:lnTo>
                    <a:pt x="544" y="252"/>
                  </a:lnTo>
                  <a:lnTo>
                    <a:pt x="540" y="260"/>
                  </a:lnTo>
                  <a:lnTo>
                    <a:pt x="536" y="269"/>
                  </a:lnTo>
                  <a:lnTo>
                    <a:pt x="532" y="277"/>
                  </a:lnTo>
                  <a:lnTo>
                    <a:pt x="528" y="286"/>
                  </a:lnTo>
                  <a:lnTo>
                    <a:pt x="526" y="296"/>
                  </a:lnTo>
                  <a:lnTo>
                    <a:pt x="524" y="306"/>
                  </a:lnTo>
                  <a:lnTo>
                    <a:pt x="518" y="30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6" name="Freeform 64"/>
            <p:cNvSpPr/>
            <p:nvPr/>
          </p:nvSpPr>
          <p:spPr bwMode="auto">
            <a:xfrm>
              <a:off x="4461404" y="3662834"/>
              <a:ext cx="255262" cy="293726"/>
            </a:xfrm>
            <a:custGeom>
              <a:avLst/>
              <a:gdLst>
                <a:gd name="T0" fmla="*/ 455 w 475"/>
                <a:gd name="T1" fmla="*/ 107 h 553"/>
                <a:gd name="T2" fmla="*/ 434 w 475"/>
                <a:gd name="T3" fmla="*/ 131 h 553"/>
                <a:gd name="T4" fmla="*/ 427 w 475"/>
                <a:gd name="T5" fmla="*/ 163 h 553"/>
                <a:gd name="T6" fmla="*/ 427 w 475"/>
                <a:gd name="T7" fmla="*/ 299 h 553"/>
                <a:gd name="T8" fmla="*/ 425 w 475"/>
                <a:gd name="T9" fmla="*/ 375 h 553"/>
                <a:gd name="T10" fmla="*/ 411 w 475"/>
                <a:gd name="T11" fmla="*/ 399 h 553"/>
                <a:gd name="T12" fmla="*/ 391 w 475"/>
                <a:gd name="T13" fmla="*/ 417 h 553"/>
                <a:gd name="T14" fmla="*/ 357 w 475"/>
                <a:gd name="T15" fmla="*/ 441 h 553"/>
                <a:gd name="T16" fmla="*/ 343 w 475"/>
                <a:gd name="T17" fmla="*/ 457 h 553"/>
                <a:gd name="T18" fmla="*/ 319 w 475"/>
                <a:gd name="T19" fmla="*/ 461 h 553"/>
                <a:gd name="T20" fmla="*/ 282 w 475"/>
                <a:gd name="T21" fmla="*/ 475 h 553"/>
                <a:gd name="T22" fmla="*/ 170 w 475"/>
                <a:gd name="T23" fmla="*/ 532 h 553"/>
                <a:gd name="T24" fmla="*/ 162 w 475"/>
                <a:gd name="T25" fmla="*/ 516 h 553"/>
                <a:gd name="T26" fmla="*/ 146 w 475"/>
                <a:gd name="T27" fmla="*/ 512 h 553"/>
                <a:gd name="T28" fmla="*/ 116 w 475"/>
                <a:gd name="T29" fmla="*/ 508 h 553"/>
                <a:gd name="T30" fmla="*/ 102 w 475"/>
                <a:gd name="T31" fmla="*/ 493 h 553"/>
                <a:gd name="T32" fmla="*/ 70 w 475"/>
                <a:gd name="T33" fmla="*/ 408 h 553"/>
                <a:gd name="T34" fmla="*/ 30 w 475"/>
                <a:gd name="T35" fmla="*/ 336 h 553"/>
                <a:gd name="T36" fmla="*/ 9 w 475"/>
                <a:gd name="T37" fmla="*/ 283 h 553"/>
                <a:gd name="T38" fmla="*/ 32 w 475"/>
                <a:gd name="T39" fmla="*/ 278 h 553"/>
                <a:gd name="T40" fmla="*/ 45 w 475"/>
                <a:gd name="T41" fmla="*/ 267 h 553"/>
                <a:gd name="T42" fmla="*/ 53 w 475"/>
                <a:gd name="T43" fmla="*/ 238 h 553"/>
                <a:gd name="T44" fmla="*/ 54 w 475"/>
                <a:gd name="T45" fmla="*/ 175 h 553"/>
                <a:gd name="T46" fmla="*/ 54 w 475"/>
                <a:gd name="T47" fmla="*/ 120 h 553"/>
                <a:gd name="T48" fmla="*/ 61 w 475"/>
                <a:gd name="T49" fmla="*/ 95 h 553"/>
                <a:gd name="T50" fmla="*/ 98 w 475"/>
                <a:gd name="T51" fmla="*/ 54 h 553"/>
                <a:gd name="T52" fmla="*/ 157 w 475"/>
                <a:gd name="T53" fmla="*/ 10 h 553"/>
                <a:gd name="T54" fmla="*/ 185 w 475"/>
                <a:gd name="T55" fmla="*/ 16 h 553"/>
                <a:gd name="T56" fmla="*/ 198 w 475"/>
                <a:gd name="T57" fmla="*/ 23 h 553"/>
                <a:gd name="T58" fmla="*/ 215 w 475"/>
                <a:gd name="T59" fmla="*/ 22 h 553"/>
                <a:gd name="T60" fmla="*/ 230 w 475"/>
                <a:gd name="T61" fmla="*/ 11 h 553"/>
                <a:gd name="T62" fmla="*/ 246 w 475"/>
                <a:gd name="T63" fmla="*/ 6 h 553"/>
                <a:gd name="T64" fmla="*/ 261 w 475"/>
                <a:gd name="T65" fmla="*/ 12 h 553"/>
                <a:gd name="T66" fmla="*/ 281 w 475"/>
                <a:gd name="T67" fmla="*/ 42 h 553"/>
                <a:gd name="T68" fmla="*/ 305 w 475"/>
                <a:gd name="T69" fmla="*/ 71 h 553"/>
                <a:gd name="T70" fmla="*/ 325 w 475"/>
                <a:gd name="T71" fmla="*/ 78 h 553"/>
                <a:gd name="T72" fmla="*/ 345 w 475"/>
                <a:gd name="T73" fmla="*/ 75 h 553"/>
                <a:gd name="T74" fmla="*/ 361 w 475"/>
                <a:gd name="T75" fmla="*/ 60 h 553"/>
                <a:gd name="T76" fmla="*/ 374 w 475"/>
                <a:gd name="T77" fmla="*/ 46 h 553"/>
                <a:gd name="T78" fmla="*/ 391 w 475"/>
                <a:gd name="T79" fmla="*/ 42 h 553"/>
                <a:gd name="T80" fmla="*/ 411 w 475"/>
                <a:gd name="T81" fmla="*/ 46 h 553"/>
                <a:gd name="T82" fmla="*/ 435 w 475"/>
                <a:gd name="T83" fmla="*/ 62 h 553"/>
                <a:gd name="T84" fmla="*/ 459 w 475"/>
                <a:gd name="T85" fmla="*/ 88 h 5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5"/>
                <a:gd name="T130" fmla="*/ 0 h 553"/>
                <a:gd name="T131" fmla="*/ 475 w 475"/>
                <a:gd name="T132" fmla="*/ 553 h 5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5" h="553" extrusionOk="0">
                  <a:moveTo>
                    <a:pt x="475" y="96"/>
                  </a:moveTo>
                  <a:lnTo>
                    <a:pt x="465" y="102"/>
                  </a:lnTo>
                  <a:lnTo>
                    <a:pt x="455" y="107"/>
                  </a:lnTo>
                  <a:lnTo>
                    <a:pt x="447" y="115"/>
                  </a:lnTo>
                  <a:lnTo>
                    <a:pt x="439" y="123"/>
                  </a:lnTo>
                  <a:lnTo>
                    <a:pt x="434" y="131"/>
                  </a:lnTo>
                  <a:lnTo>
                    <a:pt x="430" y="142"/>
                  </a:lnTo>
                  <a:lnTo>
                    <a:pt x="427" y="151"/>
                  </a:lnTo>
                  <a:lnTo>
                    <a:pt x="427" y="163"/>
                  </a:lnTo>
                  <a:lnTo>
                    <a:pt x="427" y="211"/>
                  </a:lnTo>
                  <a:lnTo>
                    <a:pt x="427" y="254"/>
                  </a:lnTo>
                  <a:lnTo>
                    <a:pt x="427" y="299"/>
                  </a:lnTo>
                  <a:lnTo>
                    <a:pt x="427" y="355"/>
                  </a:lnTo>
                  <a:lnTo>
                    <a:pt x="426" y="366"/>
                  </a:lnTo>
                  <a:lnTo>
                    <a:pt x="425" y="375"/>
                  </a:lnTo>
                  <a:lnTo>
                    <a:pt x="421" y="384"/>
                  </a:lnTo>
                  <a:lnTo>
                    <a:pt x="417" y="392"/>
                  </a:lnTo>
                  <a:lnTo>
                    <a:pt x="411" y="399"/>
                  </a:lnTo>
                  <a:lnTo>
                    <a:pt x="405" y="405"/>
                  </a:lnTo>
                  <a:lnTo>
                    <a:pt x="399" y="412"/>
                  </a:lnTo>
                  <a:lnTo>
                    <a:pt x="391" y="417"/>
                  </a:lnTo>
                  <a:lnTo>
                    <a:pt x="378" y="428"/>
                  </a:lnTo>
                  <a:lnTo>
                    <a:pt x="363" y="437"/>
                  </a:lnTo>
                  <a:lnTo>
                    <a:pt x="357" y="441"/>
                  </a:lnTo>
                  <a:lnTo>
                    <a:pt x="351" y="447"/>
                  </a:lnTo>
                  <a:lnTo>
                    <a:pt x="347" y="452"/>
                  </a:lnTo>
                  <a:lnTo>
                    <a:pt x="343" y="457"/>
                  </a:lnTo>
                  <a:lnTo>
                    <a:pt x="334" y="457"/>
                  </a:lnTo>
                  <a:lnTo>
                    <a:pt x="326" y="459"/>
                  </a:lnTo>
                  <a:lnTo>
                    <a:pt x="319" y="461"/>
                  </a:lnTo>
                  <a:lnTo>
                    <a:pt x="313" y="464"/>
                  </a:lnTo>
                  <a:lnTo>
                    <a:pt x="299" y="469"/>
                  </a:lnTo>
                  <a:lnTo>
                    <a:pt x="282" y="475"/>
                  </a:lnTo>
                  <a:lnTo>
                    <a:pt x="169" y="553"/>
                  </a:lnTo>
                  <a:lnTo>
                    <a:pt x="170" y="541"/>
                  </a:lnTo>
                  <a:lnTo>
                    <a:pt x="170" y="532"/>
                  </a:lnTo>
                  <a:lnTo>
                    <a:pt x="169" y="525"/>
                  </a:lnTo>
                  <a:lnTo>
                    <a:pt x="166" y="520"/>
                  </a:lnTo>
                  <a:lnTo>
                    <a:pt x="162" y="516"/>
                  </a:lnTo>
                  <a:lnTo>
                    <a:pt x="157" y="513"/>
                  </a:lnTo>
                  <a:lnTo>
                    <a:pt x="153" y="513"/>
                  </a:lnTo>
                  <a:lnTo>
                    <a:pt x="146" y="512"/>
                  </a:lnTo>
                  <a:lnTo>
                    <a:pt x="134" y="512"/>
                  </a:lnTo>
                  <a:lnTo>
                    <a:pt x="122" y="511"/>
                  </a:lnTo>
                  <a:lnTo>
                    <a:pt x="116" y="508"/>
                  </a:lnTo>
                  <a:lnTo>
                    <a:pt x="110" y="505"/>
                  </a:lnTo>
                  <a:lnTo>
                    <a:pt x="106" y="500"/>
                  </a:lnTo>
                  <a:lnTo>
                    <a:pt x="102" y="493"/>
                  </a:lnTo>
                  <a:lnTo>
                    <a:pt x="93" y="461"/>
                  </a:lnTo>
                  <a:lnTo>
                    <a:pt x="82" y="433"/>
                  </a:lnTo>
                  <a:lnTo>
                    <a:pt x="70" y="408"/>
                  </a:lnTo>
                  <a:lnTo>
                    <a:pt x="58" y="384"/>
                  </a:lnTo>
                  <a:lnTo>
                    <a:pt x="45" y="360"/>
                  </a:lnTo>
                  <a:lnTo>
                    <a:pt x="30" y="336"/>
                  </a:lnTo>
                  <a:lnTo>
                    <a:pt x="16" y="311"/>
                  </a:lnTo>
                  <a:lnTo>
                    <a:pt x="0" y="283"/>
                  </a:lnTo>
                  <a:lnTo>
                    <a:pt x="9" y="283"/>
                  </a:lnTo>
                  <a:lnTo>
                    <a:pt x="18" y="282"/>
                  </a:lnTo>
                  <a:lnTo>
                    <a:pt x="25" y="280"/>
                  </a:lnTo>
                  <a:lnTo>
                    <a:pt x="32" y="278"/>
                  </a:lnTo>
                  <a:lnTo>
                    <a:pt x="37" y="275"/>
                  </a:lnTo>
                  <a:lnTo>
                    <a:pt x="41" y="271"/>
                  </a:lnTo>
                  <a:lnTo>
                    <a:pt x="45" y="267"/>
                  </a:lnTo>
                  <a:lnTo>
                    <a:pt x="48" y="262"/>
                  </a:lnTo>
                  <a:lnTo>
                    <a:pt x="52" y="251"/>
                  </a:lnTo>
                  <a:lnTo>
                    <a:pt x="53" y="238"/>
                  </a:lnTo>
                  <a:lnTo>
                    <a:pt x="54" y="222"/>
                  </a:lnTo>
                  <a:lnTo>
                    <a:pt x="54" y="204"/>
                  </a:lnTo>
                  <a:lnTo>
                    <a:pt x="54" y="175"/>
                  </a:lnTo>
                  <a:lnTo>
                    <a:pt x="54" y="154"/>
                  </a:lnTo>
                  <a:lnTo>
                    <a:pt x="54" y="136"/>
                  </a:lnTo>
                  <a:lnTo>
                    <a:pt x="54" y="120"/>
                  </a:lnTo>
                  <a:lnTo>
                    <a:pt x="54" y="112"/>
                  </a:lnTo>
                  <a:lnTo>
                    <a:pt x="57" y="104"/>
                  </a:lnTo>
                  <a:lnTo>
                    <a:pt x="61" y="95"/>
                  </a:lnTo>
                  <a:lnTo>
                    <a:pt x="66" y="87"/>
                  </a:lnTo>
                  <a:lnTo>
                    <a:pt x="81" y="70"/>
                  </a:lnTo>
                  <a:lnTo>
                    <a:pt x="98" y="54"/>
                  </a:lnTo>
                  <a:lnTo>
                    <a:pt x="118" y="38"/>
                  </a:lnTo>
                  <a:lnTo>
                    <a:pt x="138" y="23"/>
                  </a:lnTo>
                  <a:lnTo>
                    <a:pt x="157" y="10"/>
                  </a:lnTo>
                  <a:lnTo>
                    <a:pt x="174" y="0"/>
                  </a:lnTo>
                  <a:lnTo>
                    <a:pt x="180" y="8"/>
                  </a:lnTo>
                  <a:lnTo>
                    <a:pt x="185" y="16"/>
                  </a:lnTo>
                  <a:lnTo>
                    <a:pt x="189" y="19"/>
                  </a:lnTo>
                  <a:lnTo>
                    <a:pt x="193" y="22"/>
                  </a:lnTo>
                  <a:lnTo>
                    <a:pt x="198" y="23"/>
                  </a:lnTo>
                  <a:lnTo>
                    <a:pt x="205" y="24"/>
                  </a:lnTo>
                  <a:lnTo>
                    <a:pt x="210" y="23"/>
                  </a:lnTo>
                  <a:lnTo>
                    <a:pt x="215" y="22"/>
                  </a:lnTo>
                  <a:lnTo>
                    <a:pt x="221" y="18"/>
                  </a:lnTo>
                  <a:lnTo>
                    <a:pt x="226" y="15"/>
                  </a:lnTo>
                  <a:lnTo>
                    <a:pt x="230" y="11"/>
                  </a:lnTo>
                  <a:lnTo>
                    <a:pt x="235" y="8"/>
                  </a:lnTo>
                  <a:lnTo>
                    <a:pt x="241" y="7"/>
                  </a:lnTo>
                  <a:lnTo>
                    <a:pt x="246" y="6"/>
                  </a:lnTo>
                  <a:lnTo>
                    <a:pt x="251" y="7"/>
                  </a:lnTo>
                  <a:lnTo>
                    <a:pt x="257" y="8"/>
                  </a:lnTo>
                  <a:lnTo>
                    <a:pt x="261" y="12"/>
                  </a:lnTo>
                  <a:lnTo>
                    <a:pt x="266" y="18"/>
                  </a:lnTo>
                  <a:lnTo>
                    <a:pt x="273" y="28"/>
                  </a:lnTo>
                  <a:lnTo>
                    <a:pt x="281" y="42"/>
                  </a:lnTo>
                  <a:lnTo>
                    <a:pt x="290" y="55"/>
                  </a:lnTo>
                  <a:lnTo>
                    <a:pt x="299" y="67"/>
                  </a:lnTo>
                  <a:lnTo>
                    <a:pt x="305" y="71"/>
                  </a:lnTo>
                  <a:lnTo>
                    <a:pt x="310" y="75"/>
                  </a:lnTo>
                  <a:lnTo>
                    <a:pt x="317" y="78"/>
                  </a:lnTo>
                  <a:lnTo>
                    <a:pt x="325" y="78"/>
                  </a:lnTo>
                  <a:lnTo>
                    <a:pt x="333" y="78"/>
                  </a:lnTo>
                  <a:lnTo>
                    <a:pt x="339" y="76"/>
                  </a:lnTo>
                  <a:lnTo>
                    <a:pt x="345" y="75"/>
                  </a:lnTo>
                  <a:lnTo>
                    <a:pt x="350" y="72"/>
                  </a:lnTo>
                  <a:lnTo>
                    <a:pt x="355" y="67"/>
                  </a:lnTo>
                  <a:lnTo>
                    <a:pt x="361" y="60"/>
                  </a:lnTo>
                  <a:lnTo>
                    <a:pt x="365" y="54"/>
                  </a:lnTo>
                  <a:lnTo>
                    <a:pt x="370" y="47"/>
                  </a:lnTo>
                  <a:lnTo>
                    <a:pt x="374" y="46"/>
                  </a:lnTo>
                  <a:lnTo>
                    <a:pt x="378" y="43"/>
                  </a:lnTo>
                  <a:lnTo>
                    <a:pt x="383" y="42"/>
                  </a:lnTo>
                  <a:lnTo>
                    <a:pt x="391" y="42"/>
                  </a:lnTo>
                  <a:lnTo>
                    <a:pt x="398" y="42"/>
                  </a:lnTo>
                  <a:lnTo>
                    <a:pt x="405" y="43"/>
                  </a:lnTo>
                  <a:lnTo>
                    <a:pt x="411" y="46"/>
                  </a:lnTo>
                  <a:lnTo>
                    <a:pt x="417" y="48"/>
                  </a:lnTo>
                  <a:lnTo>
                    <a:pt x="426" y="54"/>
                  </a:lnTo>
                  <a:lnTo>
                    <a:pt x="435" y="62"/>
                  </a:lnTo>
                  <a:lnTo>
                    <a:pt x="442" y="71"/>
                  </a:lnTo>
                  <a:lnTo>
                    <a:pt x="450" y="80"/>
                  </a:lnTo>
                  <a:lnTo>
                    <a:pt x="459" y="88"/>
                  </a:lnTo>
                  <a:lnTo>
                    <a:pt x="469" y="96"/>
                  </a:lnTo>
                  <a:lnTo>
                    <a:pt x="475" y="9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7" name="Freeform 65"/>
            <p:cNvSpPr/>
            <p:nvPr/>
          </p:nvSpPr>
          <p:spPr bwMode="auto">
            <a:xfrm>
              <a:off x="4199148" y="3696055"/>
              <a:ext cx="354920" cy="374151"/>
            </a:xfrm>
            <a:custGeom>
              <a:avLst/>
              <a:gdLst>
                <a:gd name="T0" fmla="*/ 663 w 664"/>
                <a:gd name="T1" fmla="*/ 505 h 698"/>
                <a:gd name="T2" fmla="*/ 663 w 664"/>
                <a:gd name="T3" fmla="*/ 459 h 698"/>
                <a:gd name="T4" fmla="*/ 647 w 664"/>
                <a:gd name="T5" fmla="*/ 447 h 698"/>
                <a:gd name="T6" fmla="*/ 610 w 664"/>
                <a:gd name="T7" fmla="*/ 442 h 698"/>
                <a:gd name="T8" fmla="*/ 587 w 664"/>
                <a:gd name="T9" fmla="*/ 395 h 698"/>
                <a:gd name="T10" fmla="*/ 539 w 664"/>
                <a:gd name="T11" fmla="*/ 294 h 698"/>
                <a:gd name="T12" fmla="*/ 486 w 664"/>
                <a:gd name="T13" fmla="*/ 217 h 698"/>
                <a:gd name="T14" fmla="*/ 442 w 664"/>
                <a:gd name="T15" fmla="*/ 201 h 698"/>
                <a:gd name="T16" fmla="*/ 391 w 664"/>
                <a:gd name="T17" fmla="*/ 160 h 698"/>
                <a:gd name="T18" fmla="*/ 376 w 664"/>
                <a:gd name="T19" fmla="*/ 126 h 698"/>
                <a:gd name="T20" fmla="*/ 379 w 664"/>
                <a:gd name="T21" fmla="*/ 92 h 698"/>
                <a:gd name="T22" fmla="*/ 372 w 664"/>
                <a:gd name="T23" fmla="*/ 77 h 698"/>
                <a:gd name="T24" fmla="*/ 344 w 664"/>
                <a:gd name="T25" fmla="*/ 61 h 698"/>
                <a:gd name="T26" fmla="*/ 311 w 664"/>
                <a:gd name="T27" fmla="*/ 25 h 698"/>
                <a:gd name="T28" fmla="*/ 288 w 664"/>
                <a:gd name="T29" fmla="*/ 8 h 698"/>
                <a:gd name="T30" fmla="*/ 252 w 664"/>
                <a:gd name="T31" fmla="*/ 5 h 698"/>
                <a:gd name="T32" fmla="*/ 220 w 664"/>
                <a:gd name="T33" fmla="*/ 4 h 698"/>
                <a:gd name="T34" fmla="*/ 202 w 664"/>
                <a:gd name="T35" fmla="*/ 26 h 698"/>
                <a:gd name="T36" fmla="*/ 155 w 664"/>
                <a:gd name="T37" fmla="*/ 97 h 698"/>
                <a:gd name="T38" fmla="*/ 135 w 664"/>
                <a:gd name="T39" fmla="*/ 148 h 698"/>
                <a:gd name="T40" fmla="*/ 119 w 664"/>
                <a:gd name="T41" fmla="*/ 178 h 698"/>
                <a:gd name="T42" fmla="*/ 120 w 664"/>
                <a:gd name="T43" fmla="*/ 198 h 698"/>
                <a:gd name="T44" fmla="*/ 152 w 664"/>
                <a:gd name="T45" fmla="*/ 237 h 698"/>
                <a:gd name="T46" fmla="*/ 126 w 664"/>
                <a:gd name="T47" fmla="*/ 262 h 698"/>
                <a:gd name="T48" fmla="*/ 120 w 664"/>
                <a:gd name="T49" fmla="*/ 293 h 698"/>
                <a:gd name="T50" fmla="*/ 123 w 664"/>
                <a:gd name="T51" fmla="*/ 337 h 698"/>
                <a:gd name="T52" fmla="*/ 96 w 664"/>
                <a:gd name="T53" fmla="*/ 381 h 698"/>
                <a:gd name="T54" fmla="*/ 51 w 664"/>
                <a:gd name="T55" fmla="*/ 425 h 698"/>
                <a:gd name="T56" fmla="*/ 11 w 664"/>
                <a:gd name="T57" fmla="*/ 474 h 698"/>
                <a:gd name="T58" fmla="*/ 0 w 664"/>
                <a:gd name="T59" fmla="*/ 514 h 698"/>
                <a:gd name="T60" fmla="*/ 10 w 664"/>
                <a:gd name="T61" fmla="*/ 569 h 698"/>
                <a:gd name="T62" fmla="*/ 36 w 664"/>
                <a:gd name="T63" fmla="*/ 646 h 698"/>
                <a:gd name="T64" fmla="*/ 47 w 664"/>
                <a:gd name="T65" fmla="*/ 641 h 698"/>
                <a:gd name="T66" fmla="*/ 71 w 664"/>
                <a:gd name="T67" fmla="*/ 639 h 698"/>
                <a:gd name="T68" fmla="*/ 111 w 664"/>
                <a:gd name="T69" fmla="*/ 657 h 698"/>
                <a:gd name="T70" fmla="*/ 160 w 664"/>
                <a:gd name="T71" fmla="*/ 693 h 698"/>
                <a:gd name="T72" fmla="*/ 206 w 664"/>
                <a:gd name="T73" fmla="*/ 698 h 698"/>
                <a:gd name="T74" fmla="*/ 247 w 664"/>
                <a:gd name="T75" fmla="*/ 686 h 698"/>
                <a:gd name="T76" fmla="*/ 287 w 664"/>
                <a:gd name="T77" fmla="*/ 682 h 698"/>
                <a:gd name="T78" fmla="*/ 308 w 664"/>
                <a:gd name="T79" fmla="*/ 682 h 698"/>
                <a:gd name="T80" fmla="*/ 335 w 664"/>
                <a:gd name="T81" fmla="*/ 631 h 698"/>
                <a:gd name="T82" fmla="*/ 390 w 664"/>
                <a:gd name="T83" fmla="*/ 554 h 698"/>
                <a:gd name="T84" fmla="*/ 443 w 664"/>
                <a:gd name="T85" fmla="*/ 518 h 698"/>
                <a:gd name="T86" fmla="*/ 535 w 664"/>
                <a:gd name="T87" fmla="*/ 518 h 698"/>
                <a:gd name="T88" fmla="*/ 567 w 664"/>
                <a:gd name="T89" fmla="*/ 541 h 698"/>
                <a:gd name="T90" fmla="*/ 619 w 664"/>
                <a:gd name="T91" fmla="*/ 590 h 698"/>
                <a:gd name="T92" fmla="*/ 647 w 664"/>
                <a:gd name="T93" fmla="*/ 595 h 698"/>
                <a:gd name="T94" fmla="*/ 662 w 664"/>
                <a:gd name="T95" fmla="*/ 546 h 69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64"/>
                <a:gd name="T145" fmla="*/ 0 h 698"/>
                <a:gd name="T146" fmla="*/ 664 w 664"/>
                <a:gd name="T147" fmla="*/ 698 h 69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64" h="698" extrusionOk="0">
                  <a:moveTo>
                    <a:pt x="663" y="535"/>
                  </a:moveTo>
                  <a:lnTo>
                    <a:pt x="663" y="531"/>
                  </a:lnTo>
                  <a:lnTo>
                    <a:pt x="663" y="521"/>
                  </a:lnTo>
                  <a:lnTo>
                    <a:pt x="663" y="505"/>
                  </a:lnTo>
                  <a:lnTo>
                    <a:pt x="663" y="487"/>
                  </a:lnTo>
                  <a:lnTo>
                    <a:pt x="664" y="475"/>
                  </a:lnTo>
                  <a:lnTo>
                    <a:pt x="664" y="466"/>
                  </a:lnTo>
                  <a:lnTo>
                    <a:pt x="663" y="459"/>
                  </a:lnTo>
                  <a:lnTo>
                    <a:pt x="660" y="454"/>
                  </a:lnTo>
                  <a:lnTo>
                    <a:pt x="656" y="450"/>
                  </a:lnTo>
                  <a:lnTo>
                    <a:pt x="651" y="447"/>
                  </a:lnTo>
                  <a:lnTo>
                    <a:pt x="647" y="447"/>
                  </a:lnTo>
                  <a:lnTo>
                    <a:pt x="640" y="446"/>
                  </a:lnTo>
                  <a:lnTo>
                    <a:pt x="628" y="446"/>
                  </a:lnTo>
                  <a:lnTo>
                    <a:pt x="616" y="445"/>
                  </a:lnTo>
                  <a:lnTo>
                    <a:pt x="610" y="442"/>
                  </a:lnTo>
                  <a:lnTo>
                    <a:pt x="604" y="439"/>
                  </a:lnTo>
                  <a:lnTo>
                    <a:pt x="600" y="434"/>
                  </a:lnTo>
                  <a:lnTo>
                    <a:pt x="596" y="427"/>
                  </a:lnTo>
                  <a:lnTo>
                    <a:pt x="587" y="395"/>
                  </a:lnTo>
                  <a:lnTo>
                    <a:pt x="576" y="367"/>
                  </a:lnTo>
                  <a:lnTo>
                    <a:pt x="564" y="342"/>
                  </a:lnTo>
                  <a:lnTo>
                    <a:pt x="552" y="318"/>
                  </a:lnTo>
                  <a:lnTo>
                    <a:pt x="539" y="294"/>
                  </a:lnTo>
                  <a:lnTo>
                    <a:pt x="524" y="270"/>
                  </a:lnTo>
                  <a:lnTo>
                    <a:pt x="510" y="245"/>
                  </a:lnTo>
                  <a:lnTo>
                    <a:pt x="494" y="217"/>
                  </a:lnTo>
                  <a:lnTo>
                    <a:pt x="486" y="217"/>
                  </a:lnTo>
                  <a:lnTo>
                    <a:pt x="478" y="214"/>
                  </a:lnTo>
                  <a:lnTo>
                    <a:pt x="468" y="213"/>
                  </a:lnTo>
                  <a:lnTo>
                    <a:pt x="460" y="210"/>
                  </a:lnTo>
                  <a:lnTo>
                    <a:pt x="442" y="201"/>
                  </a:lnTo>
                  <a:lnTo>
                    <a:pt x="426" y="192"/>
                  </a:lnTo>
                  <a:lnTo>
                    <a:pt x="410" y="180"/>
                  </a:lnTo>
                  <a:lnTo>
                    <a:pt x="396" y="166"/>
                  </a:lnTo>
                  <a:lnTo>
                    <a:pt x="391" y="160"/>
                  </a:lnTo>
                  <a:lnTo>
                    <a:pt x="386" y="152"/>
                  </a:lnTo>
                  <a:lnTo>
                    <a:pt x="382" y="145"/>
                  </a:lnTo>
                  <a:lnTo>
                    <a:pt x="379" y="138"/>
                  </a:lnTo>
                  <a:lnTo>
                    <a:pt x="376" y="126"/>
                  </a:lnTo>
                  <a:lnTo>
                    <a:pt x="376" y="114"/>
                  </a:lnTo>
                  <a:lnTo>
                    <a:pt x="378" y="105"/>
                  </a:lnTo>
                  <a:lnTo>
                    <a:pt x="379" y="96"/>
                  </a:lnTo>
                  <a:lnTo>
                    <a:pt x="379" y="92"/>
                  </a:lnTo>
                  <a:lnTo>
                    <a:pt x="378" y="88"/>
                  </a:lnTo>
                  <a:lnTo>
                    <a:pt x="378" y="84"/>
                  </a:lnTo>
                  <a:lnTo>
                    <a:pt x="375" y="80"/>
                  </a:lnTo>
                  <a:lnTo>
                    <a:pt x="372" y="77"/>
                  </a:lnTo>
                  <a:lnTo>
                    <a:pt x="368" y="73"/>
                  </a:lnTo>
                  <a:lnTo>
                    <a:pt x="362" y="69"/>
                  </a:lnTo>
                  <a:lnTo>
                    <a:pt x="355" y="66"/>
                  </a:lnTo>
                  <a:lnTo>
                    <a:pt x="344" y="61"/>
                  </a:lnTo>
                  <a:lnTo>
                    <a:pt x="335" y="53"/>
                  </a:lnTo>
                  <a:lnTo>
                    <a:pt x="327" y="44"/>
                  </a:lnTo>
                  <a:lnTo>
                    <a:pt x="319" y="34"/>
                  </a:lnTo>
                  <a:lnTo>
                    <a:pt x="311" y="25"/>
                  </a:lnTo>
                  <a:lnTo>
                    <a:pt x="303" y="16"/>
                  </a:lnTo>
                  <a:lnTo>
                    <a:pt x="298" y="13"/>
                  </a:lnTo>
                  <a:lnTo>
                    <a:pt x="294" y="10"/>
                  </a:lnTo>
                  <a:lnTo>
                    <a:pt x="288" y="8"/>
                  </a:lnTo>
                  <a:lnTo>
                    <a:pt x="283" y="6"/>
                  </a:lnTo>
                  <a:lnTo>
                    <a:pt x="271" y="5"/>
                  </a:lnTo>
                  <a:lnTo>
                    <a:pt x="260" y="4"/>
                  </a:lnTo>
                  <a:lnTo>
                    <a:pt x="252" y="5"/>
                  </a:lnTo>
                  <a:lnTo>
                    <a:pt x="244" y="5"/>
                  </a:lnTo>
                  <a:lnTo>
                    <a:pt x="238" y="5"/>
                  </a:lnTo>
                  <a:lnTo>
                    <a:pt x="230" y="5"/>
                  </a:lnTo>
                  <a:lnTo>
                    <a:pt x="220" y="4"/>
                  </a:lnTo>
                  <a:lnTo>
                    <a:pt x="211" y="0"/>
                  </a:lnTo>
                  <a:lnTo>
                    <a:pt x="208" y="8"/>
                  </a:lnTo>
                  <a:lnTo>
                    <a:pt x="206" y="17"/>
                  </a:lnTo>
                  <a:lnTo>
                    <a:pt x="202" y="26"/>
                  </a:lnTo>
                  <a:lnTo>
                    <a:pt x="196" y="37"/>
                  </a:lnTo>
                  <a:lnTo>
                    <a:pt x="183" y="57"/>
                  </a:lnTo>
                  <a:lnTo>
                    <a:pt x="170" y="77"/>
                  </a:lnTo>
                  <a:lnTo>
                    <a:pt x="155" y="97"/>
                  </a:lnTo>
                  <a:lnTo>
                    <a:pt x="144" y="113"/>
                  </a:lnTo>
                  <a:lnTo>
                    <a:pt x="135" y="125"/>
                  </a:lnTo>
                  <a:lnTo>
                    <a:pt x="132" y="133"/>
                  </a:lnTo>
                  <a:lnTo>
                    <a:pt x="135" y="148"/>
                  </a:lnTo>
                  <a:lnTo>
                    <a:pt x="139" y="162"/>
                  </a:lnTo>
                  <a:lnTo>
                    <a:pt x="130" y="170"/>
                  </a:lnTo>
                  <a:lnTo>
                    <a:pt x="122" y="176"/>
                  </a:lnTo>
                  <a:lnTo>
                    <a:pt x="119" y="178"/>
                  </a:lnTo>
                  <a:lnTo>
                    <a:pt x="116" y="182"/>
                  </a:lnTo>
                  <a:lnTo>
                    <a:pt x="115" y="186"/>
                  </a:lnTo>
                  <a:lnTo>
                    <a:pt x="114" y="193"/>
                  </a:lnTo>
                  <a:lnTo>
                    <a:pt x="120" y="198"/>
                  </a:lnTo>
                  <a:lnTo>
                    <a:pt x="134" y="210"/>
                  </a:lnTo>
                  <a:lnTo>
                    <a:pt x="147" y="224"/>
                  </a:lnTo>
                  <a:lnTo>
                    <a:pt x="156" y="229"/>
                  </a:lnTo>
                  <a:lnTo>
                    <a:pt x="152" y="237"/>
                  </a:lnTo>
                  <a:lnTo>
                    <a:pt x="147" y="245"/>
                  </a:lnTo>
                  <a:lnTo>
                    <a:pt x="140" y="252"/>
                  </a:lnTo>
                  <a:lnTo>
                    <a:pt x="134" y="257"/>
                  </a:lnTo>
                  <a:lnTo>
                    <a:pt x="126" y="262"/>
                  </a:lnTo>
                  <a:lnTo>
                    <a:pt x="120" y="268"/>
                  </a:lnTo>
                  <a:lnTo>
                    <a:pt x="116" y="273"/>
                  </a:lnTo>
                  <a:lnTo>
                    <a:pt x="114" y="277"/>
                  </a:lnTo>
                  <a:lnTo>
                    <a:pt x="120" y="293"/>
                  </a:lnTo>
                  <a:lnTo>
                    <a:pt x="126" y="313"/>
                  </a:lnTo>
                  <a:lnTo>
                    <a:pt x="126" y="321"/>
                  </a:lnTo>
                  <a:lnTo>
                    <a:pt x="124" y="329"/>
                  </a:lnTo>
                  <a:lnTo>
                    <a:pt x="123" y="337"/>
                  </a:lnTo>
                  <a:lnTo>
                    <a:pt x="120" y="343"/>
                  </a:lnTo>
                  <a:lnTo>
                    <a:pt x="115" y="357"/>
                  </a:lnTo>
                  <a:lnTo>
                    <a:pt x="107" y="370"/>
                  </a:lnTo>
                  <a:lnTo>
                    <a:pt x="96" y="381"/>
                  </a:lnTo>
                  <a:lnTo>
                    <a:pt x="86" y="393"/>
                  </a:lnTo>
                  <a:lnTo>
                    <a:pt x="75" y="403"/>
                  </a:lnTo>
                  <a:lnTo>
                    <a:pt x="63" y="414"/>
                  </a:lnTo>
                  <a:lnTo>
                    <a:pt x="51" y="425"/>
                  </a:lnTo>
                  <a:lnTo>
                    <a:pt x="40" y="435"/>
                  </a:lnTo>
                  <a:lnTo>
                    <a:pt x="30" y="447"/>
                  </a:lnTo>
                  <a:lnTo>
                    <a:pt x="19" y="461"/>
                  </a:lnTo>
                  <a:lnTo>
                    <a:pt x="11" y="474"/>
                  </a:lnTo>
                  <a:lnTo>
                    <a:pt x="6" y="489"/>
                  </a:lnTo>
                  <a:lnTo>
                    <a:pt x="3" y="497"/>
                  </a:lnTo>
                  <a:lnTo>
                    <a:pt x="2" y="506"/>
                  </a:lnTo>
                  <a:lnTo>
                    <a:pt x="0" y="514"/>
                  </a:lnTo>
                  <a:lnTo>
                    <a:pt x="0" y="523"/>
                  </a:lnTo>
                  <a:lnTo>
                    <a:pt x="2" y="534"/>
                  </a:lnTo>
                  <a:lnTo>
                    <a:pt x="4" y="550"/>
                  </a:lnTo>
                  <a:lnTo>
                    <a:pt x="10" y="569"/>
                  </a:lnTo>
                  <a:lnTo>
                    <a:pt x="16" y="590"/>
                  </a:lnTo>
                  <a:lnTo>
                    <a:pt x="23" y="611"/>
                  </a:lnTo>
                  <a:lnTo>
                    <a:pt x="30" y="630"/>
                  </a:lnTo>
                  <a:lnTo>
                    <a:pt x="36" y="646"/>
                  </a:lnTo>
                  <a:lnTo>
                    <a:pt x="42" y="657"/>
                  </a:lnTo>
                  <a:lnTo>
                    <a:pt x="42" y="649"/>
                  </a:lnTo>
                  <a:lnTo>
                    <a:pt x="44" y="643"/>
                  </a:lnTo>
                  <a:lnTo>
                    <a:pt x="47" y="641"/>
                  </a:lnTo>
                  <a:lnTo>
                    <a:pt x="50" y="639"/>
                  </a:lnTo>
                  <a:lnTo>
                    <a:pt x="54" y="638"/>
                  </a:lnTo>
                  <a:lnTo>
                    <a:pt x="60" y="638"/>
                  </a:lnTo>
                  <a:lnTo>
                    <a:pt x="71" y="639"/>
                  </a:lnTo>
                  <a:lnTo>
                    <a:pt x="80" y="641"/>
                  </a:lnTo>
                  <a:lnTo>
                    <a:pt x="88" y="643"/>
                  </a:lnTo>
                  <a:lnTo>
                    <a:pt x="96" y="647"/>
                  </a:lnTo>
                  <a:lnTo>
                    <a:pt x="111" y="657"/>
                  </a:lnTo>
                  <a:lnTo>
                    <a:pt x="124" y="669"/>
                  </a:lnTo>
                  <a:lnTo>
                    <a:pt x="138" y="679"/>
                  </a:lnTo>
                  <a:lnTo>
                    <a:pt x="152" y="689"/>
                  </a:lnTo>
                  <a:lnTo>
                    <a:pt x="160" y="693"/>
                  </a:lnTo>
                  <a:lnTo>
                    <a:pt x="170" y="695"/>
                  </a:lnTo>
                  <a:lnTo>
                    <a:pt x="180" y="698"/>
                  </a:lnTo>
                  <a:lnTo>
                    <a:pt x="192" y="698"/>
                  </a:lnTo>
                  <a:lnTo>
                    <a:pt x="206" y="698"/>
                  </a:lnTo>
                  <a:lnTo>
                    <a:pt x="216" y="695"/>
                  </a:lnTo>
                  <a:lnTo>
                    <a:pt x="227" y="693"/>
                  </a:lnTo>
                  <a:lnTo>
                    <a:pt x="238" y="690"/>
                  </a:lnTo>
                  <a:lnTo>
                    <a:pt x="247" y="686"/>
                  </a:lnTo>
                  <a:lnTo>
                    <a:pt x="256" y="683"/>
                  </a:lnTo>
                  <a:lnTo>
                    <a:pt x="266" y="681"/>
                  </a:lnTo>
                  <a:lnTo>
                    <a:pt x="276" y="681"/>
                  </a:lnTo>
                  <a:lnTo>
                    <a:pt x="287" y="682"/>
                  </a:lnTo>
                  <a:lnTo>
                    <a:pt x="296" y="686"/>
                  </a:lnTo>
                  <a:lnTo>
                    <a:pt x="304" y="690"/>
                  </a:lnTo>
                  <a:lnTo>
                    <a:pt x="307" y="693"/>
                  </a:lnTo>
                  <a:lnTo>
                    <a:pt x="308" y="682"/>
                  </a:lnTo>
                  <a:lnTo>
                    <a:pt x="311" y="673"/>
                  </a:lnTo>
                  <a:lnTo>
                    <a:pt x="315" y="662"/>
                  </a:lnTo>
                  <a:lnTo>
                    <a:pt x="320" y="651"/>
                  </a:lnTo>
                  <a:lnTo>
                    <a:pt x="335" y="631"/>
                  </a:lnTo>
                  <a:lnTo>
                    <a:pt x="351" y="610"/>
                  </a:lnTo>
                  <a:lnTo>
                    <a:pt x="367" y="587"/>
                  </a:lnTo>
                  <a:lnTo>
                    <a:pt x="383" y="566"/>
                  </a:lnTo>
                  <a:lnTo>
                    <a:pt x="390" y="554"/>
                  </a:lnTo>
                  <a:lnTo>
                    <a:pt x="396" y="542"/>
                  </a:lnTo>
                  <a:lnTo>
                    <a:pt x="400" y="530"/>
                  </a:lnTo>
                  <a:lnTo>
                    <a:pt x="403" y="518"/>
                  </a:lnTo>
                  <a:lnTo>
                    <a:pt x="443" y="518"/>
                  </a:lnTo>
                  <a:lnTo>
                    <a:pt x="474" y="518"/>
                  </a:lnTo>
                  <a:lnTo>
                    <a:pt x="500" y="518"/>
                  </a:lnTo>
                  <a:lnTo>
                    <a:pt x="530" y="518"/>
                  </a:lnTo>
                  <a:lnTo>
                    <a:pt x="535" y="518"/>
                  </a:lnTo>
                  <a:lnTo>
                    <a:pt x="542" y="521"/>
                  </a:lnTo>
                  <a:lnTo>
                    <a:pt x="547" y="525"/>
                  </a:lnTo>
                  <a:lnTo>
                    <a:pt x="554" y="529"/>
                  </a:lnTo>
                  <a:lnTo>
                    <a:pt x="567" y="541"/>
                  </a:lnTo>
                  <a:lnTo>
                    <a:pt x="580" y="555"/>
                  </a:lnTo>
                  <a:lnTo>
                    <a:pt x="595" y="570"/>
                  </a:lnTo>
                  <a:lnTo>
                    <a:pt x="611" y="583"/>
                  </a:lnTo>
                  <a:lnTo>
                    <a:pt x="619" y="590"/>
                  </a:lnTo>
                  <a:lnTo>
                    <a:pt x="627" y="595"/>
                  </a:lnTo>
                  <a:lnTo>
                    <a:pt x="635" y="599"/>
                  </a:lnTo>
                  <a:lnTo>
                    <a:pt x="644" y="602"/>
                  </a:lnTo>
                  <a:lnTo>
                    <a:pt x="647" y="595"/>
                  </a:lnTo>
                  <a:lnTo>
                    <a:pt x="654" y="578"/>
                  </a:lnTo>
                  <a:lnTo>
                    <a:pt x="656" y="567"/>
                  </a:lnTo>
                  <a:lnTo>
                    <a:pt x="659" y="557"/>
                  </a:lnTo>
                  <a:lnTo>
                    <a:pt x="662" y="546"/>
                  </a:lnTo>
                  <a:lnTo>
                    <a:pt x="663" y="535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8" name="Freeform 66"/>
            <p:cNvSpPr/>
            <p:nvPr/>
          </p:nvSpPr>
          <p:spPr bwMode="auto">
            <a:xfrm>
              <a:off x="4162432" y="3391839"/>
              <a:ext cx="236029" cy="276242"/>
            </a:xfrm>
            <a:custGeom>
              <a:avLst/>
              <a:gdLst>
                <a:gd name="T0" fmla="*/ 346 w 440"/>
                <a:gd name="T1" fmla="*/ 63 h 518"/>
                <a:gd name="T2" fmla="*/ 350 w 440"/>
                <a:gd name="T3" fmla="*/ 113 h 518"/>
                <a:gd name="T4" fmla="*/ 361 w 440"/>
                <a:gd name="T5" fmla="*/ 163 h 518"/>
                <a:gd name="T6" fmla="*/ 374 w 440"/>
                <a:gd name="T7" fmla="*/ 181 h 518"/>
                <a:gd name="T8" fmla="*/ 404 w 440"/>
                <a:gd name="T9" fmla="*/ 207 h 518"/>
                <a:gd name="T10" fmla="*/ 428 w 440"/>
                <a:gd name="T11" fmla="*/ 239 h 518"/>
                <a:gd name="T12" fmla="*/ 433 w 440"/>
                <a:gd name="T13" fmla="*/ 265 h 518"/>
                <a:gd name="T14" fmla="*/ 433 w 440"/>
                <a:gd name="T15" fmla="*/ 279 h 518"/>
                <a:gd name="T16" fmla="*/ 434 w 440"/>
                <a:gd name="T17" fmla="*/ 306 h 518"/>
                <a:gd name="T18" fmla="*/ 424 w 440"/>
                <a:gd name="T19" fmla="*/ 337 h 518"/>
                <a:gd name="T20" fmla="*/ 389 w 440"/>
                <a:gd name="T21" fmla="*/ 374 h 518"/>
                <a:gd name="T22" fmla="*/ 366 w 440"/>
                <a:gd name="T23" fmla="*/ 424 h 518"/>
                <a:gd name="T24" fmla="*/ 354 w 440"/>
                <a:gd name="T25" fmla="*/ 465 h 518"/>
                <a:gd name="T26" fmla="*/ 334 w 440"/>
                <a:gd name="T27" fmla="*/ 480 h 518"/>
                <a:gd name="T28" fmla="*/ 308 w 440"/>
                <a:gd name="T29" fmla="*/ 484 h 518"/>
                <a:gd name="T30" fmla="*/ 281 w 440"/>
                <a:gd name="T31" fmla="*/ 488 h 518"/>
                <a:gd name="T32" fmla="*/ 262 w 440"/>
                <a:gd name="T33" fmla="*/ 500 h 518"/>
                <a:gd name="T34" fmla="*/ 246 w 440"/>
                <a:gd name="T35" fmla="*/ 512 h 518"/>
                <a:gd name="T36" fmla="*/ 216 w 440"/>
                <a:gd name="T37" fmla="*/ 476 h 518"/>
                <a:gd name="T38" fmla="*/ 200 w 440"/>
                <a:gd name="T39" fmla="*/ 437 h 518"/>
                <a:gd name="T40" fmla="*/ 190 w 440"/>
                <a:gd name="T41" fmla="*/ 382 h 518"/>
                <a:gd name="T42" fmla="*/ 178 w 440"/>
                <a:gd name="T43" fmla="*/ 324 h 518"/>
                <a:gd name="T44" fmla="*/ 165 w 440"/>
                <a:gd name="T45" fmla="*/ 291 h 518"/>
                <a:gd name="T46" fmla="*/ 152 w 440"/>
                <a:gd name="T47" fmla="*/ 281 h 518"/>
                <a:gd name="T48" fmla="*/ 116 w 440"/>
                <a:gd name="T49" fmla="*/ 269 h 518"/>
                <a:gd name="T50" fmla="*/ 98 w 440"/>
                <a:gd name="T51" fmla="*/ 263 h 518"/>
                <a:gd name="T52" fmla="*/ 92 w 440"/>
                <a:gd name="T53" fmla="*/ 237 h 518"/>
                <a:gd name="T54" fmla="*/ 80 w 440"/>
                <a:gd name="T55" fmla="*/ 196 h 518"/>
                <a:gd name="T56" fmla="*/ 65 w 440"/>
                <a:gd name="T57" fmla="*/ 172 h 518"/>
                <a:gd name="T58" fmla="*/ 44 w 440"/>
                <a:gd name="T59" fmla="*/ 155 h 518"/>
                <a:gd name="T60" fmla="*/ 13 w 440"/>
                <a:gd name="T61" fmla="*/ 145 h 518"/>
                <a:gd name="T62" fmla="*/ 34 w 440"/>
                <a:gd name="T63" fmla="*/ 128 h 518"/>
                <a:gd name="T64" fmla="*/ 70 w 440"/>
                <a:gd name="T65" fmla="*/ 104 h 518"/>
                <a:gd name="T66" fmla="*/ 85 w 440"/>
                <a:gd name="T67" fmla="*/ 83 h 518"/>
                <a:gd name="T68" fmla="*/ 94 w 440"/>
                <a:gd name="T69" fmla="*/ 55 h 518"/>
                <a:gd name="T70" fmla="*/ 121 w 440"/>
                <a:gd name="T71" fmla="*/ 48 h 518"/>
                <a:gd name="T72" fmla="*/ 141 w 440"/>
                <a:gd name="T73" fmla="*/ 53 h 518"/>
                <a:gd name="T74" fmla="*/ 158 w 440"/>
                <a:gd name="T75" fmla="*/ 52 h 518"/>
                <a:gd name="T76" fmla="*/ 169 w 440"/>
                <a:gd name="T77" fmla="*/ 40 h 518"/>
                <a:gd name="T78" fmla="*/ 184 w 440"/>
                <a:gd name="T79" fmla="*/ 13 h 518"/>
                <a:gd name="T80" fmla="*/ 208 w 440"/>
                <a:gd name="T81" fmla="*/ 8 h 518"/>
                <a:gd name="T82" fmla="*/ 244 w 440"/>
                <a:gd name="T83" fmla="*/ 24 h 518"/>
                <a:gd name="T84" fmla="*/ 289 w 440"/>
                <a:gd name="T85" fmla="*/ 29 h 518"/>
                <a:gd name="T86" fmla="*/ 322 w 440"/>
                <a:gd name="T87" fmla="*/ 29 h 518"/>
                <a:gd name="T88" fmla="*/ 337 w 440"/>
                <a:gd name="T89" fmla="*/ 31 h 51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0"/>
                <a:gd name="T136" fmla="*/ 0 h 518"/>
                <a:gd name="T137" fmla="*/ 440 w 440"/>
                <a:gd name="T138" fmla="*/ 518 h 51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0" h="518" extrusionOk="0">
                  <a:moveTo>
                    <a:pt x="337" y="31"/>
                  </a:moveTo>
                  <a:lnTo>
                    <a:pt x="342" y="47"/>
                  </a:lnTo>
                  <a:lnTo>
                    <a:pt x="346" y="63"/>
                  </a:lnTo>
                  <a:lnTo>
                    <a:pt x="348" y="80"/>
                  </a:lnTo>
                  <a:lnTo>
                    <a:pt x="349" y="96"/>
                  </a:lnTo>
                  <a:lnTo>
                    <a:pt x="350" y="113"/>
                  </a:lnTo>
                  <a:lnTo>
                    <a:pt x="352" y="131"/>
                  </a:lnTo>
                  <a:lnTo>
                    <a:pt x="356" y="147"/>
                  </a:lnTo>
                  <a:lnTo>
                    <a:pt x="361" y="163"/>
                  </a:lnTo>
                  <a:lnTo>
                    <a:pt x="365" y="169"/>
                  </a:lnTo>
                  <a:lnTo>
                    <a:pt x="369" y="175"/>
                  </a:lnTo>
                  <a:lnTo>
                    <a:pt x="374" y="181"/>
                  </a:lnTo>
                  <a:lnTo>
                    <a:pt x="380" y="187"/>
                  </a:lnTo>
                  <a:lnTo>
                    <a:pt x="392" y="197"/>
                  </a:lnTo>
                  <a:lnTo>
                    <a:pt x="404" y="207"/>
                  </a:lnTo>
                  <a:lnTo>
                    <a:pt x="416" y="219"/>
                  </a:lnTo>
                  <a:lnTo>
                    <a:pt x="425" y="231"/>
                  </a:lnTo>
                  <a:lnTo>
                    <a:pt x="428" y="239"/>
                  </a:lnTo>
                  <a:lnTo>
                    <a:pt x="430" y="247"/>
                  </a:lnTo>
                  <a:lnTo>
                    <a:pt x="433" y="256"/>
                  </a:lnTo>
                  <a:lnTo>
                    <a:pt x="433" y="265"/>
                  </a:lnTo>
                  <a:lnTo>
                    <a:pt x="433" y="276"/>
                  </a:lnTo>
                  <a:lnTo>
                    <a:pt x="433" y="277"/>
                  </a:lnTo>
                  <a:lnTo>
                    <a:pt x="433" y="279"/>
                  </a:lnTo>
                  <a:lnTo>
                    <a:pt x="433" y="289"/>
                  </a:lnTo>
                  <a:lnTo>
                    <a:pt x="433" y="298"/>
                  </a:lnTo>
                  <a:lnTo>
                    <a:pt x="434" y="306"/>
                  </a:lnTo>
                  <a:lnTo>
                    <a:pt x="436" y="316"/>
                  </a:lnTo>
                  <a:lnTo>
                    <a:pt x="440" y="325"/>
                  </a:lnTo>
                  <a:lnTo>
                    <a:pt x="424" y="337"/>
                  </a:lnTo>
                  <a:lnTo>
                    <a:pt x="410" y="348"/>
                  </a:lnTo>
                  <a:lnTo>
                    <a:pt x="400" y="361"/>
                  </a:lnTo>
                  <a:lnTo>
                    <a:pt x="389" y="374"/>
                  </a:lnTo>
                  <a:lnTo>
                    <a:pt x="380" y="389"/>
                  </a:lnTo>
                  <a:lnTo>
                    <a:pt x="373" y="405"/>
                  </a:lnTo>
                  <a:lnTo>
                    <a:pt x="366" y="424"/>
                  </a:lnTo>
                  <a:lnTo>
                    <a:pt x="361" y="445"/>
                  </a:lnTo>
                  <a:lnTo>
                    <a:pt x="358" y="457"/>
                  </a:lnTo>
                  <a:lnTo>
                    <a:pt x="354" y="465"/>
                  </a:lnTo>
                  <a:lnTo>
                    <a:pt x="349" y="472"/>
                  </a:lnTo>
                  <a:lnTo>
                    <a:pt x="342" y="476"/>
                  </a:lnTo>
                  <a:lnTo>
                    <a:pt x="334" y="480"/>
                  </a:lnTo>
                  <a:lnTo>
                    <a:pt x="326" y="481"/>
                  </a:lnTo>
                  <a:lnTo>
                    <a:pt x="317" y="482"/>
                  </a:lnTo>
                  <a:lnTo>
                    <a:pt x="308" y="484"/>
                  </a:lnTo>
                  <a:lnTo>
                    <a:pt x="298" y="485"/>
                  </a:lnTo>
                  <a:lnTo>
                    <a:pt x="289" y="486"/>
                  </a:lnTo>
                  <a:lnTo>
                    <a:pt x="281" y="488"/>
                  </a:lnTo>
                  <a:lnTo>
                    <a:pt x="274" y="490"/>
                  </a:lnTo>
                  <a:lnTo>
                    <a:pt x="268" y="494"/>
                  </a:lnTo>
                  <a:lnTo>
                    <a:pt x="262" y="500"/>
                  </a:lnTo>
                  <a:lnTo>
                    <a:pt x="260" y="508"/>
                  </a:lnTo>
                  <a:lnTo>
                    <a:pt x="258" y="518"/>
                  </a:lnTo>
                  <a:lnTo>
                    <a:pt x="246" y="512"/>
                  </a:lnTo>
                  <a:lnTo>
                    <a:pt x="234" y="500"/>
                  </a:lnTo>
                  <a:lnTo>
                    <a:pt x="224" y="489"/>
                  </a:lnTo>
                  <a:lnTo>
                    <a:pt x="216" y="476"/>
                  </a:lnTo>
                  <a:lnTo>
                    <a:pt x="209" y="464"/>
                  </a:lnTo>
                  <a:lnTo>
                    <a:pt x="204" y="450"/>
                  </a:lnTo>
                  <a:lnTo>
                    <a:pt x="200" y="437"/>
                  </a:lnTo>
                  <a:lnTo>
                    <a:pt x="196" y="424"/>
                  </a:lnTo>
                  <a:lnTo>
                    <a:pt x="194" y="410"/>
                  </a:lnTo>
                  <a:lnTo>
                    <a:pt x="190" y="382"/>
                  </a:lnTo>
                  <a:lnTo>
                    <a:pt x="185" y="353"/>
                  </a:lnTo>
                  <a:lnTo>
                    <a:pt x="182" y="338"/>
                  </a:lnTo>
                  <a:lnTo>
                    <a:pt x="178" y="324"/>
                  </a:lnTo>
                  <a:lnTo>
                    <a:pt x="174" y="309"/>
                  </a:lnTo>
                  <a:lnTo>
                    <a:pt x="168" y="295"/>
                  </a:lnTo>
                  <a:lnTo>
                    <a:pt x="165" y="291"/>
                  </a:lnTo>
                  <a:lnTo>
                    <a:pt x="161" y="287"/>
                  </a:lnTo>
                  <a:lnTo>
                    <a:pt x="157" y="284"/>
                  </a:lnTo>
                  <a:lnTo>
                    <a:pt x="152" y="281"/>
                  </a:lnTo>
                  <a:lnTo>
                    <a:pt x="140" y="276"/>
                  </a:lnTo>
                  <a:lnTo>
                    <a:pt x="128" y="272"/>
                  </a:lnTo>
                  <a:lnTo>
                    <a:pt x="116" y="269"/>
                  </a:lnTo>
                  <a:lnTo>
                    <a:pt x="105" y="267"/>
                  </a:lnTo>
                  <a:lnTo>
                    <a:pt x="101" y="265"/>
                  </a:lnTo>
                  <a:lnTo>
                    <a:pt x="98" y="263"/>
                  </a:lnTo>
                  <a:lnTo>
                    <a:pt x="97" y="261"/>
                  </a:lnTo>
                  <a:lnTo>
                    <a:pt x="96" y="259"/>
                  </a:lnTo>
                  <a:lnTo>
                    <a:pt x="92" y="237"/>
                  </a:lnTo>
                  <a:lnTo>
                    <a:pt x="86" y="216"/>
                  </a:lnTo>
                  <a:lnTo>
                    <a:pt x="82" y="205"/>
                  </a:lnTo>
                  <a:lnTo>
                    <a:pt x="80" y="196"/>
                  </a:lnTo>
                  <a:lnTo>
                    <a:pt x="76" y="188"/>
                  </a:lnTo>
                  <a:lnTo>
                    <a:pt x="70" y="179"/>
                  </a:lnTo>
                  <a:lnTo>
                    <a:pt x="65" y="172"/>
                  </a:lnTo>
                  <a:lnTo>
                    <a:pt x="58" y="165"/>
                  </a:lnTo>
                  <a:lnTo>
                    <a:pt x="52" y="159"/>
                  </a:lnTo>
                  <a:lnTo>
                    <a:pt x="44" y="155"/>
                  </a:lnTo>
                  <a:lnTo>
                    <a:pt x="34" y="151"/>
                  </a:lnTo>
                  <a:lnTo>
                    <a:pt x="24" y="147"/>
                  </a:lnTo>
                  <a:lnTo>
                    <a:pt x="13" y="145"/>
                  </a:lnTo>
                  <a:lnTo>
                    <a:pt x="0" y="144"/>
                  </a:lnTo>
                  <a:lnTo>
                    <a:pt x="17" y="136"/>
                  </a:lnTo>
                  <a:lnTo>
                    <a:pt x="34" y="128"/>
                  </a:lnTo>
                  <a:lnTo>
                    <a:pt x="49" y="119"/>
                  </a:lnTo>
                  <a:lnTo>
                    <a:pt x="64" y="109"/>
                  </a:lnTo>
                  <a:lnTo>
                    <a:pt x="70" y="104"/>
                  </a:lnTo>
                  <a:lnTo>
                    <a:pt x="76" y="97"/>
                  </a:lnTo>
                  <a:lnTo>
                    <a:pt x="81" y="91"/>
                  </a:lnTo>
                  <a:lnTo>
                    <a:pt x="85" y="83"/>
                  </a:lnTo>
                  <a:lnTo>
                    <a:pt x="89" y="75"/>
                  </a:lnTo>
                  <a:lnTo>
                    <a:pt x="92" y="64"/>
                  </a:lnTo>
                  <a:lnTo>
                    <a:pt x="94" y="55"/>
                  </a:lnTo>
                  <a:lnTo>
                    <a:pt x="96" y="43"/>
                  </a:lnTo>
                  <a:lnTo>
                    <a:pt x="109" y="44"/>
                  </a:lnTo>
                  <a:lnTo>
                    <a:pt x="121" y="48"/>
                  </a:lnTo>
                  <a:lnTo>
                    <a:pt x="128" y="51"/>
                  </a:lnTo>
                  <a:lnTo>
                    <a:pt x="134" y="52"/>
                  </a:lnTo>
                  <a:lnTo>
                    <a:pt x="141" y="53"/>
                  </a:lnTo>
                  <a:lnTo>
                    <a:pt x="150" y="55"/>
                  </a:lnTo>
                  <a:lnTo>
                    <a:pt x="154" y="53"/>
                  </a:lnTo>
                  <a:lnTo>
                    <a:pt x="158" y="52"/>
                  </a:lnTo>
                  <a:lnTo>
                    <a:pt x="161" y="51"/>
                  </a:lnTo>
                  <a:lnTo>
                    <a:pt x="165" y="48"/>
                  </a:lnTo>
                  <a:lnTo>
                    <a:pt x="169" y="40"/>
                  </a:lnTo>
                  <a:lnTo>
                    <a:pt x="174" y="32"/>
                  </a:lnTo>
                  <a:lnTo>
                    <a:pt x="178" y="23"/>
                  </a:lnTo>
                  <a:lnTo>
                    <a:pt x="184" y="13"/>
                  </a:lnTo>
                  <a:lnTo>
                    <a:pt x="190" y="5"/>
                  </a:lnTo>
                  <a:lnTo>
                    <a:pt x="198" y="0"/>
                  </a:lnTo>
                  <a:lnTo>
                    <a:pt x="208" y="8"/>
                  </a:lnTo>
                  <a:lnTo>
                    <a:pt x="218" y="15"/>
                  </a:lnTo>
                  <a:lnTo>
                    <a:pt x="230" y="20"/>
                  </a:lnTo>
                  <a:lnTo>
                    <a:pt x="244" y="24"/>
                  </a:lnTo>
                  <a:lnTo>
                    <a:pt x="257" y="27"/>
                  </a:lnTo>
                  <a:lnTo>
                    <a:pt x="273" y="29"/>
                  </a:lnTo>
                  <a:lnTo>
                    <a:pt x="289" y="29"/>
                  </a:lnTo>
                  <a:lnTo>
                    <a:pt x="306" y="31"/>
                  </a:lnTo>
                  <a:lnTo>
                    <a:pt x="314" y="31"/>
                  </a:lnTo>
                  <a:lnTo>
                    <a:pt x="322" y="29"/>
                  </a:lnTo>
                  <a:lnTo>
                    <a:pt x="329" y="28"/>
                  </a:lnTo>
                  <a:lnTo>
                    <a:pt x="337" y="24"/>
                  </a:lnTo>
                  <a:lnTo>
                    <a:pt x="337" y="3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9" name="Freeform 67"/>
            <p:cNvSpPr/>
            <p:nvPr/>
          </p:nvSpPr>
          <p:spPr bwMode="auto">
            <a:xfrm>
              <a:off x="3964867" y="3199517"/>
              <a:ext cx="305965" cy="291977"/>
            </a:xfrm>
            <a:custGeom>
              <a:avLst/>
              <a:gdLst>
                <a:gd name="T0" fmla="*/ 314 w 571"/>
                <a:gd name="T1" fmla="*/ 85 h 548"/>
                <a:gd name="T2" fmla="*/ 308 w 571"/>
                <a:gd name="T3" fmla="*/ 100 h 548"/>
                <a:gd name="T4" fmla="*/ 294 w 571"/>
                <a:gd name="T5" fmla="*/ 108 h 548"/>
                <a:gd name="T6" fmla="*/ 256 w 571"/>
                <a:gd name="T7" fmla="*/ 98 h 548"/>
                <a:gd name="T8" fmla="*/ 226 w 571"/>
                <a:gd name="T9" fmla="*/ 74 h 548"/>
                <a:gd name="T10" fmla="*/ 193 w 571"/>
                <a:gd name="T11" fmla="*/ 35 h 548"/>
                <a:gd name="T12" fmla="*/ 158 w 571"/>
                <a:gd name="T13" fmla="*/ 4 h 548"/>
                <a:gd name="T14" fmla="*/ 133 w 571"/>
                <a:gd name="T15" fmla="*/ 0 h 548"/>
                <a:gd name="T16" fmla="*/ 122 w 571"/>
                <a:gd name="T17" fmla="*/ 8 h 548"/>
                <a:gd name="T18" fmla="*/ 118 w 571"/>
                <a:gd name="T19" fmla="*/ 45 h 548"/>
                <a:gd name="T20" fmla="*/ 118 w 571"/>
                <a:gd name="T21" fmla="*/ 71 h 548"/>
                <a:gd name="T22" fmla="*/ 109 w 571"/>
                <a:gd name="T23" fmla="*/ 89 h 548"/>
                <a:gd name="T24" fmla="*/ 60 w 571"/>
                <a:gd name="T25" fmla="*/ 126 h 548"/>
                <a:gd name="T26" fmla="*/ 28 w 571"/>
                <a:gd name="T27" fmla="*/ 150 h 548"/>
                <a:gd name="T28" fmla="*/ 5 w 571"/>
                <a:gd name="T29" fmla="*/ 182 h 548"/>
                <a:gd name="T30" fmla="*/ 0 w 571"/>
                <a:gd name="T31" fmla="*/ 202 h 548"/>
                <a:gd name="T32" fmla="*/ 2 w 571"/>
                <a:gd name="T33" fmla="*/ 237 h 548"/>
                <a:gd name="T34" fmla="*/ 20 w 571"/>
                <a:gd name="T35" fmla="*/ 258 h 548"/>
                <a:gd name="T36" fmla="*/ 48 w 571"/>
                <a:gd name="T37" fmla="*/ 265 h 548"/>
                <a:gd name="T38" fmla="*/ 70 w 571"/>
                <a:gd name="T39" fmla="*/ 260 h 548"/>
                <a:gd name="T40" fmla="*/ 84 w 571"/>
                <a:gd name="T41" fmla="*/ 249 h 548"/>
                <a:gd name="T42" fmla="*/ 106 w 571"/>
                <a:gd name="T43" fmla="*/ 265 h 548"/>
                <a:gd name="T44" fmla="*/ 150 w 571"/>
                <a:gd name="T45" fmla="*/ 337 h 548"/>
                <a:gd name="T46" fmla="*/ 174 w 571"/>
                <a:gd name="T47" fmla="*/ 350 h 548"/>
                <a:gd name="T48" fmla="*/ 221 w 571"/>
                <a:gd name="T49" fmla="*/ 362 h 548"/>
                <a:gd name="T50" fmla="*/ 245 w 571"/>
                <a:gd name="T51" fmla="*/ 374 h 548"/>
                <a:gd name="T52" fmla="*/ 261 w 571"/>
                <a:gd name="T53" fmla="*/ 394 h 548"/>
                <a:gd name="T54" fmla="*/ 264 w 571"/>
                <a:gd name="T55" fmla="*/ 426 h 548"/>
                <a:gd name="T56" fmla="*/ 252 w 571"/>
                <a:gd name="T57" fmla="*/ 458 h 548"/>
                <a:gd name="T58" fmla="*/ 241 w 571"/>
                <a:gd name="T59" fmla="*/ 548 h 548"/>
                <a:gd name="T60" fmla="*/ 264 w 571"/>
                <a:gd name="T61" fmla="*/ 521 h 548"/>
                <a:gd name="T62" fmla="*/ 278 w 571"/>
                <a:gd name="T63" fmla="*/ 516 h 548"/>
                <a:gd name="T64" fmla="*/ 289 w 571"/>
                <a:gd name="T65" fmla="*/ 522 h 548"/>
                <a:gd name="T66" fmla="*/ 337 w 571"/>
                <a:gd name="T67" fmla="*/ 517 h 548"/>
                <a:gd name="T68" fmla="*/ 407 w 571"/>
                <a:gd name="T69" fmla="*/ 492 h 548"/>
                <a:gd name="T70" fmla="*/ 447 w 571"/>
                <a:gd name="T71" fmla="*/ 458 h 548"/>
                <a:gd name="T72" fmla="*/ 462 w 571"/>
                <a:gd name="T73" fmla="*/ 436 h 548"/>
                <a:gd name="T74" fmla="*/ 469 w 571"/>
                <a:gd name="T75" fmla="*/ 404 h 548"/>
                <a:gd name="T76" fmla="*/ 501 w 571"/>
                <a:gd name="T77" fmla="*/ 412 h 548"/>
                <a:gd name="T78" fmla="*/ 523 w 571"/>
                <a:gd name="T79" fmla="*/ 416 h 548"/>
                <a:gd name="T80" fmla="*/ 534 w 571"/>
                <a:gd name="T81" fmla="*/ 412 h 548"/>
                <a:gd name="T82" fmla="*/ 547 w 571"/>
                <a:gd name="T83" fmla="*/ 393 h 548"/>
                <a:gd name="T84" fmla="*/ 563 w 571"/>
                <a:gd name="T85" fmla="*/ 366 h 548"/>
                <a:gd name="T86" fmla="*/ 559 w 571"/>
                <a:gd name="T87" fmla="*/ 345 h 548"/>
                <a:gd name="T88" fmla="*/ 546 w 571"/>
                <a:gd name="T89" fmla="*/ 314 h 548"/>
                <a:gd name="T90" fmla="*/ 541 w 571"/>
                <a:gd name="T91" fmla="*/ 277 h 548"/>
                <a:gd name="T92" fmla="*/ 551 w 571"/>
                <a:gd name="T93" fmla="*/ 246 h 548"/>
                <a:gd name="T94" fmla="*/ 566 w 571"/>
                <a:gd name="T95" fmla="*/ 220 h 548"/>
                <a:gd name="T96" fmla="*/ 571 w 571"/>
                <a:gd name="T97" fmla="*/ 193 h 548"/>
                <a:gd name="T98" fmla="*/ 563 w 571"/>
                <a:gd name="T99" fmla="*/ 180 h 548"/>
                <a:gd name="T100" fmla="*/ 538 w 571"/>
                <a:gd name="T101" fmla="*/ 158 h 548"/>
                <a:gd name="T102" fmla="*/ 525 w 571"/>
                <a:gd name="T103" fmla="*/ 142 h 548"/>
                <a:gd name="T104" fmla="*/ 529 w 571"/>
                <a:gd name="T105" fmla="*/ 117 h 548"/>
                <a:gd name="T106" fmla="*/ 541 w 571"/>
                <a:gd name="T107" fmla="*/ 90 h 548"/>
                <a:gd name="T108" fmla="*/ 539 w 571"/>
                <a:gd name="T109" fmla="*/ 73 h 548"/>
                <a:gd name="T110" fmla="*/ 529 w 571"/>
                <a:gd name="T111" fmla="*/ 55 h 548"/>
                <a:gd name="T112" fmla="*/ 447 w 571"/>
                <a:gd name="T113" fmla="*/ 84 h 548"/>
                <a:gd name="T114" fmla="*/ 390 w 571"/>
                <a:gd name="T115" fmla="*/ 90 h 548"/>
                <a:gd name="T116" fmla="*/ 345 w 571"/>
                <a:gd name="T117" fmla="*/ 88 h 548"/>
                <a:gd name="T118" fmla="*/ 336 w 571"/>
                <a:gd name="T119" fmla="*/ 80 h 548"/>
                <a:gd name="T120" fmla="*/ 332 w 571"/>
                <a:gd name="T121" fmla="*/ 67 h 54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71"/>
                <a:gd name="T184" fmla="*/ 0 h 548"/>
                <a:gd name="T185" fmla="*/ 571 w 571"/>
                <a:gd name="T186" fmla="*/ 548 h 54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71" h="548" extrusionOk="0">
                  <a:moveTo>
                    <a:pt x="325" y="78"/>
                  </a:moveTo>
                  <a:lnTo>
                    <a:pt x="318" y="81"/>
                  </a:lnTo>
                  <a:lnTo>
                    <a:pt x="314" y="85"/>
                  </a:lnTo>
                  <a:lnTo>
                    <a:pt x="312" y="90"/>
                  </a:lnTo>
                  <a:lnTo>
                    <a:pt x="309" y="96"/>
                  </a:lnTo>
                  <a:lnTo>
                    <a:pt x="308" y="100"/>
                  </a:lnTo>
                  <a:lnTo>
                    <a:pt x="305" y="104"/>
                  </a:lnTo>
                  <a:lnTo>
                    <a:pt x="300" y="106"/>
                  </a:lnTo>
                  <a:lnTo>
                    <a:pt x="294" y="108"/>
                  </a:lnTo>
                  <a:lnTo>
                    <a:pt x="281" y="106"/>
                  </a:lnTo>
                  <a:lnTo>
                    <a:pt x="268" y="104"/>
                  </a:lnTo>
                  <a:lnTo>
                    <a:pt x="256" y="98"/>
                  </a:lnTo>
                  <a:lnTo>
                    <a:pt x="245" y="92"/>
                  </a:lnTo>
                  <a:lnTo>
                    <a:pt x="236" y="82"/>
                  </a:lnTo>
                  <a:lnTo>
                    <a:pt x="226" y="74"/>
                  </a:lnTo>
                  <a:lnTo>
                    <a:pt x="218" y="64"/>
                  </a:lnTo>
                  <a:lnTo>
                    <a:pt x="209" y="55"/>
                  </a:lnTo>
                  <a:lnTo>
                    <a:pt x="193" y="3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4"/>
                  </a:lnTo>
                  <a:lnTo>
                    <a:pt x="149" y="1"/>
                  </a:lnTo>
                  <a:lnTo>
                    <a:pt x="138" y="0"/>
                  </a:lnTo>
                  <a:lnTo>
                    <a:pt x="133" y="0"/>
                  </a:lnTo>
                  <a:lnTo>
                    <a:pt x="129" y="3"/>
                  </a:lnTo>
                  <a:lnTo>
                    <a:pt x="125" y="4"/>
                  </a:lnTo>
                  <a:lnTo>
                    <a:pt x="122" y="8"/>
                  </a:lnTo>
                  <a:lnTo>
                    <a:pt x="118" y="16"/>
                  </a:lnTo>
                  <a:lnTo>
                    <a:pt x="117" y="25"/>
                  </a:lnTo>
                  <a:lnTo>
                    <a:pt x="118" y="45"/>
                  </a:lnTo>
                  <a:lnTo>
                    <a:pt x="120" y="60"/>
                  </a:lnTo>
                  <a:lnTo>
                    <a:pt x="120" y="65"/>
                  </a:lnTo>
                  <a:lnTo>
                    <a:pt x="118" y="71"/>
                  </a:lnTo>
                  <a:lnTo>
                    <a:pt x="117" y="76"/>
                  </a:lnTo>
                  <a:lnTo>
                    <a:pt x="114" y="80"/>
                  </a:lnTo>
                  <a:lnTo>
                    <a:pt x="109" y="89"/>
                  </a:lnTo>
                  <a:lnTo>
                    <a:pt x="101" y="97"/>
                  </a:lnTo>
                  <a:lnTo>
                    <a:pt x="82" y="112"/>
                  </a:lnTo>
                  <a:lnTo>
                    <a:pt x="60" y="126"/>
                  </a:lnTo>
                  <a:lnTo>
                    <a:pt x="49" y="133"/>
                  </a:lnTo>
                  <a:lnTo>
                    <a:pt x="37" y="141"/>
                  </a:lnTo>
                  <a:lnTo>
                    <a:pt x="28" y="150"/>
                  </a:lnTo>
                  <a:lnTo>
                    <a:pt x="18" y="160"/>
                  </a:lnTo>
                  <a:lnTo>
                    <a:pt x="10" y="170"/>
                  </a:lnTo>
                  <a:lnTo>
                    <a:pt x="5" y="182"/>
                  </a:lnTo>
                  <a:lnTo>
                    <a:pt x="2" y="189"/>
                  </a:lnTo>
                  <a:lnTo>
                    <a:pt x="1" y="196"/>
                  </a:lnTo>
                  <a:lnTo>
                    <a:pt x="0" y="202"/>
                  </a:lnTo>
                  <a:lnTo>
                    <a:pt x="0" y="210"/>
                  </a:lnTo>
                  <a:lnTo>
                    <a:pt x="0" y="225"/>
                  </a:lnTo>
                  <a:lnTo>
                    <a:pt x="2" y="237"/>
                  </a:lnTo>
                  <a:lnTo>
                    <a:pt x="6" y="246"/>
                  </a:lnTo>
                  <a:lnTo>
                    <a:pt x="12" y="253"/>
                  </a:lnTo>
                  <a:lnTo>
                    <a:pt x="20" y="258"/>
                  </a:lnTo>
                  <a:lnTo>
                    <a:pt x="28" y="262"/>
                  </a:lnTo>
                  <a:lnTo>
                    <a:pt x="37" y="264"/>
                  </a:lnTo>
                  <a:lnTo>
                    <a:pt x="48" y="265"/>
                  </a:lnTo>
                  <a:lnTo>
                    <a:pt x="56" y="264"/>
                  </a:lnTo>
                  <a:lnTo>
                    <a:pt x="64" y="262"/>
                  </a:lnTo>
                  <a:lnTo>
                    <a:pt x="70" y="260"/>
                  </a:lnTo>
                  <a:lnTo>
                    <a:pt x="76" y="257"/>
                  </a:lnTo>
                  <a:lnTo>
                    <a:pt x="80" y="253"/>
                  </a:lnTo>
                  <a:lnTo>
                    <a:pt x="84" y="249"/>
                  </a:lnTo>
                  <a:lnTo>
                    <a:pt x="88" y="245"/>
                  </a:lnTo>
                  <a:lnTo>
                    <a:pt x="90" y="241"/>
                  </a:lnTo>
                  <a:lnTo>
                    <a:pt x="106" y="265"/>
                  </a:lnTo>
                  <a:lnTo>
                    <a:pt x="122" y="290"/>
                  </a:lnTo>
                  <a:lnTo>
                    <a:pt x="137" y="316"/>
                  </a:lnTo>
                  <a:lnTo>
                    <a:pt x="150" y="337"/>
                  </a:lnTo>
                  <a:lnTo>
                    <a:pt x="157" y="342"/>
                  </a:lnTo>
                  <a:lnTo>
                    <a:pt x="165" y="346"/>
                  </a:lnTo>
                  <a:lnTo>
                    <a:pt x="174" y="350"/>
                  </a:lnTo>
                  <a:lnTo>
                    <a:pt x="184" y="353"/>
                  </a:lnTo>
                  <a:lnTo>
                    <a:pt x="202" y="357"/>
                  </a:lnTo>
                  <a:lnTo>
                    <a:pt x="221" y="362"/>
                  </a:lnTo>
                  <a:lnTo>
                    <a:pt x="229" y="365"/>
                  </a:lnTo>
                  <a:lnTo>
                    <a:pt x="238" y="369"/>
                  </a:lnTo>
                  <a:lnTo>
                    <a:pt x="245" y="374"/>
                  </a:lnTo>
                  <a:lnTo>
                    <a:pt x="252" y="380"/>
                  </a:lnTo>
                  <a:lnTo>
                    <a:pt x="257" y="386"/>
                  </a:lnTo>
                  <a:lnTo>
                    <a:pt x="261" y="394"/>
                  </a:lnTo>
                  <a:lnTo>
                    <a:pt x="264" y="404"/>
                  </a:lnTo>
                  <a:lnTo>
                    <a:pt x="265" y="416"/>
                  </a:lnTo>
                  <a:lnTo>
                    <a:pt x="264" y="426"/>
                  </a:lnTo>
                  <a:lnTo>
                    <a:pt x="261" y="437"/>
                  </a:lnTo>
                  <a:lnTo>
                    <a:pt x="257" y="449"/>
                  </a:lnTo>
                  <a:lnTo>
                    <a:pt x="252" y="458"/>
                  </a:lnTo>
                  <a:lnTo>
                    <a:pt x="241" y="478"/>
                  </a:lnTo>
                  <a:lnTo>
                    <a:pt x="234" y="493"/>
                  </a:lnTo>
                  <a:lnTo>
                    <a:pt x="241" y="548"/>
                  </a:lnTo>
                  <a:lnTo>
                    <a:pt x="246" y="538"/>
                  </a:lnTo>
                  <a:lnTo>
                    <a:pt x="254" y="530"/>
                  </a:lnTo>
                  <a:lnTo>
                    <a:pt x="264" y="521"/>
                  </a:lnTo>
                  <a:lnTo>
                    <a:pt x="277" y="512"/>
                  </a:lnTo>
                  <a:lnTo>
                    <a:pt x="277" y="514"/>
                  </a:lnTo>
                  <a:lnTo>
                    <a:pt x="278" y="516"/>
                  </a:lnTo>
                  <a:lnTo>
                    <a:pt x="280" y="518"/>
                  </a:lnTo>
                  <a:lnTo>
                    <a:pt x="282" y="520"/>
                  </a:lnTo>
                  <a:lnTo>
                    <a:pt x="289" y="522"/>
                  </a:lnTo>
                  <a:lnTo>
                    <a:pt x="301" y="524"/>
                  </a:lnTo>
                  <a:lnTo>
                    <a:pt x="318" y="522"/>
                  </a:lnTo>
                  <a:lnTo>
                    <a:pt x="337" y="517"/>
                  </a:lnTo>
                  <a:lnTo>
                    <a:pt x="357" y="513"/>
                  </a:lnTo>
                  <a:lnTo>
                    <a:pt x="378" y="512"/>
                  </a:lnTo>
                  <a:lnTo>
                    <a:pt x="407" y="492"/>
                  </a:lnTo>
                  <a:lnTo>
                    <a:pt x="435" y="470"/>
                  </a:lnTo>
                  <a:lnTo>
                    <a:pt x="442" y="465"/>
                  </a:lnTo>
                  <a:lnTo>
                    <a:pt x="447" y="458"/>
                  </a:lnTo>
                  <a:lnTo>
                    <a:pt x="453" y="452"/>
                  </a:lnTo>
                  <a:lnTo>
                    <a:pt x="458" y="444"/>
                  </a:lnTo>
                  <a:lnTo>
                    <a:pt x="462" y="436"/>
                  </a:lnTo>
                  <a:lnTo>
                    <a:pt x="465" y="425"/>
                  </a:lnTo>
                  <a:lnTo>
                    <a:pt x="467" y="416"/>
                  </a:lnTo>
                  <a:lnTo>
                    <a:pt x="469" y="404"/>
                  </a:lnTo>
                  <a:lnTo>
                    <a:pt x="482" y="405"/>
                  </a:lnTo>
                  <a:lnTo>
                    <a:pt x="494" y="409"/>
                  </a:lnTo>
                  <a:lnTo>
                    <a:pt x="501" y="412"/>
                  </a:lnTo>
                  <a:lnTo>
                    <a:pt x="507" y="413"/>
                  </a:lnTo>
                  <a:lnTo>
                    <a:pt x="514" y="414"/>
                  </a:lnTo>
                  <a:lnTo>
                    <a:pt x="523" y="416"/>
                  </a:lnTo>
                  <a:lnTo>
                    <a:pt x="527" y="414"/>
                  </a:lnTo>
                  <a:lnTo>
                    <a:pt x="531" y="413"/>
                  </a:lnTo>
                  <a:lnTo>
                    <a:pt x="534" y="412"/>
                  </a:lnTo>
                  <a:lnTo>
                    <a:pt x="538" y="409"/>
                  </a:lnTo>
                  <a:lnTo>
                    <a:pt x="542" y="401"/>
                  </a:lnTo>
                  <a:lnTo>
                    <a:pt x="547" y="393"/>
                  </a:lnTo>
                  <a:lnTo>
                    <a:pt x="551" y="384"/>
                  </a:lnTo>
                  <a:lnTo>
                    <a:pt x="557" y="374"/>
                  </a:lnTo>
                  <a:lnTo>
                    <a:pt x="563" y="366"/>
                  </a:lnTo>
                  <a:lnTo>
                    <a:pt x="571" y="361"/>
                  </a:lnTo>
                  <a:lnTo>
                    <a:pt x="565" y="354"/>
                  </a:lnTo>
                  <a:lnTo>
                    <a:pt x="559" y="345"/>
                  </a:lnTo>
                  <a:lnTo>
                    <a:pt x="554" y="336"/>
                  </a:lnTo>
                  <a:lnTo>
                    <a:pt x="550" y="325"/>
                  </a:lnTo>
                  <a:lnTo>
                    <a:pt x="546" y="314"/>
                  </a:lnTo>
                  <a:lnTo>
                    <a:pt x="543" y="302"/>
                  </a:lnTo>
                  <a:lnTo>
                    <a:pt x="542" y="290"/>
                  </a:lnTo>
                  <a:lnTo>
                    <a:pt x="541" y="277"/>
                  </a:lnTo>
                  <a:lnTo>
                    <a:pt x="542" y="266"/>
                  </a:lnTo>
                  <a:lnTo>
                    <a:pt x="546" y="256"/>
                  </a:lnTo>
                  <a:lnTo>
                    <a:pt x="551" y="246"/>
                  </a:lnTo>
                  <a:lnTo>
                    <a:pt x="557" y="237"/>
                  </a:lnTo>
                  <a:lnTo>
                    <a:pt x="562" y="229"/>
                  </a:lnTo>
                  <a:lnTo>
                    <a:pt x="566" y="220"/>
                  </a:lnTo>
                  <a:lnTo>
                    <a:pt x="570" y="209"/>
                  </a:lnTo>
                  <a:lnTo>
                    <a:pt x="571" y="198"/>
                  </a:lnTo>
                  <a:lnTo>
                    <a:pt x="571" y="193"/>
                  </a:lnTo>
                  <a:lnTo>
                    <a:pt x="569" y="188"/>
                  </a:lnTo>
                  <a:lnTo>
                    <a:pt x="567" y="184"/>
                  </a:lnTo>
                  <a:lnTo>
                    <a:pt x="563" y="180"/>
                  </a:lnTo>
                  <a:lnTo>
                    <a:pt x="557" y="172"/>
                  </a:lnTo>
                  <a:lnTo>
                    <a:pt x="547" y="165"/>
                  </a:lnTo>
                  <a:lnTo>
                    <a:pt x="538" y="158"/>
                  </a:lnTo>
                  <a:lnTo>
                    <a:pt x="531" y="150"/>
                  </a:lnTo>
                  <a:lnTo>
                    <a:pt x="527" y="146"/>
                  </a:lnTo>
                  <a:lnTo>
                    <a:pt x="525" y="142"/>
                  </a:lnTo>
                  <a:lnTo>
                    <a:pt x="523" y="137"/>
                  </a:lnTo>
                  <a:lnTo>
                    <a:pt x="523" y="132"/>
                  </a:lnTo>
                  <a:lnTo>
                    <a:pt x="529" y="117"/>
                  </a:lnTo>
                  <a:lnTo>
                    <a:pt x="538" y="100"/>
                  </a:lnTo>
                  <a:lnTo>
                    <a:pt x="539" y="94"/>
                  </a:lnTo>
                  <a:lnTo>
                    <a:pt x="541" y="90"/>
                  </a:lnTo>
                  <a:lnTo>
                    <a:pt x="541" y="85"/>
                  </a:lnTo>
                  <a:lnTo>
                    <a:pt x="541" y="78"/>
                  </a:lnTo>
                  <a:lnTo>
                    <a:pt x="539" y="73"/>
                  </a:lnTo>
                  <a:lnTo>
                    <a:pt x="538" y="67"/>
                  </a:lnTo>
                  <a:lnTo>
                    <a:pt x="534" y="61"/>
                  </a:lnTo>
                  <a:lnTo>
                    <a:pt x="529" y="55"/>
                  </a:lnTo>
                  <a:lnTo>
                    <a:pt x="498" y="68"/>
                  </a:lnTo>
                  <a:lnTo>
                    <a:pt x="465" y="78"/>
                  </a:lnTo>
                  <a:lnTo>
                    <a:pt x="447" y="84"/>
                  </a:lnTo>
                  <a:lnTo>
                    <a:pt x="429" y="86"/>
                  </a:lnTo>
                  <a:lnTo>
                    <a:pt x="410" y="89"/>
                  </a:lnTo>
                  <a:lnTo>
                    <a:pt x="390" y="90"/>
                  </a:lnTo>
                  <a:lnTo>
                    <a:pt x="369" y="90"/>
                  </a:lnTo>
                  <a:lnTo>
                    <a:pt x="349" y="89"/>
                  </a:lnTo>
                  <a:lnTo>
                    <a:pt x="345" y="88"/>
                  </a:lnTo>
                  <a:lnTo>
                    <a:pt x="342" y="85"/>
                  </a:lnTo>
                  <a:lnTo>
                    <a:pt x="338" y="82"/>
                  </a:lnTo>
                  <a:lnTo>
                    <a:pt x="336" y="80"/>
                  </a:lnTo>
                  <a:lnTo>
                    <a:pt x="334" y="76"/>
                  </a:lnTo>
                  <a:lnTo>
                    <a:pt x="332" y="72"/>
                  </a:lnTo>
                  <a:lnTo>
                    <a:pt x="332" y="67"/>
                  </a:lnTo>
                  <a:lnTo>
                    <a:pt x="330" y="60"/>
                  </a:lnTo>
                  <a:lnTo>
                    <a:pt x="325" y="7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0" name="Freeform 68"/>
            <p:cNvSpPr/>
            <p:nvPr/>
          </p:nvSpPr>
          <p:spPr bwMode="auto">
            <a:xfrm>
              <a:off x="4302303" y="3566675"/>
              <a:ext cx="253513" cy="244772"/>
            </a:xfrm>
            <a:custGeom>
              <a:avLst/>
              <a:gdLst>
                <a:gd name="T0" fmla="*/ 195 w 476"/>
                <a:gd name="T1" fmla="*/ 25 h 464"/>
                <a:gd name="T2" fmla="*/ 215 w 476"/>
                <a:gd name="T3" fmla="*/ 55 h 464"/>
                <a:gd name="T4" fmla="*/ 242 w 476"/>
                <a:gd name="T5" fmla="*/ 72 h 464"/>
                <a:gd name="T6" fmla="*/ 286 w 476"/>
                <a:gd name="T7" fmla="*/ 51 h 464"/>
                <a:gd name="T8" fmla="*/ 298 w 476"/>
                <a:gd name="T9" fmla="*/ 29 h 464"/>
                <a:gd name="T10" fmla="*/ 316 w 476"/>
                <a:gd name="T11" fmla="*/ 17 h 464"/>
                <a:gd name="T12" fmla="*/ 368 w 476"/>
                <a:gd name="T13" fmla="*/ 12 h 464"/>
                <a:gd name="T14" fmla="*/ 378 w 476"/>
                <a:gd name="T15" fmla="*/ 36 h 464"/>
                <a:gd name="T16" fmla="*/ 375 w 476"/>
                <a:gd name="T17" fmla="*/ 69 h 464"/>
                <a:gd name="T18" fmla="*/ 383 w 476"/>
                <a:gd name="T19" fmla="*/ 88 h 464"/>
                <a:gd name="T20" fmla="*/ 402 w 476"/>
                <a:gd name="T21" fmla="*/ 96 h 464"/>
                <a:gd name="T22" fmla="*/ 438 w 476"/>
                <a:gd name="T23" fmla="*/ 96 h 464"/>
                <a:gd name="T24" fmla="*/ 458 w 476"/>
                <a:gd name="T25" fmla="*/ 97 h 464"/>
                <a:gd name="T26" fmla="*/ 468 w 476"/>
                <a:gd name="T27" fmla="*/ 104 h 464"/>
                <a:gd name="T28" fmla="*/ 475 w 476"/>
                <a:gd name="T29" fmla="*/ 152 h 464"/>
                <a:gd name="T30" fmla="*/ 440 w 476"/>
                <a:gd name="T31" fmla="*/ 204 h 464"/>
                <a:gd name="T32" fmla="*/ 383 w 476"/>
                <a:gd name="T33" fmla="*/ 251 h 464"/>
                <a:gd name="T34" fmla="*/ 359 w 476"/>
                <a:gd name="T35" fmla="*/ 285 h 464"/>
                <a:gd name="T36" fmla="*/ 356 w 476"/>
                <a:gd name="T37" fmla="*/ 317 h 464"/>
                <a:gd name="T38" fmla="*/ 356 w 476"/>
                <a:gd name="T39" fmla="*/ 385 h 464"/>
                <a:gd name="T40" fmla="*/ 354 w 476"/>
                <a:gd name="T41" fmla="*/ 432 h 464"/>
                <a:gd name="T42" fmla="*/ 343 w 476"/>
                <a:gd name="T43" fmla="*/ 452 h 464"/>
                <a:gd name="T44" fmla="*/ 327 w 476"/>
                <a:gd name="T45" fmla="*/ 461 h 464"/>
                <a:gd name="T46" fmla="*/ 302 w 476"/>
                <a:gd name="T47" fmla="*/ 464 h 464"/>
                <a:gd name="T48" fmla="*/ 276 w 476"/>
                <a:gd name="T49" fmla="*/ 460 h 464"/>
                <a:gd name="T50" fmla="*/ 234 w 476"/>
                <a:gd name="T51" fmla="*/ 439 h 464"/>
                <a:gd name="T52" fmla="*/ 199 w 476"/>
                <a:gd name="T53" fmla="*/ 407 h 464"/>
                <a:gd name="T54" fmla="*/ 187 w 476"/>
                <a:gd name="T55" fmla="*/ 385 h 464"/>
                <a:gd name="T56" fmla="*/ 186 w 476"/>
                <a:gd name="T57" fmla="*/ 352 h 464"/>
                <a:gd name="T58" fmla="*/ 186 w 476"/>
                <a:gd name="T59" fmla="*/ 335 h 464"/>
                <a:gd name="T60" fmla="*/ 180 w 476"/>
                <a:gd name="T61" fmla="*/ 324 h 464"/>
                <a:gd name="T62" fmla="*/ 163 w 476"/>
                <a:gd name="T63" fmla="*/ 313 h 464"/>
                <a:gd name="T64" fmla="*/ 135 w 476"/>
                <a:gd name="T65" fmla="*/ 291 h 464"/>
                <a:gd name="T66" fmla="*/ 111 w 476"/>
                <a:gd name="T67" fmla="*/ 263 h 464"/>
                <a:gd name="T68" fmla="*/ 96 w 476"/>
                <a:gd name="T69" fmla="*/ 255 h 464"/>
                <a:gd name="T70" fmla="*/ 46 w 476"/>
                <a:gd name="T71" fmla="*/ 251 h 464"/>
                <a:gd name="T72" fmla="*/ 20 w 476"/>
                <a:gd name="T73" fmla="*/ 243 h 464"/>
                <a:gd name="T74" fmla="*/ 2 w 476"/>
                <a:gd name="T75" fmla="*/ 216 h 464"/>
                <a:gd name="T76" fmla="*/ 2 w 476"/>
                <a:gd name="T77" fmla="*/ 183 h 464"/>
                <a:gd name="T78" fmla="*/ 16 w 476"/>
                <a:gd name="T79" fmla="*/ 165 h 464"/>
                <a:gd name="T80" fmla="*/ 40 w 476"/>
                <a:gd name="T81" fmla="*/ 160 h 464"/>
                <a:gd name="T82" fmla="*/ 68 w 476"/>
                <a:gd name="T83" fmla="*/ 156 h 464"/>
                <a:gd name="T84" fmla="*/ 91 w 476"/>
                <a:gd name="T85" fmla="*/ 147 h 464"/>
                <a:gd name="T86" fmla="*/ 103 w 476"/>
                <a:gd name="T87" fmla="*/ 120 h 464"/>
                <a:gd name="T88" fmla="*/ 122 w 476"/>
                <a:gd name="T89" fmla="*/ 64 h 464"/>
                <a:gd name="T90" fmla="*/ 151 w 476"/>
                <a:gd name="T91" fmla="*/ 23 h 464"/>
                <a:gd name="T92" fmla="*/ 187 w 476"/>
                <a:gd name="T93" fmla="*/ 7 h 46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76"/>
                <a:gd name="T142" fmla="*/ 0 h 464"/>
                <a:gd name="T143" fmla="*/ 476 w 476"/>
                <a:gd name="T144" fmla="*/ 464 h 46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76" h="464" extrusionOk="0">
                  <a:moveTo>
                    <a:pt x="187" y="7"/>
                  </a:moveTo>
                  <a:lnTo>
                    <a:pt x="191" y="16"/>
                  </a:lnTo>
                  <a:lnTo>
                    <a:pt x="195" y="25"/>
                  </a:lnTo>
                  <a:lnTo>
                    <a:pt x="200" y="36"/>
                  </a:lnTo>
                  <a:lnTo>
                    <a:pt x="207" y="45"/>
                  </a:lnTo>
                  <a:lnTo>
                    <a:pt x="215" y="55"/>
                  </a:lnTo>
                  <a:lnTo>
                    <a:pt x="224" y="63"/>
                  </a:lnTo>
                  <a:lnTo>
                    <a:pt x="232" y="69"/>
                  </a:lnTo>
                  <a:lnTo>
                    <a:pt x="242" y="72"/>
                  </a:lnTo>
                  <a:lnTo>
                    <a:pt x="284" y="72"/>
                  </a:lnTo>
                  <a:lnTo>
                    <a:pt x="284" y="61"/>
                  </a:lnTo>
                  <a:lnTo>
                    <a:pt x="286" y="51"/>
                  </a:lnTo>
                  <a:lnTo>
                    <a:pt x="290" y="43"/>
                  </a:lnTo>
                  <a:lnTo>
                    <a:pt x="292" y="35"/>
                  </a:lnTo>
                  <a:lnTo>
                    <a:pt x="298" y="29"/>
                  </a:lnTo>
                  <a:lnTo>
                    <a:pt x="303" y="24"/>
                  </a:lnTo>
                  <a:lnTo>
                    <a:pt x="310" y="20"/>
                  </a:lnTo>
                  <a:lnTo>
                    <a:pt x="316" y="17"/>
                  </a:lnTo>
                  <a:lnTo>
                    <a:pt x="332" y="13"/>
                  </a:lnTo>
                  <a:lnTo>
                    <a:pt x="350" y="12"/>
                  </a:lnTo>
                  <a:lnTo>
                    <a:pt x="368" y="12"/>
                  </a:lnTo>
                  <a:lnTo>
                    <a:pt x="386" y="12"/>
                  </a:lnTo>
                  <a:lnTo>
                    <a:pt x="382" y="25"/>
                  </a:lnTo>
                  <a:lnTo>
                    <a:pt x="378" y="36"/>
                  </a:lnTo>
                  <a:lnTo>
                    <a:pt x="375" y="48"/>
                  </a:lnTo>
                  <a:lnTo>
                    <a:pt x="374" y="60"/>
                  </a:lnTo>
                  <a:lnTo>
                    <a:pt x="375" y="69"/>
                  </a:lnTo>
                  <a:lnTo>
                    <a:pt x="376" y="76"/>
                  </a:lnTo>
                  <a:lnTo>
                    <a:pt x="379" y="83"/>
                  </a:lnTo>
                  <a:lnTo>
                    <a:pt x="383" y="88"/>
                  </a:lnTo>
                  <a:lnTo>
                    <a:pt x="388" y="91"/>
                  </a:lnTo>
                  <a:lnTo>
                    <a:pt x="395" y="95"/>
                  </a:lnTo>
                  <a:lnTo>
                    <a:pt x="402" y="96"/>
                  </a:lnTo>
                  <a:lnTo>
                    <a:pt x="410" y="96"/>
                  </a:lnTo>
                  <a:lnTo>
                    <a:pt x="426" y="96"/>
                  </a:lnTo>
                  <a:lnTo>
                    <a:pt x="438" y="96"/>
                  </a:lnTo>
                  <a:lnTo>
                    <a:pt x="447" y="96"/>
                  </a:lnTo>
                  <a:lnTo>
                    <a:pt x="452" y="96"/>
                  </a:lnTo>
                  <a:lnTo>
                    <a:pt x="458" y="97"/>
                  </a:lnTo>
                  <a:lnTo>
                    <a:pt x="462" y="99"/>
                  </a:lnTo>
                  <a:lnTo>
                    <a:pt x="466" y="101"/>
                  </a:lnTo>
                  <a:lnTo>
                    <a:pt x="468" y="104"/>
                  </a:lnTo>
                  <a:lnTo>
                    <a:pt x="471" y="113"/>
                  </a:lnTo>
                  <a:lnTo>
                    <a:pt x="474" y="125"/>
                  </a:lnTo>
                  <a:lnTo>
                    <a:pt x="475" y="152"/>
                  </a:lnTo>
                  <a:lnTo>
                    <a:pt x="476" y="181"/>
                  </a:lnTo>
                  <a:lnTo>
                    <a:pt x="459" y="191"/>
                  </a:lnTo>
                  <a:lnTo>
                    <a:pt x="440" y="204"/>
                  </a:lnTo>
                  <a:lnTo>
                    <a:pt x="420" y="219"/>
                  </a:lnTo>
                  <a:lnTo>
                    <a:pt x="400" y="235"/>
                  </a:lnTo>
                  <a:lnTo>
                    <a:pt x="383" y="251"/>
                  </a:lnTo>
                  <a:lnTo>
                    <a:pt x="368" y="268"/>
                  </a:lnTo>
                  <a:lnTo>
                    <a:pt x="363" y="276"/>
                  </a:lnTo>
                  <a:lnTo>
                    <a:pt x="359" y="285"/>
                  </a:lnTo>
                  <a:lnTo>
                    <a:pt x="356" y="293"/>
                  </a:lnTo>
                  <a:lnTo>
                    <a:pt x="356" y="301"/>
                  </a:lnTo>
                  <a:lnTo>
                    <a:pt x="356" y="317"/>
                  </a:lnTo>
                  <a:lnTo>
                    <a:pt x="356" y="335"/>
                  </a:lnTo>
                  <a:lnTo>
                    <a:pt x="356" y="356"/>
                  </a:lnTo>
                  <a:lnTo>
                    <a:pt x="356" y="385"/>
                  </a:lnTo>
                  <a:lnTo>
                    <a:pt x="356" y="403"/>
                  </a:lnTo>
                  <a:lnTo>
                    <a:pt x="355" y="419"/>
                  </a:lnTo>
                  <a:lnTo>
                    <a:pt x="354" y="432"/>
                  </a:lnTo>
                  <a:lnTo>
                    <a:pt x="350" y="443"/>
                  </a:lnTo>
                  <a:lnTo>
                    <a:pt x="347" y="448"/>
                  </a:lnTo>
                  <a:lnTo>
                    <a:pt x="343" y="452"/>
                  </a:lnTo>
                  <a:lnTo>
                    <a:pt x="339" y="456"/>
                  </a:lnTo>
                  <a:lnTo>
                    <a:pt x="334" y="459"/>
                  </a:lnTo>
                  <a:lnTo>
                    <a:pt x="327" y="461"/>
                  </a:lnTo>
                  <a:lnTo>
                    <a:pt x="320" y="463"/>
                  </a:lnTo>
                  <a:lnTo>
                    <a:pt x="311" y="464"/>
                  </a:lnTo>
                  <a:lnTo>
                    <a:pt x="302" y="464"/>
                  </a:lnTo>
                  <a:lnTo>
                    <a:pt x="294" y="464"/>
                  </a:lnTo>
                  <a:lnTo>
                    <a:pt x="286" y="461"/>
                  </a:lnTo>
                  <a:lnTo>
                    <a:pt x="276" y="460"/>
                  </a:lnTo>
                  <a:lnTo>
                    <a:pt x="268" y="457"/>
                  </a:lnTo>
                  <a:lnTo>
                    <a:pt x="250" y="448"/>
                  </a:lnTo>
                  <a:lnTo>
                    <a:pt x="234" y="439"/>
                  </a:lnTo>
                  <a:lnTo>
                    <a:pt x="218" y="427"/>
                  </a:lnTo>
                  <a:lnTo>
                    <a:pt x="204" y="413"/>
                  </a:lnTo>
                  <a:lnTo>
                    <a:pt x="199" y="407"/>
                  </a:lnTo>
                  <a:lnTo>
                    <a:pt x="194" y="399"/>
                  </a:lnTo>
                  <a:lnTo>
                    <a:pt x="190" y="392"/>
                  </a:lnTo>
                  <a:lnTo>
                    <a:pt x="187" y="385"/>
                  </a:lnTo>
                  <a:lnTo>
                    <a:pt x="184" y="373"/>
                  </a:lnTo>
                  <a:lnTo>
                    <a:pt x="184" y="361"/>
                  </a:lnTo>
                  <a:lnTo>
                    <a:pt x="186" y="352"/>
                  </a:lnTo>
                  <a:lnTo>
                    <a:pt x="187" y="343"/>
                  </a:lnTo>
                  <a:lnTo>
                    <a:pt x="187" y="339"/>
                  </a:lnTo>
                  <a:lnTo>
                    <a:pt x="186" y="335"/>
                  </a:lnTo>
                  <a:lnTo>
                    <a:pt x="186" y="331"/>
                  </a:lnTo>
                  <a:lnTo>
                    <a:pt x="183" y="327"/>
                  </a:lnTo>
                  <a:lnTo>
                    <a:pt x="180" y="324"/>
                  </a:lnTo>
                  <a:lnTo>
                    <a:pt x="176" y="320"/>
                  </a:lnTo>
                  <a:lnTo>
                    <a:pt x="170" y="316"/>
                  </a:lnTo>
                  <a:lnTo>
                    <a:pt x="163" y="313"/>
                  </a:lnTo>
                  <a:lnTo>
                    <a:pt x="152" y="308"/>
                  </a:lnTo>
                  <a:lnTo>
                    <a:pt x="143" y="300"/>
                  </a:lnTo>
                  <a:lnTo>
                    <a:pt x="135" y="291"/>
                  </a:lnTo>
                  <a:lnTo>
                    <a:pt x="127" y="281"/>
                  </a:lnTo>
                  <a:lnTo>
                    <a:pt x="119" y="272"/>
                  </a:lnTo>
                  <a:lnTo>
                    <a:pt x="111" y="263"/>
                  </a:lnTo>
                  <a:lnTo>
                    <a:pt x="106" y="260"/>
                  </a:lnTo>
                  <a:lnTo>
                    <a:pt x="102" y="257"/>
                  </a:lnTo>
                  <a:lnTo>
                    <a:pt x="96" y="255"/>
                  </a:lnTo>
                  <a:lnTo>
                    <a:pt x="91" y="253"/>
                  </a:lnTo>
                  <a:lnTo>
                    <a:pt x="66" y="251"/>
                  </a:lnTo>
                  <a:lnTo>
                    <a:pt x="46" y="251"/>
                  </a:lnTo>
                  <a:lnTo>
                    <a:pt x="36" y="249"/>
                  </a:lnTo>
                  <a:lnTo>
                    <a:pt x="27" y="247"/>
                  </a:lnTo>
                  <a:lnTo>
                    <a:pt x="20" y="243"/>
                  </a:lnTo>
                  <a:lnTo>
                    <a:pt x="12" y="235"/>
                  </a:lnTo>
                  <a:lnTo>
                    <a:pt x="6" y="224"/>
                  </a:lnTo>
                  <a:lnTo>
                    <a:pt x="2" y="216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2" y="183"/>
                  </a:lnTo>
                  <a:lnTo>
                    <a:pt x="4" y="175"/>
                  </a:lnTo>
                  <a:lnTo>
                    <a:pt x="10" y="169"/>
                  </a:lnTo>
                  <a:lnTo>
                    <a:pt x="16" y="165"/>
                  </a:lnTo>
                  <a:lnTo>
                    <a:pt x="23" y="163"/>
                  </a:lnTo>
                  <a:lnTo>
                    <a:pt x="31" y="161"/>
                  </a:lnTo>
                  <a:lnTo>
                    <a:pt x="40" y="160"/>
                  </a:lnTo>
                  <a:lnTo>
                    <a:pt x="50" y="159"/>
                  </a:lnTo>
                  <a:lnTo>
                    <a:pt x="59" y="157"/>
                  </a:lnTo>
                  <a:lnTo>
                    <a:pt x="68" y="156"/>
                  </a:lnTo>
                  <a:lnTo>
                    <a:pt x="76" y="155"/>
                  </a:lnTo>
                  <a:lnTo>
                    <a:pt x="84" y="151"/>
                  </a:lnTo>
                  <a:lnTo>
                    <a:pt x="91" y="147"/>
                  </a:lnTo>
                  <a:lnTo>
                    <a:pt x="96" y="140"/>
                  </a:lnTo>
                  <a:lnTo>
                    <a:pt x="100" y="132"/>
                  </a:lnTo>
                  <a:lnTo>
                    <a:pt x="103" y="120"/>
                  </a:lnTo>
                  <a:lnTo>
                    <a:pt x="108" y="99"/>
                  </a:lnTo>
                  <a:lnTo>
                    <a:pt x="114" y="80"/>
                  </a:lnTo>
                  <a:lnTo>
                    <a:pt x="122" y="64"/>
                  </a:lnTo>
                  <a:lnTo>
                    <a:pt x="130" y="49"/>
                  </a:lnTo>
                  <a:lnTo>
                    <a:pt x="140" y="36"/>
                  </a:lnTo>
                  <a:lnTo>
                    <a:pt x="151" y="23"/>
                  </a:lnTo>
                  <a:lnTo>
                    <a:pt x="162" y="12"/>
                  </a:lnTo>
                  <a:lnTo>
                    <a:pt x="175" y="0"/>
                  </a:lnTo>
                  <a:lnTo>
                    <a:pt x="187" y="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1" name="Freeform 69"/>
            <p:cNvSpPr/>
            <p:nvPr/>
          </p:nvSpPr>
          <p:spPr bwMode="auto">
            <a:xfrm>
              <a:off x="5015637" y="4012510"/>
              <a:ext cx="374151" cy="325197"/>
            </a:xfrm>
            <a:custGeom>
              <a:avLst/>
              <a:gdLst>
                <a:gd name="T0" fmla="*/ 201 w 698"/>
                <a:gd name="T1" fmla="*/ 601 h 608"/>
                <a:gd name="T2" fmla="*/ 237 w 698"/>
                <a:gd name="T3" fmla="*/ 590 h 608"/>
                <a:gd name="T4" fmla="*/ 293 w 698"/>
                <a:gd name="T5" fmla="*/ 580 h 608"/>
                <a:gd name="T6" fmla="*/ 319 w 698"/>
                <a:gd name="T7" fmla="*/ 570 h 608"/>
                <a:gd name="T8" fmla="*/ 380 w 698"/>
                <a:gd name="T9" fmla="*/ 502 h 608"/>
                <a:gd name="T10" fmla="*/ 407 w 698"/>
                <a:gd name="T11" fmla="*/ 478 h 608"/>
                <a:gd name="T12" fmla="*/ 436 w 698"/>
                <a:gd name="T13" fmla="*/ 461 h 608"/>
                <a:gd name="T14" fmla="*/ 471 w 698"/>
                <a:gd name="T15" fmla="*/ 457 h 608"/>
                <a:gd name="T16" fmla="*/ 503 w 698"/>
                <a:gd name="T17" fmla="*/ 445 h 608"/>
                <a:gd name="T18" fmla="*/ 525 w 698"/>
                <a:gd name="T19" fmla="*/ 422 h 608"/>
                <a:gd name="T20" fmla="*/ 555 w 698"/>
                <a:gd name="T21" fmla="*/ 376 h 608"/>
                <a:gd name="T22" fmla="*/ 583 w 698"/>
                <a:gd name="T23" fmla="*/ 338 h 608"/>
                <a:gd name="T24" fmla="*/ 595 w 698"/>
                <a:gd name="T25" fmla="*/ 326 h 608"/>
                <a:gd name="T26" fmla="*/ 627 w 698"/>
                <a:gd name="T27" fmla="*/ 310 h 608"/>
                <a:gd name="T28" fmla="*/ 647 w 698"/>
                <a:gd name="T29" fmla="*/ 295 h 608"/>
                <a:gd name="T30" fmla="*/ 660 w 698"/>
                <a:gd name="T31" fmla="*/ 279 h 608"/>
                <a:gd name="T32" fmla="*/ 664 w 698"/>
                <a:gd name="T33" fmla="*/ 259 h 608"/>
                <a:gd name="T34" fmla="*/ 668 w 698"/>
                <a:gd name="T35" fmla="*/ 221 h 608"/>
                <a:gd name="T36" fmla="*/ 675 w 698"/>
                <a:gd name="T37" fmla="*/ 204 h 608"/>
                <a:gd name="T38" fmla="*/ 691 w 698"/>
                <a:gd name="T39" fmla="*/ 193 h 608"/>
                <a:gd name="T40" fmla="*/ 676 w 698"/>
                <a:gd name="T41" fmla="*/ 157 h 608"/>
                <a:gd name="T42" fmla="*/ 631 w 698"/>
                <a:gd name="T43" fmla="*/ 69 h 608"/>
                <a:gd name="T44" fmla="*/ 593 w 698"/>
                <a:gd name="T45" fmla="*/ 29 h 608"/>
                <a:gd name="T46" fmla="*/ 581 w 698"/>
                <a:gd name="T47" fmla="*/ 44 h 608"/>
                <a:gd name="T48" fmla="*/ 579 w 698"/>
                <a:gd name="T49" fmla="*/ 67 h 608"/>
                <a:gd name="T50" fmla="*/ 549 w 698"/>
                <a:gd name="T51" fmla="*/ 67 h 608"/>
                <a:gd name="T52" fmla="*/ 513 w 698"/>
                <a:gd name="T53" fmla="*/ 61 h 608"/>
                <a:gd name="T54" fmla="*/ 477 w 698"/>
                <a:gd name="T55" fmla="*/ 40 h 608"/>
                <a:gd name="T56" fmla="*/ 447 w 698"/>
                <a:gd name="T57" fmla="*/ 0 h 608"/>
                <a:gd name="T58" fmla="*/ 440 w 698"/>
                <a:gd name="T59" fmla="*/ 29 h 608"/>
                <a:gd name="T60" fmla="*/ 427 w 698"/>
                <a:gd name="T61" fmla="*/ 56 h 608"/>
                <a:gd name="T62" fmla="*/ 409 w 698"/>
                <a:gd name="T63" fmla="*/ 79 h 608"/>
                <a:gd name="T64" fmla="*/ 387 w 698"/>
                <a:gd name="T65" fmla="*/ 95 h 608"/>
                <a:gd name="T66" fmla="*/ 360 w 698"/>
                <a:gd name="T67" fmla="*/ 101 h 608"/>
                <a:gd name="T68" fmla="*/ 331 w 698"/>
                <a:gd name="T69" fmla="*/ 99 h 608"/>
                <a:gd name="T70" fmla="*/ 281 w 698"/>
                <a:gd name="T71" fmla="*/ 73 h 608"/>
                <a:gd name="T72" fmla="*/ 193 w 698"/>
                <a:gd name="T73" fmla="*/ 27 h 608"/>
                <a:gd name="T74" fmla="*/ 152 w 698"/>
                <a:gd name="T75" fmla="*/ 13 h 608"/>
                <a:gd name="T76" fmla="*/ 127 w 698"/>
                <a:gd name="T77" fmla="*/ 16 h 608"/>
                <a:gd name="T78" fmla="*/ 113 w 698"/>
                <a:gd name="T79" fmla="*/ 33 h 608"/>
                <a:gd name="T80" fmla="*/ 109 w 698"/>
                <a:gd name="T81" fmla="*/ 55 h 608"/>
                <a:gd name="T82" fmla="*/ 64 w 698"/>
                <a:gd name="T83" fmla="*/ 47 h 608"/>
                <a:gd name="T84" fmla="*/ 37 w 698"/>
                <a:gd name="T85" fmla="*/ 65 h 608"/>
                <a:gd name="T86" fmla="*/ 31 w 698"/>
                <a:gd name="T87" fmla="*/ 92 h 608"/>
                <a:gd name="T88" fmla="*/ 32 w 698"/>
                <a:gd name="T89" fmla="*/ 123 h 608"/>
                <a:gd name="T90" fmla="*/ 40 w 698"/>
                <a:gd name="T91" fmla="*/ 152 h 608"/>
                <a:gd name="T92" fmla="*/ 40 w 698"/>
                <a:gd name="T93" fmla="*/ 184 h 608"/>
                <a:gd name="T94" fmla="*/ 29 w 698"/>
                <a:gd name="T95" fmla="*/ 203 h 608"/>
                <a:gd name="T96" fmla="*/ 7 w 698"/>
                <a:gd name="T97" fmla="*/ 221 h 608"/>
                <a:gd name="T98" fmla="*/ 1 w 698"/>
                <a:gd name="T99" fmla="*/ 235 h 608"/>
                <a:gd name="T100" fmla="*/ 4 w 698"/>
                <a:gd name="T101" fmla="*/ 263 h 608"/>
                <a:gd name="T102" fmla="*/ 17 w 698"/>
                <a:gd name="T103" fmla="*/ 291 h 608"/>
                <a:gd name="T104" fmla="*/ 40 w 698"/>
                <a:gd name="T105" fmla="*/ 316 h 608"/>
                <a:gd name="T106" fmla="*/ 104 w 698"/>
                <a:gd name="T107" fmla="*/ 380 h 608"/>
                <a:gd name="T108" fmla="*/ 124 w 698"/>
                <a:gd name="T109" fmla="*/ 420 h 608"/>
                <a:gd name="T110" fmla="*/ 155 w 698"/>
                <a:gd name="T111" fmla="*/ 513 h 608"/>
                <a:gd name="T112" fmla="*/ 179 w 698"/>
                <a:gd name="T113" fmla="*/ 572 h 608"/>
                <a:gd name="T114" fmla="*/ 187 w 698"/>
                <a:gd name="T115" fmla="*/ 608 h 6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8"/>
                <a:gd name="T175" fmla="*/ 0 h 608"/>
                <a:gd name="T176" fmla="*/ 698 w 698"/>
                <a:gd name="T177" fmla="*/ 608 h 6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8" h="608" extrusionOk="0">
                  <a:moveTo>
                    <a:pt x="187" y="608"/>
                  </a:moveTo>
                  <a:lnTo>
                    <a:pt x="195" y="604"/>
                  </a:lnTo>
                  <a:lnTo>
                    <a:pt x="201" y="601"/>
                  </a:lnTo>
                  <a:lnTo>
                    <a:pt x="211" y="597"/>
                  </a:lnTo>
                  <a:lnTo>
                    <a:pt x="219" y="594"/>
                  </a:lnTo>
                  <a:lnTo>
                    <a:pt x="237" y="590"/>
                  </a:lnTo>
                  <a:lnTo>
                    <a:pt x="256" y="588"/>
                  </a:lnTo>
                  <a:lnTo>
                    <a:pt x="276" y="584"/>
                  </a:lnTo>
                  <a:lnTo>
                    <a:pt x="293" y="580"/>
                  </a:lnTo>
                  <a:lnTo>
                    <a:pt x="303" y="577"/>
                  </a:lnTo>
                  <a:lnTo>
                    <a:pt x="311" y="574"/>
                  </a:lnTo>
                  <a:lnTo>
                    <a:pt x="319" y="570"/>
                  </a:lnTo>
                  <a:lnTo>
                    <a:pt x="325" y="566"/>
                  </a:lnTo>
                  <a:lnTo>
                    <a:pt x="351" y="538"/>
                  </a:lnTo>
                  <a:lnTo>
                    <a:pt x="380" y="502"/>
                  </a:lnTo>
                  <a:lnTo>
                    <a:pt x="389" y="494"/>
                  </a:lnTo>
                  <a:lnTo>
                    <a:pt x="397" y="485"/>
                  </a:lnTo>
                  <a:lnTo>
                    <a:pt x="407" y="478"/>
                  </a:lnTo>
                  <a:lnTo>
                    <a:pt x="416" y="472"/>
                  </a:lnTo>
                  <a:lnTo>
                    <a:pt x="427" y="465"/>
                  </a:lnTo>
                  <a:lnTo>
                    <a:pt x="436" y="461"/>
                  </a:lnTo>
                  <a:lnTo>
                    <a:pt x="447" y="458"/>
                  </a:lnTo>
                  <a:lnTo>
                    <a:pt x="459" y="457"/>
                  </a:lnTo>
                  <a:lnTo>
                    <a:pt x="471" y="457"/>
                  </a:lnTo>
                  <a:lnTo>
                    <a:pt x="483" y="454"/>
                  </a:lnTo>
                  <a:lnTo>
                    <a:pt x="493" y="450"/>
                  </a:lnTo>
                  <a:lnTo>
                    <a:pt x="503" y="445"/>
                  </a:lnTo>
                  <a:lnTo>
                    <a:pt x="511" y="438"/>
                  </a:lnTo>
                  <a:lnTo>
                    <a:pt x="519" y="430"/>
                  </a:lnTo>
                  <a:lnTo>
                    <a:pt x="525" y="422"/>
                  </a:lnTo>
                  <a:lnTo>
                    <a:pt x="532" y="414"/>
                  </a:lnTo>
                  <a:lnTo>
                    <a:pt x="544" y="396"/>
                  </a:lnTo>
                  <a:lnTo>
                    <a:pt x="555" y="376"/>
                  </a:lnTo>
                  <a:lnTo>
                    <a:pt x="565" y="358"/>
                  </a:lnTo>
                  <a:lnTo>
                    <a:pt x="579" y="344"/>
                  </a:lnTo>
                  <a:lnTo>
                    <a:pt x="583" y="338"/>
                  </a:lnTo>
                  <a:lnTo>
                    <a:pt x="587" y="333"/>
                  </a:lnTo>
                  <a:lnTo>
                    <a:pt x="591" y="329"/>
                  </a:lnTo>
                  <a:lnTo>
                    <a:pt x="595" y="326"/>
                  </a:lnTo>
                  <a:lnTo>
                    <a:pt x="605" y="320"/>
                  </a:lnTo>
                  <a:lnTo>
                    <a:pt x="616" y="316"/>
                  </a:lnTo>
                  <a:lnTo>
                    <a:pt x="627" y="310"/>
                  </a:lnTo>
                  <a:lnTo>
                    <a:pt x="637" y="304"/>
                  </a:lnTo>
                  <a:lnTo>
                    <a:pt x="643" y="300"/>
                  </a:lnTo>
                  <a:lnTo>
                    <a:pt x="647" y="295"/>
                  </a:lnTo>
                  <a:lnTo>
                    <a:pt x="652" y="289"/>
                  </a:lnTo>
                  <a:lnTo>
                    <a:pt x="657" y="283"/>
                  </a:lnTo>
                  <a:lnTo>
                    <a:pt x="660" y="279"/>
                  </a:lnTo>
                  <a:lnTo>
                    <a:pt x="661" y="272"/>
                  </a:lnTo>
                  <a:lnTo>
                    <a:pt x="664" y="265"/>
                  </a:lnTo>
                  <a:lnTo>
                    <a:pt x="664" y="259"/>
                  </a:lnTo>
                  <a:lnTo>
                    <a:pt x="665" y="244"/>
                  </a:lnTo>
                  <a:lnTo>
                    <a:pt x="667" y="229"/>
                  </a:lnTo>
                  <a:lnTo>
                    <a:pt x="668" y="221"/>
                  </a:lnTo>
                  <a:lnTo>
                    <a:pt x="669" y="215"/>
                  </a:lnTo>
                  <a:lnTo>
                    <a:pt x="672" y="209"/>
                  </a:lnTo>
                  <a:lnTo>
                    <a:pt x="675" y="204"/>
                  </a:lnTo>
                  <a:lnTo>
                    <a:pt x="679" y="199"/>
                  </a:lnTo>
                  <a:lnTo>
                    <a:pt x="684" y="196"/>
                  </a:lnTo>
                  <a:lnTo>
                    <a:pt x="691" y="193"/>
                  </a:lnTo>
                  <a:lnTo>
                    <a:pt x="698" y="193"/>
                  </a:lnTo>
                  <a:lnTo>
                    <a:pt x="688" y="176"/>
                  </a:lnTo>
                  <a:lnTo>
                    <a:pt x="676" y="157"/>
                  </a:lnTo>
                  <a:lnTo>
                    <a:pt x="665" y="137"/>
                  </a:lnTo>
                  <a:lnTo>
                    <a:pt x="653" y="115"/>
                  </a:lnTo>
                  <a:lnTo>
                    <a:pt x="631" y="69"/>
                  </a:lnTo>
                  <a:lnTo>
                    <a:pt x="609" y="24"/>
                  </a:lnTo>
                  <a:lnTo>
                    <a:pt x="600" y="27"/>
                  </a:lnTo>
                  <a:lnTo>
                    <a:pt x="593" y="29"/>
                  </a:lnTo>
                  <a:lnTo>
                    <a:pt x="588" y="33"/>
                  </a:lnTo>
                  <a:lnTo>
                    <a:pt x="584" y="39"/>
                  </a:lnTo>
                  <a:lnTo>
                    <a:pt x="581" y="44"/>
                  </a:lnTo>
                  <a:lnTo>
                    <a:pt x="580" y="51"/>
                  </a:lnTo>
                  <a:lnTo>
                    <a:pt x="579" y="57"/>
                  </a:lnTo>
                  <a:lnTo>
                    <a:pt x="579" y="67"/>
                  </a:lnTo>
                  <a:lnTo>
                    <a:pt x="569" y="67"/>
                  </a:lnTo>
                  <a:lnTo>
                    <a:pt x="560" y="67"/>
                  </a:lnTo>
                  <a:lnTo>
                    <a:pt x="549" y="67"/>
                  </a:lnTo>
                  <a:lnTo>
                    <a:pt x="536" y="67"/>
                  </a:lnTo>
                  <a:lnTo>
                    <a:pt x="525" y="65"/>
                  </a:lnTo>
                  <a:lnTo>
                    <a:pt x="513" y="61"/>
                  </a:lnTo>
                  <a:lnTo>
                    <a:pt x="501" y="56"/>
                  </a:lnTo>
                  <a:lnTo>
                    <a:pt x="489" y="49"/>
                  </a:lnTo>
                  <a:lnTo>
                    <a:pt x="477" y="40"/>
                  </a:lnTo>
                  <a:lnTo>
                    <a:pt x="467" y="28"/>
                  </a:lnTo>
                  <a:lnTo>
                    <a:pt x="456" y="15"/>
                  </a:lnTo>
                  <a:lnTo>
                    <a:pt x="447" y="0"/>
                  </a:lnTo>
                  <a:lnTo>
                    <a:pt x="444" y="11"/>
                  </a:lnTo>
                  <a:lnTo>
                    <a:pt x="443" y="20"/>
                  </a:lnTo>
                  <a:lnTo>
                    <a:pt x="440" y="29"/>
                  </a:lnTo>
                  <a:lnTo>
                    <a:pt x="436" y="39"/>
                  </a:lnTo>
                  <a:lnTo>
                    <a:pt x="432" y="48"/>
                  </a:lnTo>
                  <a:lnTo>
                    <a:pt x="427" y="56"/>
                  </a:lnTo>
                  <a:lnTo>
                    <a:pt x="421" y="64"/>
                  </a:lnTo>
                  <a:lnTo>
                    <a:pt x="416" y="72"/>
                  </a:lnTo>
                  <a:lnTo>
                    <a:pt x="409" y="79"/>
                  </a:lnTo>
                  <a:lnTo>
                    <a:pt x="403" y="84"/>
                  </a:lnTo>
                  <a:lnTo>
                    <a:pt x="395" y="89"/>
                  </a:lnTo>
                  <a:lnTo>
                    <a:pt x="387" y="95"/>
                  </a:lnTo>
                  <a:lnTo>
                    <a:pt x="379" y="97"/>
                  </a:lnTo>
                  <a:lnTo>
                    <a:pt x="369" y="100"/>
                  </a:lnTo>
                  <a:lnTo>
                    <a:pt x="360" y="101"/>
                  </a:lnTo>
                  <a:lnTo>
                    <a:pt x="349" y="103"/>
                  </a:lnTo>
                  <a:lnTo>
                    <a:pt x="341" y="101"/>
                  </a:lnTo>
                  <a:lnTo>
                    <a:pt x="331" y="99"/>
                  </a:lnTo>
                  <a:lnTo>
                    <a:pt x="320" y="95"/>
                  </a:lnTo>
                  <a:lnTo>
                    <a:pt x="308" y="88"/>
                  </a:lnTo>
                  <a:lnTo>
                    <a:pt x="281" y="73"/>
                  </a:lnTo>
                  <a:lnTo>
                    <a:pt x="253" y="57"/>
                  </a:lnTo>
                  <a:lnTo>
                    <a:pt x="224" y="41"/>
                  </a:lnTo>
                  <a:lnTo>
                    <a:pt x="193" y="27"/>
                  </a:lnTo>
                  <a:lnTo>
                    <a:pt x="179" y="20"/>
                  </a:lnTo>
                  <a:lnTo>
                    <a:pt x="165" y="16"/>
                  </a:lnTo>
                  <a:lnTo>
                    <a:pt x="152" y="13"/>
                  </a:lnTo>
                  <a:lnTo>
                    <a:pt x="139" y="12"/>
                  </a:lnTo>
                  <a:lnTo>
                    <a:pt x="132" y="13"/>
                  </a:lnTo>
                  <a:lnTo>
                    <a:pt x="127" y="16"/>
                  </a:lnTo>
                  <a:lnTo>
                    <a:pt x="121" y="20"/>
                  </a:lnTo>
                  <a:lnTo>
                    <a:pt x="117" y="27"/>
                  </a:lnTo>
                  <a:lnTo>
                    <a:pt x="113" y="33"/>
                  </a:lnTo>
                  <a:lnTo>
                    <a:pt x="111" y="40"/>
                  </a:lnTo>
                  <a:lnTo>
                    <a:pt x="109" y="47"/>
                  </a:lnTo>
                  <a:lnTo>
                    <a:pt x="109" y="55"/>
                  </a:lnTo>
                  <a:lnTo>
                    <a:pt x="92" y="53"/>
                  </a:lnTo>
                  <a:lnTo>
                    <a:pt x="77" y="51"/>
                  </a:lnTo>
                  <a:lnTo>
                    <a:pt x="64" y="47"/>
                  </a:lnTo>
                  <a:lnTo>
                    <a:pt x="55" y="43"/>
                  </a:lnTo>
                  <a:lnTo>
                    <a:pt x="45" y="52"/>
                  </a:lnTo>
                  <a:lnTo>
                    <a:pt x="37" y="65"/>
                  </a:lnTo>
                  <a:lnTo>
                    <a:pt x="35" y="73"/>
                  </a:lnTo>
                  <a:lnTo>
                    <a:pt x="32" y="83"/>
                  </a:lnTo>
                  <a:lnTo>
                    <a:pt x="31" y="92"/>
                  </a:lnTo>
                  <a:lnTo>
                    <a:pt x="31" y="103"/>
                  </a:lnTo>
                  <a:lnTo>
                    <a:pt x="31" y="113"/>
                  </a:lnTo>
                  <a:lnTo>
                    <a:pt x="32" y="123"/>
                  </a:lnTo>
                  <a:lnTo>
                    <a:pt x="35" y="131"/>
                  </a:lnTo>
                  <a:lnTo>
                    <a:pt x="36" y="137"/>
                  </a:lnTo>
                  <a:lnTo>
                    <a:pt x="40" y="152"/>
                  </a:lnTo>
                  <a:lnTo>
                    <a:pt x="43" y="169"/>
                  </a:lnTo>
                  <a:lnTo>
                    <a:pt x="41" y="177"/>
                  </a:lnTo>
                  <a:lnTo>
                    <a:pt x="40" y="184"/>
                  </a:lnTo>
                  <a:lnTo>
                    <a:pt x="39" y="191"/>
                  </a:lnTo>
                  <a:lnTo>
                    <a:pt x="36" y="195"/>
                  </a:lnTo>
                  <a:lnTo>
                    <a:pt x="29" y="203"/>
                  </a:lnTo>
                  <a:lnTo>
                    <a:pt x="21" y="209"/>
                  </a:lnTo>
                  <a:lnTo>
                    <a:pt x="13" y="215"/>
                  </a:lnTo>
                  <a:lnTo>
                    <a:pt x="7" y="221"/>
                  </a:lnTo>
                  <a:lnTo>
                    <a:pt x="4" y="225"/>
                  </a:lnTo>
                  <a:lnTo>
                    <a:pt x="3" y="229"/>
                  </a:lnTo>
                  <a:lnTo>
                    <a:pt x="1" y="235"/>
                  </a:lnTo>
                  <a:lnTo>
                    <a:pt x="0" y="241"/>
                  </a:lnTo>
                  <a:lnTo>
                    <a:pt x="1" y="252"/>
                  </a:lnTo>
                  <a:lnTo>
                    <a:pt x="4" y="263"/>
                  </a:lnTo>
                  <a:lnTo>
                    <a:pt x="7" y="272"/>
                  </a:lnTo>
                  <a:lnTo>
                    <a:pt x="12" y="281"/>
                  </a:lnTo>
                  <a:lnTo>
                    <a:pt x="17" y="291"/>
                  </a:lnTo>
                  <a:lnTo>
                    <a:pt x="24" y="300"/>
                  </a:lnTo>
                  <a:lnTo>
                    <a:pt x="32" y="308"/>
                  </a:lnTo>
                  <a:lnTo>
                    <a:pt x="40" y="316"/>
                  </a:lnTo>
                  <a:lnTo>
                    <a:pt x="72" y="344"/>
                  </a:lnTo>
                  <a:lnTo>
                    <a:pt x="96" y="368"/>
                  </a:lnTo>
                  <a:lnTo>
                    <a:pt x="104" y="380"/>
                  </a:lnTo>
                  <a:lnTo>
                    <a:pt x="111" y="392"/>
                  </a:lnTo>
                  <a:lnTo>
                    <a:pt x="117" y="405"/>
                  </a:lnTo>
                  <a:lnTo>
                    <a:pt x="124" y="420"/>
                  </a:lnTo>
                  <a:lnTo>
                    <a:pt x="135" y="450"/>
                  </a:lnTo>
                  <a:lnTo>
                    <a:pt x="145" y="481"/>
                  </a:lnTo>
                  <a:lnTo>
                    <a:pt x="155" y="513"/>
                  </a:lnTo>
                  <a:lnTo>
                    <a:pt x="167" y="544"/>
                  </a:lnTo>
                  <a:lnTo>
                    <a:pt x="172" y="558"/>
                  </a:lnTo>
                  <a:lnTo>
                    <a:pt x="179" y="572"/>
                  </a:lnTo>
                  <a:lnTo>
                    <a:pt x="185" y="584"/>
                  </a:lnTo>
                  <a:lnTo>
                    <a:pt x="193" y="596"/>
                  </a:lnTo>
                  <a:lnTo>
                    <a:pt x="187" y="60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2" name="Freeform 70"/>
            <p:cNvSpPr/>
            <p:nvPr/>
          </p:nvSpPr>
          <p:spPr bwMode="auto">
            <a:xfrm>
              <a:off x="4910735" y="3821937"/>
              <a:ext cx="344428" cy="293726"/>
            </a:xfrm>
            <a:custGeom>
              <a:avLst/>
              <a:gdLst>
                <a:gd name="T0" fmla="*/ 143 w 645"/>
                <a:gd name="T1" fmla="*/ 533 h 549"/>
                <a:gd name="T2" fmla="*/ 46 w 645"/>
                <a:gd name="T3" fmla="*/ 503 h 549"/>
                <a:gd name="T4" fmla="*/ 5 w 645"/>
                <a:gd name="T5" fmla="*/ 476 h 549"/>
                <a:gd name="T6" fmla="*/ 1 w 645"/>
                <a:gd name="T7" fmla="*/ 455 h 549"/>
                <a:gd name="T8" fmla="*/ 34 w 645"/>
                <a:gd name="T9" fmla="*/ 412 h 549"/>
                <a:gd name="T10" fmla="*/ 84 w 645"/>
                <a:gd name="T11" fmla="*/ 372 h 549"/>
                <a:gd name="T12" fmla="*/ 108 w 645"/>
                <a:gd name="T13" fmla="*/ 332 h 549"/>
                <a:gd name="T14" fmla="*/ 105 w 645"/>
                <a:gd name="T15" fmla="*/ 307 h 549"/>
                <a:gd name="T16" fmla="*/ 88 w 645"/>
                <a:gd name="T17" fmla="*/ 288 h 549"/>
                <a:gd name="T18" fmla="*/ 78 w 645"/>
                <a:gd name="T19" fmla="*/ 271 h 549"/>
                <a:gd name="T20" fmla="*/ 88 w 645"/>
                <a:gd name="T21" fmla="*/ 233 h 549"/>
                <a:gd name="T22" fmla="*/ 106 w 645"/>
                <a:gd name="T23" fmla="*/ 192 h 549"/>
                <a:gd name="T24" fmla="*/ 105 w 645"/>
                <a:gd name="T25" fmla="*/ 140 h 549"/>
                <a:gd name="T26" fmla="*/ 86 w 645"/>
                <a:gd name="T27" fmla="*/ 112 h 549"/>
                <a:gd name="T28" fmla="*/ 108 w 645"/>
                <a:gd name="T29" fmla="*/ 74 h 549"/>
                <a:gd name="T30" fmla="*/ 151 w 645"/>
                <a:gd name="T31" fmla="*/ 88 h 549"/>
                <a:gd name="T32" fmla="*/ 198 w 645"/>
                <a:gd name="T33" fmla="*/ 103 h 549"/>
                <a:gd name="T34" fmla="*/ 222 w 645"/>
                <a:gd name="T35" fmla="*/ 93 h 549"/>
                <a:gd name="T36" fmla="*/ 235 w 645"/>
                <a:gd name="T37" fmla="*/ 68 h 549"/>
                <a:gd name="T38" fmla="*/ 241 w 645"/>
                <a:gd name="T39" fmla="*/ 0 h 549"/>
                <a:gd name="T40" fmla="*/ 262 w 645"/>
                <a:gd name="T41" fmla="*/ 36 h 549"/>
                <a:gd name="T42" fmla="*/ 329 w 645"/>
                <a:gd name="T43" fmla="*/ 107 h 549"/>
                <a:gd name="T44" fmla="*/ 373 w 645"/>
                <a:gd name="T45" fmla="*/ 123 h 549"/>
                <a:gd name="T46" fmla="*/ 422 w 645"/>
                <a:gd name="T47" fmla="*/ 123 h 549"/>
                <a:gd name="T48" fmla="*/ 453 w 645"/>
                <a:gd name="T49" fmla="*/ 136 h 549"/>
                <a:gd name="T50" fmla="*/ 466 w 645"/>
                <a:gd name="T51" fmla="*/ 171 h 549"/>
                <a:gd name="T52" fmla="*/ 479 w 645"/>
                <a:gd name="T53" fmla="*/ 193 h 549"/>
                <a:gd name="T54" fmla="*/ 506 w 645"/>
                <a:gd name="T55" fmla="*/ 205 h 549"/>
                <a:gd name="T56" fmla="*/ 578 w 645"/>
                <a:gd name="T57" fmla="*/ 200 h 549"/>
                <a:gd name="T58" fmla="*/ 595 w 645"/>
                <a:gd name="T59" fmla="*/ 204 h 549"/>
                <a:gd name="T60" fmla="*/ 601 w 645"/>
                <a:gd name="T61" fmla="*/ 219 h 549"/>
                <a:gd name="T62" fmla="*/ 605 w 645"/>
                <a:gd name="T63" fmla="*/ 280 h 549"/>
                <a:gd name="T64" fmla="*/ 627 w 645"/>
                <a:gd name="T65" fmla="*/ 332 h 549"/>
                <a:gd name="T66" fmla="*/ 641 w 645"/>
                <a:gd name="T67" fmla="*/ 376 h 549"/>
                <a:gd name="T68" fmla="*/ 625 w 645"/>
                <a:gd name="T69" fmla="*/ 412 h 549"/>
                <a:gd name="T70" fmla="*/ 601 w 645"/>
                <a:gd name="T71" fmla="*/ 440 h 549"/>
                <a:gd name="T72" fmla="*/ 567 w 645"/>
                <a:gd name="T73" fmla="*/ 456 h 549"/>
                <a:gd name="T74" fmla="*/ 529 w 645"/>
                <a:gd name="T75" fmla="*/ 455 h 549"/>
                <a:gd name="T76" fmla="*/ 451 w 645"/>
                <a:gd name="T77" fmla="*/ 413 h 549"/>
                <a:gd name="T78" fmla="*/ 363 w 645"/>
                <a:gd name="T79" fmla="*/ 372 h 549"/>
                <a:gd name="T80" fmla="*/ 325 w 645"/>
                <a:gd name="T81" fmla="*/ 372 h 549"/>
                <a:gd name="T82" fmla="*/ 309 w 645"/>
                <a:gd name="T83" fmla="*/ 396 h 549"/>
                <a:gd name="T84" fmla="*/ 275 w 645"/>
                <a:gd name="T85" fmla="*/ 407 h 549"/>
                <a:gd name="T86" fmla="*/ 235 w 645"/>
                <a:gd name="T87" fmla="*/ 421 h 549"/>
                <a:gd name="T88" fmla="*/ 229 w 645"/>
                <a:gd name="T89" fmla="*/ 459 h 549"/>
                <a:gd name="T90" fmla="*/ 234 w 645"/>
                <a:gd name="T91" fmla="*/ 493 h 549"/>
                <a:gd name="T92" fmla="*/ 245 w 645"/>
                <a:gd name="T93" fmla="*/ 541 h 549"/>
                <a:gd name="T94" fmla="*/ 241 w 645"/>
                <a:gd name="T95" fmla="*/ 549 h 5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45"/>
                <a:gd name="T145" fmla="*/ 0 h 549"/>
                <a:gd name="T146" fmla="*/ 645 w 645"/>
                <a:gd name="T147" fmla="*/ 549 h 5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45" h="549" extrusionOk="0">
                  <a:moveTo>
                    <a:pt x="241" y="549"/>
                  </a:moveTo>
                  <a:lnTo>
                    <a:pt x="217" y="547"/>
                  </a:lnTo>
                  <a:lnTo>
                    <a:pt x="182" y="541"/>
                  </a:lnTo>
                  <a:lnTo>
                    <a:pt x="143" y="533"/>
                  </a:lnTo>
                  <a:lnTo>
                    <a:pt x="102" y="523"/>
                  </a:lnTo>
                  <a:lnTo>
                    <a:pt x="82" y="516"/>
                  </a:lnTo>
                  <a:lnTo>
                    <a:pt x="64" y="509"/>
                  </a:lnTo>
                  <a:lnTo>
                    <a:pt x="46" y="503"/>
                  </a:lnTo>
                  <a:lnTo>
                    <a:pt x="30" y="496"/>
                  </a:lnTo>
                  <a:lnTo>
                    <a:pt x="18" y="488"/>
                  </a:lnTo>
                  <a:lnTo>
                    <a:pt x="8" y="480"/>
                  </a:lnTo>
                  <a:lnTo>
                    <a:pt x="5" y="476"/>
                  </a:lnTo>
                  <a:lnTo>
                    <a:pt x="2" y="472"/>
                  </a:lnTo>
                  <a:lnTo>
                    <a:pt x="1" y="468"/>
                  </a:lnTo>
                  <a:lnTo>
                    <a:pt x="0" y="464"/>
                  </a:lnTo>
                  <a:lnTo>
                    <a:pt x="1" y="455"/>
                  </a:lnTo>
                  <a:lnTo>
                    <a:pt x="5" y="445"/>
                  </a:lnTo>
                  <a:lnTo>
                    <a:pt x="10" y="437"/>
                  </a:lnTo>
                  <a:lnTo>
                    <a:pt x="17" y="428"/>
                  </a:lnTo>
                  <a:lnTo>
                    <a:pt x="34" y="412"/>
                  </a:lnTo>
                  <a:lnTo>
                    <a:pt x="54" y="397"/>
                  </a:lnTo>
                  <a:lnTo>
                    <a:pt x="64" y="389"/>
                  </a:lnTo>
                  <a:lnTo>
                    <a:pt x="74" y="380"/>
                  </a:lnTo>
                  <a:lnTo>
                    <a:pt x="84" y="372"/>
                  </a:lnTo>
                  <a:lnTo>
                    <a:pt x="92" y="363"/>
                  </a:lnTo>
                  <a:lnTo>
                    <a:pt x="98" y="353"/>
                  </a:lnTo>
                  <a:lnTo>
                    <a:pt x="104" y="343"/>
                  </a:lnTo>
                  <a:lnTo>
                    <a:pt x="108" y="332"/>
                  </a:lnTo>
                  <a:lnTo>
                    <a:pt x="108" y="320"/>
                  </a:lnTo>
                  <a:lnTo>
                    <a:pt x="108" y="315"/>
                  </a:lnTo>
                  <a:lnTo>
                    <a:pt x="106" y="311"/>
                  </a:lnTo>
                  <a:lnTo>
                    <a:pt x="105" y="307"/>
                  </a:lnTo>
                  <a:lnTo>
                    <a:pt x="104" y="303"/>
                  </a:lnTo>
                  <a:lnTo>
                    <a:pt x="98" y="297"/>
                  </a:lnTo>
                  <a:lnTo>
                    <a:pt x="93" y="293"/>
                  </a:lnTo>
                  <a:lnTo>
                    <a:pt x="88" y="288"/>
                  </a:lnTo>
                  <a:lnTo>
                    <a:pt x="82" y="283"/>
                  </a:lnTo>
                  <a:lnTo>
                    <a:pt x="81" y="279"/>
                  </a:lnTo>
                  <a:lnTo>
                    <a:pt x="80" y="276"/>
                  </a:lnTo>
                  <a:lnTo>
                    <a:pt x="78" y="271"/>
                  </a:lnTo>
                  <a:lnTo>
                    <a:pt x="78" y="265"/>
                  </a:lnTo>
                  <a:lnTo>
                    <a:pt x="80" y="253"/>
                  </a:lnTo>
                  <a:lnTo>
                    <a:pt x="82" y="243"/>
                  </a:lnTo>
                  <a:lnTo>
                    <a:pt x="88" y="233"/>
                  </a:lnTo>
                  <a:lnTo>
                    <a:pt x="93" y="225"/>
                  </a:lnTo>
                  <a:lnTo>
                    <a:pt x="98" y="216"/>
                  </a:lnTo>
                  <a:lnTo>
                    <a:pt x="104" y="205"/>
                  </a:lnTo>
                  <a:lnTo>
                    <a:pt x="106" y="192"/>
                  </a:lnTo>
                  <a:lnTo>
                    <a:pt x="108" y="175"/>
                  </a:lnTo>
                  <a:lnTo>
                    <a:pt x="108" y="163"/>
                  </a:lnTo>
                  <a:lnTo>
                    <a:pt x="106" y="151"/>
                  </a:lnTo>
                  <a:lnTo>
                    <a:pt x="105" y="140"/>
                  </a:lnTo>
                  <a:lnTo>
                    <a:pt x="102" y="131"/>
                  </a:lnTo>
                  <a:lnTo>
                    <a:pt x="98" y="123"/>
                  </a:lnTo>
                  <a:lnTo>
                    <a:pt x="93" y="117"/>
                  </a:lnTo>
                  <a:lnTo>
                    <a:pt x="86" y="112"/>
                  </a:lnTo>
                  <a:lnTo>
                    <a:pt x="78" y="109"/>
                  </a:lnTo>
                  <a:lnTo>
                    <a:pt x="78" y="74"/>
                  </a:lnTo>
                  <a:lnTo>
                    <a:pt x="90" y="74"/>
                  </a:lnTo>
                  <a:lnTo>
                    <a:pt x="108" y="74"/>
                  </a:lnTo>
                  <a:lnTo>
                    <a:pt x="121" y="75"/>
                  </a:lnTo>
                  <a:lnTo>
                    <a:pt x="131" y="77"/>
                  </a:lnTo>
                  <a:lnTo>
                    <a:pt x="141" y="83"/>
                  </a:lnTo>
                  <a:lnTo>
                    <a:pt x="151" y="88"/>
                  </a:lnTo>
                  <a:lnTo>
                    <a:pt x="161" y="93"/>
                  </a:lnTo>
                  <a:lnTo>
                    <a:pt x="171" y="99"/>
                  </a:lnTo>
                  <a:lnTo>
                    <a:pt x="183" y="101"/>
                  </a:lnTo>
                  <a:lnTo>
                    <a:pt x="198" y="103"/>
                  </a:lnTo>
                  <a:lnTo>
                    <a:pt x="206" y="103"/>
                  </a:lnTo>
                  <a:lnTo>
                    <a:pt x="213" y="100"/>
                  </a:lnTo>
                  <a:lnTo>
                    <a:pt x="218" y="97"/>
                  </a:lnTo>
                  <a:lnTo>
                    <a:pt x="222" y="93"/>
                  </a:lnTo>
                  <a:lnTo>
                    <a:pt x="227" y="88"/>
                  </a:lnTo>
                  <a:lnTo>
                    <a:pt x="230" y="81"/>
                  </a:lnTo>
                  <a:lnTo>
                    <a:pt x="233" y="75"/>
                  </a:lnTo>
                  <a:lnTo>
                    <a:pt x="235" y="68"/>
                  </a:lnTo>
                  <a:lnTo>
                    <a:pt x="238" y="52"/>
                  </a:lnTo>
                  <a:lnTo>
                    <a:pt x="239" y="35"/>
                  </a:lnTo>
                  <a:lnTo>
                    <a:pt x="241" y="18"/>
                  </a:lnTo>
                  <a:lnTo>
                    <a:pt x="241" y="0"/>
                  </a:lnTo>
                  <a:lnTo>
                    <a:pt x="242" y="7"/>
                  </a:lnTo>
                  <a:lnTo>
                    <a:pt x="246" y="15"/>
                  </a:lnTo>
                  <a:lnTo>
                    <a:pt x="254" y="24"/>
                  </a:lnTo>
                  <a:lnTo>
                    <a:pt x="262" y="36"/>
                  </a:lnTo>
                  <a:lnTo>
                    <a:pt x="283" y="62"/>
                  </a:lnTo>
                  <a:lnTo>
                    <a:pt x="307" y="85"/>
                  </a:lnTo>
                  <a:lnTo>
                    <a:pt x="319" y="97"/>
                  </a:lnTo>
                  <a:lnTo>
                    <a:pt x="329" y="107"/>
                  </a:lnTo>
                  <a:lnTo>
                    <a:pt x="337" y="113"/>
                  </a:lnTo>
                  <a:lnTo>
                    <a:pt x="343" y="115"/>
                  </a:lnTo>
                  <a:lnTo>
                    <a:pt x="358" y="120"/>
                  </a:lnTo>
                  <a:lnTo>
                    <a:pt x="373" y="123"/>
                  </a:lnTo>
                  <a:lnTo>
                    <a:pt x="386" y="124"/>
                  </a:lnTo>
                  <a:lnTo>
                    <a:pt x="398" y="124"/>
                  </a:lnTo>
                  <a:lnTo>
                    <a:pt x="411" y="123"/>
                  </a:lnTo>
                  <a:lnTo>
                    <a:pt x="422" y="123"/>
                  </a:lnTo>
                  <a:lnTo>
                    <a:pt x="434" y="124"/>
                  </a:lnTo>
                  <a:lnTo>
                    <a:pt x="445" y="127"/>
                  </a:lnTo>
                  <a:lnTo>
                    <a:pt x="450" y="131"/>
                  </a:lnTo>
                  <a:lnTo>
                    <a:pt x="453" y="136"/>
                  </a:lnTo>
                  <a:lnTo>
                    <a:pt x="455" y="140"/>
                  </a:lnTo>
                  <a:lnTo>
                    <a:pt x="458" y="147"/>
                  </a:lnTo>
                  <a:lnTo>
                    <a:pt x="462" y="159"/>
                  </a:lnTo>
                  <a:lnTo>
                    <a:pt x="466" y="171"/>
                  </a:lnTo>
                  <a:lnTo>
                    <a:pt x="469" y="177"/>
                  </a:lnTo>
                  <a:lnTo>
                    <a:pt x="471" y="183"/>
                  </a:lnTo>
                  <a:lnTo>
                    <a:pt x="475" y="188"/>
                  </a:lnTo>
                  <a:lnTo>
                    <a:pt x="479" y="193"/>
                  </a:lnTo>
                  <a:lnTo>
                    <a:pt x="485" y="197"/>
                  </a:lnTo>
                  <a:lnTo>
                    <a:pt x="490" y="201"/>
                  </a:lnTo>
                  <a:lnTo>
                    <a:pt x="497" y="204"/>
                  </a:lnTo>
                  <a:lnTo>
                    <a:pt x="506" y="205"/>
                  </a:lnTo>
                  <a:lnTo>
                    <a:pt x="525" y="204"/>
                  </a:lnTo>
                  <a:lnTo>
                    <a:pt x="546" y="203"/>
                  </a:lnTo>
                  <a:lnTo>
                    <a:pt x="565" y="200"/>
                  </a:lnTo>
                  <a:lnTo>
                    <a:pt x="578" y="200"/>
                  </a:lnTo>
                  <a:lnTo>
                    <a:pt x="583" y="200"/>
                  </a:lnTo>
                  <a:lnTo>
                    <a:pt x="589" y="201"/>
                  </a:lnTo>
                  <a:lnTo>
                    <a:pt x="593" y="203"/>
                  </a:lnTo>
                  <a:lnTo>
                    <a:pt x="595" y="204"/>
                  </a:lnTo>
                  <a:lnTo>
                    <a:pt x="598" y="207"/>
                  </a:lnTo>
                  <a:lnTo>
                    <a:pt x="599" y="211"/>
                  </a:lnTo>
                  <a:lnTo>
                    <a:pt x="601" y="215"/>
                  </a:lnTo>
                  <a:lnTo>
                    <a:pt x="601" y="219"/>
                  </a:lnTo>
                  <a:lnTo>
                    <a:pt x="601" y="237"/>
                  </a:lnTo>
                  <a:lnTo>
                    <a:pt x="602" y="260"/>
                  </a:lnTo>
                  <a:lnTo>
                    <a:pt x="603" y="269"/>
                  </a:lnTo>
                  <a:lnTo>
                    <a:pt x="605" y="280"/>
                  </a:lnTo>
                  <a:lnTo>
                    <a:pt x="609" y="293"/>
                  </a:lnTo>
                  <a:lnTo>
                    <a:pt x="614" y="305"/>
                  </a:lnTo>
                  <a:lnTo>
                    <a:pt x="621" y="319"/>
                  </a:lnTo>
                  <a:lnTo>
                    <a:pt x="627" y="332"/>
                  </a:lnTo>
                  <a:lnTo>
                    <a:pt x="635" y="344"/>
                  </a:lnTo>
                  <a:lnTo>
                    <a:pt x="645" y="356"/>
                  </a:lnTo>
                  <a:lnTo>
                    <a:pt x="642" y="367"/>
                  </a:lnTo>
                  <a:lnTo>
                    <a:pt x="641" y="376"/>
                  </a:lnTo>
                  <a:lnTo>
                    <a:pt x="638" y="385"/>
                  </a:lnTo>
                  <a:lnTo>
                    <a:pt x="634" y="395"/>
                  </a:lnTo>
                  <a:lnTo>
                    <a:pt x="630" y="404"/>
                  </a:lnTo>
                  <a:lnTo>
                    <a:pt x="625" y="412"/>
                  </a:lnTo>
                  <a:lnTo>
                    <a:pt x="619" y="420"/>
                  </a:lnTo>
                  <a:lnTo>
                    <a:pt x="614" y="428"/>
                  </a:lnTo>
                  <a:lnTo>
                    <a:pt x="607" y="435"/>
                  </a:lnTo>
                  <a:lnTo>
                    <a:pt x="601" y="440"/>
                  </a:lnTo>
                  <a:lnTo>
                    <a:pt x="593" y="445"/>
                  </a:lnTo>
                  <a:lnTo>
                    <a:pt x="585" y="451"/>
                  </a:lnTo>
                  <a:lnTo>
                    <a:pt x="577" y="453"/>
                  </a:lnTo>
                  <a:lnTo>
                    <a:pt x="567" y="456"/>
                  </a:lnTo>
                  <a:lnTo>
                    <a:pt x="558" y="457"/>
                  </a:lnTo>
                  <a:lnTo>
                    <a:pt x="547" y="459"/>
                  </a:lnTo>
                  <a:lnTo>
                    <a:pt x="539" y="457"/>
                  </a:lnTo>
                  <a:lnTo>
                    <a:pt x="529" y="455"/>
                  </a:lnTo>
                  <a:lnTo>
                    <a:pt x="518" y="451"/>
                  </a:lnTo>
                  <a:lnTo>
                    <a:pt x="506" y="444"/>
                  </a:lnTo>
                  <a:lnTo>
                    <a:pt x="479" y="429"/>
                  </a:lnTo>
                  <a:lnTo>
                    <a:pt x="451" y="413"/>
                  </a:lnTo>
                  <a:lnTo>
                    <a:pt x="422" y="397"/>
                  </a:lnTo>
                  <a:lnTo>
                    <a:pt x="391" y="383"/>
                  </a:lnTo>
                  <a:lnTo>
                    <a:pt x="377" y="376"/>
                  </a:lnTo>
                  <a:lnTo>
                    <a:pt x="363" y="372"/>
                  </a:lnTo>
                  <a:lnTo>
                    <a:pt x="350" y="369"/>
                  </a:lnTo>
                  <a:lnTo>
                    <a:pt x="337" y="368"/>
                  </a:lnTo>
                  <a:lnTo>
                    <a:pt x="330" y="369"/>
                  </a:lnTo>
                  <a:lnTo>
                    <a:pt x="325" y="372"/>
                  </a:lnTo>
                  <a:lnTo>
                    <a:pt x="319" y="376"/>
                  </a:lnTo>
                  <a:lnTo>
                    <a:pt x="315" y="383"/>
                  </a:lnTo>
                  <a:lnTo>
                    <a:pt x="311" y="389"/>
                  </a:lnTo>
                  <a:lnTo>
                    <a:pt x="309" y="396"/>
                  </a:lnTo>
                  <a:lnTo>
                    <a:pt x="307" y="403"/>
                  </a:lnTo>
                  <a:lnTo>
                    <a:pt x="307" y="411"/>
                  </a:lnTo>
                  <a:lnTo>
                    <a:pt x="290" y="409"/>
                  </a:lnTo>
                  <a:lnTo>
                    <a:pt x="275" y="407"/>
                  </a:lnTo>
                  <a:lnTo>
                    <a:pt x="262" y="403"/>
                  </a:lnTo>
                  <a:lnTo>
                    <a:pt x="253" y="399"/>
                  </a:lnTo>
                  <a:lnTo>
                    <a:pt x="243" y="408"/>
                  </a:lnTo>
                  <a:lnTo>
                    <a:pt x="235" y="421"/>
                  </a:lnTo>
                  <a:lnTo>
                    <a:pt x="233" y="429"/>
                  </a:lnTo>
                  <a:lnTo>
                    <a:pt x="230" y="439"/>
                  </a:lnTo>
                  <a:lnTo>
                    <a:pt x="229" y="448"/>
                  </a:lnTo>
                  <a:lnTo>
                    <a:pt x="229" y="459"/>
                  </a:lnTo>
                  <a:lnTo>
                    <a:pt x="229" y="469"/>
                  </a:lnTo>
                  <a:lnTo>
                    <a:pt x="230" y="479"/>
                  </a:lnTo>
                  <a:lnTo>
                    <a:pt x="233" y="487"/>
                  </a:lnTo>
                  <a:lnTo>
                    <a:pt x="234" y="493"/>
                  </a:lnTo>
                  <a:lnTo>
                    <a:pt x="238" y="508"/>
                  </a:lnTo>
                  <a:lnTo>
                    <a:pt x="241" y="525"/>
                  </a:lnTo>
                  <a:lnTo>
                    <a:pt x="242" y="535"/>
                  </a:lnTo>
                  <a:lnTo>
                    <a:pt x="245" y="541"/>
                  </a:lnTo>
                  <a:lnTo>
                    <a:pt x="246" y="543"/>
                  </a:lnTo>
                  <a:lnTo>
                    <a:pt x="246" y="545"/>
                  </a:lnTo>
                  <a:lnTo>
                    <a:pt x="243" y="547"/>
                  </a:lnTo>
                  <a:lnTo>
                    <a:pt x="241" y="54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3" name="Freeform 71"/>
            <p:cNvSpPr/>
            <p:nvPr/>
          </p:nvSpPr>
          <p:spPr bwMode="auto">
            <a:xfrm>
              <a:off x="4344262" y="3363865"/>
              <a:ext cx="222042" cy="241275"/>
            </a:xfrm>
            <a:custGeom>
              <a:avLst/>
              <a:gdLst>
                <a:gd name="T0" fmla="*/ 9 w 416"/>
                <a:gd name="T1" fmla="*/ 118 h 452"/>
                <a:gd name="T2" fmla="*/ 13 w 416"/>
                <a:gd name="T3" fmla="*/ 168 h 452"/>
                <a:gd name="T4" fmla="*/ 24 w 416"/>
                <a:gd name="T5" fmla="*/ 218 h 452"/>
                <a:gd name="T6" fmla="*/ 37 w 416"/>
                <a:gd name="T7" fmla="*/ 236 h 452"/>
                <a:gd name="T8" fmla="*/ 67 w 416"/>
                <a:gd name="T9" fmla="*/ 262 h 452"/>
                <a:gd name="T10" fmla="*/ 91 w 416"/>
                <a:gd name="T11" fmla="*/ 294 h 452"/>
                <a:gd name="T12" fmla="*/ 96 w 416"/>
                <a:gd name="T13" fmla="*/ 320 h 452"/>
                <a:gd name="T14" fmla="*/ 96 w 416"/>
                <a:gd name="T15" fmla="*/ 334 h 452"/>
                <a:gd name="T16" fmla="*/ 101 w 416"/>
                <a:gd name="T17" fmla="*/ 373 h 452"/>
                <a:gd name="T18" fmla="*/ 125 w 416"/>
                <a:gd name="T19" fmla="*/ 420 h 452"/>
                <a:gd name="T20" fmla="*/ 149 w 416"/>
                <a:gd name="T21" fmla="*/ 444 h 452"/>
                <a:gd name="T22" fmla="*/ 205 w 416"/>
                <a:gd name="T23" fmla="*/ 452 h 452"/>
                <a:gd name="T24" fmla="*/ 211 w 416"/>
                <a:gd name="T25" fmla="*/ 423 h 452"/>
                <a:gd name="T26" fmla="*/ 224 w 416"/>
                <a:gd name="T27" fmla="*/ 404 h 452"/>
                <a:gd name="T28" fmla="*/ 253 w 416"/>
                <a:gd name="T29" fmla="*/ 393 h 452"/>
                <a:gd name="T30" fmla="*/ 307 w 416"/>
                <a:gd name="T31" fmla="*/ 392 h 452"/>
                <a:gd name="T32" fmla="*/ 328 w 416"/>
                <a:gd name="T33" fmla="*/ 322 h 452"/>
                <a:gd name="T34" fmla="*/ 349 w 416"/>
                <a:gd name="T35" fmla="*/ 278 h 452"/>
                <a:gd name="T36" fmla="*/ 385 w 416"/>
                <a:gd name="T37" fmla="*/ 236 h 452"/>
                <a:gd name="T38" fmla="*/ 387 w 416"/>
                <a:gd name="T39" fmla="*/ 210 h 452"/>
                <a:gd name="T40" fmla="*/ 400 w 416"/>
                <a:gd name="T41" fmla="*/ 187 h 452"/>
                <a:gd name="T42" fmla="*/ 415 w 416"/>
                <a:gd name="T43" fmla="*/ 166 h 452"/>
                <a:gd name="T44" fmla="*/ 412 w 416"/>
                <a:gd name="T45" fmla="*/ 130 h 452"/>
                <a:gd name="T46" fmla="*/ 397 w 416"/>
                <a:gd name="T47" fmla="*/ 100 h 452"/>
                <a:gd name="T48" fmla="*/ 376 w 416"/>
                <a:gd name="T49" fmla="*/ 79 h 452"/>
                <a:gd name="T50" fmla="*/ 356 w 416"/>
                <a:gd name="T51" fmla="*/ 58 h 452"/>
                <a:gd name="T52" fmla="*/ 340 w 416"/>
                <a:gd name="T53" fmla="*/ 28 h 452"/>
                <a:gd name="T54" fmla="*/ 331 w 416"/>
                <a:gd name="T55" fmla="*/ 0 h 452"/>
                <a:gd name="T56" fmla="*/ 300 w 416"/>
                <a:gd name="T57" fmla="*/ 23 h 452"/>
                <a:gd name="T58" fmla="*/ 277 w 416"/>
                <a:gd name="T59" fmla="*/ 31 h 452"/>
                <a:gd name="T60" fmla="*/ 237 w 416"/>
                <a:gd name="T61" fmla="*/ 14 h 452"/>
                <a:gd name="T62" fmla="*/ 228 w 416"/>
                <a:gd name="T63" fmla="*/ 19 h 452"/>
                <a:gd name="T64" fmla="*/ 215 w 416"/>
                <a:gd name="T65" fmla="*/ 42 h 452"/>
                <a:gd name="T66" fmla="*/ 203 w 416"/>
                <a:gd name="T67" fmla="*/ 54 h 452"/>
                <a:gd name="T68" fmla="*/ 187 w 416"/>
                <a:gd name="T69" fmla="*/ 55 h 452"/>
                <a:gd name="T70" fmla="*/ 171 w 416"/>
                <a:gd name="T71" fmla="*/ 47 h 452"/>
                <a:gd name="T72" fmla="*/ 144 w 416"/>
                <a:gd name="T73" fmla="*/ 22 h 452"/>
                <a:gd name="T74" fmla="*/ 123 w 416"/>
                <a:gd name="T75" fmla="*/ 8 h 452"/>
                <a:gd name="T76" fmla="*/ 99 w 416"/>
                <a:gd name="T77" fmla="*/ 7 h 452"/>
                <a:gd name="T78" fmla="*/ 75 w 416"/>
                <a:gd name="T79" fmla="*/ 15 h 452"/>
                <a:gd name="T80" fmla="*/ 39 w 416"/>
                <a:gd name="T81" fmla="*/ 48 h 452"/>
                <a:gd name="T82" fmla="*/ 15 w 416"/>
                <a:gd name="T83" fmla="*/ 71 h 452"/>
                <a:gd name="T84" fmla="*/ 0 w 416"/>
                <a:gd name="T85" fmla="*/ 86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16"/>
                <a:gd name="T130" fmla="*/ 0 h 452"/>
                <a:gd name="T131" fmla="*/ 416 w 416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16" h="452" extrusionOk="0">
                  <a:moveTo>
                    <a:pt x="0" y="86"/>
                  </a:moveTo>
                  <a:lnTo>
                    <a:pt x="5" y="102"/>
                  </a:lnTo>
                  <a:lnTo>
                    <a:pt x="9" y="118"/>
                  </a:lnTo>
                  <a:lnTo>
                    <a:pt x="11" y="135"/>
                  </a:lnTo>
                  <a:lnTo>
                    <a:pt x="12" y="151"/>
                  </a:lnTo>
                  <a:lnTo>
                    <a:pt x="13" y="168"/>
                  </a:lnTo>
                  <a:lnTo>
                    <a:pt x="15" y="186"/>
                  </a:lnTo>
                  <a:lnTo>
                    <a:pt x="19" y="202"/>
                  </a:lnTo>
                  <a:lnTo>
                    <a:pt x="24" y="218"/>
                  </a:lnTo>
                  <a:lnTo>
                    <a:pt x="28" y="224"/>
                  </a:lnTo>
                  <a:lnTo>
                    <a:pt x="32" y="230"/>
                  </a:lnTo>
                  <a:lnTo>
                    <a:pt x="37" y="236"/>
                  </a:lnTo>
                  <a:lnTo>
                    <a:pt x="43" y="242"/>
                  </a:lnTo>
                  <a:lnTo>
                    <a:pt x="55" y="252"/>
                  </a:lnTo>
                  <a:lnTo>
                    <a:pt x="67" y="262"/>
                  </a:lnTo>
                  <a:lnTo>
                    <a:pt x="79" y="274"/>
                  </a:lnTo>
                  <a:lnTo>
                    <a:pt x="88" y="286"/>
                  </a:lnTo>
                  <a:lnTo>
                    <a:pt x="91" y="294"/>
                  </a:lnTo>
                  <a:lnTo>
                    <a:pt x="93" y="302"/>
                  </a:lnTo>
                  <a:lnTo>
                    <a:pt x="96" y="311"/>
                  </a:lnTo>
                  <a:lnTo>
                    <a:pt x="96" y="320"/>
                  </a:lnTo>
                  <a:lnTo>
                    <a:pt x="96" y="331"/>
                  </a:lnTo>
                  <a:lnTo>
                    <a:pt x="96" y="332"/>
                  </a:lnTo>
                  <a:lnTo>
                    <a:pt x="96" y="334"/>
                  </a:lnTo>
                  <a:lnTo>
                    <a:pt x="96" y="344"/>
                  </a:lnTo>
                  <a:lnTo>
                    <a:pt x="97" y="359"/>
                  </a:lnTo>
                  <a:lnTo>
                    <a:pt x="101" y="373"/>
                  </a:lnTo>
                  <a:lnTo>
                    <a:pt x="108" y="389"/>
                  </a:lnTo>
                  <a:lnTo>
                    <a:pt x="116" y="405"/>
                  </a:lnTo>
                  <a:lnTo>
                    <a:pt x="125" y="420"/>
                  </a:lnTo>
                  <a:lnTo>
                    <a:pt x="137" y="433"/>
                  </a:lnTo>
                  <a:lnTo>
                    <a:pt x="143" y="439"/>
                  </a:lnTo>
                  <a:lnTo>
                    <a:pt x="149" y="444"/>
                  </a:lnTo>
                  <a:lnTo>
                    <a:pt x="156" y="448"/>
                  </a:lnTo>
                  <a:lnTo>
                    <a:pt x="163" y="452"/>
                  </a:lnTo>
                  <a:lnTo>
                    <a:pt x="205" y="452"/>
                  </a:lnTo>
                  <a:lnTo>
                    <a:pt x="205" y="441"/>
                  </a:lnTo>
                  <a:lnTo>
                    <a:pt x="207" y="431"/>
                  </a:lnTo>
                  <a:lnTo>
                    <a:pt x="211" y="423"/>
                  </a:lnTo>
                  <a:lnTo>
                    <a:pt x="213" y="415"/>
                  </a:lnTo>
                  <a:lnTo>
                    <a:pt x="219" y="409"/>
                  </a:lnTo>
                  <a:lnTo>
                    <a:pt x="224" y="404"/>
                  </a:lnTo>
                  <a:lnTo>
                    <a:pt x="231" y="400"/>
                  </a:lnTo>
                  <a:lnTo>
                    <a:pt x="237" y="397"/>
                  </a:lnTo>
                  <a:lnTo>
                    <a:pt x="253" y="393"/>
                  </a:lnTo>
                  <a:lnTo>
                    <a:pt x="271" y="392"/>
                  </a:lnTo>
                  <a:lnTo>
                    <a:pt x="289" y="392"/>
                  </a:lnTo>
                  <a:lnTo>
                    <a:pt x="307" y="392"/>
                  </a:lnTo>
                  <a:lnTo>
                    <a:pt x="315" y="364"/>
                  </a:lnTo>
                  <a:lnTo>
                    <a:pt x="321" y="342"/>
                  </a:lnTo>
                  <a:lnTo>
                    <a:pt x="328" y="322"/>
                  </a:lnTo>
                  <a:lnTo>
                    <a:pt x="335" y="306"/>
                  </a:lnTo>
                  <a:lnTo>
                    <a:pt x="345" y="284"/>
                  </a:lnTo>
                  <a:lnTo>
                    <a:pt x="349" y="278"/>
                  </a:lnTo>
                  <a:lnTo>
                    <a:pt x="385" y="218"/>
                  </a:lnTo>
                  <a:lnTo>
                    <a:pt x="385" y="231"/>
                  </a:lnTo>
                  <a:lnTo>
                    <a:pt x="385" y="236"/>
                  </a:lnTo>
                  <a:lnTo>
                    <a:pt x="385" y="231"/>
                  </a:lnTo>
                  <a:lnTo>
                    <a:pt x="385" y="218"/>
                  </a:lnTo>
                  <a:lnTo>
                    <a:pt x="387" y="210"/>
                  </a:lnTo>
                  <a:lnTo>
                    <a:pt x="391" y="202"/>
                  </a:lnTo>
                  <a:lnTo>
                    <a:pt x="395" y="195"/>
                  </a:lnTo>
                  <a:lnTo>
                    <a:pt x="400" y="187"/>
                  </a:lnTo>
                  <a:lnTo>
                    <a:pt x="407" y="180"/>
                  </a:lnTo>
                  <a:lnTo>
                    <a:pt x="411" y="174"/>
                  </a:lnTo>
                  <a:lnTo>
                    <a:pt x="415" y="166"/>
                  </a:lnTo>
                  <a:lnTo>
                    <a:pt x="416" y="158"/>
                  </a:lnTo>
                  <a:lnTo>
                    <a:pt x="415" y="143"/>
                  </a:lnTo>
                  <a:lnTo>
                    <a:pt x="412" y="130"/>
                  </a:lnTo>
                  <a:lnTo>
                    <a:pt x="408" y="119"/>
                  </a:lnTo>
                  <a:lnTo>
                    <a:pt x="403" y="110"/>
                  </a:lnTo>
                  <a:lnTo>
                    <a:pt x="397" y="100"/>
                  </a:lnTo>
                  <a:lnTo>
                    <a:pt x="391" y="94"/>
                  </a:lnTo>
                  <a:lnTo>
                    <a:pt x="384" y="86"/>
                  </a:lnTo>
                  <a:lnTo>
                    <a:pt x="376" y="79"/>
                  </a:lnTo>
                  <a:lnTo>
                    <a:pt x="369" y="72"/>
                  </a:lnTo>
                  <a:lnTo>
                    <a:pt x="363" y="66"/>
                  </a:lnTo>
                  <a:lnTo>
                    <a:pt x="356" y="58"/>
                  </a:lnTo>
                  <a:lnTo>
                    <a:pt x="349" y="50"/>
                  </a:lnTo>
                  <a:lnTo>
                    <a:pt x="344" y="39"/>
                  </a:lnTo>
                  <a:lnTo>
                    <a:pt x="340" y="28"/>
                  </a:lnTo>
                  <a:lnTo>
                    <a:pt x="339" y="15"/>
                  </a:lnTo>
                  <a:lnTo>
                    <a:pt x="337" y="0"/>
                  </a:lnTo>
                  <a:lnTo>
                    <a:pt x="331" y="0"/>
                  </a:lnTo>
                  <a:lnTo>
                    <a:pt x="323" y="8"/>
                  </a:lnTo>
                  <a:lnTo>
                    <a:pt x="308" y="18"/>
                  </a:lnTo>
                  <a:lnTo>
                    <a:pt x="300" y="23"/>
                  </a:lnTo>
                  <a:lnTo>
                    <a:pt x="292" y="27"/>
                  </a:lnTo>
                  <a:lnTo>
                    <a:pt x="284" y="30"/>
                  </a:lnTo>
                  <a:lnTo>
                    <a:pt x="277" y="31"/>
                  </a:lnTo>
                  <a:lnTo>
                    <a:pt x="259" y="22"/>
                  </a:lnTo>
                  <a:lnTo>
                    <a:pt x="241" y="12"/>
                  </a:lnTo>
                  <a:lnTo>
                    <a:pt x="237" y="14"/>
                  </a:lnTo>
                  <a:lnTo>
                    <a:pt x="233" y="15"/>
                  </a:lnTo>
                  <a:lnTo>
                    <a:pt x="231" y="16"/>
                  </a:lnTo>
                  <a:lnTo>
                    <a:pt x="228" y="19"/>
                  </a:lnTo>
                  <a:lnTo>
                    <a:pt x="223" y="26"/>
                  </a:lnTo>
                  <a:lnTo>
                    <a:pt x="219" y="34"/>
                  </a:lnTo>
                  <a:lnTo>
                    <a:pt x="215" y="42"/>
                  </a:lnTo>
                  <a:lnTo>
                    <a:pt x="209" y="48"/>
                  </a:lnTo>
                  <a:lnTo>
                    <a:pt x="207" y="51"/>
                  </a:lnTo>
                  <a:lnTo>
                    <a:pt x="203" y="54"/>
                  </a:lnTo>
                  <a:lnTo>
                    <a:pt x="197" y="55"/>
                  </a:lnTo>
                  <a:lnTo>
                    <a:pt x="192" y="55"/>
                  </a:lnTo>
                  <a:lnTo>
                    <a:pt x="187" y="55"/>
                  </a:lnTo>
                  <a:lnTo>
                    <a:pt x="180" y="52"/>
                  </a:lnTo>
                  <a:lnTo>
                    <a:pt x="175" y="51"/>
                  </a:lnTo>
                  <a:lnTo>
                    <a:pt x="171" y="47"/>
                  </a:lnTo>
                  <a:lnTo>
                    <a:pt x="161" y="40"/>
                  </a:lnTo>
                  <a:lnTo>
                    <a:pt x="153" y="31"/>
                  </a:lnTo>
                  <a:lnTo>
                    <a:pt x="144" y="22"/>
                  </a:lnTo>
                  <a:lnTo>
                    <a:pt x="135" y="15"/>
                  </a:lnTo>
                  <a:lnTo>
                    <a:pt x="128" y="11"/>
                  </a:lnTo>
                  <a:lnTo>
                    <a:pt x="123" y="8"/>
                  </a:lnTo>
                  <a:lnTo>
                    <a:pt x="116" y="7"/>
                  </a:lnTo>
                  <a:lnTo>
                    <a:pt x="108" y="7"/>
                  </a:lnTo>
                  <a:lnTo>
                    <a:pt x="99" y="7"/>
                  </a:lnTo>
                  <a:lnTo>
                    <a:pt x="89" y="10"/>
                  </a:lnTo>
                  <a:lnTo>
                    <a:pt x="81" y="12"/>
                  </a:lnTo>
                  <a:lnTo>
                    <a:pt x="75" y="15"/>
                  </a:lnTo>
                  <a:lnTo>
                    <a:pt x="61" y="24"/>
                  </a:lnTo>
                  <a:lnTo>
                    <a:pt x="49" y="36"/>
                  </a:lnTo>
                  <a:lnTo>
                    <a:pt x="39" y="48"/>
                  </a:lnTo>
                  <a:lnTo>
                    <a:pt x="27" y="60"/>
                  </a:lnTo>
                  <a:lnTo>
                    <a:pt x="21" y="66"/>
                  </a:lnTo>
                  <a:lnTo>
                    <a:pt x="15" y="71"/>
                  </a:lnTo>
                  <a:lnTo>
                    <a:pt x="8" y="75"/>
                  </a:lnTo>
                  <a:lnTo>
                    <a:pt x="0" y="79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4" name="Freeform 72"/>
            <p:cNvSpPr/>
            <p:nvPr/>
          </p:nvSpPr>
          <p:spPr bwMode="auto">
            <a:xfrm>
              <a:off x="4396713" y="4433867"/>
              <a:ext cx="243023" cy="444086"/>
            </a:xfrm>
            <a:custGeom>
              <a:avLst/>
              <a:gdLst>
                <a:gd name="T0" fmla="*/ 336 w 458"/>
                <a:gd name="T1" fmla="*/ 194 h 830"/>
                <a:gd name="T2" fmla="*/ 327 w 458"/>
                <a:gd name="T3" fmla="*/ 149 h 830"/>
                <a:gd name="T4" fmla="*/ 348 w 458"/>
                <a:gd name="T5" fmla="*/ 112 h 830"/>
                <a:gd name="T6" fmla="*/ 368 w 458"/>
                <a:gd name="T7" fmla="*/ 80 h 830"/>
                <a:gd name="T8" fmla="*/ 353 w 458"/>
                <a:gd name="T9" fmla="*/ 29 h 830"/>
                <a:gd name="T10" fmla="*/ 334 w 458"/>
                <a:gd name="T11" fmla="*/ 7 h 830"/>
                <a:gd name="T12" fmla="*/ 299 w 458"/>
                <a:gd name="T13" fmla="*/ 0 h 830"/>
                <a:gd name="T14" fmla="*/ 273 w 458"/>
                <a:gd name="T15" fmla="*/ 8 h 830"/>
                <a:gd name="T16" fmla="*/ 233 w 458"/>
                <a:gd name="T17" fmla="*/ 12 h 830"/>
                <a:gd name="T18" fmla="*/ 189 w 458"/>
                <a:gd name="T19" fmla="*/ 4 h 830"/>
                <a:gd name="T20" fmla="*/ 143 w 458"/>
                <a:gd name="T21" fmla="*/ 0 h 830"/>
                <a:gd name="T22" fmla="*/ 117 w 458"/>
                <a:gd name="T23" fmla="*/ 11 h 830"/>
                <a:gd name="T24" fmla="*/ 129 w 458"/>
                <a:gd name="T25" fmla="*/ 95 h 830"/>
                <a:gd name="T26" fmla="*/ 153 w 458"/>
                <a:gd name="T27" fmla="*/ 181 h 830"/>
                <a:gd name="T28" fmla="*/ 157 w 458"/>
                <a:gd name="T29" fmla="*/ 256 h 830"/>
                <a:gd name="T30" fmla="*/ 164 w 458"/>
                <a:gd name="T31" fmla="*/ 294 h 830"/>
                <a:gd name="T32" fmla="*/ 179 w 458"/>
                <a:gd name="T33" fmla="*/ 313 h 830"/>
                <a:gd name="T34" fmla="*/ 208 w 458"/>
                <a:gd name="T35" fmla="*/ 324 h 830"/>
                <a:gd name="T36" fmla="*/ 192 w 458"/>
                <a:gd name="T37" fmla="*/ 390 h 830"/>
                <a:gd name="T38" fmla="*/ 181 w 458"/>
                <a:gd name="T39" fmla="*/ 416 h 830"/>
                <a:gd name="T40" fmla="*/ 191 w 458"/>
                <a:gd name="T41" fmla="*/ 469 h 830"/>
                <a:gd name="T42" fmla="*/ 199 w 458"/>
                <a:gd name="T43" fmla="*/ 524 h 830"/>
                <a:gd name="T44" fmla="*/ 188 w 458"/>
                <a:gd name="T45" fmla="*/ 538 h 830"/>
                <a:gd name="T46" fmla="*/ 139 w 458"/>
                <a:gd name="T47" fmla="*/ 566 h 830"/>
                <a:gd name="T48" fmla="*/ 84 w 458"/>
                <a:gd name="T49" fmla="*/ 554 h 830"/>
                <a:gd name="T50" fmla="*/ 65 w 458"/>
                <a:gd name="T51" fmla="*/ 565 h 830"/>
                <a:gd name="T52" fmla="*/ 60 w 458"/>
                <a:gd name="T53" fmla="*/ 590 h 830"/>
                <a:gd name="T54" fmla="*/ 72 w 458"/>
                <a:gd name="T55" fmla="*/ 624 h 830"/>
                <a:gd name="T56" fmla="*/ 84 w 458"/>
                <a:gd name="T57" fmla="*/ 656 h 830"/>
                <a:gd name="T58" fmla="*/ 72 w 458"/>
                <a:gd name="T59" fmla="*/ 686 h 830"/>
                <a:gd name="T60" fmla="*/ 13 w 458"/>
                <a:gd name="T61" fmla="*/ 722 h 830"/>
                <a:gd name="T62" fmla="*/ 0 w 458"/>
                <a:gd name="T63" fmla="*/ 753 h 830"/>
                <a:gd name="T64" fmla="*/ 9 w 458"/>
                <a:gd name="T65" fmla="*/ 771 h 830"/>
                <a:gd name="T66" fmla="*/ 48 w 458"/>
                <a:gd name="T67" fmla="*/ 793 h 830"/>
                <a:gd name="T68" fmla="*/ 100 w 458"/>
                <a:gd name="T69" fmla="*/ 807 h 830"/>
                <a:gd name="T70" fmla="*/ 160 w 458"/>
                <a:gd name="T71" fmla="*/ 823 h 830"/>
                <a:gd name="T72" fmla="*/ 229 w 458"/>
                <a:gd name="T73" fmla="*/ 826 h 830"/>
                <a:gd name="T74" fmla="*/ 328 w 458"/>
                <a:gd name="T75" fmla="*/ 821 h 830"/>
                <a:gd name="T76" fmla="*/ 388 w 458"/>
                <a:gd name="T77" fmla="*/ 814 h 830"/>
                <a:gd name="T78" fmla="*/ 368 w 458"/>
                <a:gd name="T79" fmla="*/ 674 h 830"/>
                <a:gd name="T80" fmla="*/ 409 w 458"/>
                <a:gd name="T81" fmla="*/ 698 h 830"/>
                <a:gd name="T82" fmla="*/ 446 w 458"/>
                <a:gd name="T83" fmla="*/ 722 h 830"/>
                <a:gd name="T84" fmla="*/ 458 w 458"/>
                <a:gd name="T85" fmla="*/ 654 h 830"/>
                <a:gd name="T86" fmla="*/ 458 w 458"/>
                <a:gd name="T87" fmla="*/ 481 h 830"/>
                <a:gd name="T88" fmla="*/ 448 w 458"/>
                <a:gd name="T89" fmla="*/ 438 h 830"/>
                <a:gd name="T90" fmla="*/ 421 w 458"/>
                <a:gd name="T91" fmla="*/ 404 h 830"/>
                <a:gd name="T92" fmla="*/ 394 w 458"/>
                <a:gd name="T93" fmla="*/ 392 h 830"/>
                <a:gd name="T94" fmla="*/ 348 w 458"/>
                <a:gd name="T95" fmla="*/ 378 h 830"/>
                <a:gd name="T96" fmla="*/ 328 w 458"/>
                <a:gd name="T97" fmla="*/ 356 h 830"/>
                <a:gd name="T98" fmla="*/ 328 w 458"/>
                <a:gd name="T99" fmla="*/ 321 h 830"/>
                <a:gd name="T100" fmla="*/ 349 w 458"/>
                <a:gd name="T101" fmla="*/ 286 h 830"/>
                <a:gd name="T102" fmla="*/ 385 w 458"/>
                <a:gd name="T103" fmla="*/ 241 h 8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58"/>
                <a:gd name="T157" fmla="*/ 0 h 830"/>
                <a:gd name="T158" fmla="*/ 458 w 458"/>
                <a:gd name="T159" fmla="*/ 830 h 8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58" h="830" extrusionOk="0">
                  <a:moveTo>
                    <a:pt x="368" y="222"/>
                  </a:moveTo>
                  <a:lnTo>
                    <a:pt x="356" y="213"/>
                  </a:lnTo>
                  <a:lnTo>
                    <a:pt x="342" y="201"/>
                  </a:lnTo>
                  <a:lnTo>
                    <a:pt x="336" y="194"/>
                  </a:lnTo>
                  <a:lnTo>
                    <a:pt x="331" y="185"/>
                  </a:lnTo>
                  <a:lnTo>
                    <a:pt x="327" y="174"/>
                  </a:lnTo>
                  <a:lnTo>
                    <a:pt x="325" y="162"/>
                  </a:lnTo>
                  <a:lnTo>
                    <a:pt x="327" y="149"/>
                  </a:lnTo>
                  <a:lnTo>
                    <a:pt x="329" y="138"/>
                  </a:lnTo>
                  <a:lnTo>
                    <a:pt x="334" y="128"/>
                  </a:lnTo>
                  <a:lnTo>
                    <a:pt x="340" y="120"/>
                  </a:lnTo>
                  <a:lnTo>
                    <a:pt x="348" y="112"/>
                  </a:lnTo>
                  <a:lnTo>
                    <a:pt x="356" y="104"/>
                  </a:lnTo>
                  <a:lnTo>
                    <a:pt x="365" y="97"/>
                  </a:lnTo>
                  <a:lnTo>
                    <a:pt x="373" y="91"/>
                  </a:lnTo>
                  <a:lnTo>
                    <a:pt x="368" y="80"/>
                  </a:lnTo>
                  <a:lnTo>
                    <a:pt x="364" y="65"/>
                  </a:lnTo>
                  <a:lnTo>
                    <a:pt x="361" y="51"/>
                  </a:lnTo>
                  <a:lnTo>
                    <a:pt x="356" y="36"/>
                  </a:lnTo>
                  <a:lnTo>
                    <a:pt x="353" y="29"/>
                  </a:lnTo>
                  <a:lnTo>
                    <a:pt x="350" y="23"/>
                  </a:lnTo>
                  <a:lnTo>
                    <a:pt x="345" y="16"/>
                  </a:lnTo>
                  <a:lnTo>
                    <a:pt x="341" y="11"/>
                  </a:lnTo>
                  <a:lnTo>
                    <a:pt x="334" y="7"/>
                  </a:lnTo>
                  <a:lnTo>
                    <a:pt x="327" y="3"/>
                  </a:lnTo>
                  <a:lnTo>
                    <a:pt x="317" y="0"/>
                  </a:lnTo>
                  <a:lnTo>
                    <a:pt x="308" y="0"/>
                  </a:lnTo>
                  <a:lnTo>
                    <a:pt x="299" y="0"/>
                  </a:lnTo>
                  <a:lnTo>
                    <a:pt x="292" y="1"/>
                  </a:lnTo>
                  <a:lnTo>
                    <a:pt x="285" y="4"/>
                  </a:lnTo>
                  <a:lnTo>
                    <a:pt x="280" y="5"/>
                  </a:lnTo>
                  <a:lnTo>
                    <a:pt x="273" y="8"/>
                  </a:lnTo>
                  <a:lnTo>
                    <a:pt x="265" y="11"/>
                  </a:lnTo>
                  <a:lnTo>
                    <a:pt x="257" y="12"/>
                  </a:lnTo>
                  <a:lnTo>
                    <a:pt x="247" y="12"/>
                  </a:lnTo>
                  <a:lnTo>
                    <a:pt x="233" y="12"/>
                  </a:lnTo>
                  <a:lnTo>
                    <a:pt x="220" y="11"/>
                  </a:lnTo>
                  <a:lnTo>
                    <a:pt x="209" y="8"/>
                  </a:lnTo>
                  <a:lnTo>
                    <a:pt x="199" y="5"/>
                  </a:lnTo>
                  <a:lnTo>
                    <a:pt x="189" y="4"/>
                  </a:lnTo>
                  <a:lnTo>
                    <a:pt x="177" y="1"/>
                  </a:lnTo>
                  <a:lnTo>
                    <a:pt x="165" y="0"/>
                  </a:lnTo>
                  <a:lnTo>
                    <a:pt x="151" y="0"/>
                  </a:lnTo>
                  <a:lnTo>
                    <a:pt x="143" y="0"/>
                  </a:lnTo>
                  <a:lnTo>
                    <a:pt x="136" y="1"/>
                  </a:lnTo>
                  <a:lnTo>
                    <a:pt x="131" y="3"/>
                  </a:lnTo>
                  <a:lnTo>
                    <a:pt x="125" y="4"/>
                  </a:lnTo>
                  <a:lnTo>
                    <a:pt x="117" y="11"/>
                  </a:lnTo>
                  <a:lnTo>
                    <a:pt x="109" y="17"/>
                  </a:lnTo>
                  <a:lnTo>
                    <a:pt x="115" y="47"/>
                  </a:lnTo>
                  <a:lnTo>
                    <a:pt x="121" y="72"/>
                  </a:lnTo>
                  <a:lnTo>
                    <a:pt x="129" y="95"/>
                  </a:lnTo>
                  <a:lnTo>
                    <a:pt x="137" y="117"/>
                  </a:lnTo>
                  <a:lnTo>
                    <a:pt x="145" y="141"/>
                  </a:lnTo>
                  <a:lnTo>
                    <a:pt x="151" y="166"/>
                  </a:lnTo>
                  <a:lnTo>
                    <a:pt x="153" y="181"/>
                  </a:lnTo>
                  <a:lnTo>
                    <a:pt x="155" y="197"/>
                  </a:lnTo>
                  <a:lnTo>
                    <a:pt x="156" y="216"/>
                  </a:lnTo>
                  <a:lnTo>
                    <a:pt x="157" y="234"/>
                  </a:lnTo>
                  <a:lnTo>
                    <a:pt x="157" y="256"/>
                  </a:lnTo>
                  <a:lnTo>
                    <a:pt x="159" y="273"/>
                  </a:lnTo>
                  <a:lnTo>
                    <a:pt x="160" y="281"/>
                  </a:lnTo>
                  <a:lnTo>
                    <a:pt x="161" y="288"/>
                  </a:lnTo>
                  <a:lnTo>
                    <a:pt x="164" y="294"/>
                  </a:lnTo>
                  <a:lnTo>
                    <a:pt x="167" y="300"/>
                  </a:lnTo>
                  <a:lnTo>
                    <a:pt x="171" y="305"/>
                  </a:lnTo>
                  <a:lnTo>
                    <a:pt x="175" y="309"/>
                  </a:lnTo>
                  <a:lnTo>
                    <a:pt x="179" y="313"/>
                  </a:lnTo>
                  <a:lnTo>
                    <a:pt x="185" y="317"/>
                  </a:lnTo>
                  <a:lnTo>
                    <a:pt x="192" y="320"/>
                  </a:lnTo>
                  <a:lnTo>
                    <a:pt x="199" y="322"/>
                  </a:lnTo>
                  <a:lnTo>
                    <a:pt x="208" y="324"/>
                  </a:lnTo>
                  <a:lnTo>
                    <a:pt x="217" y="325"/>
                  </a:lnTo>
                  <a:lnTo>
                    <a:pt x="217" y="361"/>
                  </a:lnTo>
                  <a:lnTo>
                    <a:pt x="204" y="377"/>
                  </a:lnTo>
                  <a:lnTo>
                    <a:pt x="192" y="390"/>
                  </a:lnTo>
                  <a:lnTo>
                    <a:pt x="188" y="397"/>
                  </a:lnTo>
                  <a:lnTo>
                    <a:pt x="184" y="402"/>
                  </a:lnTo>
                  <a:lnTo>
                    <a:pt x="181" y="409"/>
                  </a:lnTo>
                  <a:lnTo>
                    <a:pt x="181" y="416"/>
                  </a:lnTo>
                  <a:lnTo>
                    <a:pt x="181" y="430"/>
                  </a:lnTo>
                  <a:lnTo>
                    <a:pt x="184" y="444"/>
                  </a:lnTo>
                  <a:lnTo>
                    <a:pt x="187" y="457"/>
                  </a:lnTo>
                  <a:lnTo>
                    <a:pt x="191" y="469"/>
                  </a:lnTo>
                  <a:lnTo>
                    <a:pt x="193" y="482"/>
                  </a:lnTo>
                  <a:lnTo>
                    <a:pt x="196" y="494"/>
                  </a:lnTo>
                  <a:lnTo>
                    <a:pt x="199" y="509"/>
                  </a:lnTo>
                  <a:lnTo>
                    <a:pt x="199" y="524"/>
                  </a:lnTo>
                  <a:lnTo>
                    <a:pt x="199" y="528"/>
                  </a:lnTo>
                  <a:lnTo>
                    <a:pt x="196" y="530"/>
                  </a:lnTo>
                  <a:lnTo>
                    <a:pt x="193" y="534"/>
                  </a:lnTo>
                  <a:lnTo>
                    <a:pt x="188" y="538"/>
                  </a:lnTo>
                  <a:lnTo>
                    <a:pt x="177" y="546"/>
                  </a:lnTo>
                  <a:lnTo>
                    <a:pt x="164" y="554"/>
                  </a:lnTo>
                  <a:lnTo>
                    <a:pt x="151" y="561"/>
                  </a:lnTo>
                  <a:lnTo>
                    <a:pt x="139" y="566"/>
                  </a:lnTo>
                  <a:lnTo>
                    <a:pt x="128" y="570"/>
                  </a:lnTo>
                  <a:lnTo>
                    <a:pt x="121" y="572"/>
                  </a:lnTo>
                  <a:lnTo>
                    <a:pt x="103" y="562"/>
                  </a:lnTo>
                  <a:lnTo>
                    <a:pt x="84" y="554"/>
                  </a:lnTo>
                  <a:lnTo>
                    <a:pt x="79" y="554"/>
                  </a:lnTo>
                  <a:lnTo>
                    <a:pt x="73" y="557"/>
                  </a:lnTo>
                  <a:lnTo>
                    <a:pt x="69" y="561"/>
                  </a:lnTo>
                  <a:lnTo>
                    <a:pt x="65" y="565"/>
                  </a:lnTo>
                  <a:lnTo>
                    <a:pt x="64" y="570"/>
                  </a:lnTo>
                  <a:lnTo>
                    <a:pt x="61" y="577"/>
                  </a:lnTo>
                  <a:lnTo>
                    <a:pt x="61" y="584"/>
                  </a:lnTo>
                  <a:lnTo>
                    <a:pt x="60" y="590"/>
                  </a:lnTo>
                  <a:lnTo>
                    <a:pt x="61" y="598"/>
                  </a:lnTo>
                  <a:lnTo>
                    <a:pt x="64" y="608"/>
                  </a:lnTo>
                  <a:lnTo>
                    <a:pt x="68" y="616"/>
                  </a:lnTo>
                  <a:lnTo>
                    <a:pt x="72" y="624"/>
                  </a:lnTo>
                  <a:lnTo>
                    <a:pt x="77" y="630"/>
                  </a:lnTo>
                  <a:lnTo>
                    <a:pt x="81" y="640"/>
                  </a:lnTo>
                  <a:lnTo>
                    <a:pt x="84" y="648"/>
                  </a:lnTo>
                  <a:lnTo>
                    <a:pt x="84" y="656"/>
                  </a:lnTo>
                  <a:lnTo>
                    <a:pt x="84" y="665"/>
                  </a:lnTo>
                  <a:lnTo>
                    <a:pt x="81" y="673"/>
                  </a:lnTo>
                  <a:lnTo>
                    <a:pt x="77" y="681"/>
                  </a:lnTo>
                  <a:lnTo>
                    <a:pt x="72" y="686"/>
                  </a:lnTo>
                  <a:lnTo>
                    <a:pt x="57" y="695"/>
                  </a:lnTo>
                  <a:lnTo>
                    <a:pt x="43" y="705"/>
                  </a:lnTo>
                  <a:lnTo>
                    <a:pt x="27" y="713"/>
                  </a:lnTo>
                  <a:lnTo>
                    <a:pt x="13" y="722"/>
                  </a:lnTo>
                  <a:lnTo>
                    <a:pt x="8" y="727"/>
                  </a:lnTo>
                  <a:lnTo>
                    <a:pt x="4" y="735"/>
                  </a:lnTo>
                  <a:lnTo>
                    <a:pt x="1" y="743"/>
                  </a:lnTo>
                  <a:lnTo>
                    <a:pt x="0" y="753"/>
                  </a:lnTo>
                  <a:lnTo>
                    <a:pt x="1" y="758"/>
                  </a:lnTo>
                  <a:lnTo>
                    <a:pt x="3" y="762"/>
                  </a:lnTo>
                  <a:lnTo>
                    <a:pt x="5" y="767"/>
                  </a:lnTo>
                  <a:lnTo>
                    <a:pt x="9" y="771"/>
                  </a:lnTo>
                  <a:lnTo>
                    <a:pt x="17" y="778"/>
                  </a:lnTo>
                  <a:lnTo>
                    <a:pt x="28" y="783"/>
                  </a:lnTo>
                  <a:lnTo>
                    <a:pt x="39" y="787"/>
                  </a:lnTo>
                  <a:lnTo>
                    <a:pt x="48" y="793"/>
                  </a:lnTo>
                  <a:lnTo>
                    <a:pt x="56" y="797"/>
                  </a:lnTo>
                  <a:lnTo>
                    <a:pt x="60" y="801"/>
                  </a:lnTo>
                  <a:lnTo>
                    <a:pt x="84" y="806"/>
                  </a:lnTo>
                  <a:lnTo>
                    <a:pt x="100" y="807"/>
                  </a:lnTo>
                  <a:lnTo>
                    <a:pt x="115" y="810"/>
                  </a:lnTo>
                  <a:lnTo>
                    <a:pt x="131" y="814"/>
                  </a:lnTo>
                  <a:lnTo>
                    <a:pt x="145" y="818"/>
                  </a:lnTo>
                  <a:lnTo>
                    <a:pt x="160" y="823"/>
                  </a:lnTo>
                  <a:lnTo>
                    <a:pt x="175" y="827"/>
                  </a:lnTo>
                  <a:lnTo>
                    <a:pt x="189" y="830"/>
                  </a:lnTo>
                  <a:lnTo>
                    <a:pt x="205" y="830"/>
                  </a:lnTo>
                  <a:lnTo>
                    <a:pt x="229" y="826"/>
                  </a:lnTo>
                  <a:lnTo>
                    <a:pt x="255" y="823"/>
                  </a:lnTo>
                  <a:lnTo>
                    <a:pt x="279" y="822"/>
                  </a:lnTo>
                  <a:lnTo>
                    <a:pt x="304" y="821"/>
                  </a:lnTo>
                  <a:lnTo>
                    <a:pt x="328" y="821"/>
                  </a:lnTo>
                  <a:lnTo>
                    <a:pt x="352" y="821"/>
                  </a:lnTo>
                  <a:lnTo>
                    <a:pt x="374" y="822"/>
                  </a:lnTo>
                  <a:lnTo>
                    <a:pt x="397" y="825"/>
                  </a:lnTo>
                  <a:lnTo>
                    <a:pt x="388" y="814"/>
                  </a:lnTo>
                  <a:lnTo>
                    <a:pt x="382" y="806"/>
                  </a:lnTo>
                  <a:lnTo>
                    <a:pt x="377" y="799"/>
                  </a:lnTo>
                  <a:lnTo>
                    <a:pt x="368" y="789"/>
                  </a:lnTo>
                  <a:lnTo>
                    <a:pt x="368" y="674"/>
                  </a:lnTo>
                  <a:lnTo>
                    <a:pt x="381" y="680"/>
                  </a:lnTo>
                  <a:lnTo>
                    <a:pt x="393" y="685"/>
                  </a:lnTo>
                  <a:lnTo>
                    <a:pt x="401" y="691"/>
                  </a:lnTo>
                  <a:lnTo>
                    <a:pt x="409" y="698"/>
                  </a:lnTo>
                  <a:lnTo>
                    <a:pt x="416" y="705"/>
                  </a:lnTo>
                  <a:lnTo>
                    <a:pt x="424" y="711"/>
                  </a:lnTo>
                  <a:lnTo>
                    <a:pt x="434" y="717"/>
                  </a:lnTo>
                  <a:lnTo>
                    <a:pt x="446" y="722"/>
                  </a:lnTo>
                  <a:lnTo>
                    <a:pt x="452" y="703"/>
                  </a:lnTo>
                  <a:lnTo>
                    <a:pt x="456" y="686"/>
                  </a:lnTo>
                  <a:lnTo>
                    <a:pt x="457" y="670"/>
                  </a:lnTo>
                  <a:lnTo>
                    <a:pt x="458" y="654"/>
                  </a:lnTo>
                  <a:lnTo>
                    <a:pt x="458" y="621"/>
                  </a:lnTo>
                  <a:lnTo>
                    <a:pt x="458" y="578"/>
                  </a:lnTo>
                  <a:lnTo>
                    <a:pt x="458" y="529"/>
                  </a:lnTo>
                  <a:lnTo>
                    <a:pt x="458" y="481"/>
                  </a:lnTo>
                  <a:lnTo>
                    <a:pt x="457" y="470"/>
                  </a:lnTo>
                  <a:lnTo>
                    <a:pt x="454" y="460"/>
                  </a:lnTo>
                  <a:lnTo>
                    <a:pt x="452" y="449"/>
                  </a:lnTo>
                  <a:lnTo>
                    <a:pt x="448" y="438"/>
                  </a:lnTo>
                  <a:lnTo>
                    <a:pt x="442" y="429"/>
                  </a:lnTo>
                  <a:lnTo>
                    <a:pt x="437" y="420"/>
                  </a:lnTo>
                  <a:lnTo>
                    <a:pt x="430" y="412"/>
                  </a:lnTo>
                  <a:lnTo>
                    <a:pt x="421" y="404"/>
                  </a:lnTo>
                  <a:lnTo>
                    <a:pt x="416" y="400"/>
                  </a:lnTo>
                  <a:lnTo>
                    <a:pt x="409" y="396"/>
                  </a:lnTo>
                  <a:lnTo>
                    <a:pt x="401" y="393"/>
                  </a:lnTo>
                  <a:lnTo>
                    <a:pt x="394" y="392"/>
                  </a:lnTo>
                  <a:lnTo>
                    <a:pt x="378" y="388"/>
                  </a:lnTo>
                  <a:lnTo>
                    <a:pt x="362" y="384"/>
                  </a:lnTo>
                  <a:lnTo>
                    <a:pt x="354" y="381"/>
                  </a:lnTo>
                  <a:lnTo>
                    <a:pt x="348" y="378"/>
                  </a:lnTo>
                  <a:lnTo>
                    <a:pt x="341" y="374"/>
                  </a:lnTo>
                  <a:lnTo>
                    <a:pt x="336" y="369"/>
                  </a:lnTo>
                  <a:lnTo>
                    <a:pt x="332" y="364"/>
                  </a:lnTo>
                  <a:lnTo>
                    <a:pt x="328" y="356"/>
                  </a:lnTo>
                  <a:lnTo>
                    <a:pt x="327" y="348"/>
                  </a:lnTo>
                  <a:lnTo>
                    <a:pt x="325" y="337"/>
                  </a:lnTo>
                  <a:lnTo>
                    <a:pt x="327" y="328"/>
                  </a:lnTo>
                  <a:lnTo>
                    <a:pt x="328" y="321"/>
                  </a:lnTo>
                  <a:lnTo>
                    <a:pt x="329" y="314"/>
                  </a:lnTo>
                  <a:lnTo>
                    <a:pt x="332" y="308"/>
                  </a:lnTo>
                  <a:lnTo>
                    <a:pt x="340" y="297"/>
                  </a:lnTo>
                  <a:lnTo>
                    <a:pt x="349" y="286"/>
                  </a:lnTo>
                  <a:lnTo>
                    <a:pt x="358" y="277"/>
                  </a:lnTo>
                  <a:lnTo>
                    <a:pt x="369" y="266"/>
                  </a:lnTo>
                  <a:lnTo>
                    <a:pt x="378" y="254"/>
                  </a:lnTo>
                  <a:lnTo>
                    <a:pt x="385" y="241"/>
                  </a:lnTo>
                  <a:lnTo>
                    <a:pt x="368" y="22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5" name="Freeform 73"/>
            <p:cNvSpPr/>
            <p:nvPr/>
          </p:nvSpPr>
          <p:spPr bwMode="auto">
            <a:xfrm>
              <a:off x="3894932" y="4038735"/>
              <a:ext cx="487796" cy="552485"/>
            </a:xfrm>
            <a:custGeom>
              <a:avLst/>
              <a:gdLst>
                <a:gd name="T0" fmla="*/ 789 w 916"/>
                <a:gd name="T1" fmla="*/ 57 h 1035"/>
                <a:gd name="T2" fmla="*/ 711 w 916"/>
                <a:gd name="T3" fmla="*/ 41 h 1035"/>
                <a:gd name="T4" fmla="*/ 633 w 916"/>
                <a:gd name="T5" fmla="*/ 0 h 1035"/>
                <a:gd name="T6" fmla="*/ 612 w 916"/>
                <a:gd name="T7" fmla="*/ 12 h 1035"/>
                <a:gd name="T8" fmla="*/ 605 w 916"/>
                <a:gd name="T9" fmla="*/ 67 h 1035"/>
                <a:gd name="T10" fmla="*/ 495 w 916"/>
                <a:gd name="T11" fmla="*/ 95 h 1035"/>
                <a:gd name="T12" fmla="*/ 512 w 916"/>
                <a:gd name="T13" fmla="*/ 145 h 1035"/>
                <a:gd name="T14" fmla="*/ 439 w 916"/>
                <a:gd name="T15" fmla="*/ 140 h 1035"/>
                <a:gd name="T16" fmla="*/ 422 w 916"/>
                <a:gd name="T17" fmla="*/ 216 h 1035"/>
                <a:gd name="T18" fmla="*/ 376 w 916"/>
                <a:gd name="T19" fmla="*/ 277 h 1035"/>
                <a:gd name="T20" fmla="*/ 310 w 916"/>
                <a:gd name="T21" fmla="*/ 290 h 1035"/>
                <a:gd name="T22" fmla="*/ 224 w 916"/>
                <a:gd name="T23" fmla="*/ 208 h 1035"/>
                <a:gd name="T24" fmla="*/ 178 w 916"/>
                <a:gd name="T25" fmla="*/ 215 h 1035"/>
                <a:gd name="T26" fmla="*/ 142 w 916"/>
                <a:gd name="T27" fmla="*/ 205 h 1035"/>
                <a:gd name="T28" fmla="*/ 98 w 916"/>
                <a:gd name="T29" fmla="*/ 181 h 1035"/>
                <a:gd name="T30" fmla="*/ 30 w 916"/>
                <a:gd name="T31" fmla="*/ 220 h 1035"/>
                <a:gd name="T32" fmla="*/ 38 w 916"/>
                <a:gd name="T33" fmla="*/ 277 h 1035"/>
                <a:gd name="T34" fmla="*/ 146 w 916"/>
                <a:gd name="T35" fmla="*/ 332 h 1035"/>
                <a:gd name="T36" fmla="*/ 131 w 916"/>
                <a:gd name="T37" fmla="*/ 365 h 1035"/>
                <a:gd name="T38" fmla="*/ 42 w 916"/>
                <a:gd name="T39" fmla="*/ 378 h 1035"/>
                <a:gd name="T40" fmla="*/ 66 w 916"/>
                <a:gd name="T41" fmla="*/ 445 h 1035"/>
                <a:gd name="T42" fmla="*/ 154 w 916"/>
                <a:gd name="T43" fmla="*/ 470 h 1035"/>
                <a:gd name="T44" fmla="*/ 199 w 916"/>
                <a:gd name="T45" fmla="*/ 524 h 1035"/>
                <a:gd name="T46" fmla="*/ 171 w 916"/>
                <a:gd name="T47" fmla="*/ 580 h 1035"/>
                <a:gd name="T48" fmla="*/ 160 w 916"/>
                <a:gd name="T49" fmla="*/ 645 h 1035"/>
                <a:gd name="T50" fmla="*/ 218 w 916"/>
                <a:gd name="T51" fmla="*/ 714 h 1035"/>
                <a:gd name="T52" fmla="*/ 212 w 916"/>
                <a:gd name="T53" fmla="*/ 820 h 1035"/>
                <a:gd name="T54" fmla="*/ 238 w 916"/>
                <a:gd name="T55" fmla="*/ 820 h 1035"/>
                <a:gd name="T56" fmla="*/ 288 w 916"/>
                <a:gd name="T57" fmla="*/ 839 h 1035"/>
                <a:gd name="T58" fmla="*/ 335 w 916"/>
                <a:gd name="T59" fmla="*/ 820 h 1035"/>
                <a:gd name="T60" fmla="*/ 387 w 916"/>
                <a:gd name="T61" fmla="*/ 843 h 1035"/>
                <a:gd name="T62" fmla="*/ 415 w 916"/>
                <a:gd name="T63" fmla="*/ 810 h 1035"/>
                <a:gd name="T64" fmla="*/ 464 w 916"/>
                <a:gd name="T65" fmla="*/ 853 h 1035"/>
                <a:gd name="T66" fmla="*/ 528 w 916"/>
                <a:gd name="T67" fmla="*/ 929 h 1035"/>
                <a:gd name="T68" fmla="*/ 553 w 916"/>
                <a:gd name="T69" fmla="*/ 1009 h 1035"/>
                <a:gd name="T70" fmla="*/ 595 w 916"/>
                <a:gd name="T71" fmla="*/ 1021 h 1035"/>
                <a:gd name="T72" fmla="*/ 641 w 916"/>
                <a:gd name="T73" fmla="*/ 1035 h 1035"/>
                <a:gd name="T74" fmla="*/ 663 w 916"/>
                <a:gd name="T75" fmla="*/ 999 h 1035"/>
                <a:gd name="T76" fmla="*/ 680 w 916"/>
                <a:gd name="T77" fmla="*/ 961 h 1035"/>
                <a:gd name="T78" fmla="*/ 836 w 916"/>
                <a:gd name="T79" fmla="*/ 887 h 1035"/>
                <a:gd name="T80" fmla="*/ 820 w 916"/>
                <a:gd name="T81" fmla="*/ 808 h 1035"/>
                <a:gd name="T82" fmla="*/ 784 w 916"/>
                <a:gd name="T83" fmla="*/ 825 h 1035"/>
                <a:gd name="T84" fmla="*/ 768 w 916"/>
                <a:gd name="T85" fmla="*/ 802 h 1035"/>
                <a:gd name="T86" fmla="*/ 733 w 916"/>
                <a:gd name="T87" fmla="*/ 754 h 1035"/>
                <a:gd name="T88" fmla="*/ 676 w 916"/>
                <a:gd name="T89" fmla="*/ 676 h 1035"/>
                <a:gd name="T90" fmla="*/ 691 w 916"/>
                <a:gd name="T91" fmla="*/ 602 h 1035"/>
                <a:gd name="T92" fmla="*/ 679 w 916"/>
                <a:gd name="T93" fmla="*/ 542 h 1035"/>
                <a:gd name="T94" fmla="*/ 645 w 916"/>
                <a:gd name="T95" fmla="*/ 500 h 1035"/>
                <a:gd name="T96" fmla="*/ 689 w 916"/>
                <a:gd name="T97" fmla="*/ 446 h 1035"/>
                <a:gd name="T98" fmla="*/ 768 w 916"/>
                <a:gd name="T99" fmla="*/ 442 h 1035"/>
                <a:gd name="T100" fmla="*/ 829 w 916"/>
                <a:gd name="T101" fmla="*/ 448 h 1035"/>
                <a:gd name="T102" fmla="*/ 844 w 916"/>
                <a:gd name="T103" fmla="*/ 368 h 1035"/>
                <a:gd name="T104" fmla="*/ 851 w 916"/>
                <a:gd name="T105" fmla="*/ 265 h 1035"/>
                <a:gd name="T106" fmla="*/ 905 w 916"/>
                <a:gd name="T107" fmla="*/ 203 h 1035"/>
                <a:gd name="T108" fmla="*/ 913 w 916"/>
                <a:gd name="T109" fmla="*/ 135 h 1035"/>
                <a:gd name="T110" fmla="*/ 881 w 916"/>
                <a:gd name="T111" fmla="*/ 68 h 103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16"/>
                <a:gd name="T169" fmla="*/ 0 h 1035"/>
                <a:gd name="T170" fmla="*/ 916 w 916"/>
                <a:gd name="T171" fmla="*/ 1035 h 103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16" h="1035" extrusionOk="0">
                  <a:moveTo>
                    <a:pt x="849" y="43"/>
                  </a:moveTo>
                  <a:lnTo>
                    <a:pt x="839" y="43"/>
                  </a:lnTo>
                  <a:lnTo>
                    <a:pt x="829" y="45"/>
                  </a:lnTo>
                  <a:lnTo>
                    <a:pt x="820" y="48"/>
                  </a:lnTo>
                  <a:lnTo>
                    <a:pt x="811" y="52"/>
                  </a:lnTo>
                  <a:lnTo>
                    <a:pt x="800" y="55"/>
                  </a:lnTo>
                  <a:lnTo>
                    <a:pt x="789" y="57"/>
                  </a:lnTo>
                  <a:lnTo>
                    <a:pt x="779" y="60"/>
                  </a:lnTo>
                  <a:lnTo>
                    <a:pt x="765" y="60"/>
                  </a:lnTo>
                  <a:lnTo>
                    <a:pt x="753" y="60"/>
                  </a:lnTo>
                  <a:lnTo>
                    <a:pt x="743" y="57"/>
                  </a:lnTo>
                  <a:lnTo>
                    <a:pt x="733" y="55"/>
                  </a:lnTo>
                  <a:lnTo>
                    <a:pt x="725" y="51"/>
                  </a:lnTo>
                  <a:lnTo>
                    <a:pt x="711" y="41"/>
                  </a:lnTo>
                  <a:lnTo>
                    <a:pt x="697" y="31"/>
                  </a:lnTo>
                  <a:lnTo>
                    <a:pt x="684" y="19"/>
                  </a:lnTo>
                  <a:lnTo>
                    <a:pt x="669" y="9"/>
                  </a:lnTo>
                  <a:lnTo>
                    <a:pt x="661" y="5"/>
                  </a:lnTo>
                  <a:lnTo>
                    <a:pt x="653" y="3"/>
                  </a:lnTo>
                  <a:lnTo>
                    <a:pt x="644" y="1"/>
                  </a:lnTo>
                  <a:lnTo>
                    <a:pt x="633" y="0"/>
                  </a:lnTo>
                  <a:lnTo>
                    <a:pt x="627" y="0"/>
                  </a:lnTo>
                  <a:lnTo>
                    <a:pt x="623" y="1"/>
                  </a:lnTo>
                  <a:lnTo>
                    <a:pt x="619" y="3"/>
                  </a:lnTo>
                  <a:lnTo>
                    <a:pt x="616" y="4"/>
                  </a:lnTo>
                  <a:lnTo>
                    <a:pt x="615" y="7"/>
                  </a:lnTo>
                  <a:lnTo>
                    <a:pt x="613" y="9"/>
                  </a:lnTo>
                  <a:lnTo>
                    <a:pt x="612" y="12"/>
                  </a:lnTo>
                  <a:lnTo>
                    <a:pt x="613" y="16"/>
                  </a:lnTo>
                  <a:lnTo>
                    <a:pt x="613" y="24"/>
                  </a:lnTo>
                  <a:lnTo>
                    <a:pt x="615" y="33"/>
                  </a:lnTo>
                  <a:lnTo>
                    <a:pt x="616" y="44"/>
                  </a:lnTo>
                  <a:lnTo>
                    <a:pt x="615" y="55"/>
                  </a:lnTo>
                  <a:lnTo>
                    <a:pt x="611" y="61"/>
                  </a:lnTo>
                  <a:lnTo>
                    <a:pt x="605" y="67"/>
                  </a:lnTo>
                  <a:lnTo>
                    <a:pt x="599" y="71"/>
                  </a:lnTo>
                  <a:lnTo>
                    <a:pt x="593" y="75"/>
                  </a:lnTo>
                  <a:lnTo>
                    <a:pt x="579" y="80"/>
                  </a:lnTo>
                  <a:lnTo>
                    <a:pt x="564" y="83"/>
                  </a:lnTo>
                  <a:lnTo>
                    <a:pt x="531" y="85"/>
                  </a:lnTo>
                  <a:lnTo>
                    <a:pt x="495" y="84"/>
                  </a:lnTo>
                  <a:lnTo>
                    <a:pt x="495" y="95"/>
                  </a:lnTo>
                  <a:lnTo>
                    <a:pt x="498" y="103"/>
                  </a:lnTo>
                  <a:lnTo>
                    <a:pt x="500" y="111"/>
                  </a:lnTo>
                  <a:lnTo>
                    <a:pt x="504" y="117"/>
                  </a:lnTo>
                  <a:lnTo>
                    <a:pt x="507" y="123"/>
                  </a:lnTo>
                  <a:lnTo>
                    <a:pt x="510" y="129"/>
                  </a:lnTo>
                  <a:lnTo>
                    <a:pt x="512" y="136"/>
                  </a:lnTo>
                  <a:lnTo>
                    <a:pt x="512" y="145"/>
                  </a:lnTo>
                  <a:lnTo>
                    <a:pt x="496" y="145"/>
                  </a:lnTo>
                  <a:lnTo>
                    <a:pt x="483" y="145"/>
                  </a:lnTo>
                  <a:lnTo>
                    <a:pt x="472" y="143"/>
                  </a:lnTo>
                  <a:lnTo>
                    <a:pt x="464" y="140"/>
                  </a:lnTo>
                  <a:lnTo>
                    <a:pt x="456" y="139"/>
                  </a:lnTo>
                  <a:lnTo>
                    <a:pt x="448" y="139"/>
                  </a:lnTo>
                  <a:lnTo>
                    <a:pt x="439" y="140"/>
                  </a:lnTo>
                  <a:lnTo>
                    <a:pt x="428" y="145"/>
                  </a:lnTo>
                  <a:lnTo>
                    <a:pt x="428" y="168"/>
                  </a:lnTo>
                  <a:lnTo>
                    <a:pt x="428" y="181"/>
                  </a:lnTo>
                  <a:lnTo>
                    <a:pt x="428" y="189"/>
                  </a:lnTo>
                  <a:lnTo>
                    <a:pt x="427" y="197"/>
                  </a:lnTo>
                  <a:lnTo>
                    <a:pt x="424" y="207"/>
                  </a:lnTo>
                  <a:lnTo>
                    <a:pt x="422" y="216"/>
                  </a:lnTo>
                  <a:lnTo>
                    <a:pt x="416" y="227"/>
                  </a:lnTo>
                  <a:lnTo>
                    <a:pt x="412" y="236"/>
                  </a:lnTo>
                  <a:lnTo>
                    <a:pt x="407" y="245"/>
                  </a:lnTo>
                  <a:lnTo>
                    <a:pt x="400" y="253"/>
                  </a:lnTo>
                  <a:lnTo>
                    <a:pt x="392" y="262"/>
                  </a:lnTo>
                  <a:lnTo>
                    <a:pt x="386" y="270"/>
                  </a:lnTo>
                  <a:lnTo>
                    <a:pt x="376" y="277"/>
                  </a:lnTo>
                  <a:lnTo>
                    <a:pt x="367" y="284"/>
                  </a:lnTo>
                  <a:lnTo>
                    <a:pt x="358" y="288"/>
                  </a:lnTo>
                  <a:lnTo>
                    <a:pt x="348" y="292"/>
                  </a:lnTo>
                  <a:lnTo>
                    <a:pt x="338" y="294"/>
                  </a:lnTo>
                  <a:lnTo>
                    <a:pt x="326" y="296"/>
                  </a:lnTo>
                  <a:lnTo>
                    <a:pt x="318" y="294"/>
                  </a:lnTo>
                  <a:lnTo>
                    <a:pt x="310" y="290"/>
                  </a:lnTo>
                  <a:lnTo>
                    <a:pt x="302" y="286"/>
                  </a:lnTo>
                  <a:lnTo>
                    <a:pt x="294" y="280"/>
                  </a:lnTo>
                  <a:lnTo>
                    <a:pt x="279" y="265"/>
                  </a:lnTo>
                  <a:lnTo>
                    <a:pt x="264" y="247"/>
                  </a:lnTo>
                  <a:lnTo>
                    <a:pt x="250" y="229"/>
                  </a:lnTo>
                  <a:lnTo>
                    <a:pt x="232" y="215"/>
                  </a:lnTo>
                  <a:lnTo>
                    <a:pt x="224" y="208"/>
                  </a:lnTo>
                  <a:lnTo>
                    <a:pt x="215" y="203"/>
                  </a:lnTo>
                  <a:lnTo>
                    <a:pt x="204" y="200"/>
                  </a:lnTo>
                  <a:lnTo>
                    <a:pt x="194" y="199"/>
                  </a:lnTo>
                  <a:lnTo>
                    <a:pt x="190" y="201"/>
                  </a:lnTo>
                  <a:lnTo>
                    <a:pt x="184" y="208"/>
                  </a:lnTo>
                  <a:lnTo>
                    <a:pt x="180" y="212"/>
                  </a:lnTo>
                  <a:lnTo>
                    <a:pt x="178" y="215"/>
                  </a:lnTo>
                  <a:lnTo>
                    <a:pt x="174" y="216"/>
                  </a:lnTo>
                  <a:lnTo>
                    <a:pt x="170" y="217"/>
                  </a:lnTo>
                  <a:lnTo>
                    <a:pt x="164" y="217"/>
                  </a:lnTo>
                  <a:lnTo>
                    <a:pt x="159" y="216"/>
                  </a:lnTo>
                  <a:lnTo>
                    <a:pt x="154" y="213"/>
                  </a:lnTo>
                  <a:lnTo>
                    <a:pt x="150" y="212"/>
                  </a:lnTo>
                  <a:lnTo>
                    <a:pt x="142" y="205"/>
                  </a:lnTo>
                  <a:lnTo>
                    <a:pt x="134" y="199"/>
                  </a:lnTo>
                  <a:lnTo>
                    <a:pt x="126" y="192"/>
                  </a:lnTo>
                  <a:lnTo>
                    <a:pt x="118" y="187"/>
                  </a:lnTo>
                  <a:lnTo>
                    <a:pt x="112" y="184"/>
                  </a:lnTo>
                  <a:lnTo>
                    <a:pt x="108" y="183"/>
                  </a:lnTo>
                  <a:lnTo>
                    <a:pt x="103" y="181"/>
                  </a:lnTo>
                  <a:lnTo>
                    <a:pt x="98" y="181"/>
                  </a:lnTo>
                  <a:lnTo>
                    <a:pt x="91" y="181"/>
                  </a:lnTo>
                  <a:lnTo>
                    <a:pt x="83" y="183"/>
                  </a:lnTo>
                  <a:lnTo>
                    <a:pt x="76" y="185"/>
                  </a:lnTo>
                  <a:lnTo>
                    <a:pt x="70" y="189"/>
                  </a:lnTo>
                  <a:lnTo>
                    <a:pt x="55" y="197"/>
                  </a:lnTo>
                  <a:lnTo>
                    <a:pt x="42" y="208"/>
                  </a:lnTo>
                  <a:lnTo>
                    <a:pt x="30" y="220"/>
                  </a:lnTo>
                  <a:lnTo>
                    <a:pt x="19" y="232"/>
                  </a:lnTo>
                  <a:lnTo>
                    <a:pt x="8" y="243"/>
                  </a:lnTo>
                  <a:lnTo>
                    <a:pt x="0" y="253"/>
                  </a:lnTo>
                  <a:lnTo>
                    <a:pt x="10" y="260"/>
                  </a:lnTo>
                  <a:lnTo>
                    <a:pt x="19" y="266"/>
                  </a:lnTo>
                  <a:lnTo>
                    <a:pt x="28" y="273"/>
                  </a:lnTo>
                  <a:lnTo>
                    <a:pt x="38" y="277"/>
                  </a:lnTo>
                  <a:lnTo>
                    <a:pt x="55" y="285"/>
                  </a:lnTo>
                  <a:lnTo>
                    <a:pt x="72" y="292"/>
                  </a:lnTo>
                  <a:lnTo>
                    <a:pt x="102" y="300"/>
                  </a:lnTo>
                  <a:lnTo>
                    <a:pt x="122" y="308"/>
                  </a:lnTo>
                  <a:lnTo>
                    <a:pt x="131" y="316"/>
                  </a:lnTo>
                  <a:lnTo>
                    <a:pt x="140" y="324"/>
                  </a:lnTo>
                  <a:lnTo>
                    <a:pt x="146" y="332"/>
                  </a:lnTo>
                  <a:lnTo>
                    <a:pt x="150" y="338"/>
                  </a:lnTo>
                  <a:lnTo>
                    <a:pt x="152" y="345"/>
                  </a:lnTo>
                  <a:lnTo>
                    <a:pt x="151" y="350"/>
                  </a:lnTo>
                  <a:lnTo>
                    <a:pt x="150" y="356"/>
                  </a:lnTo>
                  <a:lnTo>
                    <a:pt x="146" y="360"/>
                  </a:lnTo>
                  <a:lnTo>
                    <a:pt x="139" y="362"/>
                  </a:lnTo>
                  <a:lnTo>
                    <a:pt x="131" y="365"/>
                  </a:lnTo>
                  <a:lnTo>
                    <a:pt x="122" y="366"/>
                  </a:lnTo>
                  <a:lnTo>
                    <a:pt x="110" y="368"/>
                  </a:lnTo>
                  <a:lnTo>
                    <a:pt x="96" y="368"/>
                  </a:lnTo>
                  <a:lnTo>
                    <a:pt x="80" y="366"/>
                  </a:lnTo>
                  <a:lnTo>
                    <a:pt x="63" y="364"/>
                  </a:lnTo>
                  <a:lnTo>
                    <a:pt x="43" y="361"/>
                  </a:lnTo>
                  <a:lnTo>
                    <a:pt x="42" y="378"/>
                  </a:lnTo>
                  <a:lnTo>
                    <a:pt x="40" y="398"/>
                  </a:lnTo>
                  <a:lnTo>
                    <a:pt x="40" y="410"/>
                  </a:lnTo>
                  <a:lnTo>
                    <a:pt x="40" y="422"/>
                  </a:lnTo>
                  <a:lnTo>
                    <a:pt x="42" y="434"/>
                  </a:lnTo>
                  <a:lnTo>
                    <a:pt x="43" y="446"/>
                  </a:lnTo>
                  <a:lnTo>
                    <a:pt x="54" y="445"/>
                  </a:lnTo>
                  <a:lnTo>
                    <a:pt x="66" y="445"/>
                  </a:lnTo>
                  <a:lnTo>
                    <a:pt x="78" y="446"/>
                  </a:lnTo>
                  <a:lnTo>
                    <a:pt x="91" y="449"/>
                  </a:lnTo>
                  <a:lnTo>
                    <a:pt x="103" y="452"/>
                  </a:lnTo>
                  <a:lnTo>
                    <a:pt x="116" y="456"/>
                  </a:lnTo>
                  <a:lnTo>
                    <a:pt x="130" y="460"/>
                  </a:lnTo>
                  <a:lnTo>
                    <a:pt x="142" y="465"/>
                  </a:lnTo>
                  <a:lnTo>
                    <a:pt x="154" y="470"/>
                  </a:lnTo>
                  <a:lnTo>
                    <a:pt x="164" y="477"/>
                  </a:lnTo>
                  <a:lnTo>
                    <a:pt x="174" y="484"/>
                  </a:lnTo>
                  <a:lnTo>
                    <a:pt x="183" y="490"/>
                  </a:lnTo>
                  <a:lnTo>
                    <a:pt x="190" y="498"/>
                  </a:lnTo>
                  <a:lnTo>
                    <a:pt x="195" y="506"/>
                  </a:lnTo>
                  <a:lnTo>
                    <a:pt x="199" y="516"/>
                  </a:lnTo>
                  <a:lnTo>
                    <a:pt x="199" y="524"/>
                  </a:lnTo>
                  <a:lnTo>
                    <a:pt x="199" y="530"/>
                  </a:lnTo>
                  <a:lnTo>
                    <a:pt x="198" y="537"/>
                  </a:lnTo>
                  <a:lnTo>
                    <a:pt x="196" y="542"/>
                  </a:lnTo>
                  <a:lnTo>
                    <a:pt x="194" y="548"/>
                  </a:lnTo>
                  <a:lnTo>
                    <a:pt x="186" y="558"/>
                  </a:lnTo>
                  <a:lnTo>
                    <a:pt x="179" y="569"/>
                  </a:lnTo>
                  <a:lnTo>
                    <a:pt x="171" y="580"/>
                  </a:lnTo>
                  <a:lnTo>
                    <a:pt x="164" y="593"/>
                  </a:lnTo>
                  <a:lnTo>
                    <a:pt x="162" y="600"/>
                  </a:lnTo>
                  <a:lnTo>
                    <a:pt x="159" y="608"/>
                  </a:lnTo>
                  <a:lnTo>
                    <a:pt x="158" y="617"/>
                  </a:lnTo>
                  <a:lnTo>
                    <a:pt x="158" y="626"/>
                  </a:lnTo>
                  <a:lnTo>
                    <a:pt x="158" y="636"/>
                  </a:lnTo>
                  <a:lnTo>
                    <a:pt x="160" y="645"/>
                  </a:lnTo>
                  <a:lnTo>
                    <a:pt x="163" y="653"/>
                  </a:lnTo>
                  <a:lnTo>
                    <a:pt x="168" y="660"/>
                  </a:lnTo>
                  <a:lnTo>
                    <a:pt x="179" y="673"/>
                  </a:lnTo>
                  <a:lnTo>
                    <a:pt x="191" y="685"/>
                  </a:lnTo>
                  <a:lnTo>
                    <a:pt x="203" y="696"/>
                  </a:lnTo>
                  <a:lnTo>
                    <a:pt x="214" y="708"/>
                  </a:lnTo>
                  <a:lnTo>
                    <a:pt x="218" y="714"/>
                  </a:lnTo>
                  <a:lnTo>
                    <a:pt x="220" y="720"/>
                  </a:lnTo>
                  <a:lnTo>
                    <a:pt x="223" y="728"/>
                  </a:lnTo>
                  <a:lnTo>
                    <a:pt x="224" y="734"/>
                  </a:lnTo>
                  <a:lnTo>
                    <a:pt x="222" y="757"/>
                  </a:lnTo>
                  <a:lnTo>
                    <a:pt x="218" y="777"/>
                  </a:lnTo>
                  <a:lnTo>
                    <a:pt x="214" y="797"/>
                  </a:lnTo>
                  <a:lnTo>
                    <a:pt x="212" y="820"/>
                  </a:lnTo>
                  <a:lnTo>
                    <a:pt x="212" y="817"/>
                  </a:lnTo>
                  <a:lnTo>
                    <a:pt x="214" y="817"/>
                  </a:lnTo>
                  <a:lnTo>
                    <a:pt x="216" y="817"/>
                  </a:lnTo>
                  <a:lnTo>
                    <a:pt x="222" y="818"/>
                  </a:lnTo>
                  <a:lnTo>
                    <a:pt x="230" y="820"/>
                  </a:lnTo>
                  <a:lnTo>
                    <a:pt x="238" y="820"/>
                  </a:lnTo>
                  <a:lnTo>
                    <a:pt x="246" y="821"/>
                  </a:lnTo>
                  <a:lnTo>
                    <a:pt x="252" y="824"/>
                  </a:lnTo>
                  <a:lnTo>
                    <a:pt x="259" y="828"/>
                  </a:lnTo>
                  <a:lnTo>
                    <a:pt x="271" y="839"/>
                  </a:lnTo>
                  <a:lnTo>
                    <a:pt x="284" y="855"/>
                  </a:lnTo>
                  <a:lnTo>
                    <a:pt x="286" y="846"/>
                  </a:lnTo>
                  <a:lnTo>
                    <a:pt x="288" y="839"/>
                  </a:lnTo>
                  <a:lnTo>
                    <a:pt x="292" y="833"/>
                  </a:lnTo>
                  <a:lnTo>
                    <a:pt x="298" y="828"/>
                  </a:lnTo>
                  <a:lnTo>
                    <a:pt x="304" y="824"/>
                  </a:lnTo>
                  <a:lnTo>
                    <a:pt x="312" y="821"/>
                  </a:lnTo>
                  <a:lnTo>
                    <a:pt x="319" y="820"/>
                  </a:lnTo>
                  <a:lnTo>
                    <a:pt x="326" y="820"/>
                  </a:lnTo>
                  <a:lnTo>
                    <a:pt x="335" y="820"/>
                  </a:lnTo>
                  <a:lnTo>
                    <a:pt x="343" y="822"/>
                  </a:lnTo>
                  <a:lnTo>
                    <a:pt x="350" y="826"/>
                  </a:lnTo>
                  <a:lnTo>
                    <a:pt x="356" y="832"/>
                  </a:lnTo>
                  <a:lnTo>
                    <a:pt x="363" y="836"/>
                  </a:lnTo>
                  <a:lnTo>
                    <a:pt x="370" y="839"/>
                  </a:lnTo>
                  <a:lnTo>
                    <a:pt x="378" y="842"/>
                  </a:lnTo>
                  <a:lnTo>
                    <a:pt x="387" y="843"/>
                  </a:lnTo>
                  <a:lnTo>
                    <a:pt x="391" y="842"/>
                  </a:lnTo>
                  <a:lnTo>
                    <a:pt x="395" y="842"/>
                  </a:lnTo>
                  <a:lnTo>
                    <a:pt x="398" y="841"/>
                  </a:lnTo>
                  <a:lnTo>
                    <a:pt x="400" y="838"/>
                  </a:lnTo>
                  <a:lnTo>
                    <a:pt x="406" y="833"/>
                  </a:lnTo>
                  <a:lnTo>
                    <a:pt x="408" y="826"/>
                  </a:lnTo>
                  <a:lnTo>
                    <a:pt x="415" y="810"/>
                  </a:lnTo>
                  <a:lnTo>
                    <a:pt x="423" y="796"/>
                  </a:lnTo>
                  <a:lnTo>
                    <a:pt x="447" y="796"/>
                  </a:lnTo>
                  <a:lnTo>
                    <a:pt x="447" y="808"/>
                  </a:lnTo>
                  <a:lnTo>
                    <a:pt x="450" y="821"/>
                  </a:lnTo>
                  <a:lnTo>
                    <a:pt x="454" y="832"/>
                  </a:lnTo>
                  <a:lnTo>
                    <a:pt x="458" y="842"/>
                  </a:lnTo>
                  <a:lnTo>
                    <a:pt x="464" y="853"/>
                  </a:lnTo>
                  <a:lnTo>
                    <a:pt x="471" y="862"/>
                  </a:lnTo>
                  <a:lnTo>
                    <a:pt x="478" y="870"/>
                  </a:lnTo>
                  <a:lnTo>
                    <a:pt x="486" y="879"/>
                  </a:lnTo>
                  <a:lnTo>
                    <a:pt x="500" y="895"/>
                  </a:lnTo>
                  <a:lnTo>
                    <a:pt x="515" y="911"/>
                  </a:lnTo>
                  <a:lnTo>
                    <a:pt x="521" y="919"/>
                  </a:lnTo>
                  <a:lnTo>
                    <a:pt x="528" y="929"/>
                  </a:lnTo>
                  <a:lnTo>
                    <a:pt x="533" y="937"/>
                  </a:lnTo>
                  <a:lnTo>
                    <a:pt x="537" y="946"/>
                  </a:lnTo>
                  <a:lnTo>
                    <a:pt x="543" y="971"/>
                  </a:lnTo>
                  <a:lnTo>
                    <a:pt x="547" y="995"/>
                  </a:lnTo>
                  <a:lnTo>
                    <a:pt x="548" y="999"/>
                  </a:lnTo>
                  <a:lnTo>
                    <a:pt x="551" y="1005"/>
                  </a:lnTo>
                  <a:lnTo>
                    <a:pt x="553" y="1009"/>
                  </a:lnTo>
                  <a:lnTo>
                    <a:pt x="556" y="1011"/>
                  </a:lnTo>
                  <a:lnTo>
                    <a:pt x="560" y="1014"/>
                  </a:lnTo>
                  <a:lnTo>
                    <a:pt x="565" y="1017"/>
                  </a:lnTo>
                  <a:lnTo>
                    <a:pt x="572" y="1017"/>
                  </a:lnTo>
                  <a:lnTo>
                    <a:pt x="579" y="1018"/>
                  </a:lnTo>
                  <a:lnTo>
                    <a:pt x="587" y="1018"/>
                  </a:lnTo>
                  <a:lnTo>
                    <a:pt x="595" y="1021"/>
                  </a:lnTo>
                  <a:lnTo>
                    <a:pt x="601" y="1023"/>
                  </a:lnTo>
                  <a:lnTo>
                    <a:pt x="608" y="1027"/>
                  </a:lnTo>
                  <a:lnTo>
                    <a:pt x="615" y="1030"/>
                  </a:lnTo>
                  <a:lnTo>
                    <a:pt x="620" y="1033"/>
                  </a:lnTo>
                  <a:lnTo>
                    <a:pt x="627" y="1035"/>
                  </a:lnTo>
                  <a:lnTo>
                    <a:pt x="633" y="1035"/>
                  </a:lnTo>
                  <a:lnTo>
                    <a:pt x="641" y="1035"/>
                  </a:lnTo>
                  <a:lnTo>
                    <a:pt x="648" y="1034"/>
                  </a:lnTo>
                  <a:lnTo>
                    <a:pt x="653" y="1030"/>
                  </a:lnTo>
                  <a:lnTo>
                    <a:pt x="657" y="1027"/>
                  </a:lnTo>
                  <a:lnTo>
                    <a:pt x="660" y="1022"/>
                  </a:lnTo>
                  <a:lnTo>
                    <a:pt x="661" y="1015"/>
                  </a:lnTo>
                  <a:lnTo>
                    <a:pt x="663" y="1009"/>
                  </a:lnTo>
                  <a:lnTo>
                    <a:pt x="663" y="999"/>
                  </a:lnTo>
                  <a:lnTo>
                    <a:pt x="667" y="994"/>
                  </a:lnTo>
                  <a:lnTo>
                    <a:pt x="668" y="989"/>
                  </a:lnTo>
                  <a:lnTo>
                    <a:pt x="669" y="982"/>
                  </a:lnTo>
                  <a:lnTo>
                    <a:pt x="671" y="977"/>
                  </a:lnTo>
                  <a:lnTo>
                    <a:pt x="672" y="970"/>
                  </a:lnTo>
                  <a:lnTo>
                    <a:pt x="675" y="965"/>
                  </a:lnTo>
                  <a:lnTo>
                    <a:pt x="680" y="961"/>
                  </a:lnTo>
                  <a:lnTo>
                    <a:pt x="687" y="958"/>
                  </a:lnTo>
                  <a:lnTo>
                    <a:pt x="745" y="938"/>
                  </a:lnTo>
                  <a:lnTo>
                    <a:pt x="797" y="919"/>
                  </a:lnTo>
                  <a:lnTo>
                    <a:pt x="809" y="913"/>
                  </a:lnTo>
                  <a:lnTo>
                    <a:pt x="819" y="906"/>
                  </a:lnTo>
                  <a:lnTo>
                    <a:pt x="828" y="897"/>
                  </a:lnTo>
                  <a:lnTo>
                    <a:pt x="836" y="887"/>
                  </a:lnTo>
                  <a:lnTo>
                    <a:pt x="841" y="875"/>
                  </a:lnTo>
                  <a:lnTo>
                    <a:pt x="847" y="863"/>
                  </a:lnTo>
                  <a:lnTo>
                    <a:pt x="849" y="847"/>
                  </a:lnTo>
                  <a:lnTo>
                    <a:pt x="849" y="832"/>
                  </a:lnTo>
                  <a:lnTo>
                    <a:pt x="849" y="821"/>
                  </a:lnTo>
                  <a:lnTo>
                    <a:pt x="849" y="808"/>
                  </a:lnTo>
                  <a:lnTo>
                    <a:pt x="820" y="808"/>
                  </a:lnTo>
                  <a:lnTo>
                    <a:pt x="813" y="816"/>
                  </a:lnTo>
                  <a:lnTo>
                    <a:pt x="809" y="821"/>
                  </a:lnTo>
                  <a:lnTo>
                    <a:pt x="807" y="822"/>
                  </a:lnTo>
                  <a:lnTo>
                    <a:pt x="803" y="824"/>
                  </a:lnTo>
                  <a:lnTo>
                    <a:pt x="797" y="825"/>
                  </a:lnTo>
                  <a:lnTo>
                    <a:pt x="789" y="825"/>
                  </a:lnTo>
                  <a:lnTo>
                    <a:pt x="784" y="825"/>
                  </a:lnTo>
                  <a:lnTo>
                    <a:pt x="779" y="822"/>
                  </a:lnTo>
                  <a:lnTo>
                    <a:pt x="776" y="820"/>
                  </a:lnTo>
                  <a:lnTo>
                    <a:pt x="773" y="816"/>
                  </a:lnTo>
                  <a:lnTo>
                    <a:pt x="772" y="808"/>
                  </a:lnTo>
                  <a:lnTo>
                    <a:pt x="772" y="801"/>
                  </a:lnTo>
                  <a:lnTo>
                    <a:pt x="771" y="802"/>
                  </a:lnTo>
                  <a:lnTo>
                    <a:pt x="768" y="802"/>
                  </a:lnTo>
                  <a:lnTo>
                    <a:pt x="767" y="798"/>
                  </a:lnTo>
                  <a:lnTo>
                    <a:pt x="765" y="789"/>
                  </a:lnTo>
                  <a:lnTo>
                    <a:pt x="760" y="765"/>
                  </a:lnTo>
                  <a:lnTo>
                    <a:pt x="753" y="764"/>
                  </a:lnTo>
                  <a:lnTo>
                    <a:pt x="747" y="762"/>
                  </a:lnTo>
                  <a:lnTo>
                    <a:pt x="740" y="760"/>
                  </a:lnTo>
                  <a:lnTo>
                    <a:pt x="733" y="754"/>
                  </a:lnTo>
                  <a:lnTo>
                    <a:pt x="720" y="744"/>
                  </a:lnTo>
                  <a:lnTo>
                    <a:pt x="707" y="730"/>
                  </a:lnTo>
                  <a:lnTo>
                    <a:pt x="693" y="714"/>
                  </a:lnTo>
                  <a:lnTo>
                    <a:pt x="684" y="698"/>
                  </a:lnTo>
                  <a:lnTo>
                    <a:pt x="680" y="690"/>
                  </a:lnTo>
                  <a:lnTo>
                    <a:pt x="677" y="684"/>
                  </a:lnTo>
                  <a:lnTo>
                    <a:pt x="676" y="676"/>
                  </a:lnTo>
                  <a:lnTo>
                    <a:pt x="675" y="669"/>
                  </a:lnTo>
                  <a:lnTo>
                    <a:pt x="676" y="656"/>
                  </a:lnTo>
                  <a:lnTo>
                    <a:pt x="679" y="644"/>
                  </a:lnTo>
                  <a:lnTo>
                    <a:pt x="681" y="633"/>
                  </a:lnTo>
                  <a:lnTo>
                    <a:pt x="684" y="624"/>
                  </a:lnTo>
                  <a:lnTo>
                    <a:pt x="688" y="613"/>
                  </a:lnTo>
                  <a:lnTo>
                    <a:pt x="691" y="602"/>
                  </a:lnTo>
                  <a:lnTo>
                    <a:pt x="692" y="590"/>
                  </a:lnTo>
                  <a:lnTo>
                    <a:pt x="693" y="578"/>
                  </a:lnTo>
                  <a:lnTo>
                    <a:pt x="693" y="570"/>
                  </a:lnTo>
                  <a:lnTo>
                    <a:pt x="691" y="564"/>
                  </a:lnTo>
                  <a:lnTo>
                    <a:pt x="689" y="558"/>
                  </a:lnTo>
                  <a:lnTo>
                    <a:pt x="685" y="553"/>
                  </a:lnTo>
                  <a:lnTo>
                    <a:pt x="679" y="542"/>
                  </a:lnTo>
                  <a:lnTo>
                    <a:pt x="669" y="534"/>
                  </a:lnTo>
                  <a:lnTo>
                    <a:pt x="660" y="526"/>
                  </a:lnTo>
                  <a:lnTo>
                    <a:pt x="652" y="518"/>
                  </a:lnTo>
                  <a:lnTo>
                    <a:pt x="649" y="514"/>
                  </a:lnTo>
                  <a:lnTo>
                    <a:pt x="647" y="510"/>
                  </a:lnTo>
                  <a:lnTo>
                    <a:pt x="645" y="505"/>
                  </a:lnTo>
                  <a:lnTo>
                    <a:pt x="645" y="500"/>
                  </a:lnTo>
                  <a:lnTo>
                    <a:pt x="645" y="494"/>
                  </a:lnTo>
                  <a:lnTo>
                    <a:pt x="648" y="489"/>
                  </a:lnTo>
                  <a:lnTo>
                    <a:pt x="651" y="482"/>
                  </a:lnTo>
                  <a:lnTo>
                    <a:pt x="655" y="477"/>
                  </a:lnTo>
                  <a:lnTo>
                    <a:pt x="664" y="466"/>
                  </a:lnTo>
                  <a:lnTo>
                    <a:pt x="676" y="456"/>
                  </a:lnTo>
                  <a:lnTo>
                    <a:pt x="689" y="446"/>
                  </a:lnTo>
                  <a:lnTo>
                    <a:pt x="704" y="440"/>
                  </a:lnTo>
                  <a:lnTo>
                    <a:pt x="717" y="436"/>
                  </a:lnTo>
                  <a:lnTo>
                    <a:pt x="729" y="433"/>
                  </a:lnTo>
                  <a:lnTo>
                    <a:pt x="740" y="434"/>
                  </a:lnTo>
                  <a:lnTo>
                    <a:pt x="751" y="437"/>
                  </a:lnTo>
                  <a:lnTo>
                    <a:pt x="760" y="440"/>
                  </a:lnTo>
                  <a:lnTo>
                    <a:pt x="768" y="442"/>
                  </a:lnTo>
                  <a:lnTo>
                    <a:pt x="777" y="446"/>
                  </a:lnTo>
                  <a:lnTo>
                    <a:pt x="787" y="449"/>
                  </a:lnTo>
                  <a:lnTo>
                    <a:pt x="797" y="450"/>
                  </a:lnTo>
                  <a:lnTo>
                    <a:pt x="808" y="452"/>
                  </a:lnTo>
                  <a:lnTo>
                    <a:pt x="816" y="452"/>
                  </a:lnTo>
                  <a:lnTo>
                    <a:pt x="823" y="450"/>
                  </a:lnTo>
                  <a:lnTo>
                    <a:pt x="829" y="448"/>
                  </a:lnTo>
                  <a:lnTo>
                    <a:pt x="833" y="445"/>
                  </a:lnTo>
                  <a:lnTo>
                    <a:pt x="837" y="441"/>
                  </a:lnTo>
                  <a:lnTo>
                    <a:pt x="840" y="436"/>
                  </a:lnTo>
                  <a:lnTo>
                    <a:pt x="843" y="432"/>
                  </a:lnTo>
                  <a:lnTo>
                    <a:pt x="844" y="425"/>
                  </a:lnTo>
                  <a:lnTo>
                    <a:pt x="845" y="398"/>
                  </a:lnTo>
                  <a:lnTo>
                    <a:pt x="844" y="368"/>
                  </a:lnTo>
                  <a:lnTo>
                    <a:pt x="844" y="354"/>
                  </a:lnTo>
                  <a:lnTo>
                    <a:pt x="844" y="336"/>
                  </a:lnTo>
                  <a:lnTo>
                    <a:pt x="844" y="314"/>
                  </a:lnTo>
                  <a:lnTo>
                    <a:pt x="844" y="296"/>
                  </a:lnTo>
                  <a:lnTo>
                    <a:pt x="845" y="284"/>
                  </a:lnTo>
                  <a:lnTo>
                    <a:pt x="847" y="273"/>
                  </a:lnTo>
                  <a:lnTo>
                    <a:pt x="851" y="265"/>
                  </a:lnTo>
                  <a:lnTo>
                    <a:pt x="855" y="257"/>
                  </a:lnTo>
                  <a:lnTo>
                    <a:pt x="867" y="243"/>
                  </a:lnTo>
                  <a:lnTo>
                    <a:pt x="880" y="231"/>
                  </a:lnTo>
                  <a:lnTo>
                    <a:pt x="887" y="224"/>
                  </a:lnTo>
                  <a:lnTo>
                    <a:pt x="893" y="217"/>
                  </a:lnTo>
                  <a:lnTo>
                    <a:pt x="900" y="211"/>
                  </a:lnTo>
                  <a:lnTo>
                    <a:pt x="905" y="203"/>
                  </a:lnTo>
                  <a:lnTo>
                    <a:pt x="909" y="193"/>
                  </a:lnTo>
                  <a:lnTo>
                    <a:pt x="913" y="183"/>
                  </a:lnTo>
                  <a:lnTo>
                    <a:pt x="916" y="171"/>
                  </a:lnTo>
                  <a:lnTo>
                    <a:pt x="916" y="157"/>
                  </a:lnTo>
                  <a:lnTo>
                    <a:pt x="916" y="149"/>
                  </a:lnTo>
                  <a:lnTo>
                    <a:pt x="915" y="141"/>
                  </a:lnTo>
                  <a:lnTo>
                    <a:pt x="913" y="135"/>
                  </a:lnTo>
                  <a:lnTo>
                    <a:pt x="911" y="128"/>
                  </a:lnTo>
                  <a:lnTo>
                    <a:pt x="905" y="116"/>
                  </a:lnTo>
                  <a:lnTo>
                    <a:pt x="899" y="104"/>
                  </a:lnTo>
                  <a:lnTo>
                    <a:pt x="892" y="92"/>
                  </a:lnTo>
                  <a:lnTo>
                    <a:pt x="885" y="80"/>
                  </a:lnTo>
                  <a:lnTo>
                    <a:pt x="884" y="73"/>
                  </a:lnTo>
                  <a:lnTo>
                    <a:pt x="881" y="68"/>
                  </a:lnTo>
                  <a:lnTo>
                    <a:pt x="880" y="61"/>
                  </a:lnTo>
                  <a:lnTo>
                    <a:pt x="880" y="55"/>
                  </a:lnTo>
                  <a:lnTo>
                    <a:pt x="877" y="52"/>
                  </a:lnTo>
                  <a:lnTo>
                    <a:pt x="869" y="48"/>
                  </a:lnTo>
                  <a:lnTo>
                    <a:pt x="860" y="44"/>
                  </a:lnTo>
                  <a:lnTo>
                    <a:pt x="849" y="4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6" name="Freeform 74"/>
            <p:cNvSpPr/>
            <p:nvPr/>
          </p:nvSpPr>
          <p:spPr bwMode="auto">
            <a:xfrm>
              <a:off x="4022563" y="3624370"/>
              <a:ext cx="267500" cy="351423"/>
            </a:xfrm>
            <a:custGeom>
              <a:avLst/>
              <a:gdLst>
                <a:gd name="T0" fmla="*/ 333 w 499"/>
                <a:gd name="T1" fmla="*/ 645 h 662"/>
                <a:gd name="T2" fmla="*/ 342 w 499"/>
                <a:gd name="T3" fmla="*/ 613 h 662"/>
                <a:gd name="T4" fmla="*/ 371 w 499"/>
                <a:gd name="T5" fmla="*/ 574 h 662"/>
                <a:gd name="T6" fmla="*/ 406 w 499"/>
                <a:gd name="T7" fmla="*/ 542 h 662"/>
                <a:gd name="T8" fmla="*/ 438 w 499"/>
                <a:gd name="T9" fmla="*/ 509 h 662"/>
                <a:gd name="T10" fmla="*/ 454 w 499"/>
                <a:gd name="T11" fmla="*/ 476 h 662"/>
                <a:gd name="T12" fmla="*/ 457 w 499"/>
                <a:gd name="T13" fmla="*/ 452 h 662"/>
                <a:gd name="T14" fmla="*/ 447 w 499"/>
                <a:gd name="T15" fmla="*/ 412 h 662"/>
                <a:gd name="T16" fmla="*/ 465 w 499"/>
                <a:gd name="T17" fmla="*/ 396 h 662"/>
                <a:gd name="T18" fmla="*/ 483 w 499"/>
                <a:gd name="T19" fmla="*/ 376 h 662"/>
                <a:gd name="T20" fmla="*/ 465 w 499"/>
                <a:gd name="T21" fmla="*/ 349 h 662"/>
                <a:gd name="T22" fmla="*/ 446 w 499"/>
                <a:gd name="T23" fmla="*/ 325 h 662"/>
                <a:gd name="T24" fmla="*/ 453 w 499"/>
                <a:gd name="T25" fmla="*/ 315 h 662"/>
                <a:gd name="T26" fmla="*/ 466 w 499"/>
                <a:gd name="T27" fmla="*/ 287 h 662"/>
                <a:gd name="T28" fmla="*/ 474 w 499"/>
                <a:gd name="T29" fmla="*/ 249 h 662"/>
                <a:gd name="T30" fmla="*/ 473 w 499"/>
                <a:gd name="T31" fmla="*/ 193 h 662"/>
                <a:gd name="T32" fmla="*/ 390 w 499"/>
                <a:gd name="T33" fmla="*/ 169 h 662"/>
                <a:gd name="T34" fmla="*/ 302 w 499"/>
                <a:gd name="T35" fmla="*/ 145 h 662"/>
                <a:gd name="T36" fmla="*/ 257 w 499"/>
                <a:gd name="T37" fmla="*/ 125 h 662"/>
                <a:gd name="T38" fmla="*/ 237 w 499"/>
                <a:gd name="T39" fmla="*/ 99 h 662"/>
                <a:gd name="T40" fmla="*/ 209 w 499"/>
                <a:gd name="T41" fmla="*/ 55 h 662"/>
                <a:gd name="T42" fmla="*/ 189 w 499"/>
                <a:gd name="T43" fmla="*/ 44 h 662"/>
                <a:gd name="T44" fmla="*/ 153 w 499"/>
                <a:gd name="T45" fmla="*/ 43 h 662"/>
                <a:gd name="T46" fmla="*/ 129 w 499"/>
                <a:gd name="T47" fmla="*/ 41 h 662"/>
                <a:gd name="T48" fmla="*/ 110 w 499"/>
                <a:gd name="T49" fmla="*/ 28 h 662"/>
                <a:gd name="T50" fmla="*/ 82 w 499"/>
                <a:gd name="T51" fmla="*/ 8 h 662"/>
                <a:gd name="T52" fmla="*/ 68 w 499"/>
                <a:gd name="T53" fmla="*/ 33 h 662"/>
                <a:gd name="T54" fmla="*/ 48 w 499"/>
                <a:gd name="T55" fmla="*/ 75 h 662"/>
                <a:gd name="T56" fmla="*/ 22 w 499"/>
                <a:gd name="T57" fmla="*/ 95 h 662"/>
                <a:gd name="T58" fmla="*/ 4 w 499"/>
                <a:gd name="T59" fmla="*/ 112 h 662"/>
                <a:gd name="T60" fmla="*/ 0 w 499"/>
                <a:gd name="T61" fmla="*/ 127 h 662"/>
                <a:gd name="T62" fmla="*/ 5 w 499"/>
                <a:gd name="T63" fmla="*/ 153 h 662"/>
                <a:gd name="T64" fmla="*/ 16 w 499"/>
                <a:gd name="T65" fmla="*/ 168 h 662"/>
                <a:gd name="T66" fmla="*/ 37 w 499"/>
                <a:gd name="T67" fmla="*/ 177 h 662"/>
                <a:gd name="T68" fmla="*/ 58 w 499"/>
                <a:gd name="T69" fmla="*/ 185 h 662"/>
                <a:gd name="T70" fmla="*/ 70 w 499"/>
                <a:gd name="T71" fmla="*/ 201 h 662"/>
                <a:gd name="T72" fmla="*/ 77 w 499"/>
                <a:gd name="T73" fmla="*/ 224 h 662"/>
                <a:gd name="T74" fmla="*/ 80 w 499"/>
                <a:gd name="T75" fmla="*/ 264 h 662"/>
                <a:gd name="T76" fmla="*/ 88 w 499"/>
                <a:gd name="T77" fmla="*/ 287 h 662"/>
                <a:gd name="T78" fmla="*/ 108 w 499"/>
                <a:gd name="T79" fmla="*/ 301 h 662"/>
                <a:gd name="T80" fmla="*/ 157 w 499"/>
                <a:gd name="T81" fmla="*/ 315 h 662"/>
                <a:gd name="T82" fmla="*/ 192 w 499"/>
                <a:gd name="T83" fmla="*/ 329 h 662"/>
                <a:gd name="T84" fmla="*/ 198 w 499"/>
                <a:gd name="T85" fmla="*/ 344 h 662"/>
                <a:gd name="T86" fmla="*/ 198 w 499"/>
                <a:gd name="T87" fmla="*/ 397 h 662"/>
                <a:gd name="T88" fmla="*/ 194 w 499"/>
                <a:gd name="T89" fmla="*/ 449 h 662"/>
                <a:gd name="T90" fmla="*/ 200 w 499"/>
                <a:gd name="T91" fmla="*/ 477 h 662"/>
                <a:gd name="T92" fmla="*/ 210 w 499"/>
                <a:gd name="T93" fmla="*/ 497 h 662"/>
                <a:gd name="T94" fmla="*/ 226 w 499"/>
                <a:gd name="T95" fmla="*/ 506 h 662"/>
                <a:gd name="T96" fmla="*/ 252 w 499"/>
                <a:gd name="T97" fmla="*/ 516 h 662"/>
                <a:gd name="T98" fmla="*/ 262 w 499"/>
                <a:gd name="T99" fmla="*/ 525 h 662"/>
                <a:gd name="T100" fmla="*/ 307 w 499"/>
                <a:gd name="T101" fmla="*/ 614 h 6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99"/>
                <a:gd name="T154" fmla="*/ 0 h 662"/>
                <a:gd name="T155" fmla="*/ 499 w 499"/>
                <a:gd name="T156" fmla="*/ 662 h 6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99" h="662" extrusionOk="0">
                  <a:moveTo>
                    <a:pt x="331" y="662"/>
                  </a:moveTo>
                  <a:lnTo>
                    <a:pt x="331" y="653"/>
                  </a:lnTo>
                  <a:lnTo>
                    <a:pt x="333" y="645"/>
                  </a:lnTo>
                  <a:lnTo>
                    <a:pt x="334" y="636"/>
                  </a:lnTo>
                  <a:lnTo>
                    <a:pt x="337" y="628"/>
                  </a:lnTo>
                  <a:lnTo>
                    <a:pt x="342" y="613"/>
                  </a:lnTo>
                  <a:lnTo>
                    <a:pt x="350" y="600"/>
                  </a:lnTo>
                  <a:lnTo>
                    <a:pt x="361" y="586"/>
                  </a:lnTo>
                  <a:lnTo>
                    <a:pt x="371" y="574"/>
                  </a:lnTo>
                  <a:lnTo>
                    <a:pt x="382" y="564"/>
                  </a:lnTo>
                  <a:lnTo>
                    <a:pt x="394" y="553"/>
                  </a:lnTo>
                  <a:lnTo>
                    <a:pt x="406" y="542"/>
                  </a:lnTo>
                  <a:lnTo>
                    <a:pt x="417" y="532"/>
                  </a:lnTo>
                  <a:lnTo>
                    <a:pt x="427" y="520"/>
                  </a:lnTo>
                  <a:lnTo>
                    <a:pt x="438" y="509"/>
                  </a:lnTo>
                  <a:lnTo>
                    <a:pt x="446" y="496"/>
                  </a:lnTo>
                  <a:lnTo>
                    <a:pt x="451" y="482"/>
                  </a:lnTo>
                  <a:lnTo>
                    <a:pt x="454" y="476"/>
                  </a:lnTo>
                  <a:lnTo>
                    <a:pt x="455" y="468"/>
                  </a:lnTo>
                  <a:lnTo>
                    <a:pt x="457" y="460"/>
                  </a:lnTo>
                  <a:lnTo>
                    <a:pt x="457" y="452"/>
                  </a:lnTo>
                  <a:lnTo>
                    <a:pt x="451" y="432"/>
                  </a:lnTo>
                  <a:lnTo>
                    <a:pt x="445" y="416"/>
                  </a:lnTo>
                  <a:lnTo>
                    <a:pt x="447" y="412"/>
                  </a:lnTo>
                  <a:lnTo>
                    <a:pt x="451" y="407"/>
                  </a:lnTo>
                  <a:lnTo>
                    <a:pt x="457" y="401"/>
                  </a:lnTo>
                  <a:lnTo>
                    <a:pt x="465" y="396"/>
                  </a:lnTo>
                  <a:lnTo>
                    <a:pt x="471" y="391"/>
                  </a:lnTo>
                  <a:lnTo>
                    <a:pt x="478" y="384"/>
                  </a:lnTo>
                  <a:lnTo>
                    <a:pt x="483" y="376"/>
                  </a:lnTo>
                  <a:lnTo>
                    <a:pt x="487" y="368"/>
                  </a:lnTo>
                  <a:lnTo>
                    <a:pt x="478" y="363"/>
                  </a:lnTo>
                  <a:lnTo>
                    <a:pt x="465" y="349"/>
                  </a:lnTo>
                  <a:lnTo>
                    <a:pt x="451" y="337"/>
                  </a:lnTo>
                  <a:lnTo>
                    <a:pt x="445" y="332"/>
                  </a:lnTo>
                  <a:lnTo>
                    <a:pt x="446" y="325"/>
                  </a:lnTo>
                  <a:lnTo>
                    <a:pt x="447" y="321"/>
                  </a:lnTo>
                  <a:lnTo>
                    <a:pt x="450" y="317"/>
                  </a:lnTo>
                  <a:lnTo>
                    <a:pt x="453" y="315"/>
                  </a:lnTo>
                  <a:lnTo>
                    <a:pt x="461" y="309"/>
                  </a:lnTo>
                  <a:lnTo>
                    <a:pt x="470" y="301"/>
                  </a:lnTo>
                  <a:lnTo>
                    <a:pt x="466" y="287"/>
                  </a:lnTo>
                  <a:lnTo>
                    <a:pt x="463" y="272"/>
                  </a:lnTo>
                  <a:lnTo>
                    <a:pt x="466" y="264"/>
                  </a:lnTo>
                  <a:lnTo>
                    <a:pt x="474" y="249"/>
                  </a:lnTo>
                  <a:lnTo>
                    <a:pt x="486" y="231"/>
                  </a:lnTo>
                  <a:lnTo>
                    <a:pt x="499" y="205"/>
                  </a:lnTo>
                  <a:lnTo>
                    <a:pt x="473" y="193"/>
                  </a:lnTo>
                  <a:lnTo>
                    <a:pt x="445" y="184"/>
                  </a:lnTo>
                  <a:lnTo>
                    <a:pt x="418" y="176"/>
                  </a:lnTo>
                  <a:lnTo>
                    <a:pt x="390" y="169"/>
                  </a:lnTo>
                  <a:lnTo>
                    <a:pt x="361" y="163"/>
                  </a:lnTo>
                  <a:lnTo>
                    <a:pt x="331" y="155"/>
                  </a:lnTo>
                  <a:lnTo>
                    <a:pt x="302" y="145"/>
                  </a:lnTo>
                  <a:lnTo>
                    <a:pt x="270" y="133"/>
                  </a:lnTo>
                  <a:lnTo>
                    <a:pt x="264" y="129"/>
                  </a:lnTo>
                  <a:lnTo>
                    <a:pt x="257" y="125"/>
                  </a:lnTo>
                  <a:lnTo>
                    <a:pt x="252" y="120"/>
                  </a:lnTo>
                  <a:lnTo>
                    <a:pt x="246" y="113"/>
                  </a:lnTo>
                  <a:lnTo>
                    <a:pt x="237" y="99"/>
                  </a:lnTo>
                  <a:lnTo>
                    <a:pt x="228" y="83"/>
                  </a:lnTo>
                  <a:lnTo>
                    <a:pt x="220" y="68"/>
                  </a:lnTo>
                  <a:lnTo>
                    <a:pt x="209" y="55"/>
                  </a:lnTo>
                  <a:lnTo>
                    <a:pt x="204" y="49"/>
                  </a:lnTo>
                  <a:lnTo>
                    <a:pt x="197" y="47"/>
                  </a:lnTo>
                  <a:lnTo>
                    <a:pt x="189" y="44"/>
                  </a:lnTo>
                  <a:lnTo>
                    <a:pt x="181" y="43"/>
                  </a:lnTo>
                  <a:lnTo>
                    <a:pt x="165" y="43"/>
                  </a:lnTo>
                  <a:lnTo>
                    <a:pt x="153" y="43"/>
                  </a:lnTo>
                  <a:lnTo>
                    <a:pt x="144" y="43"/>
                  </a:lnTo>
                  <a:lnTo>
                    <a:pt x="138" y="43"/>
                  </a:lnTo>
                  <a:lnTo>
                    <a:pt x="129" y="41"/>
                  </a:lnTo>
                  <a:lnTo>
                    <a:pt x="121" y="39"/>
                  </a:lnTo>
                  <a:lnTo>
                    <a:pt x="114" y="35"/>
                  </a:lnTo>
                  <a:lnTo>
                    <a:pt x="110" y="28"/>
                  </a:lnTo>
                  <a:lnTo>
                    <a:pt x="101" y="15"/>
                  </a:lnTo>
                  <a:lnTo>
                    <a:pt x="90" y="0"/>
                  </a:lnTo>
                  <a:lnTo>
                    <a:pt x="82" y="8"/>
                  </a:lnTo>
                  <a:lnTo>
                    <a:pt x="76" y="16"/>
                  </a:lnTo>
                  <a:lnTo>
                    <a:pt x="72" y="24"/>
                  </a:lnTo>
                  <a:lnTo>
                    <a:pt x="68" y="33"/>
                  </a:lnTo>
                  <a:lnTo>
                    <a:pt x="61" y="51"/>
                  </a:lnTo>
                  <a:lnTo>
                    <a:pt x="54" y="67"/>
                  </a:lnTo>
                  <a:lnTo>
                    <a:pt x="48" y="75"/>
                  </a:lnTo>
                  <a:lnTo>
                    <a:pt x="41" y="83"/>
                  </a:lnTo>
                  <a:lnTo>
                    <a:pt x="32" y="88"/>
                  </a:lnTo>
                  <a:lnTo>
                    <a:pt x="22" y="95"/>
                  </a:lnTo>
                  <a:lnTo>
                    <a:pt x="14" y="101"/>
                  </a:lnTo>
                  <a:lnTo>
                    <a:pt x="6" y="108"/>
                  </a:lnTo>
                  <a:lnTo>
                    <a:pt x="4" y="112"/>
                  </a:lnTo>
                  <a:lnTo>
                    <a:pt x="1" y="117"/>
                  </a:lnTo>
                  <a:lnTo>
                    <a:pt x="0" y="121"/>
                  </a:lnTo>
                  <a:lnTo>
                    <a:pt x="0" y="127"/>
                  </a:lnTo>
                  <a:lnTo>
                    <a:pt x="1" y="137"/>
                  </a:lnTo>
                  <a:lnTo>
                    <a:pt x="2" y="147"/>
                  </a:lnTo>
                  <a:lnTo>
                    <a:pt x="5" y="153"/>
                  </a:lnTo>
                  <a:lnTo>
                    <a:pt x="8" y="159"/>
                  </a:lnTo>
                  <a:lnTo>
                    <a:pt x="12" y="164"/>
                  </a:lnTo>
                  <a:lnTo>
                    <a:pt x="16" y="168"/>
                  </a:lnTo>
                  <a:lnTo>
                    <a:pt x="21" y="171"/>
                  </a:lnTo>
                  <a:lnTo>
                    <a:pt x="26" y="173"/>
                  </a:lnTo>
                  <a:lnTo>
                    <a:pt x="37" y="177"/>
                  </a:lnTo>
                  <a:lnTo>
                    <a:pt x="48" y="181"/>
                  </a:lnTo>
                  <a:lnTo>
                    <a:pt x="53" y="183"/>
                  </a:lnTo>
                  <a:lnTo>
                    <a:pt x="58" y="185"/>
                  </a:lnTo>
                  <a:lnTo>
                    <a:pt x="62" y="189"/>
                  </a:lnTo>
                  <a:lnTo>
                    <a:pt x="66" y="193"/>
                  </a:lnTo>
                  <a:lnTo>
                    <a:pt x="70" y="201"/>
                  </a:lnTo>
                  <a:lnTo>
                    <a:pt x="73" y="209"/>
                  </a:lnTo>
                  <a:lnTo>
                    <a:pt x="76" y="216"/>
                  </a:lnTo>
                  <a:lnTo>
                    <a:pt x="77" y="224"/>
                  </a:lnTo>
                  <a:lnTo>
                    <a:pt x="78" y="237"/>
                  </a:lnTo>
                  <a:lnTo>
                    <a:pt x="78" y="251"/>
                  </a:lnTo>
                  <a:lnTo>
                    <a:pt x="80" y="264"/>
                  </a:lnTo>
                  <a:lnTo>
                    <a:pt x="82" y="276"/>
                  </a:lnTo>
                  <a:lnTo>
                    <a:pt x="84" y="281"/>
                  </a:lnTo>
                  <a:lnTo>
                    <a:pt x="88" y="287"/>
                  </a:lnTo>
                  <a:lnTo>
                    <a:pt x="92" y="291"/>
                  </a:lnTo>
                  <a:lnTo>
                    <a:pt x="96" y="296"/>
                  </a:lnTo>
                  <a:lnTo>
                    <a:pt x="108" y="301"/>
                  </a:lnTo>
                  <a:lnTo>
                    <a:pt x="122" y="307"/>
                  </a:lnTo>
                  <a:lnTo>
                    <a:pt x="140" y="311"/>
                  </a:lnTo>
                  <a:lnTo>
                    <a:pt x="157" y="315"/>
                  </a:lnTo>
                  <a:lnTo>
                    <a:pt x="173" y="320"/>
                  </a:lnTo>
                  <a:lnTo>
                    <a:pt x="186" y="327"/>
                  </a:lnTo>
                  <a:lnTo>
                    <a:pt x="192" y="329"/>
                  </a:lnTo>
                  <a:lnTo>
                    <a:pt x="196" y="333"/>
                  </a:lnTo>
                  <a:lnTo>
                    <a:pt x="198" y="339"/>
                  </a:lnTo>
                  <a:lnTo>
                    <a:pt x="198" y="344"/>
                  </a:lnTo>
                  <a:lnTo>
                    <a:pt x="198" y="360"/>
                  </a:lnTo>
                  <a:lnTo>
                    <a:pt x="198" y="379"/>
                  </a:lnTo>
                  <a:lnTo>
                    <a:pt x="198" y="397"/>
                  </a:lnTo>
                  <a:lnTo>
                    <a:pt x="198" y="411"/>
                  </a:lnTo>
                  <a:lnTo>
                    <a:pt x="197" y="431"/>
                  </a:lnTo>
                  <a:lnTo>
                    <a:pt x="194" y="449"/>
                  </a:lnTo>
                  <a:lnTo>
                    <a:pt x="194" y="458"/>
                  </a:lnTo>
                  <a:lnTo>
                    <a:pt x="196" y="468"/>
                  </a:lnTo>
                  <a:lnTo>
                    <a:pt x="200" y="477"/>
                  </a:lnTo>
                  <a:lnTo>
                    <a:pt x="205" y="488"/>
                  </a:lnTo>
                  <a:lnTo>
                    <a:pt x="208" y="493"/>
                  </a:lnTo>
                  <a:lnTo>
                    <a:pt x="210" y="497"/>
                  </a:lnTo>
                  <a:lnTo>
                    <a:pt x="213" y="501"/>
                  </a:lnTo>
                  <a:lnTo>
                    <a:pt x="217" y="504"/>
                  </a:lnTo>
                  <a:lnTo>
                    <a:pt x="226" y="506"/>
                  </a:lnTo>
                  <a:lnTo>
                    <a:pt x="234" y="509"/>
                  </a:lnTo>
                  <a:lnTo>
                    <a:pt x="244" y="512"/>
                  </a:lnTo>
                  <a:lnTo>
                    <a:pt x="252" y="516"/>
                  </a:lnTo>
                  <a:lnTo>
                    <a:pt x="256" y="518"/>
                  </a:lnTo>
                  <a:lnTo>
                    <a:pt x="260" y="521"/>
                  </a:lnTo>
                  <a:lnTo>
                    <a:pt x="262" y="525"/>
                  </a:lnTo>
                  <a:lnTo>
                    <a:pt x="265" y="530"/>
                  </a:lnTo>
                  <a:lnTo>
                    <a:pt x="285" y="572"/>
                  </a:lnTo>
                  <a:lnTo>
                    <a:pt x="307" y="614"/>
                  </a:lnTo>
                  <a:lnTo>
                    <a:pt x="323" y="649"/>
                  </a:lnTo>
                  <a:lnTo>
                    <a:pt x="331" y="66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7" name="Freeform 75"/>
            <p:cNvSpPr/>
            <p:nvPr/>
          </p:nvSpPr>
          <p:spPr bwMode="auto">
            <a:xfrm>
              <a:off x="6183549" y="2267635"/>
              <a:ext cx="108398" cy="92664"/>
            </a:xfrm>
            <a:custGeom>
              <a:avLst/>
              <a:gdLst>
                <a:gd name="T0" fmla="*/ 174 w 205"/>
                <a:gd name="T1" fmla="*/ 89 h 175"/>
                <a:gd name="T2" fmla="*/ 172 w 205"/>
                <a:gd name="T3" fmla="*/ 89 h 175"/>
                <a:gd name="T4" fmla="*/ 169 w 205"/>
                <a:gd name="T5" fmla="*/ 87 h 175"/>
                <a:gd name="T6" fmla="*/ 166 w 205"/>
                <a:gd name="T7" fmla="*/ 83 h 175"/>
                <a:gd name="T8" fmla="*/ 162 w 205"/>
                <a:gd name="T9" fmla="*/ 77 h 175"/>
                <a:gd name="T10" fmla="*/ 156 w 205"/>
                <a:gd name="T11" fmla="*/ 64 h 175"/>
                <a:gd name="T12" fmla="*/ 148 w 205"/>
                <a:gd name="T13" fmla="*/ 50 h 175"/>
                <a:gd name="T14" fmla="*/ 134 w 205"/>
                <a:gd name="T15" fmla="*/ 19 h 175"/>
                <a:gd name="T16" fmla="*/ 126 w 205"/>
                <a:gd name="T17" fmla="*/ 0 h 175"/>
                <a:gd name="T18" fmla="*/ 116 w 205"/>
                <a:gd name="T19" fmla="*/ 2 h 175"/>
                <a:gd name="T20" fmla="*/ 105 w 205"/>
                <a:gd name="T21" fmla="*/ 3 h 175"/>
                <a:gd name="T22" fmla="*/ 94 w 205"/>
                <a:gd name="T23" fmla="*/ 7 h 175"/>
                <a:gd name="T24" fmla="*/ 84 w 205"/>
                <a:gd name="T25" fmla="*/ 10 h 175"/>
                <a:gd name="T26" fmla="*/ 73 w 205"/>
                <a:gd name="T27" fmla="*/ 15 h 175"/>
                <a:gd name="T28" fmla="*/ 62 w 205"/>
                <a:gd name="T29" fmla="*/ 20 h 175"/>
                <a:gd name="T30" fmla="*/ 53 w 205"/>
                <a:gd name="T31" fmla="*/ 26 h 175"/>
                <a:gd name="T32" fmla="*/ 42 w 205"/>
                <a:gd name="T33" fmla="*/ 34 h 175"/>
                <a:gd name="T34" fmla="*/ 34 w 205"/>
                <a:gd name="T35" fmla="*/ 40 h 175"/>
                <a:gd name="T36" fmla="*/ 27 w 205"/>
                <a:gd name="T37" fmla="*/ 50 h 175"/>
                <a:gd name="T38" fmla="*/ 19 w 205"/>
                <a:gd name="T39" fmla="*/ 59 h 175"/>
                <a:gd name="T40" fmla="*/ 12 w 205"/>
                <a:gd name="T41" fmla="*/ 69 h 175"/>
                <a:gd name="T42" fmla="*/ 8 w 205"/>
                <a:gd name="T43" fmla="*/ 80 h 175"/>
                <a:gd name="T44" fmla="*/ 4 w 205"/>
                <a:gd name="T45" fmla="*/ 92 h 175"/>
                <a:gd name="T46" fmla="*/ 1 w 205"/>
                <a:gd name="T47" fmla="*/ 105 h 175"/>
                <a:gd name="T48" fmla="*/ 0 w 205"/>
                <a:gd name="T49" fmla="*/ 120 h 175"/>
                <a:gd name="T50" fmla="*/ 0 w 205"/>
                <a:gd name="T51" fmla="*/ 133 h 175"/>
                <a:gd name="T52" fmla="*/ 1 w 205"/>
                <a:gd name="T53" fmla="*/ 144 h 175"/>
                <a:gd name="T54" fmla="*/ 1 w 205"/>
                <a:gd name="T55" fmla="*/ 153 h 175"/>
                <a:gd name="T56" fmla="*/ 4 w 205"/>
                <a:gd name="T57" fmla="*/ 161 h 175"/>
                <a:gd name="T58" fmla="*/ 8 w 205"/>
                <a:gd name="T59" fmla="*/ 167 h 175"/>
                <a:gd name="T60" fmla="*/ 13 w 205"/>
                <a:gd name="T61" fmla="*/ 171 h 175"/>
                <a:gd name="T62" fmla="*/ 20 w 205"/>
                <a:gd name="T63" fmla="*/ 173 h 175"/>
                <a:gd name="T64" fmla="*/ 31 w 205"/>
                <a:gd name="T65" fmla="*/ 175 h 175"/>
                <a:gd name="T66" fmla="*/ 42 w 205"/>
                <a:gd name="T67" fmla="*/ 173 h 175"/>
                <a:gd name="T68" fmla="*/ 54 w 205"/>
                <a:gd name="T69" fmla="*/ 172 h 175"/>
                <a:gd name="T70" fmla="*/ 65 w 205"/>
                <a:gd name="T71" fmla="*/ 168 h 175"/>
                <a:gd name="T72" fmla="*/ 74 w 205"/>
                <a:gd name="T73" fmla="*/ 165 h 175"/>
                <a:gd name="T74" fmla="*/ 82 w 205"/>
                <a:gd name="T75" fmla="*/ 161 h 175"/>
                <a:gd name="T76" fmla="*/ 92 w 205"/>
                <a:gd name="T77" fmla="*/ 159 h 175"/>
                <a:gd name="T78" fmla="*/ 100 w 205"/>
                <a:gd name="T79" fmla="*/ 157 h 175"/>
                <a:gd name="T80" fmla="*/ 109 w 205"/>
                <a:gd name="T81" fmla="*/ 156 h 175"/>
                <a:gd name="T82" fmla="*/ 132 w 205"/>
                <a:gd name="T83" fmla="*/ 156 h 175"/>
                <a:gd name="T84" fmla="*/ 148 w 205"/>
                <a:gd name="T85" fmla="*/ 156 h 175"/>
                <a:gd name="T86" fmla="*/ 162 w 205"/>
                <a:gd name="T87" fmla="*/ 156 h 175"/>
                <a:gd name="T88" fmla="*/ 174 w 205"/>
                <a:gd name="T89" fmla="*/ 156 h 175"/>
                <a:gd name="T90" fmla="*/ 182 w 205"/>
                <a:gd name="T91" fmla="*/ 156 h 175"/>
                <a:gd name="T92" fmla="*/ 192 w 205"/>
                <a:gd name="T93" fmla="*/ 153 h 175"/>
                <a:gd name="T94" fmla="*/ 197 w 205"/>
                <a:gd name="T95" fmla="*/ 151 h 175"/>
                <a:gd name="T96" fmla="*/ 201 w 205"/>
                <a:gd name="T97" fmla="*/ 147 h 175"/>
                <a:gd name="T98" fmla="*/ 204 w 205"/>
                <a:gd name="T99" fmla="*/ 140 h 175"/>
                <a:gd name="T100" fmla="*/ 205 w 205"/>
                <a:gd name="T101" fmla="*/ 132 h 175"/>
                <a:gd name="T102" fmla="*/ 204 w 205"/>
                <a:gd name="T103" fmla="*/ 125 h 175"/>
                <a:gd name="T104" fmla="*/ 202 w 205"/>
                <a:gd name="T105" fmla="*/ 117 h 175"/>
                <a:gd name="T106" fmla="*/ 198 w 205"/>
                <a:gd name="T107" fmla="*/ 111 h 175"/>
                <a:gd name="T108" fmla="*/ 194 w 205"/>
                <a:gd name="T109" fmla="*/ 104 h 175"/>
                <a:gd name="T110" fmla="*/ 189 w 205"/>
                <a:gd name="T111" fmla="*/ 99 h 175"/>
                <a:gd name="T112" fmla="*/ 185 w 205"/>
                <a:gd name="T113" fmla="*/ 93 h 175"/>
                <a:gd name="T114" fmla="*/ 180 w 205"/>
                <a:gd name="T115" fmla="*/ 91 h 175"/>
                <a:gd name="T116" fmla="*/ 174 w 205"/>
                <a:gd name="T117" fmla="*/ 89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5"/>
                <a:gd name="T178" fmla="*/ 0 h 175"/>
                <a:gd name="T179" fmla="*/ 205 w 205"/>
                <a:gd name="T180" fmla="*/ 175 h 1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5" h="175" extrusionOk="0">
                  <a:moveTo>
                    <a:pt x="174" y="89"/>
                  </a:moveTo>
                  <a:lnTo>
                    <a:pt x="172" y="89"/>
                  </a:lnTo>
                  <a:lnTo>
                    <a:pt x="169" y="87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6" y="64"/>
                  </a:lnTo>
                  <a:lnTo>
                    <a:pt x="148" y="50"/>
                  </a:lnTo>
                  <a:lnTo>
                    <a:pt x="134" y="19"/>
                  </a:lnTo>
                  <a:lnTo>
                    <a:pt x="126" y="0"/>
                  </a:lnTo>
                  <a:lnTo>
                    <a:pt x="116" y="2"/>
                  </a:lnTo>
                  <a:lnTo>
                    <a:pt x="105" y="3"/>
                  </a:lnTo>
                  <a:lnTo>
                    <a:pt x="94" y="7"/>
                  </a:lnTo>
                  <a:lnTo>
                    <a:pt x="84" y="10"/>
                  </a:lnTo>
                  <a:lnTo>
                    <a:pt x="73" y="15"/>
                  </a:lnTo>
                  <a:lnTo>
                    <a:pt x="62" y="20"/>
                  </a:lnTo>
                  <a:lnTo>
                    <a:pt x="53" y="26"/>
                  </a:lnTo>
                  <a:lnTo>
                    <a:pt x="42" y="34"/>
                  </a:lnTo>
                  <a:lnTo>
                    <a:pt x="34" y="40"/>
                  </a:lnTo>
                  <a:lnTo>
                    <a:pt x="27" y="50"/>
                  </a:lnTo>
                  <a:lnTo>
                    <a:pt x="19" y="59"/>
                  </a:lnTo>
                  <a:lnTo>
                    <a:pt x="12" y="69"/>
                  </a:lnTo>
                  <a:lnTo>
                    <a:pt x="8" y="80"/>
                  </a:lnTo>
                  <a:lnTo>
                    <a:pt x="4" y="92"/>
                  </a:lnTo>
                  <a:lnTo>
                    <a:pt x="1" y="105"/>
                  </a:lnTo>
                  <a:lnTo>
                    <a:pt x="0" y="120"/>
                  </a:lnTo>
                  <a:lnTo>
                    <a:pt x="0" y="133"/>
                  </a:lnTo>
                  <a:lnTo>
                    <a:pt x="1" y="144"/>
                  </a:lnTo>
                  <a:lnTo>
                    <a:pt x="1" y="153"/>
                  </a:lnTo>
                  <a:lnTo>
                    <a:pt x="4" y="161"/>
                  </a:lnTo>
                  <a:lnTo>
                    <a:pt x="8" y="167"/>
                  </a:lnTo>
                  <a:lnTo>
                    <a:pt x="13" y="171"/>
                  </a:lnTo>
                  <a:lnTo>
                    <a:pt x="20" y="173"/>
                  </a:lnTo>
                  <a:lnTo>
                    <a:pt x="31" y="175"/>
                  </a:lnTo>
                  <a:lnTo>
                    <a:pt x="42" y="173"/>
                  </a:lnTo>
                  <a:lnTo>
                    <a:pt x="54" y="172"/>
                  </a:lnTo>
                  <a:lnTo>
                    <a:pt x="65" y="168"/>
                  </a:lnTo>
                  <a:lnTo>
                    <a:pt x="74" y="165"/>
                  </a:lnTo>
                  <a:lnTo>
                    <a:pt x="82" y="161"/>
                  </a:lnTo>
                  <a:lnTo>
                    <a:pt x="92" y="159"/>
                  </a:lnTo>
                  <a:lnTo>
                    <a:pt x="100" y="157"/>
                  </a:lnTo>
                  <a:lnTo>
                    <a:pt x="109" y="156"/>
                  </a:lnTo>
                  <a:lnTo>
                    <a:pt x="132" y="156"/>
                  </a:lnTo>
                  <a:lnTo>
                    <a:pt x="148" y="156"/>
                  </a:lnTo>
                  <a:lnTo>
                    <a:pt x="162" y="156"/>
                  </a:lnTo>
                  <a:lnTo>
                    <a:pt x="174" y="156"/>
                  </a:lnTo>
                  <a:lnTo>
                    <a:pt x="182" y="156"/>
                  </a:lnTo>
                  <a:lnTo>
                    <a:pt x="192" y="153"/>
                  </a:lnTo>
                  <a:lnTo>
                    <a:pt x="197" y="151"/>
                  </a:lnTo>
                  <a:lnTo>
                    <a:pt x="201" y="147"/>
                  </a:lnTo>
                  <a:lnTo>
                    <a:pt x="204" y="140"/>
                  </a:lnTo>
                  <a:lnTo>
                    <a:pt x="205" y="132"/>
                  </a:lnTo>
                  <a:lnTo>
                    <a:pt x="204" y="125"/>
                  </a:lnTo>
                  <a:lnTo>
                    <a:pt x="202" y="117"/>
                  </a:lnTo>
                  <a:lnTo>
                    <a:pt x="198" y="111"/>
                  </a:lnTo>
                  <a:lnTo>
                    <a:pt x="194" y="104"/>
                  </a:lnTo>
                  <a:lnTo>
                    <a:pt x="189" y="99"/>
                  </a:lnTo>
                  <a:lnTo>
                    <a:pt x="185" y="93"/>
                  </a:lnTo>
                  <a:lnTo>
                    <a:pt x="180" y="91"/>
                  </a:lnTo>
                  <a:lnTo>
                    <a:pt x="174" y="8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8" name="Freeform 76"/>
            <p:cNvSpPr/>
            <p:nvPr/>
          </p:nvSpPr>
          <p:spPr bwMode="auto">
            <a:xfrm>
              <a:off x="5223693" y="3166299"/>
              <a:ext cx="611929" cy="716832"/>
            </a:xfrm>
            <a:custGeom>
              <a:avLst/>
              <a:gdLst>
                <a:gd name="T0" fmla="*/ 1045 w 1143"/>
                <a:gd name="T1" fmla="*/ 534 h 1342"/>
                <a:gd name="T2" fmla="*/ 1117 w 1143"/>
                <a:gd name="T3" fmla="*/ 581 h 1342"/>
                <a:gd name="T4" fmla="*/ 1143 w 1143"/>
                <a:gd name="T5" fmla="*/ 632 h 1342"/>
                <a:gd name="T6" fmla="*/ 1114 w 1143"/>
                <a:gd name="T7" fmla="*/ 690 h 1342"/>
                <a:gd name="T8" fmla="*/ 1037 w 1143"/>
                <a:gd name="T9" fmla="*/ 745 h 1342"/>
                <a:gd name="T10" fmla="*/ 1017 w 1143"/>
                <a:gd name="T11" fmla="*/ 825 h 1342"/>
                <a:gd name="T12" fmla="*/ 985 w 1143"/>
                <a:gd name="T13" fmla="*/ 941 h 1342"/>
                <a:gd name="T14" fmla="*/ 906 w 1143"/>
                <a:gd name="T15" fmla="*/ 965 h 1342"/>
                <a:gd name="T16" fmla="*/ 762 w 1143"/>
                <a:gd name="T17" fmla="*/ 874 h 1342"/>
                <a:gd name="T18" fmla="*/ 717 w 1143"/>
                <a:gd name="T19" fmla="*/ 889 h 1342"/>
                <a:gd name="T20" fmla="*/ 677 w 1143"/>
                <a:gd name="T21" fmla="*/ 977 h 1342"/>
                <a:gd name="T22" fmla="*/ 636 w 1143"/>
                <a:gd name="T23" fmla="*/ 1039 h 1342"/>
                <a:gd name="T24" fmla="*/ 590 w 1143"/>
                <a:gd name="T25" fmla="*/ 1039 h 1342"/>
                <a:gd name="T26" fmla="*/ 540 w 1143"/>
                <a:gd name="T27" fmla="*/ 1033 h 1342"/>
                <a:gd name="T28" fmla="*/ 510 w 1143"/>
                <a:gd name="T29" fmla="*/ 1082 h 1342"/>
                <a:gd name="T30" fmla="*/ 493 w 1143"/>
                <a:gd name="T31" fmla="*/ 1171 h 1342"/>
                <a:gd name="T32" fmla="*/ 437 w 1143"/>
                <a:gd name="T33" fmla="*/ 1221 h 1342"/>
                <a:gd name="T34" fmla="*/ 424 w 1143"/>
                <a:gd name="T35" fmla="*/ 1303 h 1342"/>
                <a:gd name="T36" fmla="*/ 378 w 1143"/>
                <a:gd name="T37" fmla="*/ 1299 h 1342"/>
                <a:gd name="T38" fmla="*/ 321 w 1143"/>
                <a:gd name="T39" fmla="*/ 1167 h 1342"/>
                <a:gd name="T40" fmla="*/ 340 w 1143"/>
                <a:gd name="T41" fmla="*/ 1109 h 1342"/>
                <a:gd name="T42" fmla="*/ 337 w 1143"/>
                <a:gd name="T43" fmla="*/ 1061 h 1342"/>
                <a:gd name="T44" fmla="*/ 325 w 1143"/>
                <a:gd name="T45" fmla="*/ 1009 h 1342"/>
                <a:gd name="T46" fmla="*/ 300 w 1143"/>
                <a:gd name="T47" fmla="*/ 977 h 1342"/>
                <a:gd name="T48" fmla="*/ 292 w 1143"/>
                <a:gd name="T49" fmla="*/ 935 h 1342"/>
                <a:gd name="T50" fmla="*/ 247 w 1143"/>
                <a:gd name="T51" fmla="*/ 919 h 1342"/>
                <a:gd name="T52" fmla="*/ 213 w 1143"/>
                <a:gd name="T53" fmla="*/ 887 h 1342"/>
                <a:gd name="T54" fmla="*/ 120 w 1143"/>
                <a:gd name="T55" fmla="*/ 873 h 1342"/>
                <a:gd name="T56" fmla="*/ 56 w 1143"/>
                <a:gd name="T57" fmla="*/ 837 h 1342"/>
                <a:gd name="T58" fmla="*/ 5 w 1143"/>
                <a:gd name="T59" fmla="*/ 799 h 1342"/>
                <a:gd name="T60" fmla="*/ 19 w 1143"/>
                <a:gd name="T61" fmla="*/ 746 h 1342"/>
                <a:gd name="T62" fmla="*/ 80 w 1143"/>
                <a:gd name="T63" fmla="*/ 701 h 1342"/>
                <a:gd name="T64" fmla="*/ 129 w 1143"/>
                <a:gd name="T65" fmla="*/ 714 h 1342"/>
                <a:gd name="T66" fmla="*/ 183 w 1143"/>
                <a:gd name="T67" fmla="*/ 708 h 1342"/>
                <a:gd name="T68" fmla="*/ 165 w 1143"/>
                <a:gd name="T69" fmla="*/ 593 h 1342"/>
                <a:gd name="T70" fmla="*/ 140 w 1143"/>
                <a:gd name="T71" fmla="*/ 510 h 1342"/>
                <a:gd name="T72" fmla="*/ 179 w 1143"/>
                <a:gd name="T73" fmla="*/ 465 h 1342"/>
                <a:gd name="T74" fmla="*/ 342 w 1143"/>
                <a:gd name="T75" fmla="*/ 460 h 1342"/>
                <a:gd name="T76" fmla="*/ 377 w 1143"/>
                <a:gd name="T77" fmla="*/ 433 h 1342"/>
                <a:gd name="T78" fmla="*/ 393 w 1143"/>
                <a:gd name="T79" fmla="*/ 318 h 1342"/>
                <a:gd name="T80" fmla="*/ 433 w 1143"/>
                <a:gd name="T81" fmla="*/ 156 h 1342"/>
                <a:gd name="T82" fmla="*/ 574 w 1143"/>
                <a:gd name="T83" fmla="*/ 5 h 1342"/>
                <a:gd name="T84" fmla="*/ 642 w 1143"/>
                <a:gd name="T85" fmla="*/ 7 h 1342"/>
                <a:gd name="T86" fmla="*/ 674 w 1143"/>
                <a:gd name="T87" fmla="*/ 39 h 1342"/>
                <a:gd name="T88" fmla="*/ 681 w 1143"/>
                <a:gd name="T89" fmla="*/ 111 h 1342"/>
                <a:gd name="T90" fmla="*/ 652 w 1143"/>
                <a:gd name="T91" fmla="*/ 185 h 1342"/>
                <a:gd name="T92" fmla="*/ 602 w 1143"/>
                <a:gd name="T93" fmla="*/ 309 h 1342"/>
                <a:gd name="T94" fmla="*/ 572 w 1143"/>
                <a:gd name="T95" fmla="*/ 349 h 1342"/>
                <a:gd name="T96" fmla="*/ 614 w 1143"/>
                <a:gd name="T97" fmla="*/ 390 h 1342"/>
                <a:gd name="T98" fmla="*/ 609 w 1143"/>
                <a:gd name="T99" fmla="*/ 512 h 1342"/>
                <a:gd name="T100" fmla="*/ 650 w 1143"/>
                <a:gd name="T101" fmla="*/ 546 h 1342"/>
                <a:gd name="T102" fmla="*/ 716 w 1143"/>
                <a:gd name="T103" fmla="*/ 486 h 1342"/>
                <a:gd name="T104" fmla="*/ 796 w 1143"/>
                <a:gd name="T105" fmla="*/ 484 h 1342"/>
                <a:gd name="T106" fmla="*/ 857 w 1143"/>
                <a:gd name="T107" fmla="*/ 481 h 1342"/>
                <a:gd name="T108" fmla="*/ 896 w 1143"/>
                <a:gd name="T109" fmla="*/ 513 h 1342"/>
                <a:gd name="T110" fmla="*/ 926 w 1143"/>
                <a:gd name="T111" fmla="*/ 522 h 1342"/>
                <a:gd name="T112" fmla="*/ 976 w 1143"/>
                <a:gd name="T113" fmla="*/ 490 h 13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43"/>
                <a:gd name="T172" fmla="*/ 0 h 1342"/>
                <a:gd name="T173" fmla="*/ 1143 w 1143"/>
                <a:gd name="T174" fmla="*/ 1342 h 13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43" h="1342" extrusionOk="0">
                  <a:moveTo>
                    <a:pt x="1024" y="488"/>
                  </a:moveTo>
                  <a:lnTo>
                    <a:pt x="1025" y="494"/>
                  </a:lnTo>
                  <a:lnTo>
                    <a:pt x="1026" y="502"/>
                  </a:lnTo>
                  <a:lnTo>
                    <a:pt x="1028" y="509"/>
                  </a:lnTo>
                  <a:lnTo>
                    <a:pt x="1030" y="514"/>
                  </a:lnTo>
                  <a:lnTo>
                    <a:pt x="1037" y="525"/>
                  </a:lnTo>
                  <a:lnTo>
                    <a:pt x="1045" y="534"/>
                  </a:lnTo>
                  <a:lnTo>
                    <a:pt x="1054" y="542"/>
                  </a:lnTo>
                  <a:lnTo>
                    <a:pt x="1065" y="549"/>
                  </a:lnTo>
                  <a:lnTo>
                    <a:pt x="1075" y="556"/>
                  </a:lnTo>
                  <a:lnTo>
                    <a:pt x="1086" y="562"/>
                  </a:lnTo>
                  <a:lnTo>
                    <a:pt x="1097" y="568"/>
                  </a:lnTo>
                  <a:lnTo>
                    <a:pt x="1107" y="574"/>
                  </a:lnTo>
                  <a:lnTo>
                    <a:pt x="1117" y="581"/>
                  </a:lnTo>
                  <a:lnTo>
                    <a:pt x="1126" y="588"/>
                  </a:lnTo>
                  <a:lnTo>
                    <a:pt x="1133" y="597"/>
                  </a:lnTo>
                  <a:lnTo>
                    <a:pt x="1139" y="606"/>
                  </a:lnTo>
                  <a:lnTo>
                    <a:pt x="1141" y="612"/>
                  </a:lnTo>
                  <a:lnTo>
                    <a:pt x="1142" y="618"/>
                  </a:lnTo>
                  <a:lnTo>
                    <a:pt x="1143" y="625"/>
                  </a:lnTo>
                  <a:lnTo>
                    <a:pt x="1143" y="632"/>
                  </a:lnTo>
                  <a:lnTo>
                    <a:pt x="1143" y="640"/>
                  </a:lnTo>
                  <a:lnTo>
                    <a:pt x="1142" y="646"/>
                  </a:lnTo>
                  <a:lnTo>
                    <a:pt x="1141" y="653"/>
                  </a:lnTo>
                  <a:lnTo>
                    <a:pt x="1138" y="660"/>
                  </a:lnTo>
                  <a:lnTo>
                    <a:pt x="1133" y="670"/>
                  </a:lnTo>
                  <a:lnTo>
                    <a:pt x="1123" y="681"/>
                  </a:lnTo>
                  <a:lnTo>
                    <a:pt x="1114" y="690"/>
                  </a:lnTo>
                  <a:lnTo>
                    <a:pt x="1103" y="698"/>
                  </a:lnTo>
                  <a:lnTo>
                    <a:pt x="1093" y="706"/>
                  </a:lnTo>
                  <a:lnTo>
                    <a:pt x="1081" y="713"/>
                  </a:lnTo>
                  <a:lnTo>
                    <a:pt x="1069" y="721"/>
                  </a:lnTo>
                  <a:lnTo>
                    <a:pt x="1057" y="727"/>
                  </a:lnTo>
                  <a:lnTo>
                    <a:pt x="1046" y="737"/>
                  </a:lnTo>
                  <a:lnTo>
                    <a:pt x="1037" y="745"/>
                  </a:lnTo>
                  <a:lnTo>
                    <a:pt x="1029" y="755"/>
                  </a:lnTo>
                  <a:lnTo>
                    <a:pt x="1022" y="766"/>
                  </a:lnTo>
                  <a:lnTo>
                    <a:pt x="1021" y="773"/>
                  </a:lnTo>
                  <a:lnTo>
                    <a:pt x="1018" y="779"/>
                  </a:lnTo>
                  <a:lnTo>
                    <a:pt x="1018" y="786"/>
                  </a:lnTo>
                  <a:lnTo>
                    <a:pt x="1017" y="794"/>
                  </a:lnTo>
                  <a:lnTo>
                    <a:pt x="1017" y="825"/>
                  </a:lnTo>
                  <a:lnTo>
                    <a:pt x="1017" y="853"/>
                  </a:lnTo>
                  <a:lnTo>
                    <a:pt x="1017" y="882"/>
                  </a:lnTo>
                  <a:lnTo>
                    <a:pt x="1017" y="915"/>
                  </a:lnTo>
                  <a:lnTo>
                    <a:pt x="1012" y="927"/>
                  </a:lnTo>
                  <a:lnTo>
                    <a:pt x="1002" y="930"/>
                  </a:lnTo>
                  <a:lnTo>
                    <a:pt x="993" y="934"/>
                  </a:lnTo>
                  <a:lnTo>
                    <a:pt x="985" y="941"/>
                  </a:lnTo>
                  <a:lnTo>
                    <a:pt x="977" y="949"/>
                  </a:lnTo>
                  <a:lnTo>
                    <a:pt x="969" y="958"/>
                  </a:lnTo>
                  <a:lnTo>
                    <a:pt x="962" y="969"/>
                  </a:lnTo>
                  <a:lnTo>
                    <a:pt x="957" y="981"/>
                  </a:lnTo>
                  <a:lnTo>
                    <a:pt x="952" y="993"/>
                  </a:lnTo>
                  <a:lnTo>
                    <a:pt x="930" y="981"/>
                  </a:lnTo>
                  <a:lnTo>
                    <a:pt x="906" y="965"/>
                  </a:lnTo>
                  <a:lnTo>
                    <a:pt x="880" y="945"/>
                  </a:lnTo>
                  <a:lnTo>
                    <a:pt x="852" y="923"/>
                  </a:lnTo>
                  <a:lnTo>
                    <a:pt x="824" y="905"/>
                  </a:lnTo>
                  <a:lnTo>
                    <a:pt x="797" y="887"/>
                  </a:lnTo>
                  <a:lnTo>
                    <a:pt x="785" y="882"/>
                  </a:lnTo>
                  <a:lnTo>
                    <a:pt x="773" y="877"/>
                  </a:lnTo>
                  <a:lnTo>
                    <a:pt x="762" y="874"/>
                  </a:lnTo>
                  <a:lnTo>
                    <a:pt x="753" y="873"/>
                  </a:lnTo>
                  <a:lnTo>
                    <a:pt x="745" y="873"/>
                  </a:lnTo>
                  <a:lnTo>
                    <a:pt x="738" y="874"/>
                  </a:lnTo>
                  <a:lnTo>
                    <a:pt x="733" y="877"/>
                  </a:lnTo>
                  <a:lnTo>
                    <a:pt x="728" y="881"/>
                  </a:lnTo>
                  <a:lnTo>
                    <a:pt x="722" y="883"/>
                  </a:lnTo>
                  <a:lnTo>
                    <a:pt x="717" y="889"/>
                  </a:lnTo>
                  <a:lnTo>
                    <a:pt x="713" y="894"/>
                  </a:lnTo>
                  <a:lnTo>
                    <a:pt x="709" y="899"/>
                  </a:lnTo>
                  <a:lnTo>
                    <a:pt x="701" y="913"/>
                  </a:lnTo>
                  <a:lnTo>
                    <a:pt x="694" y="927"/>
                  </a:lnTo>
                  <a:lnTo>
                    <a:pt x="689" y="943"/>
                  </a:lnTo>
                  <a:lnTo>
                    <a:pt x="682" y="959"/>
                  </a:lnTo>
                  <a:lnTo>
                    <a:pt x="677" y="977"/>
                  </a:lnTo>
                  <a:lnTo>
                    <a:pt x="670" y="991"/>
                  </a:lnTo>
                  <a:lnTo>
                    <a:pt x="664" y="1007"/>
                  </a:lnTo>
                  <a:lnTo>
                    <a:pt x="656" y="1019"/>
                  </a:lnTo>
                  <a:lnTo>
                    <a:pt x="650" y="1026"/>
                  </a:lnTo>
                  <a:lnTo>
                    <a:pt x="646" y="1031"/>
                  </a:lnTo>
                  <a:lnTo>
                    <a:pt x="641" y="1035"/>
                  </a:lnTo>
                  <a:lnTo>
                    <a:pt x="636" y="1039"/>
                  </a:lnTo>
                  <a:lnTo>
                    <a:pt x="629" y="1043"/>
                  </a:lnTo>
                  <a:lnTo>
                    <a:pt x="622" y="1045"/>
                  </a:lnTo>
                  <a:lnTo>
                    <a:pt x="616" y="1047"/>
                  </a:lnTo>
                  <a:lnTo>
                    <a:pt x="608" y="1047"/>
                  </a:lnTo>
                  <a:lnTo>
                    <a:pt x="600" y="1046"/>
                  </a:lnTo>
                  <a:lnTo>
                    <a:pt x="594" y="1043"/>
                  </a:lnTo>
                  <a:lnTo>
                    <a:pt x="590" y="1039"/>
                  </a:lnTo>
                  <a:lnTo>
                    <a:pt x="586" y="1035"/>
                  </a:lnTo>
                  <a:lnTo>
                    <a:pt x="584" y="1031"/>
                  </a:lnTo>
                  <a:lnTo>
                    <a:pt x="580" y="1027"/>
                  </a:lnTo>
                  <a:lnTo>
                    <a:pt x="573" y="1025"/>
                  </a:lnTo>
                  <a:lnTo>
                    <a:pt x="566" y="1023"/>
                  </a:lnTo>
                  <a:lnTo>
                    <a:pt x="556" y="1026"/>
                  </a:lnTo>
                  <a:lnTo>
                    <a:pt x="540" y="1033"/>
                  </a:lnTo>
                  <a:lnTo>
                    <a:pt x="532" y="1037"/>
                  </a:lnTo>
                  <a:lnTo>
                    <a:pt x="524" y="1041"/>
                  </a:lnTo>
                  <a:lnTo>
                    <a:pt x="520" y="1045"/>
                  </a:lnTo>
                  <a:lnTo>
                    <a:pt x="517" y="1047"/>
                  </a:lnTo>
                  <a:lnTo>
                    <a:pt x="514" y="1057"/>
                  </a:lnTo>
                  <a:lnTo>
                    <a:pt x="512" y="1069"/>
                  </a:lnTo>
                  <a:lnTo>
                    <a:pt x="510" y="1082"/>
                  </a:lnTo>
                  <a:lnTo>
                    <a:pt x="509" y="1097"/>
                  </a:lnTo>
                  <a:lnTo>
                    <a:pt x="508" y="1111"/>
                  </a:lnTo>
                  <a:lnTo>
                    <a:pt x="506" y="1127"/>
                  </a:lnTo>
                  <a:lnTo>
                    <a:pt x="504" y="1142"/>
                  </a:lnTo>
                  <a:lnTo>
                    <a:pt x="500" y="1155"/>
                  </a:lnTo>
                  <a:lnTo>
                    <a:pt x="497" y="1165"/>
                  </a:lnTo>
                  <a:lnTo>
                    <a:pt x="493" y="1171"/>
                  </a:lnTo>
                  <a:lnTo>
                    <a:pt x="488" y="1178"/>
                  </a:lnTo>
                  <a:lnTo>
                    <a:pt x="482" y="1183"/>
                  </a:lnTo>
                  <a:lnTo>
                    <a:pt x="469" y="1194"/>
                  </a:lnTo>
                  <a:lnTo>
                    <a:pt x="456" y="1203"/>
                  </a:lnTo>
                  <a:lnTo>
                    <a:pt x="449" y="1209"/>
                  </a:lnTo>
                  <a:lnTo>
                    <a:pt x="442" y="1215"/>
                  </a:lnTo>
                  <a:lnTo>
                    <a:pt x="437" y="1221"/>
                  </a:lnTo>
                  <a:lnTo>
                    <a:pt x="432" y="1229"/>
                  </a:lnTo>
                  <a:lnTo>
                    <a:pt x="428" y="1237"/>
                  </a:lnTo>
                  <a:lnTo>
                    <a:pt x="424" y="1246"/>
                  </a:lnTo>
                  <a:lnTo>
                    <a:pt x="422" y="1258"/>
                  </a:lnTo>
                  <a:lnTo>
                    <a:pt x="421" y="1270"/>
                  </a:lnTo>
                  <a:lnTo>
                    <a:pt x="422" y="1287"/>
                  </a:lnTo>
                  <a:lnTo>
                    <a:pt x="424" y="1303"/>
                  </a:lnTo>
                  <a:lnTo>
                    <a:pt x="424" y="1322"/>
                  </a:lnTo>
                  <a:lnTo>
                    <a:pt x="421" y="1342"/>
                  </a:lnTo>
                  <a:lnTo>
                    <a:pt x="413" y="1338"/>
                  </a:lnTo>
                  <a:lnTo>
                    <a:pt x="405" y="1332"/>
                  </a:lnTo>
                  <a:lnTo>
                    <a:pt x="396" y="1323"/>
                  </a:lnTo>
                  <a:lnTo>
                    <a:pt x="388" y="1312"/>
                  </a:lnTo>
                  <a:lnTo>
                    <a:pt x="378" y="1299"/>
                  </a:lnTo>
                  <a:lnTo>
                    <a:pt x="370" y="1286"/>
                  </a:lnTo>
                  <a:lnTo>
                    <a:pt x="362" y="1270"/>
                  </a:lnTo>
                  <a:lnTo>
                    <a:pt x="354" y="1255"/>
                  </a:lnTo>
                  <a:lnTo>
                    <a:pt x="340" y="1223"/>
                  </a:lnTo>
                  <a:lnTo>
                    <a:pt x="329" y="1193"/>
                  </a:lnTo>
                  <a:lnTo>
                    <a:pt x="325" y="1179"/>
                  </a:lnTo>
                  <a:lnTo>
                    <a:pt x="321" y="1167"/>
                  </a:lnTo>
                  <a:lnTo>
                    <a:pt x="320" y="1158"/>
                  </a:lnTo>
                  <a:lnTo>
                    <a:pt x="318" y="1150"/>
                  </a:lnTo>
                  <a:lnTo>
                    <a:pt x="320" y="1139"/>
                  </a:lnTo>
                  <a:lnTo>
                    <a:pt x="324" y="1130"/>
                  </a:lnTo>
                  <a:lnTo>
                    <a:pt x="328" y="1122"/>
                  </a:lnTo>
                  <a:lnTo>
                    <a:pt x="334" y="1115"/>
                  </a:lnTo>
                  <a:lnTo>
                    <a:pt x="340" y="1109"/>
                  </a:lnTo>
                  <a:lnTo>
                    <a:pt x="344" y="1102"/>
                  </a:lnTo>
                  <a:lnTo>
                    <a:pt x="348" y="1095"/>
                  </a:lnTo>
                  <a:lnTo>
                    <a:pt x="349" y="1090"/>
                  </a:lnTo>
                  <a:lnTo>
                    <a:pt x="348" y="1082"/>
                  </a:lnTo>
                  <a:lnTo>
                    <a:pt x="345" y="1075"/>
                  </a:lnTo>
                  <a:lnTo>
                    <a:pt x="341" y="1067"/>
                  </a:lnTo>
                  <a:lnTo>
                    <a:pt x="337" y="1061"/>
                  </a:lnTo>
                  <a:lnTo>
                    <a:pt x="333" y="1053"/>
                  </a:lnTo>
                  <a:lnTo>
                    <a:pt x="329" y="1046"/>
                  </a:lnTo>
                  <a:lnTo>
                    <a:pt x="326" y="1041"/>
                  </a:lnTo>
                  <a:lnTo>
                    <a:pt x="325" y="1035"/>
                  </a:lnTo>
                  <a:lnTo>
                    <a:pt x="325" y="1027"/>
                  </a:lnTo>
                  <a:lnTo>
                    <a:pt x="325" y="1018"/>
                  </a:lnTo>
                  <a:lnTo>
                    <a:pt x="325" y="1009"/>
                  </a:lnTo>
                  <a:lnTo>
                    <a:pt x="325" y="993"/>
                  </a:lnTo>
                  <a:lnTo>
                    <a:pt x="317" y="993"/>
                  </a:lnTo>
                  <a:lnTo>
                    <a:pt x="312" y="991"/>
                  </a:lnTo>
                  <a:lnTo>
                    <a:pt x="308" y="989"/>
                  </a:lnTo>
                  <a:lnTo>
                    <a:pt x="304" y="985"/>
                  </a:lnTo>
                  <a:lnTo>
                    <a:pt x="301" y="982"/>
                  </a:lnTo>
                  <a:lnTo>
                    <a:pt x="300" y="977"/>
                  </a:lnTo>
                  <a:lnTo>
                    <a:pt x="299" y="973"/>
                  </a:lnTo>
                  <a:lnTo>
                    <a:pt x="299" y="967"/>
                  </a:lnTo>
                  <a:lnTo>
                    <a:pt x="297" y="957"/>
                  </a:lnTo>
                  <a:lnTo>
                    <a:pt x="296" y="947"/>
                  </a:lnTo>
                  <a:lnTo>
                    <a:pt x="296" y="943"/>
                  </a:lnTo>
                  <a:lnTo>
                    <a:pt x="293" y="939"/>
                  </a:lnTo>
                  <a:lnTo>
                    <a:pt x="292" y="935"/>
                  </a:lnTo>
                  <a:lnTo>
                    <a:pt x="289" y="933"/>
                  </a:lnTo>
                  <a:lnTo>
                    <a:pt x="277" y="933"/>
                  </a:lnTo>
                  <a:lnTo>
                    <a:pt x="265" y="933"/>
                  </a:lnTo>
                  <a:lnTo>
                    <a:pt x="259" y="931"/>
                  </a:lnTo>
                  <a:lnTo>
                    <a:pt x="255" y="929"/>
                  </a:lnTo>
                  <a:lnTo>
                    <a:pt x="251" y="925"/>
                  </a:lnTo>
                  <a:lnTo>
                    <a:pt x="247" y="919"/>
                  </a:lnTo>
                  <a:lnTo>
                    <a:pt x="244" y="914"/>
                  </a:lnTo>
                  <a:lnTo>
                    <a:pt x="240" y="907"/>
                  </a:lnTo>
                  <a:lnTo>
                    <a:pt x="235" y="902"/>
                  </a:lnTo>
                  <a:lnTo>
                    <a:pt x="229" y="897"/>
                  </a:lnTo>
                  <a:lnTo>
                    <a:pt x="224" y="893"/>
                  </a:lnTo>
                  <a:lnTo>
                    <a:pt x="219" y="890"/>
                  </a:lnTo>
                  <a:lnTo>
                    <a:pt x="213" y="887"/>
                  </a:lnTo>
                  <a:lnTo>
                    <a:pt x="208" y="885"/>
                  </a:lnTo>
                  <a:lnTo>
                    <a:pt x="195" y="883"/>
                  </a:lnTo>
                  <a:lnTo>
                    <a:pt x="181" y="882"/>
                  </a:lnTo>
                  <a:lnTo>
                    <a:pt x="167" y="882"/>
                  </a:lnTo>
                  <a:lnTo>
                    <a:pt x="152" y="881"/>
                  </a:lnTo>
                  <a:lnTo>
                    <a:pt x="136" y="878"/>
                  </a:lnTo>
                  <a:lnTo>
                    <a:pt x="120" y="873"/>
                  </a:lnTo>
                  <a:lnTo>
                    <a:pt x="108" y="870"/>
                  </a:lnTo>
                  <a:lnTo>
                    <a:pt x="99" y="866"/>
                  </a:lnTo>
                  <a:lnTo>
                    <a:pt x="91" y="861"/>
                  </a:lnTo>
                  <a:lnTo>
                    <a:pt x="84" y="855"/>
                  </a:lnTo>
                  <a:lnTo>
                    <a:pt x="76" y="850"/>
                  </a:lnTo>
                  <a:lnTo>
                    <a:pt x="67" y="843"/>
                  </a:lnTo>
                  <a:lnTo>
                    <a:pt x="56" y="837"/>
                  </a:lnTo>
                  <a:lnTo>
                    <a:pt x="41" y="830"/>
                  </a:lnTo>
                  <a:lnTo>
                    <a:pt x="37" y="829"/>
                  </a:lnTo>
                  <a:lnTo>
                    <a:pt x="31" y="826"/>
                  </a:lnTo>
                  <a:lnTo>
                    <a:pt x="24" y="821"/>
                  </a:lnTo>
                  <a:lnTo>
                    <a:pt x="16" y="814"/>
                  </a:lnTo>
                  <a:lnTo>
                    <a:pt x="9" y="807"/>
                  </a:lnTo>
                  <a:lnTo>
                    <a:pt x="5" y="799"/>
                  </a:lnTo>
                  <a:lnTo>
                    <a:pt x="1" y="794"/>
                  </a:lnTo>
                  <a:lnTo>
                    <a:pt x="0" y="789"/>
                  </a:lnTo>
                  <a:lnTo>
                    <a:pt x="0" y="782"/>
                  </a:lnTo>
                  <a:lnTo>
                    <a:pt x="3" y="775"/>
                  </a:lnTo>
                  <a:lnTo>
                    <a:pt x="5" y="769"/>
                  </a:lnTo>
                  <a:lnTo>
                    <a:pt x="9" y="762"/>
                  </a:lnTo>
                  <a:lnTo>
                    <a:pt x="19" y="746"/>
                  </a:lnTo>
                  <a:lnTo>
                    <a:pt x="32" y="731"/>
                  </a:lnTo>
                  <a:lnTo>
                    <a:pt x="40" y="725"/>
                  </a:lnTo>
                  <a:lnTo>
                    <a:pt x="47" y="718"/>
                  </a:lnTo>
                  <a:lnTo>
                    <a:pt x="55" y="713"/>
                  </a:lnTo>
                  <a:lnTo>
                    <a:pt x="64" y="708"/>
                  </a:lnTo>
                  <a:lnTo>
                    <a:pt x="72" y="704"/>
                  </a:lnTo>
                  <a:lnTo>
                    <a:pt x="80" y="701"/>
                  </a:lnTo>
                  <a:lnTo>
                    <a:pt x="88" y="698"/>
                  </a:lnTo>
                  <a:lnTo>
                    <a:pt x="96" y="698"/>
                  </a:lnTo>
                  <a:lnTo>
                    <a:pt x="104" y="700"/>
                  </a:lnTo>
                  <a:lnTo>
                    <a:pt x="112" y="702"/>
                  </a:lnTo>
                  <a:lnTo>
                    <a:pt x="117" y="706"/>
                  </a:lnTo>
                  <a:lnTo>
                    <a:pt x="123" y="710"/>
                  </a:lnTo>
                  <a:lnTo>
                    <a:pt x="129" y="714"/>
                  </a:lnTo>
                  <a:lnTo>
                    <a:pt x="135" y="718"/>
                  </a:lnTo>
                  <a:lnTo>
                    <a:pt x="143" y="721"/>
                  </a:lnTo>
                  <a:lnTo>
                    <a:pt x="151" y="722"/>
                  </a:lnTo>
                  <a:lnTo>
                    <a:pt x="159" y="721"/>
                  </a:lnTo>
                  <a:lnTo>
                    <a:pt x="167" y="717"/>
                  </a:lnTo>
                  <a:lnTo>
                    <a:pt x="175" y="713"/>
                  </a:lnTo>
                  <a:lnTo>
                    <a:pt x="183" y="708"/>
                  </a:lnTo>
                  <a:lnTo>
                    <a:pt x="191" y="701"/>
                  </a:lnTo>
                  <a:lnTo>
                    <a:pt x="200" y="697"/>
                  </a:lnTo>
                  <a:lnTo>
                    <a:pt x="211" y="693"/>
                  </a:lnTo>
                  <a:lnTo>
                    <a:pt x="223" y="692"/>
                  </a:lnTo>
                  <a:lnTo>
                    <a:pt x="223" y="662"/>
                  </a:lnTo>
                  <a:lnTo>
                    <a:pt x="199" y="636"/>
                  </a:lnTo>
                  <a:lnTo>
                    <a:pt x="165" y="593"/>
                  </a:lnTo>
                  <a:lnTo>
                    <a:pt x="148" y="572"/>
                  </a:lnTo>
                  <a:lnTo>
                    <a:pt x="133" y="553"/>
                  </a:lnTo>
                  <a:lnTo>
                    <a:pt x="124" y="538"/>
                  </a:lnTo>
                  <a:lnTo>
                    <a:pt x="120" y="529"/>
                  </a:lnTo>
                  <a:lnTo>
                    <a:pt x="123" y="524"/>
                  </a:lnTo>
                  <a:lnTo>
                    <a:pt x="131" y="517"/>
                  </a:lnTo>
                  <a:lnTo>
                    <a:pt x="140" y="510"/>
                  </a:lnTo>
                  <a:lnTo>
                    <a:pt x="151" y="505"/>
                  </a:lnTo>
                  <a:lnTo>
                    <a:pt x="156" y="500"/>
                  </a:lnTo>
                  <a:lnTo>
                    <a:pt x="161" y="493"/>
                  </a:lnTo>
                  <a:lnTo>
                    <a:pt x="165" y="486"/>
                  </a:lnTo>
                  <a:lnTo>
                    <a:pt x="169" y="480"/>
                  </a:lnTo>
                  <a:lnTo>
                    <a:pt x="173" y="472"/>
                  </a:lnTo>
                  <a:lnTo>
                    <a:pt x="179" y="465"/>
                  </a:lnTo>
                  <a:lnTo>
                    <a:pt x="184" y="461"/>
                  </a:lnTo>
                  <a:lnTo>
                    <a:pt x="192" y="457"/>
                  </a:lnTo>
                  <a:lnTo>
                    <a:pt x="237" y="460"/>
                  </a:lnTo>
                  <a:lnTo>
                    <a:pt x="300" y="464"/>
                  </a:lnTo>
                  <a:lnTo>
                    <a:pt x="314" y="464"/>
                  </a:lnTo>
                  <a:lnTo>
                    <a:pt x="329" y="462"/>
                  </a:lnTo>
                  <a:lnTo>
                    <a:pt x="342" y="460"/>
                  </a:lnTo>
                  <a:lnTo>
                    <a:pt x="354" y="456"/>
                  </a:lnTo>
                  <a:lnTo>
                    <a:pt x="360" y="454"/>
                  </a:lnTo>
                  <a:lnTo>
                    <a:pt x="365" y="450"/>
                  </a:lnTo>
                  <a:lnTo>
                    <a:pt x="369" y="448"/>
                  </a:lnTo>
                  <a:lnTo>
                    <a:pt x="373" y="444"/>
                  </a:lnTo>
                  <a:lnTo>
                    <a:pt x="376" y="438"/>
                  </a:lnTo>
                  <a:lnTo>
                    <a:pt x="377" y="433"/>
                  </a:lnTo>
                  <a:lnTo>
                    <a:pt x="378" y="428"/>
                  </a:lnTo>
                  <a:lnTo>
                    <a:pt x="380" y="421"/>
                  </a:lnTo>
                  <a:lnTo>
                    <a:pt x="380" y="401"/>
                  </a:lnTo>
                  <a:lnTo>
                    <a:pt x="381" y="382"/>
                  </a:lnTo>
                  <a:lnTo>
                    <a:pt x="382" y="365"/>
                  </a:lnTo>
                  <a:lnTo>
                    <a:pt x="386" y="349"/>
                  </a:lnTo>
                  <a:lnTo>
                    <a:pt x="393" y="318"/>
                  </a:lnTo>
                  <a:lnTo>
                    <a:pt x="401" y="289"/>
                  </a:lnTo>
                  <a:lnTo>
                    <a:pt x="410" y="258"/>
                  </a:lnTo>
                  <a:lnTo>
                    <a:pt x="420" y="228"/>
                  </a:lnTo>
                  <a:lnTo>
                    <a:pt x="424" y="212"/>
                  </a:lnTo>
                  <a:lnTo>
                    <a:pt x="428" y="194"/>
                  </a:lnTo>
                  <a:lnTo>
                    <a:pt x="430" y="176"/>
                  </a:lnTo>
                  <a:lnTo>
                    <a:pt x="433" y="156"/>
                  </a:lnTo>
                  <a:lnTo>
                    <a:pt x="469" y="112"/>
                  </a:lnTo>
                  <a:lnTo>
                    <a:pt x="502" y="69"/>
                  </a:lnTo>
                  <a:lnTo>
                    <a:pt x="520" y="49"/>
                  </a:lnTo>
                  <a:lnTo>
                    <a:pt x="537" y="31"/>
                  </a:lnTo>
                  <a:lnTo>
                    <a:pt x="554" y="15"/>
                  </a:lnTo>
                  <a:lnTo>
                    <a:pt x="572" y="0"/>
                  </a:lnTo>
                  <a:lnTo>
                    <a:pt x="574" y="5"/>
                  </a:lnTo>
                  <a:lnTo>
                    <a:pt x="578" y="9"/>
                  </a:lnTo>
                  <a:lnTo>
                    <a:pt x="584" y="12"/>
                  </a:lnTo>
                  <a:lnTo>
                    <a:pt x="589" y="13"/>
                  </a:lnTo>
                  <a:lnTo>
                    <a:pt x="601" y="13"/>
                  </a:lnTo>
                  <a:lnTo>
                    <a:pt x="614" y="11"/>
                  </a:lnTo>
                  <a:lnTo>
                    <a:pt x="629" y="8"/>
                  </a:lnTo>
                  <a:lnTo>
                    <a:pt x="642" y="7"/>
                  </a:lnTo>
                  <a:lnTo>
                    <a:pt x="648" y="8"/>
                  </a:lnTo>
                  <a:lnTo>
                    <a:pt x="653" y="9"/>
                  </a:lnTo>
                  <a:lnTo>
                    <a:pt x="658" y="13"/>
                  </a:lnTo>
                  <a:lnTo>
                    <a:pt x="662" y="17"/>
                  </a:lnTo>
                  <a:lnTo>
                    <a:pt x="668" y="24"/>
                  </a:lnTo>
                  <a:lnTo>
                    <a:pt x="672" y="32"/>
                  </a:lnTo>
                  <a:lnTo>
                    <a:pt x="674" y="39"/>
                  </a:lnTo>
                  <a:lnTo>
                    <a:pt x="676" y="45"/>
                  </a:lnTo>
                  <a:lnTo>
                    <a:pt x="678" y="60"/>
                  </a:lnTo>
                  <a:lnTo>
                    <a:pt x="678" y="73"/>
                  </a:lnTo>
                  <a:lnTo>
                    <a:pt x="678" y="87"/>
                  </a:lnTo>
                  <a:lnTo>
                    <a:pt x="680" y="99"/>
                  </a:lnTo>
                  <a:lnTo>
                    <a:pt x="680" y="105"/>
                  </a:lnTo>
                  <a:lnTo>
                    <a:pt x="681" y="111"/>
                  </a:lnTo>
                  <a:lnTo>
                    <a:pt x="684" y="116"/>
                  </a:lnTo>
                  <a:lnTo>
                    <a:pt x="686" y="120"/>
                  </a:lnTo>
                  <a:lnTo>
                    <a:pt x="678" y="129"/>
                  </a:lnTo>
                  <a:lnTo>
                    <a:pt x="672" y="140"/>
                  </a:lnTo>
                  <a:lnTo>
                    <a:pt x="666" y="150"/>
                  </a:lnTo>
                  <a:lnTo>
                    <a:pt x="661" y="161"/>
                  </a:lnTo>
                  <a:lnTo>
                    <a:pt x="652" y="185"/>
                  </a:lnTo>
                  <a:lnTo>
                    <a:pt x="644" y="209"/>
                  </a:lnTo>
                  <a:lnTo>
                    <a:pt x="636" y="233"/>
                  </a:lnTo>
                  <a:lnTo>
                    <a:pt x="629" y="256"/>
                  </a:lnTo>
                  <a:lnTo>
                    <a:pt x="622" y="277"/>
                  </a:lnTo>
                  <a:lnTo>
                    <a:pt x="614" y="294"/>
                  </a:lnTo>
                  <a:lnTo>
                    <a:pt x="609" y="302"/>
                  </a:lnTo>
                  <a:lnTo>
                    <a:pt x="602" y="309"/>
                  </a:lnTo>
                  <a:lnTo>
                    <a:pt x="596" y="314"/>
                  </a:lnTo>
                  <a:lnTo>
                    <a:pt x="589" y="320"/>
                  </a:lnTo>
                  <a:lnTo>
                    <a:pt x="582" y="326"/>
                  </a:lnTo>
                  <a:lnTo>
                    <a:pt x="577" y="333"/>
                  </a:lnTo>
                  <a:lnTo>
                    <a:pt x="574" y="338"/>
                  </a:lnTo>
                  <a:lnTo>
                    <a:pt x="573" y="342"/>
                  </a:lnTo>
                  <a:lnTo>
                    <a:pt x="572" y="349"/>
                  </a:lnTo>
                  <a:lnTo>
                    <a:pt x="572" y="354"/>
                  </a:lnTo>
                  <a:lnTo>
                    <a:pt x="573" y="362"/>
                  </a:lnTo>
                  <a:lnTo>
                    <a:pt x="577" y="370"/>
                  </a:lnTo>
                  <a:lnTo>
                    <a:pt x="582" y="376"/>
                  </a:lnTo>
                  <a:lnTo>
                    <a:pt x="589" y="380"/>
                  </a:lnTo>
                  <a:lnTo>
                    <a:pt x="602" y="386"/>
                  </a:lnTo>
                  <a:lnTo>
                    <a:pt x="614" y="390"/>
                  </a:lnTo>
                  <a:lnTo>
                    <a:pt x="584" y="464"/>
                  </a:lnTo>
                  <a:lnTo>
                    <a:pt x="589" y="468"/>
                  </a:lnTo>
                  <a:lnTo>
                    <a:pt x="593" y="472"/>
                  </a:lnTo>
                  <a:lnTo>
                    <a:pt x="597" y="478"/>
                  </a:lnTo>
                  <a:lnTo>
                    <a:pt x="600" y="484"/>
                  </a:lnTo>
                  <a:lnTo>
                    <a:pt x="605" y="498"/>
                  </a:lnTo>
                  <a:lnTo>
                    <a:pt x="609" y="512"/>
                  </a:lnTo>
                  <a:lnTo>
                    <a:pt x="614" y="525"/>
                  </a:lnTo>
                  <a:lnTo>
                    <a:pt x="621" y="537"/>
                  </a:lnTo>
                  <a:lnTo>
                    <a:pt x="625" y="541"/>
                  </a:lnTo>
                  <a:lnTo>
                    <a:pt x="630" y="545"/>
                  </a:lnTo>
                  <a:lnTo>
                    <a:pt x="637" y="546"/>
                  </a:lnTo>
                  <a:lnTo>
                    <a:pt x="644" y="548"/>
                  </a:lnTo>
                  <a:lnTo>
                    <a:pt x="650" y="546"/>
                  </a:lnTo>
                  <a:lnTo>
                    <a:pt x="657" y="545"/>
                  </a:lnTo>
                  <a:lnTo>
                    <a:pt x="662" y="541"/>
                  </a:lnTo>
                  <a:lnTo>
                    <a:pt x="668" y="536"/>
                  </a:lnTo>
                  <a:lnTo>
                    <a:pt x="678" y="525"/>
                  </a:lnTo>
                  <a:lnTo>
                    <a:pt x="689" y="512"/>
                  </a:lnTo>
                  <a:lnTo>
                    <a:pt x="701" y="498"/>
                  </a:lnTo>
                  <a:lnTo>
                    <a:pt x="716" y="486"/>
                  </a:lnTo>
                  <a:lnTo>
                    <a:pt x="724" y="482"/>
                  </a:lnTo>
                  <a:lnTo>
                    <a:pt x="732" y="478"/>
                  </a:lnTo>
                  <a:lnTo>
                    <a:pt x="742" y="476"/>
                  </a:lnTo>
                  <a:lnTo>
                    <a:pt x="753" y="476"/>
                  </a:lnTo>
                  <a:lnTo>
                    <a:pt x="770" y="477"/>
                  </a:lnTo>
                  <a:lnTo>
                    <a:pt x="786" y="481"/>
                  </a:lnTo>
                  <a:lnTo>
                    <a:pt x="796" y="484"/>
                  </a:lnTo>
                  <a:lnTo>
                    <a:pt x="804" y="485"/>
                  </a:lnTo>
                  <a:lnTo>
                    <a:pt x="814" y="486"/>
                  </a:lnTo>
                  <a:lnTo>
                    <a:pt x="825" y="488"/>
                  </a:lnTo>
                  <a:lnTo>
                    <a:pt x="836" y="486"/>
                  </a:lnTo>
                  <a:lnTo>
                    <a:pt x="844" y="485"/>
                  </a:lnTo>
                  <a:lnTo>
                    <a:pt x="850" y="484"/>
                  </a:lnTo>
                  <a:lnTo>
                    <a:pt x="857" y="481"/>
                  </a:lnTo>
                  <a:lnTo>
                    <a:pt x="870" y="474"/>
                  </a:lnTo>
                  <a:lnTo>
                    <a:pt x="885" y="469"/>
                  </a:lnTo>
                  <a:lnTo>
                    <a:pt x="885" y="478"/>
                  </a:lnTo>
                  <a:lnTo>
                    <a:pt x="886" y="488"/>
                  </a:lnTo>
                  <a:lnTo>
                    <a:pt x="888" y="497"/>
                  </a:lnTo>
                  <a:lnTo>
                    <a:pt x="892" y="505"/>
                  </a:lnTo>
                  <a:lnTo>
                    <a:pt x="896" y="513"/>
                  </a:lnTo>
                  <a:lnTo>
                    <a:pt x="900" y="518"/>
                  </a:lnTo>
                  <a:lnTo>
                    <a:pt x="904" y="521"/>
                  </a:lnTo>
                  <a:lnTo>
                    <a:pt x="906" y="522"/>
                  </a:lnTo>
                  <a:lnTo>
                    <a:pt x="910" y="524"/>
                  </a:lnTo>
                  <a:lnTo>
                    <a:pt x="916" y="524"/>
                  </a:lnTo>
                  <a:lnTo>
                    <a:pt x="921" y="524"/>
                  </a:lnTo>
                  <a:lnTo>
                    <a:pt x="926" y="522"/>
                  </a:lnTo>
                  <a:lnTo>
                    <a:pt x="930" y="520"/>
                  </a:lnTo>
                  <a:lnTo>
                    <a:pt x="934" y="518"/>
                  </a:lnTo>
                  <a:lnTo>
                    <a:pt x="944" y="512"/>
                  </a:lnTo>
                  <a:lnTo>
                    <a:pt x="952" y="505"/>
                  </a:lnTo>
                  <a:lnTo>
                    <a:pt x="961" y="498"/>
                  </a:lnTo>
                  <a:lnTo>
                    <a:pt x="970" y="493"/>
                  </a:lnTo>
                  <a:lnTo>
                    <a:pt x="976" y="490"/>
                  </a:lnTo>
                  <a:lnTo>
                    <a:pt x="981" y="489"/>
                  </a:lnTo>
                  <a:lnTo>
                    <a:pt x="986" y="488"/>
                  </a:lnTo>
                  <a:lnTo>
                    <a:pt x="993" y="488"/>
                  </a:lnTo>
                  <a:lnTo>
                    <a:pt x="1024" y="48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9" name="Freeform 77"/>
            <p:cNvSpPr/>
            <p:nvPr/>
          </p:nvSpPr>
          <p:spPr bwMode="auto">
            <a:xfrm>
              <a:off x="7075217" y="3947820"/>
              <a:ext cx="966848" cy="736063"/>
            </a:xfrm>
            <a:custGeom>
              <a:avLst/>
              <a:gdLst>
                <a:gd name="T0" fmla="*/ 1241 w 1807"/>
                <a:gd name="T1" fmla="*/ 1258 h 1378"/>
                <a:gd name="T2" fmla="*/ 1321 w 1807"/>
                <a:gd name="T3" fmla="*/ 1205 h 1378"/>
                <a:gd name="T4" fmla="*/ 1381 w 1807"/>
                <a:gd name="T5" fmla="*/ 1177 h 1378"/>
                <a:gd name="T6" fmla="*/ 1446 w 1807"/>
                <a:gd name="T7" fmla="*/ 1162 h 1378"/>
                <a:gd name="T8" fmla="*/ 1511 w 1807"/>
                <a:gd name="T9" fmla="*/ 1167 h 1378"/>
                <a:gd name="T10" fmla="*/ 1596 w 1807"/>
                <a:gd name="T11" fmla="*/ 1191 h 1378"/>
                <a:gd name="T12" fmla="*/ 1660 w 1807"/>
                <a:gd name="T13" fmla="*/ 1159 h 1378"/>
                <a:gd name="T14" fmla="*/ 1716 w 1807"/>
                <a:gd name="T15" fmla="*/ 1081 h 1378"/>
                <a:gd name="T16" fmla="*/ 1744 w 1807"/>
                <a:gd name="T17" fmla="*/ 988 h 1378"/>
                <a:gd name="T18" fmla="*/ 1803 w 1807"/>
                <a:gd name="T19" fmla="*/ 922 h 1378"/>
                <a:gd name="T20" fmla="*/ 1796 w 1807"/>
                <a:gd name="T21" fmla="*/ 861 h 1378"/>
                <a:gd name="T22" fmla="*/ 1726 w 1807"/>
                <a:gd name="T23" fmla="*/ 826 h 1378"/>
                <a:gd name="T24" fmla="*/ 1655 w 1807"/>
                <a:gd name="T25" fmla="*/ 790 h 1378"/>
                <a:gd name="T26" fmla="*/ 1647 w 1807"/>
                <a:gd name="T27" fmla="*/ 722 h 1378"/>
                <a:gd name="T28" fmla="*/ 1698 w 1807"/>
                <a:gd name="T29" fmla="*/ 634 h 1378"/>
                <a:gd name="T30" fmla="*/ 1720 w 1807"/>
                <a:gd name="T31" fmla="*/ 560 h 1378"/>
                <a:gd name="T32" fmla="*/ 1676 w 1807"/>
                <a:gd name="T33" fmla="*/ 529 h 1378"/>
                <a:gd name="T34" fmla="*/ 1603 w 1807"/>
                <a:gd name="T35" fmla="*/ 469 h 1378"/>
                <a:gd name="T36" fmla="*/ 1548 w 1807"/>
                <a:gd name="T37" fmla="*/ 411 h 1378"/>
                <a:gd name="T38" fmla="*/ 1484 w 1807"/>
                <a:gd name="T39" fmla="*/ 349 h 1378"/>
                <a:gd name="T40" fmla="*/ 1374 w 1807"/>
                <a:gd name="T41" fmla="*/ 343 h 1378"/>
                <a:gd name="T42" fmla="*/ 1278 w 1807"/>
                <a:gd name="T43" fmla="*/ 353 h 1378"/>
                <a:gd name="T44" fmla="*/ 1253 w 1807"/>
                <a:gd name="T45" fmla="*/ 312 h 1378"/>
                <a:gd name="T46" fmla="*/ 1251 w 1807"/>
                <a:gd name="T47" fmla="*/ 195 h 1378"/>
                <a:gd name="T48" fmla="*/ 1214 w 1807"/>
                <a:gd name="T49" fmla="*/ 131 h 1378"/>
                <a:gd name="T50" fmla="*/ 1182 w 1807"/>
                <a:gd name="T51" fmla="*/ 100 h 1378"/>
                <a:gd name="T52" fmla="*/ 1115 w 1807"/>
                <a:gd name="T53" fmla="*/ 55 h 1378"/>
                <a:gd name="T54" fmla="*/ 1038 w 1807"/>
                <a:gd name="T55" fmla="*/ 83 h 1378"/>
                <a:gd name="T56" fmla="*/ 961 w 1807"/>
                <a:gd name="T57" fmla="*/ 143 h 1378"/>
                <a:gd name="T58" fmla="*/ 859 w 1807"/>
                <a:gd name="T59" fmla="*/ 108 h 1378"/>
                <a:gd name="T60" fmla="*/ 775 w 1807"/>
                <a:gd name="T61" fmla="*/ 72 h 1378"/>
                <a:gd name="T62" fmla="*/ 641 w 1807"/>
                <a:gd name="T63" fmla="*/ 52 h 1378"/>
                <a:gd name="T64" fmla="*/ 434 w 1807"/>
                <a:gd name="T65" fmla="*/ 4 h 1378"/>
                <a:gd name="T66" fmla="*/ 364 w 1807"/>
                <a:gd name="T67" fmla="*/ 12 h 1378"/>
                <a:gd name="T68" fmla="*/ 305 w 1807"/>
                <a:gd name="T69" fmla="*/ 100 h 1378"/>
                <a:gd name="T70" fmla="*/ 241 w 1807"/>
                <a:gd name="T71" fmla="*/ 256 h 1378"/>
                <a:gd name="T72" fmla="*/ 149 w 1807"/>
                <a:gd name="T73" fmla="*/ 305 h 1378"/>
                <a:gd name="T74" fmla="*/ 101 w 1807"/>
                <a:gd name="T75" fmla="*/ 380 h 1378"/>
                <a:gd name="T76" fmla="*/ 42 w 1807"/>
                <a:gd name="T77" fmla="*/ 500 h 1378"/>
                <a:gd name="T78" fmla="*/ 42 w 1807"/>
                <a:gd name="T79" fmla="*/ 528 h 1378"/>
                <a:gd name="T80" fmla="*/ 6 w 1807"/>
                <a:gd name="T81" fmla="*/ 570 h 1378"/>
                <a:gd name="T82" fmla="*/ 12 w 1807"/>
                <a:gd name="T83" fmla="*/ 637 h 1378"/>
                <a:gd name="T84" fmla="*/ 70 w 1807"/>
                <a:gd name="T85" fmla="*/ 830 h 1378"/>
                <a:gd name="T86" fmla="*/ 190 w 1807"/>
                <a:gd name="T87" fmla="*/ 885 h 1378"/>
                <a:gd name="T88" fmla="*/ 422 w 1807"/>
                <a:gd name="T89" fmla="*/ 944 h 1378"/>
                <a:gd name="T90" fmla="*/ 545 w 1807"/>
                <a:gd name="T91" fmla="*/ 1037 h 1378"/>
                <a:gd name="T92" fmla="*/ 578 w 1807"/>
                <a:gd name="T93" fmla="*/ 1119 h 1378"/>
                <a:gd name="T94" fmla="*/ 695 w 1807"/>
                <a:gd name="T95" fmla="*/ 1127 h 1378"/>
                <a:gd name="T96" fmla="*/ 795 w 1807"/>
                <a:gd name="T97" fmla="*/ 1182 h 1378"/>
                <a:gd name="T98" fmla="*/ 885 w 1807"/>
                <a:gd name="T99" fmla="*/ 1182 h 1378"/>
                <a:gd name="T100" fmla="*/ 966 w 1807"/>
                <a:gd name="T101" fmla="*/ 1165 h 1378"/>
                <a:gd name="T102" fmla="*/ 981 w 1807"/>
                <a:gd name="T103" fmla="*/ 1205 h 1378"/>
                <a:gd name="T104" fmla="*/ 963 w 1807"/>
                <a:gd name="T105" fmla="*/ 1251 h 1378"/>
                <a:gd name="T106" fmla="*/ 993 w 1807"/>
                <a:gd name="T107" fmla="*/ 1302 h 1378"/>
                <a:gd name="T108" fmla="*/ 1019 w 1807"/>
                <a:gd name="T109" fmla="*/ 1367 h 1378"/>
                <a:gd name="T110" fmla="*/ 1058 w 1807"/>
                <a:gd name="T111" fmla="*/ 1314 h 1378"/>
                <a:gd name="T112" fmla="*/ 1145 w 1807"/>
                <a:gd name="T113" fmla="*/ 1282 h 13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07"/>
                <a:gd name="T172" fmla="*/ 0 h 1378"/>
                <a:gd name="T173" fmla="*/ 1807 w 1807"/>
                <a:gd name="T174" fmla="*/ 1378 h 13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07" h="1378" extrusionOk="0">
                  <a:moveTo>
                    <a:pt x="1145" y="1282"/>
                  </a:moveTo>
                  <a:lnTo>
                    <a:pt x="1170" y="1275"/>
                  </a:lnTo>
                  <a:lnTo>
                    <a:pt x="1193" y="1267"/>
                  </a:lnTo>
                  <a:lnTo>
                    <a:pt x="1203" y="1263"/>
                  </a:lnTo>
                  <a:lnTo>
                    <a:pt x="1215" y="1261"/>
                  </a:lnTo>
                  <a:lnTo>
                    <a:pt x="1227" y="1259"/>
                  </a:lnTo>
                  <a:lnTo>
                    <a:pt x="1241" y="1258"/>
                  </a:lnTo>
                  <a:lnTo>
                    <a:pt x="1251" y="1257"/>
                  </a:lnTo>
                  <a:lnTo>
                    <a:pt x="1262" y="1254"/>
                  </a:lnTo>
                  <a:lnTo>
                    <a:pt x="1270" y="1251"/>
                  </a:lnTo>
                  <a:lnTo>
                    <a:pt x="1279" y="1246"/>
                  </a:lnTo>
                  <a:lnTo>
                    <a:pt x="1294" y="1233"/>
                  </a:lnTo>
                  <a:lnTo>
                    <a:pt x="1307" y="1219"/>
                  </a:lnTo>
                  <a:lnTo>
                    <a:pt x="1321" y="1205"/>
                  </a:lnTo>
                  <a:lnTo>
                    <a:pt x="1333" y="1191"/>
                  </a:lnTo>
                  <a:lnTo>
                    <a:pt x="1339" y="1187"/>
                  </a:lnTo>
                  <a:lnTo>
                    <a:pt x="1346" y="1183"/>
                  </a:lnTo>
                  <a:lnTo>
                    <a:pt x="1354" y="1181"/>
                  </a:lnTo>
                  <a:lnTo>
                    <a:pt x="1361" y="1179"/>
                  </a:lnTo>
                  <a:lnTo>
                    <a:pt x="1371" y="1179"/>
                  </a:lnTo>
                  <a:lnTo>
                    <a:pt x="1381" y="1177"/>
                  </a:lnTo>
                  <a:lnTo>
                    <a:pt x="1390" y="1174"/>
                  </a:lnTo>
                  <a:lnTo>
                    <a:pt x="1398" y="1170"/>
                  </a:lnTo>
                  <a:lnTo>
                    <a:pt x="1407" y="1167"/>
                  </a:lnTo>
                  <a:lnTo>
                    <a:pt x="1416" y="1165"/>
                  </a:lnTo>
                  <a:lnTo>
                    <a:pt x="1427" y="1162"/>
                  </a:lnTo>
                  <a:lnTo>
                    <a:pt x="1439" y="1162"/>
                  </a:lnTo>
                  <a:lnTo>
                    <a:pt x="1446" y="1162"/>
                  </a:lnTo>
                  <a:lnTo>
                    <a:pt x="1451" y="1166"/>
                  </a:lnTo>
                  <a:lnTo>
                    <a:pt x="1458" y="1170"/>
                  </a:lnTo>
                  <a:lnTo>
                    <a:pt x="1463" y="1174"/>
                  </a:lnTo>
                  <a:lnTo>
                    <a:pt x="1472" y="1185"/>
                  </a:lnTo>
                  <a:lnTo>
                    <a:pt x="1482" y="1191"/>
                  </a:lnTo>
                  <a:lnTo>
                    <a:pt x="1511" y="1191"/>
                  </a:lnTo>
                  <a:lnTo>
                    <a:pt x="1511" y="1167"/>
                  </a:lnTo>
                  <a:lnTo>
                    <a:pt x="1554" y="1167"/>
                  </a:lnTo>
                  <a:lnTo>
                    <a:pt x="1562" y="1174"/>
                  </a:lnTo>
                  <a:lnTo>
                    <a:pt x="1570" y="1182"/>
                  </a:lnTo>
                  <a:lnTo>
                    <a:pt x="1575" y="1186"/>
                  </a:lnTo>
                  <a:lnTo>
                    <a:pt x="1580" y="1189"/>
                  </a:lnTo>
                  <a:lnTo>
                    <a:pt x="1587" y="1191"/>
                  </a:lnTo>
                  <a:lnTo>
                    <a:pt x="1596" y="1191"/>
                  </a:lnTo>
                  <a:lnTo>
                    <a:pt x="1606" y="1191"/>
                  </a:lnTo>
                  <a:lnTo>
                    <a:pt x="1614" y="1190"/>
                  </a:lnTo>
                  <a:lnTo>
                    <a:pt x="1620" y="1187"/>
                  </a:lnTo>
                  <a:lnTo>
                    <a:pt x="1627" y="1185"/>
                  </a:lnTo>
                  <a:lnTo>
                    <a:pt x="1639" y="1177"/>
                  </a:lnTo>
                  <a:lnTo>
                    <a:pt x="1650" y="1167"/>
                  </a:lnTo>
                  <a:lnTo>
                    <a:pt x="1660" y="1159"/>
                  </a:lnTo>
                  <a:lnTo>
                    <a:pt x="1675" y="1151"/>
                  </a:lnTo>
                  <a:lnTo>
                    <a:pt x="1683" y="1147"/>
                  </a:lnTo>
                  <a:lnTo>
                    <a:pt x="1692" y="1146"/>
                  </a:lnTo>
                  <a:lnTo>
                    <a:pt x="1703" y="1145"/>
                  </a:lnTo>
                  <a:lnTo>
                    <a:pt x="1716" y="1143"/>
                  </a:lnTo>
                  <a:lnTo>
                    <a:pt x="1716" y="1111"/>
                  </a:lnTo>
                  <a:lnTo>
                    <a:pt x="1716" y="1081"/>
                  </a:lnTo>
                  <a:lnTo>
                    <a:pt x="1716" y="1057"/>
                  </a:lnTo>
                  <a:lnTo>
                    <a:pt x="1716" y="1041"/>
                  </a:lnTo>
                  <a:lnTo>
                    <a:pt x="1718" y="1030"/>
                  </a:lnTo>
                  <a:lnTo>
                    <a:pt x="1720" y="1019"/>
                  </a:lnTo>
                  <a:lnTo>
                    <a:pt x="1724" y="1010"/>
                  </a:lnTo>
                  <a:lnTo>
                    <a:pt x="1730" y="1002"/>
                  </a:lnTo>
                  <a:lnTo>
                    <a:pt x="1744" y="988"/>
                  </a:lnTo>
                  <a:lnTo>
                    <a:pt x="1762" y="973"/>
                  </a:lnTo>
                  <a:lnTo>
                    <a:pt x="1770" y="966"/>
                  </a:lnTo>
                  <a:lnTo>
                    <a:pt x="1778" y="960"/>
                  </a:lnTo>
                  <a:lnTo>
                    <a:pt x="1786" y="952"/>
                  </a:lnTo>
                  <a:lnTo>
                    <a:pt x="1792" y="944"/>
                  </a:lnTo>
                  <a:lnTo>
                    <a:pt x="1798" y="933"/>
                  </a:lnTo>
                  <a:lnTo>
                    <a:pt x="1803" y="922"/>
                  </a:lnTo>
                  <a:lnTo>
                    <a:pt x="1806" y="910"/>
                  </a:lnTo>
                  <a:lnTo>
                    <a:pt x="1807" y="897"/>
                  </a:lnTo>
                  <a:lnTo>
                    <a:pt x="1806" y="888"/>
                  </a:lnTo>
                  <a:lnTo>
                    <a:pt x="1804" y="881"/>
                  </a:lnTo>
                  <a:lnTo>
                    <a:pt x="1803" y="873"/>
                  </a:lnTo>
                  <a:lnTo>
                    <a:pt x="1799" y="868"/>
                  </a:lnTo>
                  <a:lnTo>
                    <a:pt x="1796" y="861"/>
                  </a:lnTo>
                  <a:lnTo>
                    <a:pt x="1791" y="857"/>
                  </a:lnTo>
                  <a:lnTo>
                    <a:pt x="1787" y="852"/>
                  </a:lnTo>
                  <a:lnTo>
                    <a:pt x="1782" y="848"/>
                  </a:lnTo>
                  <a:lnTo>
                    <a:pt x="1768" y="841"/>
                  </a:lnTo>
                  <a:lnTo>
                    <a:pt x="1755" y="836"/>
                  </a:lnTo>
                  <a:lnTo>
                    <a:pt x="1740" y="832"/>
                  </a:lnTo>
                  <a:lnTo>
                    <a:pt x="1726" y="826"/>
                  </a:lnTo>
                  <a:lnTo>
                    <a:pt x="1710" y="822"/>
                  </a:lnTo>
                  <a:lnTo>
                    <a:pt x="1695" y="817"/>
                  </a:lnTo>
                  <a:lnTo>
                    <a:pt x="1682" y="812"/>
                  </a:lnTo>
                  <a:lnTo>
                    <a:pt x="1670" y="805"/>
                  </a:lnTo>
                  <a:lnTo>
                    <a:pt x="1664" y="800"/>
                  </a:lnTo>
                  <a:lnTo>
                    <a:pt x="1659" y="796"/>
                  </a:lnTo>
                  <a:lnTo>
                    <a:pt x="1655" y="790"/>
                  </a:lnTo>
                  <a:lnTo>
                    <a:pt x="1651" y="784"/>
                  </a:lnTo>
                  <a:lnTo>
                    <a:pt x="1648" y="777"/>
                  </a:lnTo>
                  <a:lnTo>
                    <a:pt x="1646" y="770"/>
                  </a:lnTo>
                  <a:lnTo>
                    <a:pt x="1644" y="761"/>
                  </a:lnTo>
                  <a:lnTo>
                    <a:pt x="1644" y="752"/>
                  </a:lnTo>
                  <a:lnTo>
                    <a:pt x="1644" y="737"/>
                  </a:lnTo>
                  <a:lnTo>
                    <a:pt x="1647" y="722"/>
                  </a:lnTo>
                  <a:lnTo>
                    <a:pt x="1651" y="709"/>
                  </a:lnTo>
                  <a:lnTo>
                    <a:pt x="1656" y="697"/>
                  </a:lnTo>
                  <a:lnTo>
                    <a:pt x="1662" y="685"/>
                  </a:lnTo>
                  <a:lnTo>
                    <a:pt x="1668" y="674"/>
                  </a:lnTo>
                  <a:lnTo>
                    <a:pt x="1676" y="664"/>
                  </a:lnTo>
                  <a:lnTo>
                    <a:pt x="1683" y="653"/>
                  </a:lnTo>
                  <a:lnTo>
                    <a:pt x="1698" y="634"/>
                  </a:lnTo>
                  <a:lnTo>
                    <a:pt x="1710" y="616"/>
                  </a:lnTo>
                  <a:lnTo>
                    <a:pt x="1715" y="606"/>
                  </a:lnTo>
                  <a:lnTo>
                    <a:pt x="1719" y="597"/>
                  </a:lnTo>
                  <a:lnTo>
                    <a:pt x="1722" y="588"/>
                  </a:lnTo>
                  <a:lnTo>
                    <a:pt x="1722" y="577"/>
                  </a:lnTo>
                  <a:lnTo>
                    <a:pt x="1722" y="568"/>
                  </a:lnTo>
                  <a:lnTo>
                    <a:pt x="1720" y="560"/>
                  </a:lnTo>
                  <a:lnTo>
                    <a:pt x="1716" y="553"/>
                  </a:lnTo>
                  <a:lnTo>
                    <a:pt x="1714" y="548"/>
                  </a:lnTo>
                  <a:lnTo>
                    <a:pt x="1708" y="544"/>
                  </a:lnTo>
                  <a:lnTo>
                    <a:pt x="1703" y="540"/>
                  </a:lnTo>
                  <a:lnTo>
                    <a:pt x="1698" y="536"/>
                  </a:lnTo>
                  <a:lnTo>
                    <a:pt x="1691" y="533"/>
                  </a:lnTo>
                  <a:lnTo>
                    <a:pt x="1676" y="529"/>
                  </a:lnTo>
                  <a:lnTo>
                    <a:pt x="1662" y="524"/>
                  </a:lnTo>
                  <a:lnTo>
                    <a:pt x="1646" y="518"/>
                  </a:lnTo>
                  <a:lnTo>
                    <a:pt x="1632" y="512"/>
                  </a:lnTo>
                  <a:lnTo>
                    <a:pt x="1624" y="504"/>
                  </a:lnTo>
                  <a:lnTo>
                    <a:pt x="1618" y="493"/>
                  </a:lnTo>
                  <a:lnTo>
                    <a:pt x="1610" y="481"/>
                  </a:lnTo>
                  <a:lnTo>
                    <a:pt x="1603" y="469"/>
                  </a:lnTo>
                  <a:lnTo>
                    <a:pt x="1596" y="456"/>
                  </a:lnTo>
                  <a:lnTo>
                    <a:pt x="1591" y="442"/>
                  </a:lnTo>
                  <a:lnTo>
                    <a:pt x="1587" y="430"/>
                  </a:lnTo>
                  <a:lnTo>
                    <a:pt x="1584" y="421"/>
                  </a:lnTo>
                  <a:lnTo>
                    <a:pt x="1570" y="419"/>
                  </a:lnTo>
                  <a:lnTo>
                    <a:pt x="1559" y="416"/>
                  </a:lnTo>
                  <a:lnTo>
                    <a:pt x="1548" y="411"/>
                  </a:lnTo>
                  <a:lnTo>
                    <a:pt x="1540" y="405"/>
                  </a:lnTo>
                  <a:lnTo>
                    <a:pt x="1527" y="392"/>
                  </a:lnTo>
                  <a:lnTo>
                    <a:pt x="1515" y="377"/>
                  </a:lnTo>
                  <a:lnTo>
                    <a:pt x="1508" y="369"/>
                  </a:lnTo>
                  <a:lnTo>
                    <a:pt x="1500" y="361"/>
                  </a:lnTo>
                  <a:lnTo>
                    <a:pt x="1492" y="355"/>
                  </a:lnTo>
                  <a:lnTo>
                    <a:pt x="1484" y="349"/>
                  </a:lnTo>
                  <a:lnTo>
                    <a:pt x="1472" y="344"/>
                  </a:lnTo>
                  <a:lnTo>
                    <a:pt x="1460" y="340"/>
                  </a:lnTo>
                  <a:lnTo>
                    <a:pt x="1444" y="337"/>
                  </a:lnTo>
                  <a:lnTo>
                    <a:pt x="1427" y="337"/>
                  </a:lnTo>
                  <a:lnTo>
                    <a:pt x="1408" y="337"/>
                  </a:lnTo>
                  <a:lnTo>
                    <a:pt x="1390" y="340"/>
                  </a:lnTo>
                  <a:lnTo>
                    <a:pt x="1374" y="343"/>
                  </a:lnTo>
                  <a:lnTo>
                    <a:pt x="1358" y="345"/>
                  </a:lnTo>
                  <a:lnTo>
                    <a:pt x="1342" y="349"/>
                  </a:lnTo>
                  <a:lnTo>
                    <a:pt x="1326" y="352"/>
                  </a:lnTo>
                  <a:lnTo>
                    <a:pt x="1309" y="355"/>
                  </a:lnTo>
                  <a:lnTo>
                    <a:pt x="1289" y="355"/>
                  </a:lnTo>
                  <a:lnTo>
                    <a:pt x="1283" y="355"/>
                  </a:lnTo>
                  <a:lnTo>
                    <a:pt x="1278" y="353"/>
                  </a:lnTo>
                  <a:lnTo>
                    <a:pt x="1274" y="352"/>
                  </a:lnTo>
                  <a:lnTo>
                    <a:pt x="1270" y="349"/>
                  </a:lnTo>
                  <a:lnTo>
                    <a:pt x="1265" y="343"/>
                  </a:lnTo>
                  <a:lnTo>
                    <a:pt x="1259" y="336"/>
                  </a:lnTo>
                  <a:lnTo>
                    <a:pt x="1257" y="327"/>
                  </a:lnTo>
                  <a:lnTo>
                    <a:pt x="1254" y="320"/>
                  </a:lnTo>
                  <a:lnTo>
                    <a:pt x="1253" y="312"/>
                  </a:lnTo>
                  <a:lnTo>
                    <a:pt x="1253" y="307"/>
                  </a:lnTo>
                  <a:lnTo>
                    <a:pt x="1253" y="291"/>
                  </a:lnTo>
                  <a:lnTo>
                    <a:pt x="1253" y="268"/>
                  </a:lnTo>
                  <a:lnTo>
                    <a:pt x="1253" y="241"/>
                  </a:lnTo>
                  <a:lnTo>
                    <a:pt x="1253" y="211"/>
                  </a:lnTo>
                  <a:lnTo>
                    <a:pt x="1253" y="201"/>
                  </a:lnTo>
                  <a:lnTo>
                    <a:pt x="1251" y="195"/>
                  </a:lnTo>
                  <a:lnTo>
                    <a:pt x="1249" y="187"/>
                  </a:lnTo>
                  <a:lnTo>
                    <a:pt x="1246" y="181"/>
                  </a:lnTo>
                  <a:lnTo>
                    <a:pt x="1239" y="169"/>
                  </a:lnTo>
                  <a:lnTo>
                    <a:pt x="1231" y="159"/>
                  </a:lnTo>
                  <a:lnTo>
                    <a:pt x="1223" y="149"/>
                  </a:lnTo>
                  <a:lnTo>
                    <a:pt x="1217" y="137"/>
                  </a:lnTo>
                  <a:lnTo>
                    <a:pt x="1214" y="131"/>
                  </a:lnTo>
                  <a:lnTo>
                    <a:pt x="1213" y="124"/>
                  </a:lnTo>
                  <a:lnTo>
                    <a:pt x="1211" y="116"/>
                  </a:lnTo>
                  <a:lnTo>
                    <a:pt x="1210" y="108"/>
                  </a:lnTo>
                  <a:lnTo>
                    <a:pt x="1203" y="108"/>
                  </a:lnTo>
                  <a:lnTo>
                    <a:pt x="1195" y="105"/>
                  </a:lnTo>
                  <a:lnTo>
                    <a:pt x="1189" y="103"/>
                  </a:lnTo>
                  <a:lnTo>
                    <a:pt x="1182" y="100"/>
                  </a:lnTo>
                  <a:lnTo>
                    <a:pt x="1171" y="91"/>
                  </a:lnTo>
                  <a:lnTo>
                    <a:pt x="1159" y="81"/>
                  </a:lnTo>
                  <a:lnTo>
                    <a:pt x="1147" y="71"/>
                  </a:lnTo>
                  <a:lnTo>
                    <a:pt x="1135" y="63"/>
                  </a:lnTo>
                  <a:lnTo>
                    <a:pt x="1130" y="59"/>
                  </a:lnTo>
                  <a:lnTo>
                    <a:pt x="1123" y="56"/>
                  </a:lnTo>
                  <a:lnTo>
                    <a:pt x="1115" y="55"/>
                  </a:lnTo>
                  <a:lnTo>
                    <a:pt x="1109" y="53"/>
                  </a:lnTo>
                  <a:lnTo>
                    <a:pt x="1094" y="55"/>
                  </a:lnTo>
                  <a:lnTo>
                    <a:pt x="1081" y="57"/>
                  </a:lnTo>
                  <a:lnTo>
                    <a:pt x="1069" y="63"/>
                  </a:lnTo>
                  <a:lnTo>
                    <a:pt x="1058" y="68"/>
                  </a:lnTo>
                  <a:lnTo>
                    <a:pt x="1047" y="75"/>
                  </a:lnTo>
                  <a:lnTo>
                    <a:pt x="1038" y="83"/>
                  </a:lnTo>
                  <a:lnTo>
                    <a:pt x="1030" y="91"/>
                  </a:lnTo>
                  <a:lnTo>
                    <a:pt x="1021" y="99"/>
                  </a:lnTo>
                  <a:lnTo>
                    <a:pt x="1005" y="116"/>
                  </a:lnTo>
                  <a:lnTo>
                    <a:pt x="987" y="131"/>
                  </a:lnTo>
                  <a:lnTo>
                    <a:pt x="979" y="136"/>
                  </a:lnTo>
                  <a:lnTo>
                    <a:pt x="970" y="140"/>
                  </a:lnTo>
                  <a:lnTo>
                    <a:pt x="961" y="143"/>
                  </a:lnTo>
                  <a:lnTo>
                    <a:pt x="951" y="144"/>
                  </a:lnTo>
                  <a:lnTo>
                    <a:pt x="937" y="143"/>
                  </a:lnTo>
                  <a:lnTo>
                    <a:pt x="923" y="141"/>
                  </a:lnTo>
                  <a:lnTo>
                    <a:pt x="910" y="137"/>
                  </a:lnTo>
                  <a:lnTo>
                    <a:pt x="899" y="133"/>
                  </a:lnTo>
                  <a:lnTo>
                    <a:pt x="879" y="121"/>
                  </a:lnTo>
                  <a:lnTo>
                    <a:pt x="859" y="108"/>
                  </a:lnTo>
                  <a:lnTo>
                    <a:pt x="850" y="101"/>
                  </a:lnTo>
                  <a:lnTo>
                    <a:pt x="839" y="95"/>
                  </a:lnTo>
                  <a:lnTo>
                    <a:pt x="829" y="88"/>
                  </a:lnTo>
                  <a:lnTo>
                    <a:pt x="818" y="83"/>
                  </a:lnTo>
                  <a:lnTo>
                    <a:pt x="805" y="79"/>
                  </a:lnTo>
                  <a:lnTo>
                    <a:pt x="791" y="75"/>
                  </a:lnTo>
                  <a:lnTo>
                    <a:pt x="775" y="72"/>
                  </a:lnTo>
                  <a:lnTo>
                    <a:pt x="759" y="72"/>
                  </a:lnTo>
                  <a:lnTo>
                    <a:pt x="737" y="72"/>
                  </a:lnTo>
                  <a:lnTo>
                    <a:pt x="715" y="71"/>
                  </a:lnTo>
                  <a:lnTo>
                    <a:pt x="695" y="68"/>
                  </a:lnTo>
                  <a:lnTo>
                    <a:pt x="677" y="64"/>
                  </a:lnTo>
                  <a:lnTo>
                    <a:pt x="658" y="59"/>
                  </a:lnTo>
                  <a:lnTo>
                    <a:pt x="641" y="52"/>
                  </a:lnTo>
                  <a:lnTo>
                    <a:pt x="625" y="41"/>
                  </a:lnTo>
                  <a:lnTo>
                    <a:pt x="609" y="29"/>
                  </a:lnTo>
                  <a:lnTo>
                    <a:pt x="506" y="29"/>
                  </a:lnTo>
                  <a:lnTo>
                    <a:pt x="486" y="23"/>
                  </a:lnTo>
                  <a:lnTo>
                    <a:pt x="461" y="12"/>
                  </a:lnTo>
                  <a:lnTo>
                    <a:pt x="448" y="8"/>
                  </a:lnTo>
                  <a:lnTo>
                    <a:pt x="434" y="4"/>
                  </a:lnTo>
                  <a:lnTo>
                    <a:pt x="420" y="0"/>
                  </a:lnTo>
                  <a:lnTo>
                    <a:pt x="404" y="0"/>
                  </a:lnTo>
                  <a:lnTo>
                    <a:pt x="394" y="0"/>
                  </a:lnTo>
                  <a:lnTo>
                    <a:pt x="386" y="1"/>
                  </a:lnTo>
                  <a:lnTo>
                    <a:pt x="378" y="4"/>
                  </a:lnTo>
                  <a:lnTo>
                    <a:pt x="370" y="8"/>
                  </a:lnTo>
                  <a:lnTo>
                    <a:pt x="364" y="12"/>
                  </a:lnTo>
                  <a:lnTo>
                    <a:pt x="357" y="17"/>
                  </a:lnTo>
                  <a:lnTo>
                    <a:pt x="350" y="23"/>
                  </a:lnTo>
                  <a:lnTo>
                    <a:pt x="345" y="29"/>
                  </a:lnTo>
                  <a:lnTo>
                    <a:pt x="333" y="45"/>
                  </a:lnTo>
                  <a:lnTo>
                    <a:pt x="322" y="61"/>
                  </a:lnTo>
                  <a:lnTo>
                    <a:pt x="313" y="80"/>
                  </a:lnTo>
                  <a:lnTo>
                    <a:pt x="305" y="100"/>
                  </a:lnTo>
                  <a:lnTo>
                    <a:pt x="289" y="141"/>
                  </a:lnTo>
                  <a:lnTo>
                    <a:pt x="276" y="183"/>
                  </a:lnTo>
                  <a:lnTo>
                    <a:pt x="269" y="201"/>
                  </a:lnTo>
                  <a:lnTo>
                    <a:pt x="262" y="219"/>
                  </a:lnTo>
                  <a:lnTo>
                    <a:pt x="254" y="233"/>
                  </a:lnTo>
                  <a:lnTo>
                    <a:pt x="246" y="247"/>
                  </a:lnTo>
                  <a:lnTo>
                    <a:pt x="241" y="256"/>
                  </a:lnTo>
                  <a:lnTo>
                    <a:pt x="234" y="264"/>
                  </a:lnTo>
                  <a:lnTo>
                    <a:pt x="226" y="269"/>
                  </a:lnTo>
                  <a:lnTo>
                    <a:pt x="218" y="275"/>
                  </a:lnTo>
                  <a:lnTo>
                    <a:pt x="202" y="283"/>
                  </a:lnTo>
                  <a:lnTo>
                    <a:pt x="184" y="289"/>
                  </a:lnTo>
                  <a:lnTo>
                    <a:pt x="166" y="296"/>
                  </a:lnTo>
                  <a:lnTo>
                    <a:pt x="149" y="305"/>
                  </a:lnTo>
                  <a:lnTo>
                    <a:pt x="141" y="311"/>
                  </a:lnTo>
                  <a:lnTo>
                    <a:pt x="133" y="317"/>
                  </a:lnTo>
                  <a:lnTo>
                    <a:pt x="126" y="327"/>
                  </a:lnTo>
                  <a:lnTo>
                    <a:pt x="121" y="337"/>
                  </a:lnTo>
                  <a:lnTo>
                    <a:pt x="113" y="351"/>
                  </a:lnTo>
                  <a:lnTo>
                    <a:pt x="106" y="365"/>
                  </a:lnTo>
                  <a:lnTo>
                    <a:pt x="101" y="380"/>
                  </a:lnTo>
                  <a:lnTo>
                    <a:pt x="96" y="396"/>
                  </a:lnTo>
                  <a:lnTo>
                    <a:pt x="90" y="412"/>
                  </a:lnTo>
                  <a:lnTo>
                    <a:pt x="84" y="428"/>
                  </a:lnTo>
                  <a:lnTo>
                    <a:pt x="76" y="445"/>
                  </a:lnTo>
                  <a:lnTo>
                    <a:pt x="66" y="464"/>
                  </a:lnTo>
                  <a:lnTo>
                    <a:pt x="24" y="457"/>
                  </a:lnTo>
                  <a:lnTo>
                    <a:pt x="42" y="500"/>
                  </a:lnTo>
                  <a:lnTo>
                    <a:pt x="45" y="500"/>
                  </a:lnTo>
                  <a:lnTo>
                    <a:pt x="48" y="500"/>
                  </a:lnTo>
                  <a:lnTo>
                    <a:pt x="48" y="501"/>
                  </a:lnTo>
                  <a:lnTo>
                    <a:pt x="46" y="502"/>
                  </a:lnTo>
                  <a:lnTo>
                    <a:pt x="44" y="509"/>
                  </a:lnTo>
                  <a:lnTo>
                    <a:pt x="42" y="524"/>
                  </a:lnTo>
                  <a:lnTo>
                    <a:pt x="42" y="528"/>
                  </a:lnTo>
                  <a:lnTo>
                    <a:pt x="41" y="532"/>
                  </a:lnTo>
                  <a:lnTo>
                    <a:pt x="38" y="536"/>
                  </a:lnTo>
                  <a:lnTo>
                    <a:pt x="36" y="538"/>
                  </a:lnTo>
                  <a:lnTo>
                    <a:pt x="29" y="546"/>
                  </a:lnTo>
                  <a:lnTo>
                    <a:pt x="21" y="553"/>
                  </a:lnTo>
                  <a:lnTo>
                    <a:pt x="13" y="561"/>
                  </a:lnTo>
                  <a:lnTo>
                    <a:pt x="6" y="570"/>
                  </a:lnTo>
                  <a:lnTo>
                    <a:pt x="4" y="576"/>
                  </a:lnTo>
                  <a:lnTo>
                    <a:pt x="2" y="581"/>
                  </a:lnTo>
                  <a:lnTo>
                    <a:pt x="1" y="588"/>
                  </a:lnTo>
                  <a:lnTo>
                    <a:pt x="0" y="596"/>
                  </a:lnTo>
                  <a:lnTo>
                    <a:pt x="1" y="609"/>
                  </a:lnTo>
                  <a:lnTo>
                    <a:pt x="6" y="624"/>
                  </a:lnTo>
                  <a:lnTo>
                    <a:pt x="12" y="637"/>
                  </a:lnTo>
                  <a:lnTo>
                    <a:pt x="20" y="652"/>
                  </a:lnTo>
                  <a:lnTo>
                    <a:pt x="36" y="677"/>
                  </a:lnTo>
                  <a:lnTo>
                    <a:pt x="48" y="698"/>
                  </a:lnTo>
                  <a:lnTo>
                    <a:pt x="48" y="801"/>
                  </a:lnTo>
                  <a:lnTo>
                    <a:pt x="56" y="809"/>
                  </a:lnTo>
                  <a:lnTo>
                    <a:pt x="64" y="820"/>
                  </a:lnTo>
                  <a:lnTo>
                    <a:pt x="70" y="830"/>
                  </a:lnTo>
                  <a:lnTo>
                    <a:pt x="78" y="842"/>
                  </a:lnTo>
                  <a:lnTo>
                    <a:pt x="138" y="861"/>
                  </a:lnTo>
                  <a:lnTo>
                    <a:pt x="141" y="865"/>
                  </a:lnTo>
                  <a:lnTo>
                    <a:pt x="146" y="869"/>
                  </a:lnTo>
                  <a:lnTo>
                    <a:pt x="154" y="873"/>
                  </a:lnTo>
                  <a:lnTo>
                    <a:pt x="165" y="877"/>
                  </a:lnTo>
                  <a:lnTo>
                    <a:pt x="190" y="885"/>
                  </a:lnTo>
                  <a:lnTo>
                    <a:pt x="220" y="892"/>
                  </a:lnTo>
                  <a:lnTo>
                    <a:pt x="277" y="902"/>
                  </a:lnTo>
                  <a:lnTo>
                    <a:pt x="313" y="909"/>
                  </a:lnTo>
                  <a:lnTo>
                    <a:pt x="342" y="914"/>
                  </a:lnTo>
                  <a:lnTo>
                    <a:pt x="370" y="922"/>
                  </a:lnTo>
                  <a:lnTo>
                    <a:pt x="396" y="933"/>
                  </a:lnTo>
                  <a:lnTo>
                    <a:pt x="422" y="944"/>
                  </a:lnTo>
                  <a:lnTo>
                    <a:pt x="469" y="969"/>
                  </a:lnTo>
                  <a:lnTo>
                    <a:pt x="512" y="993"/>
                  </a:lnTo>
                  <a:lnTo>
                    <a:pt x="521" y="1000"/>
                  </a:lnTo>
                  <a:lnTo>
                    <a:pt x="528" y="1006"/>
                  </a:lnTo>
                  <a:lnTo>
                    <a:pt x="533" y="1013"/>
                  </a:lnTo>
                  <a:lnTo>
                    <a:pt x="537" y="1021"/>
                  </a:lnTo>
                  <a:lnTo>
                    <a:pt x="545" y="1037"/>
                  </a:lnTo>
                  <a:lnTo>
                    <a:pt x="550" y="1054"/>
                  </a:lnTo>
                  <a:lnTo>
                    <a:pt x="554" y="1071"/>
                  </a:lnTo>
                  <a:lnTo>
                    <a:pt x="560" y="1089"/>
                  </a:lnTo>
                  <a:lnTo>
                    <a:pt x="562" y="1097"/>
                  </a:lnTo>
                  <a:lnTo>
                    <a:pt x="568" y="1105"/>
                  </a:lnTo>
                  <a:lnTo>
                    <a:pt x="572" y="1113"/>
                  </a:lnTo>
                  <a:lnTo>
                    <a:pt x="578" y="1119"/>
                  </a:lnTo>
                  <a:lnTo>
                    <a:pt x="586" y="1123"/>
                  </a:lnTo>
                  <a:lnTo>
                    <a:pt x="598" y="1126"/>
                  </a:lnTo>
                  <a:lnTo>
                    <a:pt x="613" y="1126"/>
                  </a:lnTo>
                  <a:lnTo>
                    <a:pt x="628" y="1127"/>
                  </a:lnTo>
                  <a:lnTo>
                    <a:pt x="659" y="1126"/>
                  </a:lnTo>
                  <a:lnTo>
                    <a:pt x="686" y="1126"/>
                  </a:lnTo>
                  <a:lnTo>
                    <a:pt x="695" y="1127"/>
                  </a:lnTo>
                  <a:lnTo>
                    <a:pt x="705" y="1130"/>
                  </a:lnTo>
                  <a:lnTo>
                    <a:pt x="713" y="1134"/>
                  </a:lnTo>
                  <a:lnTo>
                    <a:pt x="721" y="1138"/>
                  </a:lnTo>
                  <a:lnTo>
                    <a:pt x="738" y="1149"/>
                  </a:lnTo>
                  <a:lnTo>
                    <a:pt x="755" y="1161"/>
                  </a:lnTo>
                  <a:lnTo>
                    <a:pt x="774" y="1173"/>
                  </a:lnTo>
                  <a:lnTo>
                    <a:pt x="795" y="1182"/>
                  </a:lnTo>
                  <a:lnTo>
                    <a:pt x="806" y="1186"/>
                  </a:lnTo>
                  <a:lnTo>
                    <a:pt x="818" y="1189"/>
                  </a:lnTo>
                  <a:lnTo>
                    <a:pt x="830" y="1191"/>
                  </a:lnTo>
                  <a:lnTo>
                    <a:pt x="843" y="1191"/>
                  </a:lnTo>
                  <a:lnTo>
                    <a:pt x="858" y="1190"/>
                  </a:lnTo>
                  <a:lnTo>
                    <a:pt x="871" y="1187"/>
                  </a:lnTo>
                  <a:lnTo>
                    <a:pt x="885" y="1182"/>
                  </a:lnTo>
                  <a:lnTo>
                    <a:pt x="897" y="1177"/>
                  </a:lnTo>
                  <a:lnTo>
                    <a:pt x="910" y="1171"/>
                  </a:lnTo>
                  <a:lnTo>
                    <a:pt x="923" y="1166"/>
                  </a:lnTo>
                  <a:lnTo>
                    <a:pt x="937" y="1163"/>
                  </a:lnTo>
                  <a:lnTo>
                    <a:pt x="951" y="1162"/>
                  </a:lnTo>
                  <a:lnTo>
                    <a:pt x="959" y="1162"/>
                  </a:lnTo>
                  <a:lnTo>
                    <a:pt x="966" y="1165"/>
                  </a:lnTo>
                  <a:lnTo>
                    <a:pt x="971" y="1169"/>
                  </a:lnTo>
                  <a:lnTo>
                    <a:pt x="975" y="1173"/>
                  </a:lnTo>
                  <a:lnTo>
                    <a:pt x="978" y="1178"/>
                  </a:lnTo>
                  <a:lnTo>
                    <a:pt x="981" y="1185"/>
                  </a:lnTo>
                  <a:lnTo>
                    <a:pt x="981" y="1191"/>
                  </a:lnTo>
                  <a:lnTo>
                    <a:pt x="982" y="1198"/>
                  </a:lnTo>
                  <a:lnTo>
                    <a:pt x="981" y="1205"/>
                  </a:lnTo>
                  <a:lnTo>
                    <a:pt x="979" y="1210"/>
                  </a:lnTo>
                  <a:lnTo>
                    <a:pt x="975" y="1217"/>
                  </a:lnTo>
                  <a:lnTo>
                    <a:pt x="973" y="1222"/>
                  </a:lnTo>
                  <a:lnTo>
                    <a:pt x="969" y="1229"/>
                  </a:lnTo>
                  <a:lnTo>
                    <a:pt x="966" y="1235"/>
                  </a:lnTo>
                  <a:lnTo>
                    <a:pt x="965" y="1243"/>
                  </a:lnTo>
                  <a:lnTo>
                    <a:pt x="963" y="1251"/>
                  </a:lnTo>
                  <a:lnTo>
                    <a:pt x="965" y="1261"/>
                  </a:lnTo>
                  <a:lnTo>
                    <a:pt x="969" y="1267"/>
                  </a:lnTo>
                  <a:lnTo>
                    <a:pt x="973" y="1274"/>
                  </a:lnTo>
                  <a:lnTo>
                    <a:pt x="978" y="1279"/>
                  </a:lnTo>
                  <a:lnTo>
                    <a:pt x="985" y="1286"/>
                  </a:lnTo>
                  <a:lnTo>
                    <a:pt x="989" y="1294"/>
                  </a:lnTo>
                  <a:lnTo>
                    <a:pt x="993" y="1302"/>
                  </a:lnTo>
                  <a:lnTo>
                    <a:pt x="994" y="1313"/>
                  </a:lnTo>
                  <a:lnTo>
                    <a:pt x="991" y="1329"/>
                  </a:lnTo>
                  <a:lnTo>
                    <a:pt x="987" y="1345"/>
                  </a:lnTo>
                  <a:lnTo>
                    <a:pt x="983" y="1361"/>
                  </a:lnTo>
                  <a:lnTo>
                    <a:pt x="982" y="1378"/>
                  </a:lnTo>
                  <a:lnTo>
                    <a:pt x="1018" y="1378"/>
                  </a:lnTo>
                  <a:lnTo>
                    <a:pt x="1019" y="1367"/>
                  </a:lnTo>
                  <a:lnTo>
                    <a:pt x="1022" y="1358"/>
                  </a:lnTo>
                  <a:lnTo>
                    <a:pt x="1026" y="1349"/>
                  </a:lnTo>
                  <a:lnTo>
                    <a:pt x="1031" y="1339"/>
                  </a:lnTo>
                  <a:lnTo>
                    <a:pt x="1037" y="1333"/>
                  </a:lnTo>
                  <a:lnTo>
                    <a:pt x="1043" y="1325"/>
                  </a:lnTo>
                  <a:lnTo>
                    <a:pt x="1050" y="1319"/>
                  </a:lnTo>
                  <a:lnTo>
                    <a:pt x="1058" y="1314"/>
                  </a:lnTo>
                  <a:lnTo>
                    <a:pt x="1067" y="1309"/>
                  </a:lnTo>
                  <a:lnTo>
                    <a:pt x="1077" y="1305"/>
                  </a:lnTo>
                  <a:lnTo>
                    <a:pt x="1087" y="1302"/>
                  </a:lnTo>
                  <a:lnTo>
                    <a:pt x="1098" y="1299"/>
                  </a:lnTo>
                  <a:lnTo>
                    <a:pt x="1121" y="1295"/>
                  </a:lnTo>
                  <a:lnTo>
                    <a:pt x="1145" y="1294"/>
                  </a:lnTo>
                  <a:lnTo>
                    <a:pt x="1145" y="128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0" name="Freeform 78"/>
            <p:cNvSpPr/>
            <p:nvPr/>
          </p:nvSpPr>
          <p:spPr bwMode="auto">
            <a:xfrm>
              <a:off x="3658901" y="2353307"/>
              <a:ext cx="160850" cy="192321"/>
            </a:xfrm>
            <a:custGeom>
              <a:avLst/>
              <a:gdLst>
                <a:gd name="T0" fmla="*/ 303 w 303"/>
                <a:gd name="T1" fmla="*/ 240 h 361"/>
                <a:gd name="T2" fmla="*/ 303 w 303"/>
                <a:gd name="T3" fmla="*/ 254 h 361"/>
                <a:gd name="T4" fmla="*/ 300 w 303"/>
                <a:gd name="T5" fmla="*/ 266 h 361"/>
                <a:gd name="T6" fmla="*/ 296 w 303"/>
                <a:gd name="T7" fmla="*/ 277 h 361"/>
                <a:gd name="T8" fmla="*/ 291 w 303"/>
                <a:gd name="T9" fmla="*/ 286 h 361"/>
                <a:gd name="T10" fmla="*/ 284 w 303"/>
                <a:gd name="T11" fmla="*/ 294 h 361"/>
                <a:gd name="T12" fmla="*/ 277 w 303"/>
                <a:gd name="T13" fmla="*/ 301 h 361"/>
                <a:gd name="T14" fmla="*/ 269 w 303"/>
                <a:gd name="T15" fmla="*/ 308 h 361"/>
                <a:gd name="T16" fmla="*/ 260 w 303"/>
                <a:gd name="T17" fmla="*/ 313 h 361"/>
                <a:gd name="T18" fmla="*/ 243 w 303"/>
                <a:gd name="T19" fmla="*/ 322 h 361"/>
                <a:gd name="T20" fmla="*/ 224 w 303"/>
                <a:gd name="T21" fmla="*/ 330 h 361"/>
                <a:gd name="T22" fmla="*/ 216 w 303"/>
                <a:gd name="T23" fmla="*/ 334 h 361"/>
                <a:gd name="T24" fmla="*/ 208 w 303"/>
                <a:gd name="T25" fmla="*/ 338 h 361"/>
                <a:gd name="T26" fmla="*/ 201 w 303"/>
                <a:gd name="T27" fmla="*/ 344 h 361"/>
                <a:gd name="T28" fmla="*/ 195 w 303"/>
                <a:gd name="T29" fmla="*/ 349 h 361"/>
                <a:gd name="T30" fmla="*/ 183 w 303"/>
                <a:gd name="T31" fmla="*/ 361 h 361"/>
                <a:gd name="T32" fmla="*/ 163 w 303"/>
                <a:gd name="T33" fmla="*/ 329 h 361"/>
                <a:gd name="T34" fmla="*/ 142 w 303"/>
                <a:gd name="T35" fmla="*/ 297 h 361"/>
                <a:gd name="T36" fmla="*/ 118 w 303"/>
                <a:gd name="T37" fmla="*/ 265 h 361"/>
                <a:gd name="T38" fmla="*/ 94 w 303"/>
                <a:gd name="T39" fmla="*/ 232 h 361"/>
                <a:gd name="T40" fmla="*/ 70 w 303"/>
                <a:gd name="T41" fmla="*/ 197 h 361"/>
                <a:gd name="T42" fmla="*/ 47 w 303"/>
                <a:gd name="T43" fmla="*/ 161 h 361"/>
                <a:gd name="T44" fmla="*/ 36 w 303"/>
                <a:gd name="T45" fmla="*/ 142 h 361"/>
                <a:gd name="T46" fmla="*/ 26 w 303"/>
                <a:gd name="T47" fmla="*/ 124 h 361"/>
                <a:gd name="T48" fmla="*/ 16 w 303"/>
                <a:gd name="T49" fmla="*/ 104 h 361"/>
                <a:gd name="T50" fmla="*/ 8 w 303"/>
                <a:gd name="T51" fmla="*/ 84 h 361"/>
                <a:gd name="T52" fmla="*/ 4 w 303"/>
                <a:gd name="T53" fmla="*/ 73 h 361"/>
                <a:gd name="T54" fmla="*/ 2 w 303"/>
                <a:gd name="T55" fmla="*/ 64 h 361"/>
                <a:gd name="T56" fmla="*/ 0 w 303"/>
                <a:gd name="T57" fmla="*/ 56 h 361"/>
                <a:gd name="T58" fmla="*/ 0 w 303"/>
                <a:gd name="T59" fmla="*/ 49 h 361"/>
                <a:gd name="T60" fmla="*/ 2 w 303"/>
                <a:gd name="T61" fmla="*/ 44 h 361"/>
                <a:gd name="T62" fmla="*/ 3 w 303"/>
                <a:gd name="T63" fmla="*/ 38 h 361"/>
                <a:gd name="T64" fmla="*/ 6 w 303"/>
                <a:gd name="T65" fmla="*/ 34 h 361"/>
                <a:gd name="T66" fmla="*/ 10 w 303"/>
                <a:gd name="T67" fmla="*/ 32 h 361"/>
                <a:gd name="T68" fmla="*/ 28 w 303"/>
                <a:gd name="T69" fmla="*/ 22 h 361"/>
                <a:gd name="T70" fmla="*/ 51 w 303"/>
                <a:gd name="T71" fmla="*/ 12 h 361"/>
                <a:gd name="T72" fmla="*/ 62 w 303"/>
                <a:gd name="T73" fmla="*/ 5 h 361"/>
                <a:gd name="T74" fmla="*/ 70 w 303"/>
                <a:gd name="T75" fmla="*/ 2 h 361"/>
                <a:gd name="T76" fmla="*/ 78 w 303"/>
                <a:gd name="T77" fmla="*/ 0 h 361"/>
                <a:gd name="T78" fmla="*/ 86 w 303"/>
                <a:gd name="T79" fmla="*/ 0 h 361"/>
                <a:gd name="T80" fmla="*/ 92 w 303"/>
                <a:gd name="T81" fmla="*/ 1 h 361"/>
                <a:gd name="T82" fmla="*/ 99 w 303"/>
                <a:gd name="T83" fmla="*/ 4 h 361"/>
                <a:gd name="T84" fmla="*/ 106 w 303"/>
                <a:gd name="T85" fmla="*/ 6 h 361"/>
                <a:gd name="T86" fmla="*/ 112 w 303"/>
                <a:gd name="T87" fmla="*/ 10 h 361"/>
                <a:gd name="T88" fmla="*/ 128 w 303"/>
                <a:gd name="T89" fmla="*/ 18 h 361"/>
                <a:gd name="T90" fmla="*/ 151 w 303"/>
                <a:gd name="T91" fmla="*/ 26 h 361"/>
                <a:gd name="T92" fmla="*/ 164 w 303"/>
                <a:gd name="T93" fmla="*/ 30 h 361"/>
                <a:gd name="T94" fmla="*/ 180 w 303"/>
                <a:gd name="T95" fmla="*/ 33 h 361"/>
                <a:gd name="T96" fmla="*/ 197 w 303"/>
                <a:gd name="T97" fmla="*/ 34 h 361"/>
                <a:gd name="T98" fmla="*/ 219 w 303"/>
                <a:gd name="T99" fmla="*/ 36 h 361"/>
                <a:gd name="T100" fmla="*/ 223 w 303"/>
                <a:gd name="T101" fmla="*/ 41 h 361"/>
                <a:gd name="T102" fmla="*/ 231 w 303"/>
                <a:gd name="T103" fmla="*/ 56 h 361"/>
                <a:gd name="T104" fmla="*/ 244 w 303"/>
                <a:gd name="T105" fmla="*/ 78 h 361"/>
                <a:gd name="T106" fmla="*/ 261 w 303"/>
                <a:gd name="T107" fmla="*/ 108 h 361"/>
                <a:gd name="T108" fmla="*/ 275 w 303"/>
                <a:gd name="T109" fmla="*/ 136 h 361"/>
                <a:gd name="T110" fmla="*/ 287 w 303"/>
                <a:gd name="T111" fmla="*/ 168 h 361"/>
                <a:gd name="T112" fmla="*/ 292 w 303"/>
                <a:gd name="T113" fmla="*/ 184 h 361"/>
                <a:gd name="T114" fmla="*/ 297 w 303"/>
                <a:gd name="T115" fmla="*/ 202 h 361"/>
                <a:gd name="T116" fmla="*/ 300 w 303"/>
                <a:gd name="T117" fmla="*/ 221 h 361"/>
                <a:gd name="T118" fmla="*/ 303 w 303"/>
                <a:gd name="T119" fmla="*/ 240 h 3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3"/>
                <a:gd name="T181" fmla="*/ 0 h 361"/>
                <a:gd name="T182" fmla="*/ 303 w 303"/>
                <a:gd name="T183" fmla="*/ 361 h 3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3" h="361" extrusionOk="0">
                  <a:moveTo>
                    <a:pt x="303" y="240"/>
                  </a:moveTo>
                  <a:lnTo>
                    <a:pt x="303" y="254"/>
                  </a:lnTo>
                  <a:lnTo>
                    <a:pt x="300" y="266"/>
                  </a:lnTo>
                  <a:lnTo>
                    <a:pt x="296" y="277"/>
                  </a:lnTo>
                  <a:lnTo>
                    <a:pt x="291" y="286"/>
                  </a:lnTo>
                  <a:lnTo>
                    <a:pt x="284" y="294"/>
                  </a:lnTo>
                  <a:lnTo>
                    <a:pt x="277" y="301"/>
                  </a:lnTo>
                  <a:lnTo>
                    <a:pt x="269" y="308"/>
                  </a:lnTo>
                  <a:lnTo>
                    <a:pt x="260" y="313"/>
                  </a:lnTo>
                  <a:lnTo>
                    <a:pt x="243" y="322"/>
                  </a:lnTo>
                  <a:lnTo>
                    <a:pt x="224" y="330"/>
                  </a:lnTo>
                  <a:lnTo>
                    <a:pt x="216" y="334"/>
                  </a:lnTo>
                  <a:lnTo>
                    <a:pt x="208" y="338"/>
                  </a:lnTo>
                  <a:lnTo>
                    <a:pt x="201" y="344"/>
                  </a:lnTo>
                  <a:lnTo>
                    <a:pt x="195" y="349"/>
                  </a:lnTo>
                  <a:lnTo>
                    <a:pt x="183" y="361"/>
                  </a:lnTo>
                  <a:lnTo>
                    <a:pt x="163" y="329"/>
                  </a:lnTo>
                  <a:lnTo>
                    <a:pt x="142" y="297"/>
                  </a:lnTo>
                  <a:lnTo>
                    <a:pt x="118" y="265"/>
                  </a:lnTo>
                  <a:lnTo>
                    <a:pt x="94" y="232"/>
                  </a:lnTo>
                  <a:lnTo>
                    <a:pt x="70" y="197"/>
                  </a:lnTo>
                  <a:lnTo>
                    <a:pt x="47" y="161"/>
                  </a:lnTo>
                  <a:lnTo>
                    <a:pt x="36" y="142"/>
                  </a:lnTo>
                  <a:lnTo>
                    <a:pt x="26" y="124"/>
                  </a:lnTo>
                  <a:lnTo>
                    <a:pt x="16" y="104"/>
                  </a:lnTo>
                  <a:lnTo>
                    <a:pt x="8" y="84"/>
                  </a:lnTo>
                  <a:lnTo>
                    <a:pt x="4" y="73"/>
                  </a:lnTo>
                  <a:lnTo>
                    <a:pt x="2" y="64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2" y="44"/>
                  </a:lnTo>
                  <a:lnTo>
                    <a:pt x="3" y="38"/>
                  </a:lnTo>
                  <a:lnTo>
                    <a:pt x="6" y="34"/>
                  </a:lnTo>
                  <a:lnTo>
                    <a:pt x="10" y="32"/>
                  </a:lnTo>
                  <a:lnTo>
                    <a:pt x="28" y="22"/>
                  </a:lnTo>
                  <a:lnTo>
                    <a:pt x="51" y="12"/>
                  </a:lnTo>
                  <a:lnTo>
                    <a:pt x="62" y="5"/>
                  </a:lnTo>
                  <a:lnTo>
                    <a:pt x="70" y="2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2" y="1"/>
                  </a:lnTo>
                  <a:lnTo>
                    <a:pt x="99" y="4"/>
                  </a:lnTo>
                  <a:lnTo>
                    <a:pt x="106" y="6"/>
                  </a:lnTo>
                  <a:lnTo>
                    <a:pt x="112" y="10"/>
                  </a:lnTo>
                  <a:lnTo>
                    <a:pt x="128" y="18"/>
                  </a:lnTo>
                  <a:lnTo>
                    <a:pt x="151" y="26"/>
                  </a:lnTo>
                  <a:lnTo>
                    <a:pt x="164" y="30"/>
                  </a:lnTo>
                  <a:lnTo>
                    <a:pt x="180" y="33"/>
                  </a:lnTo>
                  <a:lnTo>
                    <a:pt x="197" y="34"/>
                  </a:lnTo>
                  <a:lnTo>
                    <a:pt x="219" y="36"/>
                  </a:lnTo>
                  <a:lnTo>
                    <a:pt x="223" y="41"/>
                  </a:lnTo>
                  <a:lnTo>
                    <a:pt x="231" y="56"/>
                  </a:lnTo>
                  <a:lnTo>
                    <a:pt x="244" y="78"/>
                  </a:lnTo>
                  <a:lnTo>
                    <a:pt x="261" y="108"/>
                  </a:lnTo>
                  <a:lnTo>
                    <a:pt x="275" y="136"/>
                  </a:lnTo>
                  <a:lnTo>
                    <a:pt x="287" y="168"/>
                  </a:lnTo>
                  <a:lnTo>
                    <a:pt x="292" y="184"/>
                  </a:lnTo>
                  <a:lnTo>
                    <a:pt x="297" y="202"/>
                  </a:lnTo>
                  <a:lnTo>
                    <a:pt x="300" y="221"/>
                  </a:lnTo>
                  <a:lnTo>
                    <a:pt x="303" y="24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1" name="Freeform 79"/>
            <p:cNvSpPr/>
            <p:nvPr/>
          </p:nvSpPr>
          <p:spPr bwMode="auto">
            <a:xfrm>
              <a:off x="4029557" y="3472264"/>
              <a:ext cx="283236" cy="262255"/>
            </a:xfrm>
            <a:custGeom>
              <a:avLst/>
              <a:gdLst>
                <a:gd name="T0" fmla="*/ 513 w 530"/>
                <a:gd name="T1" fmla="*/ 390 h 493"/>
                <a:gd name="T2" fmla="*/ 526 w 530"/>
                <a:gd name="T3" fmla="*/ 415 h 493"/>
                <a:gd name="T4" fmla="*/ 526 w 530"/>
                <a:gd name="T5" fmla="*/ 437 h 493"/>
                <a:gd name="T6" fmla="*/ 507 w 530"/>
                <a:gd name="T7" fmla="*/ 474 h 493"/>
                <a:gd name="T8" fmla="*/ 435 w 530"/>
                <a:gd name="T9" fmla="*/ 471 h 493"/>
                <a:gd name="T10" fmla="*/ 349 w 530"/>
                <a:gd name="T11" fmla="*/ 446 h 493"/>
                <a:gd name="T12" fmla="*/ 258 w 530"/>
                <a:gd name="T13" fmla="*/ 415 h 493"/>
                <a:gd name="T14" fmla="*/ 240 w 530"/>
                <a:gd name="T15" fmla="*/ 402 h 493"/>
                <a:gd name="T16" fmla="*/ 216 w 530"/>
                <a:gd name="T17" fmla="*/ 365 h 493"/>
                <a:gd name="T18" fmla="*/ 192 w 530"/>
                <a:gd name="T19" fmla="*/ 331 h 493"/>
                <a:gd name="T20" fmla="*/ 169 w 530"/>
                <a:gd name="T21" fmla="*/ 325 h 493"/>
                <a:gd name="T22" fmla="*/ 132 w 530"/>
                <a:gd name="T23" fmla="*/ 325 h 493"/>
                <a:gd name="T24" fmla="*/ 108 w 530"/>
                <a:gd name="T25" fmla="*/ 322 h 493"/>
                <a:gd name="T26" fmla="*/ 84 w 530"/>
                <a:gd name="T27" fmla="*/ 302 h 493"/>
                <a:gd name="T28" fmla="*/ 72 w 530"/>
                <a:gd name="T29" fmla="*/ 271 h 493"/>
                <a:gd name="T30" fmla="*/ 73 w 530"/>
                <a:gd name="T31" fmla="*/ 241 h 493"/>
                <a:gd name="T32" fmla="*/ 68 w 530"/>
                <a:gd name="T33" fmla="*/ 219 h 493"/>
                <a:gd name="T34" fmla="*/ 44 w 530"/>
                <a:gd name="T35" fmla="*/ 194 h 493"/>
                <a:gd name="T36" fmla="*/ 6 w 530"/>
                <a:gd name="T37" fmla="*/ 155 h 493"/>
                <a:gd name="T38" fmla="*/ 1 w 530"/>
                <a:gd name="T39" fmla="*/ 134 h 493"/>
                <a:gd name="T40" fmla="*/ 2 w 530"/>
                <a:gd name="T41" fmla="*/ 114 h 493"/>
                <a:gd name="T42" fmla="*/ 17 w 530"/>
                <a:gd name="T43" fmla="*/ 89 h 493"/>
                <a:gd name="T44" fmla="*/ 53 w 530"/>
                <a:gd name="T45" fmla="*/ 56 h 493"/>
                <a:gd name="T46" fmla="*/ 80 w 530"/>
                <a:gd name="T47" fmla="*/ 45 h 493"/>
                <a:gd name="T48" fmla="*/ 96 w 530"/>
                <a:gd name="T49" fmla="*/ 60 h 493"/>
                <a:gd name="T50" fmla="*/ 106 w 530"/>
                <a:gd name="T51" fmla="*/ 56 h 493"/>
                <a:gd name="T52" fmla="*/ 124 w 530"/>
                <a:gd name="T53" fmla="*/ 37 h 493"/>
                <a:gd name="T54" fmla="*/ 148 w 530"/>
                <a:gd name="T55" fmla="*/ 8 h 493"/>
                <a:gd name="T56" fmla="*/ 158 w 530"/>
                <a:gd name="T57" fmla="*/ 4 h 493"/>
                <a:gd name="T58" fmla="*/ 169 w 530"/>
                <a:gd name="T59" fmla="*/ 10 h 493"/>
                <a:gd name="T60" fmla="*/ 217 w 530"/>
                <a:gd name="T61" fmla="*/ 5 h 493"/>
                <a:gd name="T62" fmla="*/ 266 w 530"/>
                <a:gd name="T63" fmla="*/ 0 h 493"/>
                <a:gd name="T64" fmla="*/ 299 w 530"/>
                <a:gd name="T65" fmla="*/ 8 h 493"/>
                <a:gd name="T66" fmla="*/ 321 w 530"/>
                <a:gd name="T67" fmla="*/ 22 h 493"/>
                <a:gd name="T68" fmla="*/ 334 w 530"/>
                <a:gd name="T69" fmla="*/ 45 h 493"/>
                <a:gd name="T70" fmla="*/ 345 w 530"/>
                <a:gd name="T71" fmla="*/ 85 h 493"/>
                <a:gd name="T72" fmla="*/ 351 w 530"/>
                <a:gd name="T73" fmla="*/ 112 h 493"/>
                <a:gd name="T74" fmla="*/ 369 w 530"/>
                <a:gd name="T75" fmla="*/ 118 h 493"/>
                <a:gd name="T76" fmla="*/ 405 w 530"/>
                <a:gd name="T77" fmla="*/ 130 h 493"/>
                <a:gd name="T78" fmla="*/ 418 w 530"/>
                <a:gd name="T79" fmla="*/ 140 h 493"/>
                <a:gd name="T80" fmla="*/ 431 w 530"/>
                <a:gd name="T81" fmla="*/ 173 h 493"/>
                <a:gd name="T82" fmla="*/ 443 w 530"/>
                <a:gd name="T83" fmla="*/ 231 h 493"/>
                <a:gd name="T84" fmla="*/ 453 w 530"/>
                <a:gd name="T85" fmla="*/ 286 h 493"/>
                <a:gd name="T86" fmla="*/ 469 w 530"/>
                <a:gd name="T87" fmla="*/ 325 h 493"/>
                <a:gd name="T88" fmla="*/ 499 w 530"/>
                <a:gd name="T89" fmla="*/ 361 h 4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30"/>
                <a:gd name="T136" fmla="*/ 0 h 493"/>
                <a:gd name="T137" fmla="*/ 530 w 530"/>
                <a:gd name="T138" fmla="*/ 493 h 4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30" h="493" extrusionOk="0">
                  <a:moveTo>
                    <a:pt x="511" y="367"/>
                  </a:moveTo>
                  <a:lnTo>
                    <a:pt x="511" y="381"/>
                  </a:lnTo>
                  <a:lnTo>
                    <a:pt x="513" y="390"/>
                  </a:lnTo>
                  <a:lnTo>
                    <a:pt x="517" y="398"/>
                  </a:lnTo>
                  <a:lnTo>
                    <a:pt x="523" y="409"/>
                  </a:lnTo>
                  <a:lnTo>
                    <a:pt x="526" y="415"/>
                  </a:lnTo>
                  <a:lnTo>
                    <a:pt x="530" y="421"/>
                  </a:lnTo>
                  <a:lnTo>
                    <a:pt x="529" y="429"/>
                  </a:lnTo>
                  <a:lnTo>
                    <a:pt x="526" y="437"/>
                  </a:lnTo>
                  <a:lnTo>
                    <a:pt x="523" y="446"/>
                  </a:lnTo>
                  <a:lnTo>
                    <a:pt x="518" y="455"/>
                  </a:lnTo>
                  <a:lnTo>
                    <a:pt x="507" y="474"/>
                  </a:lnTo>
                  <a:lnTo>
                    <a:pt x="494" y="493"/>
                  </a:lnTo>
                  <a:lnTo>
                    <a:pt x="465" y="481"/>
                  </a:lnTo>
                  <a:lnTo>
                    <a:pt x="435" y="471"/>
                  </a:lnTo>
                  <a:lnTo>
                    <a:pt x="407" y="462"/>
                  </a:lnTo>
                  <a:lnTo>
                    <a:pt x="378" y="454"/>
                  </a:lnTo>
                  <a:lnTo>
                    <a:pt x="349" y="446"/>
                  </a:lnTo>
                  <a:lnTo>
                    <a:pt x="319" y="438"/>
                  </a:lnTo>
                  <a:lnTo>
                    <a:pt x="290" y="427"/>
                  </a:lnTo>
                  <a:lnTo>
                    <a:pt x="258" y="415"/>
                  </a:lnTo>
                  <a:lnTo>
                    <a:pt x="252" y="411"/>
                  </a:lnTo>
                  <a:lnTo>
                    <a:pt x="245" y="407"/>
                  </a:lnTo>
                  <a:lnTo>
                    <a:pt x="240" y="402"/>
                  </a:lnTo>
                  <a:lnTo>
                    <a:pt x="234" y="395"/>
                  </a:lnTo>
                  <a:lnTo>
                    <a:pt x="225" y="381"/>
                  </a:lnTo>
                  <a:lnTo>
                    <a:pt x="216" y="365"/>
                  </a:lnTo>
                  <a:lnTo>
                    <a:pt x="208" y="350"/>
                  </a:lnTo>
                  <a:lnTo>
                    <a:pt x="197" y="337"/>
                  </a:lnTo>
                  <a:lnTo>
                    <a:pt x="192" y="331"/>
                  </a:lnTo>
                  <a:lnTo>
                    <a:pt x="185" y="329"/>
                  </a:lnTo>
                  <a:lnTo>
                    <a:pt x="177" y="326"/>
                  </a:lnTo>
                  <a:lnTo>
                    <a:pt x="169" y="325"/>
                  </a:lnTo>
                  <a:lnTo>
                    <a:pt x="153" y="325"/>
                  </a:lnTo>
                  <a:lnTo>
                    <a:pt x="141" y="325"/>
                  </a:lnTo>
                  <a:lnTo>
                    <a:pt x="132" y="325"/>
                  </a:lnTo>
                  <a:lnTo>
                    <a:pt x="126" y="325"/>
                  </a:lnTo>
                  <a:lnTo>
                    <a:pt x="116" y="323"/>
                  </a:lnTo>
                  <a:lnTo>
                    <a:pt x="108" y="322"/>
                  </a:lnTo>
                  <a:lnTo>
                    <a:pt x="101" y="318"/>
                  </a:lnTo>
                  <a:lnTo>
                    <a:pt x="94" y="313"/>
                  </a:lnTo>
                  <a:lnTo>
                    <a:pt x="84" y="302"/>
                  </a:lnTo>
                  <a:lnTo>
                    <a:pt x="72" y="289"/>
                  </a:lnTo>
                  <a:lnTo>
                    <a:pt x="70" y="281"/>
                  </a:lnTo>
                  <a:lnTo>
                    <a:pt x="72" y="271"/>
                  </a:lnTo>
                  <a:lnTo>
                    <a:pt x="72" y="262"/>
                  </a:lnTo>
                  <a:lnTo>
                    <a:pt x="73" y="251"/>
                  </a:lnTo>
                  <a:lnTo>
                    <a:pt x="73" y="241"/>
                  </a:lnTo>
                  <a:lnTo>
                    <a:pt x="72" y="230"/>
                  </a:lnTo>
                  <a:lnTo>
                    <a:pt x="69" y="225"/>
                  </a:lnTo>
                  <a:lnTo>
                    <a:pt x="68" y="219"/>
                  </a:lnTo>
                  <a:lnTo>
                    <a:pt x="64" y="215"/>
                  </a:lnTo>
                  <a:lnTo>
                    <a:pt x="60" y="210"/>
                  </a:lnTo>
                  <a:lnTo>
                    <a:pt x="44" y="194"/>
                  </a:lnTo>
                  <a:lnTo>
                    <a:pt x="24" y="177"/>
                  </a:lnTo>
                  <a:lnTo>
                    <a:pt x="14" y="167"/>
                  </a:lnTo>
                  <a:lnTo>
                    <a:pt x="6" y="155"/>
                  </a:lnTo>
                  <a:lnTo>
                    <a:pt x="4" y="150"/>
                  </a:lnTo>
                  <a:lnTo>
                    <a:pt x="2" y="142"/>
                  </a:lnTo>
                  <a:lnTo>
                    <a:pt x="1" y="134"/>
                  </a:lnTo>
                  <a:lnTo>
                    <a:pt x="0" y="126"/>
                  </a:lnTo>
                  <a:lnTo>
                    <a:pt x="1" y="121"/>
                  </a:lnTo>
                  <a:lnTo>
                    <a:pt x="2" y="114"/>
                  </a:lnTo>
                  <a:lnTo>
                    <a:pt x="5" y="108"/>
                  </a:lnTo>
                  <a:lnTo>
                    <a:pt x="8" y="102"/>
                  </a:lnTo>
                  <a:lnTo>
                    <a:pt x="17" y="89"/>
                  </a:lnTo>
                  <a:lnTo>
                    <a:pt x="28" y="77"/>
                  </a:lnTo>
                  <a:lnTo>
                    <a:pt x="40" y="66"/>
                  </a:lnTo>
                  <a:lnTo>
                    <a:pt x="53" y="56"/>
                  </a:lnTo>
                  <a:lnTo>
                    <a:pt x="66" y="48"/>
                  </a:lnTo>
                  <a:lnTo>
                    <a:pt x="78" y="42"/>
                  </a:lnTo>
                  <a:lnTo>
                    <a:pt x="80" y="45"/>
                  </a:lnTo>
                  <a:lnTo>
                    <a:pt x="85" y="50"/>
                  </a:lnTo>
                  <a:lnTo>
                    <a:pt x="90" y="57"/>
                  </a:lnTo>
                  <a:lnTo>
                    <a:pt x="96" y="60"/>
                  </a:lnTo>
                  <a:lnTo>
                    <a:pt x="100" y="60"/>
                  </a:lnTo>
                  <a:lnTo>
                    <a:pt x="104" y="58"/>
                  </a:lnTo>
                  <a:lnTo>
                    <a:pt x="106" y="56"/>
                  </a:lnTo>
                  <a:lnTo>
                    <a:pt x="110" y="53"/>
                  </a:lnTo>
                  <a:lnTo>
                    <a:pt x="117" y="45"/>
                  </a:lnTo>
                  <a:lnTo>
                    <a:pt x="124" y="37"/>
                  </a:lnTo>
                  <a:lnTo>
                    <a:pt x="132" y="26"/>
                  </a:lnTo>
                  <a:lnTo>
                    <a:pt x="140" y="17"/>
                  </a:lnTo>
                  <a:lnTo>
                    <a:pt x="148" y="8"/>
                  </a:lnTo>
                  <a:lnTo>
                    <a:pt x="157" y="0"/>
                  </a:lnTo>
                  <a:lnTo>
                    <a:pt x="157" y="2"/>
                  </a:lnTo>
                  <a:lnTo>
                    <a:pt x="158" y="4"/>
                  </a:lnTo>
                  <a:lnTo>
                    <a:pt x="160" y="6"/>
                  </a:lnTo>
                  <a:lnTo>
                    <a:pt x="162" y="8"/>
                  </a:lnTo>
                  <a:lnTo>
                    <a:pt x="169" y="10"/>
                  </a:lnTo>
                  <a:lnTo>
                    <a:pt x="181" y="12"/>
                  </a:lnTo>
                  <a:lnTo>
                    <a:pt x="198" y="10"/>
                  </a:lnTo>
                  <a:lnTo>
                    <a:pt x="217" y="5"/>
                  </a:lnTo>
                  <a:lnTo>
                    <a:pt x="234" y="1"/>
                  </a:lnTo>
                  <a:lnTo>
                    <a:pt x="253" y="0"/>
                  </a:lnTo>
                  <a:lnTo>
                    <a:pt x="266" y="0"/>
                  </a:lnTo>
                  <a:lnTo>
                    <a:pt x="279" y="1"/>
                  </a:lnTo>
                  <a:lnTo>
                    <a:pt x="290" y="4"/>
                  </a:lnTo>
                  <a:lnTo>
                    <a:pt x="299" y="8"/>
                  </a:lnTo>
                  <a:lnTo>
                    <a:pt x="307" y="12"/>
                  </a:lnTo>
                  <a:lnTo>
                    <a:pt x="314" y="17"/>
                  </a:lnTo>
                  <a:lnTo>
                    <a:pt x="321" y="22"/>
                  </a:lnTo>
                  <a:lnTo>
                    <a:pt x="326" y="29"/>
                  </a:lnTo>
                  <a:lnTo>
                    <a:pt x="330" y="37"/>
                  </a:lnTo>
                  <a:lnTo>
                    <a:pt x="334" y="45"/>
                  </a:lnTo>
                  <a:lnTo>
                    <a:pt x="337" y="53"/>
                  </a:lnTo>
                  <a:lnTo>
                    <a:pt x="339" y="64"/>
                  </a:lnTo>
                  <a:lnTo>
                    <a:pt x="345" y="85"/>
                  </a:lnTo>
                  <a:lnTo>
                    <a:pt x="349" y="108"/>
                  </a:lnTo>
                  <a:lnTo>
                    <a:pt x="350" y="110"/>
                  </a:lnTo>
                  <a:lnTo>
                    <a:pt x="351" y="112"/>
                  </a:lnTo>
                  <a:lnTo>
                    <a:pt x="354" y="114"/>
                  </a:lnTo>
                  <a:lnTo>
                    <a:pt x="358" y="116"/>
                  </a:lnTo>
                  <a:lnTo>
                    <a:pt x="369" y="118"/>
                  </a:lnTo>
                  <a:lnTo>
                    <a:pt x="381" y="121"/>
                  </a:lnTo>
                  <a:lnTo>
                    <a:pt x="393" y="125"/>
                  </a:lnTo>
                  <a:lnTo>
                    <a:pt x="405" y="130"/>
                  </a:lnTo>
                  <a:lnTo>
                    <a:pt x="410" y="133"/>
                  </a:lnTo>
                  <a:lnTo>
                    <a:pt x="414" y="136"/>
                  </a:lnTo>
                  <a:lnTo>
                    <a:pt x="418" y="140"/>
                  </a:lnTo>
                  <a:lnTo>
                    <a:pt x="421" y="144"/>
                  </a:lnTo>
                  <a:lnTo>
                    <a:pt x="427" y="158"/>
                  </a:lnTo>
                  <a:lnTo>
                    <a:pt x="431" y="173"/>
                  </a:lnTo>
                  <a:lnTo>
                    <a:pt x="435" y="187"/>
                  </a:lnTo>
                  <a:lnTo>
                    <a:pt x="438" y="202"/>
                  </a:lnTo>
                  <a:lnTo>
                    <a:pt x="443" y="231"/>
                  </a:lnTo>
                  <a:lnTo>
                    <a:pt x="447" y="259"/>
                  </a:lnTo>
                  <a:lnTo>
                    <a:pt x="449" y="273"/>
                  </a:lnTo>
                  <a:lnTo>
                    <a:pt x="453" y="286"/>
                  </a:lnTo>
                  <a:lnTo>
                    <a:pt x="457" y="299"/>
                  </a:lnTo>
                  <a:lnTo>
                    <a:pt x="462" y="313"/>
                  </a:lnTo>
                  <a:lnTo>
                    <a:pt x="469" y="325"/>
                  </a:lnTo>
                  <a:lnTo>
                    <a:pt x="477" y="338"/>
                  </a:lnTo>
                  <a:lnTo>
                    <a:pt x="487" y="349"/>
                  </a:lnTo>
                  <a:lnTo>
                    <a:pt x="499" y="361"/>
                  </a:lnTo>
                  <a:lnTo>
                    <a:pt x="511" y="36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2" name="Freeform 80"/>
            <p:cNvSpPr/>
            <p:nvPr/>
          </p:nvSpPr>
          <p:spPr bwMode="auto">
            <a:xfrm>
              <a:off x="6673092" y="2395267"/>
              <a:ext cx="78676" cy="110147"/>
            </a:xfrm>
            <a:custGeom>
              <a:avLst/>
              <a:gdLst>
                <a:gd name="T0" fmla="*/ 108 w 151"/>
                <a:gd name="T1" fmla="*/ 85 h 205"/>
                <a:gd name="T2" fmla="*/ 107 w 151"/>
                <a:gd name="T3" fmla="*/ 84 h 205"/>
                <a:gd name="T4" fmla="*/ 106 w 151"/>
                <a:gd name="T5" fmla="*/ 83 h 205"/>
                <a:gd name="T6" fmla="*/ 104 w 151"/>
                <a:gd name="T7" fmla="*/ 81 h 205"/>
                <a:gd name="T8" fmla="*/ 103 w 151"/>
                <a:gd name="T9" fmla="*/ 79 h 205"/>
                <a:gd name="T10" fmla="*/ 103 w 151"/>
                <a:gd name="T11" fmla="*/ 72 h 205"/>
                <a:gd name="T12" fmla="*/ 104 w 151"/>
                <a:gd name="T13" fmla="*/ 64 h 205"/>
                <a:gd name="T14" fmla="*/ 107 w 151"/>
                <a:gd name="T15" fmla="*/ 49 h 205"/>
                <a:gd name="T16" fmla="*/ 108 w 151"/>
                <a:gd name="T17" fmla="*/ 43 h 205"/>
                <a:gd name="T18" fmla="*/ 107 w 151"/>
                <a:gd name="T19" fmla="*/ 36 h 205"/>
                <a:gd name="T20" fmla="*/ 103 w 151"/>
                <a:gd name="T21" fmla="*/ 31 h 205"/>
                <a:gd name="T22" fmla="*/ 96 w 151"/>
                <a:gd name="T23" fmla="*/ 24 h 205"/>
                <a:gd name="T24" fmla="*/ 90 w 151"/>
                <a:gd name="T25" fmla="*/ 20 h 205"/>
                <a:gd name="T26" fmla="*/ 74 w 151"/>
                <a:gd name="T27" fmla="*/ 9 h 205"/>
                <a:gd name="T28" fmla="*/ 60 w 151"/>
                <a:gd name="T29" fmla="*/ 0 h 205"/>
                <a:gd name="T30" fmla="*/ 59 w 151"/>
                <a:gd name="T31" fmla="*/ 5 h 205"/>
                <a:gd name="T32" fmla="*/ 56 w 151"/>
                <a:gd name="T33" fmla="*/ 9 h 205"/>
                <a:gd name="T34" fmla="*/ 52 w 151"/>
                <a:gd name="T35" fmla="*/ 13 h 205"/>
                <a:gd name="T36" fmla="*/ 48 w 151"/>
                <a:gd name="T37" fmla="*/ 17 h 205"/>
                <a:gd name="T38" fmla="*/ 39 w 151"/>
                <a:gd name="T39" fmla="*/ 27 h 205"/>
                <a:gd name="T40" fmla="*/ 28 w 151"/>
                <a:gd name="T41" fmla="*/ 35 h 205"/>
                <a:gd name="T42" fmla="*/ 18 w 151"/>
                <a:gd name="T43" fmla="*/ 43 h 205"/>
                <a:gd name="T44" fmla="*/ 8 w 151"/>
                <a:gd name="T45" fmla="*/ 52 h 205"/>
                <a:gd name="T46" fmla="*/ 6 w 151"/>
                <a:gd name="T47" fmla="*/ 57 h 205"/>
                <a:gd name="T48" fmla="*/ 3 w 151"/>
                <a:gd name="T49" fmla="*/ 63 h 205"/>
                <a:gd name="T50" fmla="*/ 0 w 151"/>
                <a:gd name="T51" fmla="*/ 67 h 205"/>
                <a:gd name="T52" fmla="*/ 0 w 151"/>
                <a:gd name="T53" fmla="*/ 73 h 205"/>
                <a:gd name="T54" fmla="*/ 4 w 151"/>
                <a:gd name="T55" fmla="*/ 81 h 205"/>
                <a:gd name="T56" fmla="*/ 15 w 151"/>
                <a:gd name="T57" fmla="*/ 99 h 205"/>
                <a:gd name="T58" fmla="*/ 30 w 151"/>
                <a:gd name="T59" fmla="*/ 120 h 205"/>
                <a:gd name="T60" fmla="*/ 46 w 151"/>
                <a:gd name="T61" fmla="*/ 144 h 205"/>
                <a:gd name="T62" fmla="*/ 63 w 151"/>
                <a:gd name="T63" fmla="*/ 167 h 205"/>
                <a:gd name="T64" fmla="*/ 79 w 151"/>
                <a:gd name="T65" fmla="*/ 187 h 205"/>
                <a:gd name="T66" fmla="*/ 91 w 151"/>
                <a:gd name="T67" fmla="*/ 200 h 205"/>
                <a:gd name="T68" fmla="*/ 96 w 151"/>
                <a:gd name="T69" fmla="*/ 205 h 205"/>
                <a:gd name="T70" fmla="*/ 108 w 151"/>
                <a:gd name="T71" fmla="*/ 204 h 205"/>
                <a:gd name="T72" fmla="*/ 118 w 151"/>
                <a:gd name="T73" fmla="*/ 200 h 205"/>
                <a:gd name="T74" fmla="*/ 127 w 151"/>
                <a:gd name="T75" fmla="*/ 195 h 205"/>
                <a:gd name="T76" fmla="*/ 135 w 151"/>
                <a:gd name="T77" fmla="*/ 187 h 205"/>
                <a:gd name="T78" fmla="*/ 142 w 151"/>
                <a:gd name="T79" fmla="*/ 177 h 205"/>
                <a:gd name="T80" fmla="*/ 147 w 151"/>
                <a:gd name="T81" fmla="*/ 167 h 205"/>
                <a:gd name="T82" fmla="*/ 150 w 151"/>
                <a:gd name="T83" fmla="*/ 156 h 205"/>
                <a:gd name="T84" fmla="*/ 151 w 151"/>
                <a:gd name="T85" fmla="*/ 145 h 205"/>
                <a:gd name="T86" fmla="*/ 150 w 151"/>
                <a:gd name="T87" fmla="*/ 139 h 205"/>
                <a:gd name="T88" fmla="*/ 147 w 151"/>
                <a:gd name="T89" fmla="*/ 131 h 205"/>
                <a:gd name="T90" fmla="*/ 142 w 151"/>
                <a:gd name="T91" fmla="*/ 121 h 205"/>
                <a:gd name="T92" fmla="*/ 136 w 151"/>
                <a:gd name="T93" fmla="*/ 111 h 205"/>
                <a:gd name="T94" fmla="*/ 130 w 151"/>
                <a:gd name="T95" fmla="*/ 101 h 205"/>
                <a:gd name="T96" fmla="*/ 123 w 151"/>
                <a:gd name="T97" fmla="*/ 92 h 205"/>
                <a:gd name="T98" fmla="*/ 119 w 151"/>
                <a:gd name="T99" fmla="*/ 89 h 205"/>
                <a:gd name="T100" fmla="*/ 116 w 151"/>
                <a:gd name="T101" fmla="*/ 87 h 205"/>
                <a:gd name="T102" fmla="*/ 112 w 151"/>
                <a:gd name="T103" fmla="*/ 85 h 205"/>
                <a:gd name="T104" fmla="*/ 108 w 151"/>
                <a:gd name="T105" fmla="*/ 85 h 2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51"/>
                <a:gd name="T160" fmla="*/ 0 h 205"/>
                <a:gd name="T161" fmla="*/ 151 w 151"/>
                <a:gd name="T162" fmla="*/ 205 h 20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51" h="205" extrusionOk="0">
                  <a:moveTo>
                    <a:pt x="108" y="85"/>
                  </a:moveTo>
                  <a:lnTo>
                    <a:pt x="107" y="84"/>
                  </a:lnTo>
                  <a:lnTo>
                    <a:pt x="106" y="83"/>
                  </a:lnTo>
                  <a:lnTo>
                    <a:pt x="104" y="81"/>
                  </a:lnTo>
                  <a:lnTo>
                    <a:pt x="103" y="79"/>
                  </a:lnTo>
                  <a:lnTo>
                    <a:pt x="103" y="72"/>
                  </a:lnTo>
                  <a:lnTo>
                    <a:pt x="104" y="64"/>
                  </a:lnTo>
                  <a:lnTo>
                    <a:pt x="107" y="49"/>
                  </a:lnTo>
                  <a:lnTo>
                    <a:pt x="108" y="43"/>
                  </a:lnTo>
                  <a:lnTo>
                    <a:pt x="107" y="36"/>
                  </a:lnTo>
                  <a:lnTo>
                    <a:pt x="103" y="31"/>
                  </a:lnTo>
                  <a:lnTo>
                    <a:pt x="96" y="24"/>
                  </a:lnTo>
                  <a:lnTo>
                    <a:pt x="90" y="20"/>
                  </a:lnTo>
                  <a:lnTo>
                    <a:pt x="74" y="9"/>
                  </a:lnTo>
                  <a:lnTo>
                    <a:pt x="60" y="0"/>
                  </a:lnTo>
                  <a:lnTo>
                    <a:pt x="59" y="5"/>
                  </a:lnTo>
                  <a:lnTo>
                    <a:pt x="56" y="9"/>
                  </a:lnTo>
                  <a:lnTo>
                    <a:pt x="52" y="13"/>
                  </a:lnTo>
                  <a:lnTo>
                    <a:pt x="48" y="17"/>
                  </a:lnTo>
                  <a:lnTo>
                    <a:pt x="39" y="27"/>
                  </a:lnTo>
                  <a:lnTo>
                    <a:pt x="28" y="35"/>
                  </a:lnTo>
                  <a:lnTo>
                    <a:pt x="18" y="43"/>
                  </a:lnTo>
                  <a:lnTo>
                    <a:pt x="8" y="52"/>
                  </a:lnTo>
                  <a:lnTo>
                    <a:pt x="6" y="57"/>
                  </a:lnTo>
                  <a:lnTo>
                    <a:pt x="3" y="63"/>
                  </a:lnTo>
                  <a:lnTo>
                    <a:pt x="0" y="67"/>
                  </a:lnTo>
                  <a:lnTo>
                    <a:pt x="0" y="73"/>
                  </a:lnTo>
                  <a:lnTo>
                    <a:pt x="4" y="81"/>
                  </a:lnTo>
                  <a:lnTo>
                    <a:pt x="15" y="99"/>
                  </a:lnTo>
                  <a:lnTo>
                    <a:pt x="30" y="120"/>
                  </a:lnTo>
                  <a:lnTo>
                    <a:pt x="46" y="144"/>
                  </a:lnTo>
                  <a:lnTo>
                    <a:pt x="63" y="167"/>
                  </a:lnTo>
                  <a:lnTo>
                    <a:pt x="79" y="187"/>
                  </a:lnTo>
                  <a:lnTo>
                    <a:pt x="91" y="200"/>
                  </a:lnTo>
                  <a:lnTo>
                    <a:pt x="96" y="205"/>
                  </a:lnTo>
                  <a:lnTo>
                    <a:pt x="108" y="204"/>
                  </a:lnTo>
                  <a:lnTo>
                    <a:pt x="118" y="200"/>
                  </a:lnTo>
                  <a:lnTo>
                    <a:pt x="127" y="195"/>
                  </a:lnTo>
                  <a:lnTo>
                    <a:pt x="135" y="187"/>
                  </a:lnTo>
                  <a:lnTo>
                    <a:pt x="142" y="177"/>
                  </a:lnTo>
                  <a:lnTo>
                    <a:pt x="147" y="167"/>
                  </a:lnTo>
                  <a:lnTo>
                    <a:pt x="150" y="156"/>
                  </a:lnTo>
                  <a:lnTo>
                    <a:pt x="151" y="145"/>
                  </a:lnTo>
                  <a:lnTo>
                    <a:pt x="150" y="139"/>
                  </a:lnTo>
                  <a:lnTo>
                    <a:pt x="147" y="131"/>
                  </a:lnTo>
                  <a:lnTo>
                    <a:pt x="142" y="121"/>
                  </a:lnTo>
                  <a:lnTo>
                    <a:pt x="136" y="111"/>
                  </a:lnTo>
                  <a:lnTo>
                    <a:pt x="130" y="101"/>
                  </a:lnTo>
                  <a:lnTo>
                    <a:pt x="123" y="92"/>
                  </a:lnTo>
                  <a:lnTo>
                    <a:pt x="119" y="89"/>
                  </a:lnTo>
                  <a:lnTo>
                    <a:pt x="116" y="87"/>
                  </a:lnTo>
                  <a:lnTo>
                    <a:pt x="112" y="85"/>
                  </a:lnTo>
                  <a:lnTo>
                    <a:pt x="108" y="85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3" name="Freeform 81"/>
            <p:cNvSpPr/>
            <p:nvPr/>
          </p:nvSpPr>
          <p:spPr bwMode="auto">
            <a:xfrm>
              <a:off x="6494757" y="2134760"/>
              <a:ext cx="33218" cy="66438"/>
            </a:xfrm>
            <a:custGeom>
              <a:avLst/>
              <a:gdLst>
                <a:gd name="T0" fmla="*/ 0 w 61"/>
                <a:gd name="T1" fmla="*/ 26 h 127"/>
                <a:gd name="T2" fmla="*/ 1 w 61"/>
                <a:gd name="T3" fmla="*/ 18 h 127"/>
                <a:gd name="T4" fmla="*/ 1 w 61"/>
                <a:gd name="T5" fmla="*/ 11 h 127"/>
                <a:gd name="T6" fmla="*/ 1 w 61"/>
                <a:gd name="T7" fmla="*/ 7 h 127"/>
                <a:gd name="T8" fmla="*/ 4 w 61"/>
                <a:gd name="T9" fmla="*/ 4 h 127"/>
                <a:gd name="T10" fmla="*/ 6 w 61"/>
                <a:gd name="T11" fmla="*/ 2 h 127"/>
                <a:gd name="T12" fmla="*/ 10 w 61"/>
                <a:gd name="T13" fmla="*/ 2 h 127"/>
                <a:gd name="T14" fmla="*/ 17 w 61"/>
                <a:gd name="T15" fmla="*/ 0 h 127"/>
                <a:gd name="T16" fmla="*/ 25 w 61"/>
                <a:gd name="T17" fmla="*/ 0 h 127"/>
                <a:gd name="T18" fmla="*/ 34 w 61"/>
                <a:gd name="T19" fmla="*/ 2 h 127"/>
                <a:gd name="T20" fmla="*/ 42 w 61"/>
                <a:gd name="T21" fmla="*/ 6 h 127"/>
                <a:gd name="T22" fmla="*/ 49 w 61"/>
                <a:gd name="T23" fmla="*/ 10 h 127"/>
                <a:gd name="T24" fmla="*/ 54 w 61"/>
                <a:gd name="T25" fmla="*/ 16 h 127"/>
                <a:gd name="T26" fmla="*/ 57 w 61"/>
                <a:gd name="T27" fmla="*/ 24 h 127"/>
                <a:gd name="T28" fmla="*/ 60 w 61"/>
                <a:gd name="T29" fmla="*/ 34 h 127"/>
                <a:gd name="T30" fmla="*/ 60 w 61"/>
                <a:gd name="T31" fmla="*/ 44 h 127"/>
                <a:gd name="T32" fmla="*/ 61 w 61"/>
                <a:gd name="T33" fmla="*/ 55 h 127"/>
                <a:gd name="T34" fmla="*/ 61 w 61"/>
                <a:gd name="T35" fmla="*/ 74 h 127"/>
                <a:gd name="T36" fmla="*/ 61 w 61"/>
                <a:gd name="T37" fmla="*/ 86 h 127"/>
                <a:gd name="T38" fmla="*/ 61 w 61"/>
                <a:gd name="T39" fmla="*/ 98 h 127"/>
                <a:gd name="T40" fmla="*/ 61 w 61"/>
                <a:gd name="T41" fmla="*/ 115 h 127"/>
                <a:gd name="T42" fmla="*/ 60 w 61"/>
                <a:gd name="T43" fmla="*/ 119 h 127"/>
                <a:gd name="T44" fmla="*/ 57 w 61"/>
                <a:gd name="T45" fmla="*/ 123 h 127"/>
                <a:gd name="T46" fmla="*/ 54 w 61"/>
                <a:gd name="T47" fmla="*/ 124 h 127"/>
                <a:gd name="T48" fmla="*/ 50 w 61"/>
                <a:gd name="T49" fmla="*/ 126 h 127"/>
                <a:gd name="T50" fmla="*/ 42 w 61"/>
                <a:gd name="T51" fmla="*/ 127 h 127"/>
                <a:gd name="T52" fmla="*/ 37 w 61"/>
                <a:gd name="T53" fmla="*/ 127 h 127"/>
                <a:gd name="T54" fmla="*/ 29 w 61"/>
                <a:gd name="T55" fmla="*/ 127 h 127"/>
                <a:gd name="T56" fmla="*/ 25 w 61"/>
                <a:gd name="T57" fmla="*/ 126 h 127"/>
                <a:gd name="T58" fmla="*/ 22 w 61"/>
                <a:gd name="T59" fmla="*/ 123 h 127"/>
                <a:gd name="T60" fmla="*/ 21 w 61"/>
                <a:gd name="T61" fmla="*/ 119 h 127"/>
                <a:gd name="T62" fmla="*/ 22 w 61"/>
                <a:gd name="T63" fmla="*/ 110 h 127"/>
                <a:gd name="T64" fmla="*/ 25 w 61"/>
                <a:gd name="T65" fmla="*/ 98 h 127"/>
                <a:gd name="T66" fmla="*/ 24 w 61"/>
                <a:gd name="T67" fmla="*/ 88 h 127"/>
                <a:gd name="T68" fmla="*/ 21 w 61"/>
                <a:gd name="T69" fmla="*/ 80 h 127"/>
                <a:gd name="T70" fmla="*/ 17 w 61"/>
                <a:gd name="T71" fmla="*/ 72 h 127"/>
                <a:gd name="T72" fmla="*/ 13 w 61"/>
                <a:gd name="T73" fmla="*/ 63 h 127"/>
                <a:gd name="T74" fmla="*/ 8 w 61"/>
                <a:gd name="T75" fmla="*/ 55 h 127"/>
                <a:gd name="T76" fmla="*/ 4 w 61"/>
                <a:gd name="T77" fmla="*/ 46 h 127"/>
                <a:gd name="T78" fmla="*/ 1 w 61"/>
                <a:gd name="T79" fmla="*/ 36 h 127"/>
                <a:gd name="T80" fmla="*/ 0 w 61"/>
                <a:gd name="T81" fmla="*/ 26 h 1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1"/>
                <a:gd name="T124" fmla="*/ 0 h 127"/>
                <a:gd name="T125" fmla="*/ 61 w 61"/>
                <a:gd name="T126" fmla="*/ 127 h 1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1" h="127" extrusionOk="0">
                  <a:moveTo>
                    <a:pt x="0" y="26"/>
                  </a:moveTo>
                  <a:lnTo>
                    <a:pt x="1" y="18"/>
                  </a:lnTo>
                  <a:lnTo>
                    <a:pt x="1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4" y="2"/>
                  </a:lnTo>
                  <a:lnTo>
                    <a:pt x="42" y="6"/>
                  </a:lnTo>
                  <a:lnTo>
                    <a:pt x="49" y="10"/>
                  </a:lnTo>
                  <a:lnTo>
                    <a:pt x="54" y="16"/>
                  </a:lnTo>
                  <a:lnTo>
                    <a:pt x="57" y="24"/>
                  </a:lnTo>
                  <a:lnTo>
                    <a:pt x="60" y="34"/>
                  </a:lnTo>
                  <a:lnTo>
                    <a:pt x="60" y="44"/>
                  </a:lnTo>
                  <a:lnTo>
                    <a:pt x="61" y="55"/>
                  </a:lnTo>
                  <a:lnTo>
                    <a:pt x="61" y="74"/>
                  </a:lnTo>
                  <a:lnTo>
                    <a:pt x="61" y="86"/>
                  </a:lnTo>
                  <a:lnTo>
                    <a:pt x="61" y="98"/>
                  </a:lnTo>
                  <a:lnTo>
                    <a:pt x="61" y="115"/>
                  </a:lnTo>
                  <a:lnTo>
                    <a:pt x="60" y="119"/>
                  </a:lnTo>
                  <a:lnTo>
                    <a:pt x="57" y="123"/>
                  </a:lnTo>
                  <a:lnTo>
                    <a:pt x="54" y="124"/>
                  </a:lnTo>
                  <a:lnTo>
                    <a:pt x="50" y="126"/>
                  </a:lnTo>
                  <a:lnTo>
                    <a:pt x="42" y="127"/>
                  </a:lnTo>
                  <a:lnTo>
                    <a:pt x="37" y="127"/>
                  </a:lnTo>
                  <a:lnTo>
                    <a:pt x="29" y="127"/>
                  </a:lnTo>
                  <a:lnTo>
                    <a:pt x="25" y="126"/>
                  </a:lnTo>
                  <a:lnTo>
                    <a:pt x="22" y="123"/>
                  </a:lnTo>
                  <a:lnTo>
                    <a:pt x="21" y="119"/>
                  </a:lnTo>
                  <a:lnTo>
                    <a:pt x="22" y="110"/>
                  </a:lnTo>
                  <a:lnTo>
                    <a:pt x="25" y="98"/>
                  </a:lnTo>
                  <a:lnTo>
                    <a:pt x="24" y="88"/>
                  </a:lnTo>
                  <a:lnTo>
                    <a:pt x="21" y="80"/>
                  </a:lnTo>
                  <a:lnTo>
                    <a:pt x="17" y="72"/>
                  </a:lnTo>
                  <a:lnTo>
                    <a:pt x="13" y="63"/>
                  </a:lnTo>
                  <a:lnTo>
                    <a:pt x="8" y="55"/>
                  </a:lnTo>
                  <a:lnTo>
                    <a:pt x="4" y="46"/>
                  </a:lnTo>
                  <a:lnTo>
                    <a:pt x="1" y="3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4" name="Freeform 82"/>
            <p:cNvSpPr/>
            <p:nvPr/>
          </p:nvSpPr>
          <p:spPr bwMode="auto">
            <a:xfrm>
              <a:off x="7278028" y="2173224"/>
              <a:ext cx="71683" cy="52450"/>
            </a:xfrm>
            <a:custGeom>
              <a:avLst/>
              <a:gdLst>
                <a:gd name="T0" fmla="*/ 114 w 132"/>
                <a:gd name="T1" fmla="*/ 29 h 96"/>
                <a:gd name="T2" fmla="*/ 114 w 132"/>
                <a:gd name="T3" fmla="*/ 0 h 96"/>
                <a:gd name="T4" fmla="*/ 92 w 132"/>
                <a:gd name="T5" fmla="*/ 0 h 96"/>
                <a:gd name="T6" fmla="*/ 78 w 132"/>
                <a:gd name="T7" fmla="*/ 0 h 96"/>
                <a:gd name="T8" fmla="*/ 66 w 132"/>
                <a:gd name="T9" fmla="*/ 0 h 96"/>
                <a:gd name="T10" fmla="*/ 53 w 132"/>
                <a:gd name="T11" fmla="*/ 4 h 96"/>
                <a:gd name="T12" fmla="*/ 40 w 132"/>
                <a:gd name="T13" fmla="*/ 9 h 96"/>
                <a:gd name="T14" fmla="*/ 28 w 132"/>
                <a:gd name="T15" fmla="*/ 17 h 96"/>
                <a:gd name="T16" fmla="*/ 21 w 132"/>
                <a:gd name="T17" fmla="*/ 21 h 96"/>
                <a:gd name="T18" fmla="*/ 17 w 132"/>
                <a:gd name="T19" fmla="*/ 26 h 96"/>
                <a:gd name="T20" fmla="*/ 12 w 132"/>
                <a:gd name="T21" fmla="*/ 32 h 96"/>
                <a:gd name="T22" fmla="*/ 8 w 132"/>
                <a:gd name="T23" fmla="*/ 37 h 96"/>
                <a:gd name="T24" fmla="*/ 4 w 132"/>
                <a:gd name="T25" fmla="*/ 44 h 96"/>
                <a:gd name="T26" fmla="*/ 1 w 132"/>
                <a:gd name="T27" fmla="*/ 50 h 96"/>
                <a:gd name="T28" fmla="*/ 0 w 132"/>
                <a:gd name="T29" fmla="*/ 58 h 96"/>
                <a:gd name="T30" fmla="*/ 0 w 132"/>
                <a:gd name="T31" fmla="*/ 65 h 96"/>
                <a:gd name="T32" fmla="*/ 1 w 132"/>
                <a:gd name="T33" fmla="*/ 72 h 96"/>
                <a:gd name="T34" fmla="*/ 5 w 132"/>
                <a:gd name="T35" fmla="*/ 78 h 96"/>
                <a:gd name="T36" fmla="*/ 10 w 132"/>
                <a:gd name="T37" fmla="*/ 82 h 96"/>
                <a:gd name="T38" fmla="*/ 16 w 132"/>
                <a:gd name="T39" fmla="*/ 88 h 96"/>
                <a:gd name="T40" fmla="*/ 24 w 132"/>
                <a:gd name="T41" fmla="*/ 90 h 96"/>
                <a:gd name="T42" fmla="*/ 30 w 132"/>
                <a:gd name="T43" fmla="*/ 93 h 96"/>
                <a:gd name="T44" fmla="*/ 37 w 132"/>
                <a:gd name="T45" fmla="*/ 96 h 96"/>
                <a:gd name="T46" fmla="*/ 42 w 132"/>
                <a:gd name="T47" fmla="*/ 96 h 96"/>
                <a:gd name="T48" fmla="*/ 66 w 132"/>
                <a:gd name="T49" fmla="*/ 94 h 96"/>
                <a:gd name="T50" fmla="*/ 86 w 132"/>
                <a:gd name="T51" fmla="*/ 92 h 96"/>
                <a:gd name="T52" fmla="*/ 97 w 132"/>
                <a:gd name="T53" fmla="*/ 90 h 96"/>
                <a:gd name="T54" fmla="*/ 108 w 132"/>
                <a:gd name="T55" fmla="*/ 90 h 96"/>
                <a:gd name="T56" fmla="*/ 120 w 132"/>
                <a:gd name="T57" fmla="*/ 92 h 96"/>
                <a:gd name="T58" fmla="*/ 132 w 132"/>
                <a:gd name="T59" fmla="*/ 96 h 96"/>
                <a:gd name="T60" fmla="*/ 132 w 132"/>
                <a:gd name="T61" fmla="*/ 65 h 96"/>
                <a:gd name="T62" fmla="*/ 125 w 132"/>
                <a:gd name="T63" fmla="*/ 65 h 96"/>
                <a:gd name="T64" fmla="*/ 120 w 132"/>
                <a:gd name="T65" fmla="*/ 64 h 96"/>
                <a:gd name="T66" fmla="*/ 114 w 132"/>
                <a:gd name="T67" fmla="*/ 61 h 96"/>
                <a:gd name="T68" fmla="*/ 109 w 132"/>
                <a:gd name="T69" fmla="*/ 60 h 96"/>
                <a:gd name="T70" fmla="*/ 101 w 132"/>
                <a:gd name="T71" fmla="*/ 56 h 96"/>
                <a:gd name="T72" fmla="*/ 96 w 132"/>
                <a:gd name="T73" fmla="*/ 53 h 96"/>
                <a:gd name="T74" fmla="*/ 104 w 132"/>
                <a:gd name="T75" fmla="*/ 48 h 96"/>
                <a:gd name="T76" fmla="*/ 109 w 132"/>
                <a:gd name="T77" fmla="*/ 41 h 96"/>
                <a:gd name="T78" fmla="*/ 113 w 132"/>
                <a:gd name="T79" fmla="*/ 34 h 96"/>
                <a:gd name="T80" fmla="*/ 114 w 132"/>
                <a:gd name="T81" fmla="*/ 29 h 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2"/>
                <a:gd name="T124" fmla="*/ 0 h 96"/>
                <a:gd name="T125" fmla="*/ 132 w 132"/>
                <a:gd name="T126" fmla="*/ 96 h 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2" h="96" extrusionOk="0">
                  <a:moveTo>
                    <a:pt x="114" y="29"/>
                  </a:moveTo>
                  <a:lnTo>
                    <a:pt x="114" y="0"/>
                  </a:lnTo>
                  <a:lnTo>
                    <a:pt x="92" y="0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53" y="4"/>
                  </a:lnTo>
                  <a:lnTo>
                    <a:pt x="40" y="9"/>
                  </a:lnTo>
                  <a:lnTo>
                    <a:pt x="28" y="17"/>
                  </a:lnTo>
                  <a:lnTo>
                    <a:pt x="21" y="21"/>
                  </a:lnTo>
                  <a:lnTo>
                    <a:pt x="17" y="26"/>
                  </a:lnTo>
                  <a:lnTo>
                    <a:pt x="12" y="32"/>
                  </a:lnTo>
                  <a:lnTo>
                    <a:pt x="8" y="37"/>
                  </a:lnTo>
                  <a:lnTo>
                    <a:pt x="4" y="44"/>
                  </a:lnTo>
                  <a:lnTo>
                    <a:pt x="1" y="50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1" y="72"/>
                  </a:lnTo>
                  <a:lnTo>
                    <a:pt x="5" y="78"/>
                  </a:lnTo>
                  <a:lnTo>
                    <a:pt x="10" y="82"/>
                  </a:lnTo>
                  <a:lnTo>
                    <a:pt x="16" y="88"/>
                  </a:lnTo>
                  <a:lnTo>
                    <a:pt x="24" y="90"/>
                  </a:lnTo>
                  <a:lnTo>
                    <a:pt x="30" y="93"/>
                  </a:lnTo>
                  <a:lnTo>
                    <a:pt x="37" y="96"/>
                  </a:lnTo>
                  <a:lnTo>
                    <a:pt x="42" y="96"/>
                  </a:lnTo>
                  <a:lnTo>
                    <a:pt x="66" y="94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8" y="90"/>
                  </a:lnTo>
                  <a:lnTo>
                    <a:pt x="120" y="92"/>
                  </a:lnTo>
                  <a:lnTo>
                    <a:pt x="132" y="96"/>
                  </a:lnTo>
                  <a:lnTo>
                    <a:pt x="132" y="65"/>
                  </a:lnTo>
                  <a:lnTo>
                    <a:pt x="125" y="65"/>
                  </a:lnTo>
                  <a:lnTo>
                    <a:pt x="120" y="64"/>
                  </a:lnTo>
                  <a:lnTo>
                    <a:pt x="114" y="61"/>
                  </a:lnTo>
                  <a:lnTo>
                    <a:pt x="109" y="60"/>
                  </a:lnTo>
                  <a:lnTo>
                    <a:pt x="101" y="56"/>
                  </a:lnTo>
                  <a:lnTo>
                    <a:pt x="96" y="53"/>
                  </a:lnTo>
                  <a:lnTo>
                    <a:pt x="104" y="48"/>
                  </a:lnTo>
                  <a:lnTo>
                    <a:pt x="109" y="41"/>
                  </a:lnTo>
                  <a:lnTo>
                    <a:pt x="113" y="34"/>
                  </a:lnTo>
                  <a:lnTo>
                    <a:pt x="114" y="2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5" name="Freeform 83"/>
            <p:cNvSpPr/>
            <p:nvPr/>
          </p:nvSpPr>
          <p:spPr bwMode="auto">
            <a:xfrm>
              <a:off x="7438878" y="2257145"/>
              <a:ext cx="31471" cy="22729"/>
            </a:xfrm>
            <a:custGeom>
              <a:avLst/>
              <a:gdLst>
                <a:gd name="T0" fmla="*/ 0 w 60"/>
                <a:gd name="T1" fmla="*/ 0 h 44"/>
                <a:gd name="T2" fmla="*/ 0 w 60"/>
                <a:gd name="T3" fmla="*/ 36 h 44"/>
                <a:gd name="T4" fmla="*/ 5 w 60"/>
                <a:gd name="T5" fmla="*/ 40 h 44"/>
                <a:gd name="T6" fmla="*/ 12 w 60"/>
                <a:gd name="T7" fmla="*/ 42 h 44"/>
                <a:gd name="T8" fmla="*/ 21 w 60"/>
                <a:gd name="T9" fmla="*/ 44 h 44"/>
                <a:gd name="T10" fmla="*/ 29 w 60"/>
                <a:gd name="T11" fmla="*/ 42 h 44"/>
                <a:gd name="T12" fmla="*/ 38 w 60"/>
                <a:gd name="T13" fmla="*/ 40 h 44"/>
                <a:gd name="T14" fmla="*/ 46 w 60"/>
                <a:gd name="T15" fmla="*/ 36 h 44"/>
                <a:gd name="T16" fmla="*/ 50 w 60"/>
                <a:gd name="T17" fmla="*/ 32 h 44"/>
                <a:gd name="T18" fmla="*/ 54 w 60"/>
                <a:gd name="T19" fmla="*/ 28 h 44"/>
                <a:gd name="T20" fmla="*/ 57 w 60"/>
                <a:gd name="T21" fmla="*/ 24 h 44"/>
                <a:gd name="T22" fmla="*/ 60 w 60"/>
                <a:gd name="T23" fmla="*/ 18 h 44"/>
                <a:gd name="T24" fmla="*/ 49 w 60"/>
                <a:gd name="T25" fmla="*/ 17 h 44"/>
                <a:gd name="T26" fmla="*/ 41 w 60"/>
                <a:gd name="T27" fmla="*/ 16 h 44"/>
                <a:gd name="T28" fmla="*/ 34 w 60"/>
                <a:gd name="T29" fmla="*/ 14 h 44"/>
                <a:gd name="T30" fmla="*/ 28 w 60"/>
                <a:gd name="T31" fmla="*/ 12 h 44"/>
                <a:gd name="T32" fmla="*/ 14 w 60"/>
                <a:gd name="T33" fmla="*/ 5 h 44"/>
                <a:gd name="T34" fmla="*/ 0 w 60"/>
                <a:gd name="T35" fmla="*/ 0 h 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44"/>
                <a:gd name="T56" fmla="*/ 60 w 60"/>
                <a:gd name="T57" fmla="*/ 44 h 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44" extrusionOk="0">
                  <a:moveTo>
                    <a:pt x="0" y="0"/>
                  </a:moveTo>
                  <a:lnTo>
                    <a:pt x="0" y="36"/>
                  </a:lnTo>
                  <a:lnTo>
                    <a:pt x="5" y="40"/>
                  </a:lnTo>
                  <a:lnTo>
                    <a:pt x="12" y="42"/>
                  </a:lnTo>
                  <a:lnTo>
                    <a:pt x="21" y="44"/>
                  </a:lnTo>
                  <a:lnTo>
                    <a:pt x="29" y="42"/>
                  </a:lnTo>
                  <a:lnTo>
                    <a:pt x="38" y="40"/>
                  </a:lnTo>
                  <a:lnTo>
                    <a:pt x="46" y="36"/>
                  </a:lnTo>
                  <a:lnTo>
                    <a:pt x="50" y="32"/>
                  </a:lnTo>
                  <a:lnTo>
                    <a:pt x="54" y="28"/>
                  </a:lnTo>
                  <a:lnTo>
                    <a:pt x="57" y="24"/>
                  </a:lnTo>
                  <a:lnTo>
                    <a:pt x="60" y="18"/>
                  </a:lnTo>
                  <a:lnTo>
                    <a:pt x="49" y="17"/>
                  </a:lnTo>
                  <a:lnTo>
                    <a:pt x="41" y="16"/>
                  </a:lnTo>
                  <a:lnTo>
                    <a:pt x="34" y="14"/>
                  </a:lnTo>
                  <a:lnTo>
                    <a:pt x="28" y="12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6" name="Freeform 84"/>
            <p:cNvSpPr/>
            <p:nvPr/>
          </p:nvSpPr>
          <p:spPr bwMode="auto">
            <a:xfrm>
              <a:off x="7526297" y="2360299"/>
              <a:ext cx="64689" cy="41961"/>
            </a:xfrm>
            <a:custGeom>
              <a:avLst/>
              <a:gdLst>
                <a:gd name="T0" fmla="*/ 66 w 120"/>
                <a:gd name="T1" fmla="*/ 0 h 77"/>
                <a:gd name="T2" fmla="*/ 64 w 120"/>
                <a:gd name="T3" fmla="*/ 5 h 77"/>
                <a:gd name="T4" fmla="*/ 62 w 120"/>
                <a:gd name="T5" fmla="*/ 9 h 77"/>
                <a:gd name="T6" fmla="*/ 58 w 120"/>
                <a:gd name="T7" fmla="*/ 13 h 77"/>
                <a:gd name="T8" fmla="*/ 54 w 120"/>
                <a:gd name="T9" fmla="*/ 16 h 77"/>
                <a:gd name="T10" fmla="*/ 43 w 120"/>
                <a:gd name="T11" fmla="*/ 22 h 77"/>
                <a:gd name="T12" fmla="*/ 31 w 120"/>
                <a:gd name="T13" fmla="*/ 26 h 77"/>
                <a:gd name="T14" fmla="*/ 19 w 120"/>
                <a:gd name="T15" fmla="*/ 32 h 77"/>
                <a:gd name="T16" fmla="*/ 10 w 120"/>
                <a:gd name="T17" fmla="*/ 37 h 77"/>
                <a:gd name="T18" fmla="*/ 6 w 120"/>
                <a:gd name="T19" fmla="*/ 40 h 77"/>
                <a:gd name="T20" fmla="*/ 3 w 120"/>
                <a:gd name="T21" fmla="*/ 44 h 77"/>
                <a:gd name="T22" fmla="*/ 0 w 120"/>
                <a:gd name="T23" fmla="*/ 48 h 77"/>
                <a:gd name="T24" fmla="*/ 0 w 120"/>
                <a:gd name="T25" fmla="*/ 53 h 77"/>
                <a:gd name="T26" fmla="*/ 0 w 120"/>
                <a:gd name="T27" fmla="*/ 60 h 77"/>
                <a:gd name="T28" fmla="*/ 3 w 120"/>
                <a:gd name="T29" fmla="*/ 65 h 77"/>
                <a:gd name="T30" fmla="*/ 7 w 120"/>
                <a:gd name="T31" fmla="*/ 69 h 77"/>
                <a:gd name="T32" fmla="*/ 11 w 120"/>
                <a:gd name="T33" fmla="*/ 72 h 77"/>
                <a:gd name="T34" fmla="*/ 15 w 120"/>
                <a:gd name="T35" fmla="*/ 74 h 77"/>
                <a:gd name="T36" fmla="*/ 20 w 120"/>
                <a:gd name="T37" fmla="*/ 77 h 77"/>
                <a:gd name="T38" fmla="*/ 26 w 120"/>
                <a:gd name="T39" fmla="*/ 77 h 77"/>
                <a:gd name="T40" fmla="*/ 30 w 120"/>
                <a:gd name="T41" fmla="*/ 77 h 77"/>
                <a:gd name="T42" fmla="*/ 39 w 120"/>
                <a:gd name="T43" fmla="*/ 76 h 77"/>
                <a:gd name="T44" fmla="*/ 52 w 120"/>
                <a:gd name="T45" fmla="*/ 72 h 77"/>
                <a:gd name="T46" fmla="*/ 67 w 120"/>
                <a:gd name="T47" fmla="*/ 65 h 77"/>
                <a:gd name="T48" fmla="*/ 82 w 120"/>
                <a:gd name="T49" fmla="*/ 57 h 77"/>
                <a:gd name="T50" fmla="*/ 96 w 120"/>
                <a:gd name="T51" fmla="*/ 49 h 77"/>
                <a:gd name="T52" fmla="*/ 108 w 120"/>
                <a:gd name="T53" fmla="*/ 40 h 77"/>
                <a:gd name="T54" fmla="*/ 114 w 120"/>
                <a:gd name="T55" fmla="*/ 36 h 77"/>
                <a:gd name="T56" fmla="*/ 118 w 120"/>
                <a:gd name="T57" fmla="*/ 30 h 77"/>
                <a:gd name="T58" fmla="*/ 120 w 120"/>
                <a:gd name="T59" fmla="*/ 26 h 77"/>
                <a:gd name="T60" fmla="*/ 120 w 120"/>
                <a:gd name="T61" fmla="*/ 24 h 77"/>
                <a:gd name="T62" fmla="*/ 119 w 120"/>
                <a:gd name="T63" fmla="*/ 18 h 77"/>
                <a:gd name="T64" fmla="*/ 115 w 120"/>
                <a:gd name="T65" fmla="*/ 14 h 77"/>
                <a:gd name="T66" fmla="*/ 108 w 120"/>
                <a:gd name="T67" fmla="*/ 10 h 77"/>
                <a:gd name="T68" fmla="*/ 100 w 120"/>
                <a:gd name="T69" fmla="*/ 6 h 77"/>
                <a:gd name="T70" fmla="*/ 91 w 120"/>
                <a:gd name="T71" fmla="*/ 4 h 77"/>
                <a:gd name="T72" fmla="*/ 83 w 120"/>
                <a:gd name="T73" fmla="*/ 1 h 77"/>
                <a:gd name="T74" fmla="*/ 74 w 120"/>
                <a:gd name="T75" fmla="*/ 0 h 77"/>
                <a:gd name="T76" fmla="*/ 66 w 120"/>
                <a:gd name="T77" fmla="*/ 0 h 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0"/>
                <a:gd name="T118" fmla="*/ 0 h 77"/>
                <a:gd name="T119" fmla="*/ 120 w 120"/>
                <a:gd name="T120" fmla="*/ 77 h 7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0" h="77" extrusionOk="0">
                  <a:moveTo>
                    <a:pt x="66" y="0"/>
                  </a:moveTo>
                  <a:lnTo>
                    <a:pt x="64" y="5"/>
                  </a:lnTo>
                  <a:lnTo>
                    <a:pt x="62" y="9"/>
                  </a:lnTo>
                  <a:lnTo>
                    <a:pt x="58" y="13"/>
                  </a:lnTo>
                  <a:lnTo>
                    <a:pt x="54" y="16"/>
                  </a:lnTo>
                  <a:lnTo>
                    <a:pt x="43" y="22"/>
                  </a:lnTo>
                  <a:lnTo>
                    <a:pt x="31" y="26"/>
                  </a:lnTo>
                  <a:lnTo>
                    <a:pt x="19" y="32"/>
                  </a:lnTo>
                  <a:lnTo>
                    <a:pt x="10" y="37"/>
                  </a:lnTo>
                  <a:lnTo>
                    <a:pt x="6" y="40"/>
                  </a:lnTo>
                  <a:lnTo>
                    <a:pt x="3" y="44"/>
                  </a:lnTo>
                  <a:lnTo>
                    <a:pt x="0" y="48"/>
                  </a:lnTo>
                  <a:lnTo>
                    <a:pt x="0" y="53"/>
                  </a:lnTo>
                  <a:lnTo>
                    <a:pt x="0" y="60"/>
                  </a:lnTo>
                  <a:lnTo>
                    <a:pt x="3" y="65"/>
                  </a:lnTo>
                  <a:lnTo>
                    <a:pt x="7" y="69"/>
                  </a:lnTo>
                  <a:lnTo>
                    <a:pt x="11" y="72"/>
                  </a:lnTo>
                  <a:lnTo>
                    <a:pt x="15" y="74"/>
                  </a:lnTo>
                  <a:lnTo>
                    <a:pt x="20" y="77"/>
                  </a:lnTo>
                  <a:lnTo>
                    <a:pt x="26" y="77"/>
                  </a:lnTo>
                  <a:lnTo>
                    <a:pt x="30" y="77"/>
                  </a:lnTo>
                  <a:lnTo>
                    <a:pt x="39" y="76"/>
                  </a:lnTo>
                  <a:lnTo>
                    <a:pt x="52" y="72"/>
                  </a:lnTo>
                  <a:lnTo>
                    <a:pt x="67" y="65"/>
                  </a:lnTo>
                  <a:lnTo>
                    <a:pt x="82" y="57"/>
                  </a:lnTo>
                  <a:lnTo>
                    <a:pt x="96" y="49"/>
                  </a:lnTo>
                  <a:lnTo>
                    <a:pt x="108" y="40"/>
                  </a:lnTo>
                  <a:lnTo>
                    <a:pt x="114" y="36"/>
                  </a:lnTo>
                  <a:lnTo>
                    <a:pt x="118" y="30"/>
                  </a:lnTo>
                  <a:lnTo>
                    <a:pt x="120" y="26"/>
                  </a:lnTo>
                  <a:lnTo>
                    <a:pt x="120" y="24"/>
                  </a:lnTo>
                  <a:lnTo>
                    <a:pt x="119" y="18"/>
                  </a:lnTo>
                  <a:lnTo>
                    <a:pt x="115" y="14"/>
                  </a:lnTo>
                  <a:lnTo>
                    <a:pt x="108" y="10"/>
                  </a:lnTo>
                  <a:lnTo>
                    <a:pt x="100" y="6"/>
                  </a:lnTo>
                  <a:lnTo>
                    <a:pt x="91" y="4"/>
                  </a:lnTo>
                  <a:lnTo>
                    <a:pt x="83" y="1"/>
                  </a:lnTo>
                  <a:lnTo>
                    <a:pt x="74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7" name="Полилиния: фигура 256"/>
            <p:cNvSpPr/>
            <p:nvPr/>
          </p:nvSpPr>
          <p:spPr bwMode="auto">
            <a:xfrm>
              <a:off x="11694409" y="3472264"/>
              <a:ext cx="505278" cy="624752"/>
            </a:xfrm>
            <a:custGeom>
              <a:avLst/>
              <a:gdLst>
                <a:gd name="connsiteX0" fmla="*/ 34116 w 505278"/>
                <a:gd name="connsiteY0" fmla="*/ 0 h 624752"/>
                <a:gd name="connsiteX1" fmla="*/ 54906 w 505278"/>
                <a:gd name="connsiteY1" fmla="*/ 8538 h 624752"/>
                <a:gd name="connsiteX2" fmla="*/ 72497 w 505278"/>
                <a:gd name="connsiteY2" fmla="*/ 17076 h 624752"/>
                <a:gd name="connsiteX3" fmla="*/ 88489 w 505278"/>
                <a:gd name="connsiteY3" fmla="*/ 25614 h 624752"/>
                <a:gd name="connsiteX4" fmla="*/ 102349 w 505278"/>
                <a:gd name="connsiteY4" fmla="*/ 34152 h 624752"/>
                <a:gd name="connsiteX5" fmla="*/ 115143 w 505278"/>
                <a:gd name="connsiteY5" fmla="*/ 42691 h 624752"/>
                <a:gd name="connsiteX6" fmla="*/ 126870 w 505278"/>
                <a:gd name="connsiteY6" fmla="*/ 51762 h 624752"/>
                <a:gd name="connsiteX7" fmla="*/ 137532 w 505278"/>
                <a:gd name="connsiteY7" fmla="*/ 61901 h 624752"/>
                <a:gd name="connsiteX8" fmla="*/ 147127 w 505278"/>
                <a:gd name="connsiteY8" fmla="*/ 71507 h 624752"/>
                <a:gd name="connsiteX9" fmla="*/ 166318 w 505278"/>
                <a:gd name="connsiteY9" fmla="*/ 93386 h 624752"/>
                <a:gd name="connsiteX10" fmla="*/ 185508 w 505278"/>
                <a:gd name="connsiteY10" fmla="*/ 118466 h 624752"/>
                <a:gd name="connsiteX11" fmla="*/ 208430 w 505278"/>
                <a:gd name="connsiteY11" fmla="*/ 146749 h 624752"/>
                <a:gd name="connsiteX12" fmla="*/ 236683 w 505278"/>
                <a:gd name="connsiteY12" fmla="*/ 179833 h 624752"/>
                <a:gd name="connsiteX13" fmla="*/ 247344 w 505278"/>
                <a:gd name="connsiteY13" fmla="*/ 191040 h 624752"/>
                <a:gd name="connsiteX14" fmla="*/ 259605 w 505278"/>
                <a:gd name="connsiteY14" fmla="*/ 201712 h 624752"/>
                <a:gd name="connsiteX15" fmla="*/ 272931 w 505278"/>
                <a:gd name="connsiteY15" fmla="*/ 212385 h 624752"/>
                <a:gd name="connsiteX16" fmla="*/ 286258 w 505278"/>
                <a:gd name="connsiteY16" fmla="*/ 223057 h 624752"/>
                <a:gd name="connsiteX17" fmla="*/ 300651 w 505278"/>
                <a:gd name="connsiteY17" fmla="*/ 233196 h 624752"/>
                <a:gd name="connsiteX18" fmla="*/ 315044 w 505278"/>
                <a:gd name="connsiteY18" fmla="*/ 242802 h 624752"/>
                <a:gd name="connsiteX19" fmla="*/ 330503 w 505278"/>
                <a:gd name="connsiteY19" fmla="*/ 252407 h 624752"/>
                <a:gd name="connsiteX20" fmla="*/ 345962 w 505278"/>
                <a:gd name="connsiteY20" fmla="*/ 261479 h 624752"/>
                <a:gd name="connsiteX21" fmla="*/ 361954 w 505278"/>
                <a:gd name="connsiteY21" fmla="*/ 270550 h 624752"/>
                <a:gd name="connsiteX22" fmla="*/ 377946 w 505278"/>
                <a:gd name="connsiteY22" fmla="*/ 279088 h 624752"/>
                <a:gd name="connsiteX23" fmla="*/ 394471 w 505278"/>
                <a:gd name="connsiteY23" fmla="*/ 287093 h 624752"/>
                <a:gd name="connsiteX24" fmla="*/ 410996 w 505278"/>
                <a:gd name="connsiteY24" fmla="*/ 295631 h 624752"/>
                <a:gd name="connsiteX25" fmla="*/ 444047 w 505278"/>
                <a:gd name="connsiteY25" fmla="*/ 310573 h 624752"/>
                <a:gd name="connsiteX26" fmla="*/ 477097 w 505278"/>
                <a:gd name="connsiteY26" fmla="*/ 323913 h 624752"/>
                <a:gd name="connsiteX27" fmla="*/ 486692 w 505278"/>
                <a:gd name="connsiteY27" fmla="*/ 328182 h 624752"/>
                <a:gd name="connsiteX28" fmla="*/ 495221 w 505278"/>
                <a:gd name="connsiteY28" fmla="*/ 332451 h 624752"/>
                <a:gd name="connsiteX29" fmla="*/ 503217 w 505278"/>
                <a:gd name="connsiteY29" fmla="*/ 336721 h 624752"/>
                <a:gd name="connsiteX30" fmla="*/ 505278 w 505278"/>
                <a:gd name="connsiteY30" fmla="*/ 337990 h 624752"/>
                <a:gd name="connsiteX31" fmla="*/ 505278 w 505278"/>
                <a:gd name="connsiteY31" fmla="*/ 384165 h 624752"/>
                <a:gd name="connsiteX32" fmla="*/ 503217 w 505278"/>
                <a:gd name="connsiteY32" fmla="*/ 383680 h 624752"/>
                <a:gd name="connsiteX33" fmla="*/ 494155 w 505278"/>
                <a:gd name="connsiteY33" fmla="*/ 381545 h 624752"/>
                <a:gd name="connsiteX34" fmla="*/ 486159 w 505278"/>
                <a:gd name="connsiteY34" fmla="*/ 381545 h 624752"/>
                <a:gd name="connsiteX35" fmla="*/ 482428 w 505278"/>
                <a:gd name="connsiteY35" fmla="*/ 382613 h 624752"/>
                <a:gd name="connsiteX36" fmla="*/ 479229 w 505278"/>
                <a:gd name="connsiteY36" fmla="*/ 383147 h 624752"/>
                <a:gd name="connsiteX37" fmla="*/ 475498 w 505278"/>
                <a:gd name="connsiteY37" fmla="*/ 384747 h 624752"/>
                <a:gd name="connsiteX38" fmla="*/ 472832 w 505278"/>
                <a:gd name="connsiteY38" fmla="*/ 386882 h 624752"/>
                <a:gd name="connsiteX39" fmla="*/ 470700 w 505278"/>
                <a:gd name="connsiteY39" fmla="*/ 389550 h 624752"/>
                <a:gd name="connsiteX40" fmla="*/ 467502 w 505278"/>
                <a:gd name="connsiteY40" fmla="*/ 392218 h 624752"/>
                <a:gd name="connsiteX41" fmla="*/ 466436 w 505278"/>
                <a:gd name="connsiteY41" fmla="*/ 396487 h 624752"/>
                <a:gd name="connsiteX42" fmla="*/ 464303 w 505278"/>
                <a:gd name="connsiteY42" fmla="*/ 401290 h 624752"/>
                <a:gd name="connsiteX43" fmla="*/ 461105 w 505278"/>
                <a:gd name="connsiteY43" fmla="*/ 471729 h 624752"/>
                <a:gd name="connsiteX44" fmla="*/ 466969 w 505278"/>
                <a:gd name="connsiteY44" fmla="*/ 477599 h 624752"/>
                <a:gd name="connsiteX45" fmla="*/ 471233 w 505278"/>
                <a:gd name="connsiteY45" fmla="*/ 483469 h 624752"/>
                <a:gd name="connsiteX46" fmla="*/ 475498 w 505278"/>
                <a:gd name="connsiteY46" fmla="*/ 489872 h 624752"/>
                <a:gd name="connsiteX47" fmla="*/ 479229 w 505278"/>
                <a:gd name="connsiteY47" fmla="*/ 496276 h 624752"/>
                <a:gd name="connsiteX48" fmla="*/ 484560 w 505278"/>
                <a:gd name="connsiteY48" fmla="*/ 509617 h 624752"/>
                <a:gd name="connsiteX49" fmla="*/ 489891 w 505278"/>
                <a:gd name="connsiteY49" fmla="*/ 522957 h 624752"/>
                <a:gd name="connsiteX50" fmla="*/ 494155 w 505278"/>
                <a:gd name="connsiteY50" fmla="*/ 536832 h 624752"/>
                <a:gd name="connsiteX51" fmla="*/ 499486 w 505278"/>
                <a:gd name="connsiteY51" fmla="*/ 549639 h 624752"/>
                <a:gd name="connsiteX52" fmla="*/ 502684 w 505278"/>
                <a:gd name="connsiteY52" fmla="*/ 554975 h 624752"/>
                <a:gd name="connsiteX53" fmla="*/ 505278 w 505278"/>
                <a:gd name="connsiteY53" fmla="*/ 559735 h 624752"/>
                <a:gd name="connsiteX54" fmla="*/ 505278 w 505278"/>
                <a:gd name="connsiteY54" fmla="*/ 624752 h 624752"/>
                <a:gd name="connsiteX55" fmla="*/ 503217 w 505278"/>
                <a:gd name="connsiteY55" fmla="*/ 622212 h 624752"/>
                <a:gd name="connsiteX56" fmla="*/ 495221 w 505278"/>
                <a:gd name="connsiteY56" fmla="*/ 613674 h 624752"/>
                <a:gd name="connsiteX57" fmla="*/ 486692 w 505278"/>
                <a:gd name="connsiteY57" fmla="*/ 605136 h 624752"/>
                <a:gd name="connsiteX58" fmla="*/ 478163 w 505278"/>
                <a:gd name="connsiteY58" fmla="*/ 597132 h 624752"/>
                <a:gd name="connsiteX59" fmla="*/ 469634 w 505278"/>
                <a:gd name="connsiteY59" fmla="*/ 589128 h 624752"/>
                <a:gd name="connsiteX60" fmla="*/ 460039 w 505278"/>
                <a:gd name="connsiteY60" fmla="*/ 582190 h 624752"/>
                <a:gd name="connsiteX61" fmla="*/ 449910 w 505278"/>
                <a:gd name="connsiteY61" fmla="*/ 575787 h 624752"/>
                <a:gd name="connsiteX62" fmla="*/ 439249 w 505278"/>
                <a:gd name="connsiteY62" fmla="*/ 569383 h 624752"/>
                <a:gd name="connsiteX63" fmla="*/ 428055 w 505278"/>
                <a:gd name="connsiteY63" fmla="*/ 563513 h 624752"/>
                <a:gd name="connsiteX64" fmla="*/ 416327 w 505278"/>
                <a:gd name="connsiteY64" fmla="*/ 558711 h 624752"/>
                <a:gd name="connsiteX65" fmla="*/ 406732 w 505278"/>
                <a:gd name="connsiteY65" fmla="*/ 535764 h 624752"/>
                <a:gd name="connsiteX66" fmla="*/ 394471 w 505278"/>
                <a:gd name="connsiteY66" fmla="*/ 512285 h 624752"/>
                <a:gd name="connsiteX67" fmla="*/ 381678 w 505278"/>
                <a:gd name="connsiteY67" fmla="*/ 487738 h 624752"/>
                <a:gd name="connsiteX68" fmla="*/ 366752 w 505278"/>
                <a:gd name="connsiteY68" fmla="*/ 463191 h 624752"/>
                <a:gd name="connsiteX69" fmla="*/ 351293 w 505278"/>
                <a:gd name="connsiteY69" fmla="*/ 438644 h 624752"/>
                <a:gd name="connsiteX70" fmla="*/ 334234 w 505278"/>
                <a:gd name="connsiteY70" fmla="*/ 414097 h 624752"/>
                <a:gd name="connsiteX71" fmla="*/ 316110 w 505278"/>
                <a:gd name="connsiteY71" fmla="*/ 390617 h 624752"/>
                <a:gd name="connsiteX72" fmla="*/ 297986 w 505278"/>
                <a:gd name="connsiteY72" fmla="*/ 368205 h 624752"/>
                <a:gd name="connsiteX73" fmla="*/ 279328 w 505278"/>
                <a:gd name="connsiteY73" fmla="*/ 346859 h 624752"/>
                <a:gd name="connsiteX74" fmla="*/ 260138 w 505278"/>
                <a:gd name="connsiteY74" fmla="*/ 327649 h 624752"/>
                <a:gd name="connsiteX75" fmla="*/ 250009 w 505278"/>
                <a:gd name="connsiteY75" fmla="*/ 318577 h 624752"/>
                <a:gd name="connsiteX76" fmla="*/ 240414 w 505278"/>
                <a:gd name="connsiteY76" fmla="*/ 310039 h 624752"/>
                <a:gd name="connsiteX77" fmla="*/ 230819 w 505278"/>
                <a:gd name="connsiteY77" fmla="*/ 301501 h 624752"/>
                <a:gd name="connsiteX78" fmla="*/ 221224 w 505278"/>
                <a:gd name="connsiteY78" fmla="*/ 294030 h 624752"/>
                <a:gd name="connsiteX79" fmla="*/ 211095 w 505278"/>
                <a:gd name="connsiteY79" fmla="*/ 287093 h 624752"/>
                <a:gd name="connsiteX80" fmla="*/ 202033 w 505278"/>
                <a:gd name="connsiteY80" fmla="*/ 280689 h 624752"/>
                <a:gd name="connsiteX81" fmla="*/ 191905 w 505278"/>
                <a:gd name="connsiteY81" fmla="*/ 275887 h 624752"/>
                <a:gd name="connsiteX82" fmla="*/ 182843 w 505278"/>
                <a:gd name="connsiteY82" fmla="*/ 270550 h 624752"/>
                <a:gd name="connsiteX83" fmla="*/ 173781 w 505278"/>
                <a:gd name="connsiteY83" fmla="*/ 266281 h 624752"/>
                <a:gd name="connsiteX84" fmla="*/ 164185 w 505278"/>
                <a:gd name="connsiteY84" fmla="*/ 263613 h 624752"/>
                <a:gd name="connsiteX85" fmla="*/ 155123 w 505278"/>
                <a:gd name="connsiteY85" fmla="*/ 261479 h 624752"/>
                <a:gd name="connsiteX86" fmla="*/ 146594 w 505278"/>
                <a:gd name="connsiteY86" fmla="*/ 259878 h 624752"/>
                <a:gd name="connsiteX87" fmla="*/ 130069 w 505278"/>
                <a:gd name="connsiteY87" fmla="*/ 259878 h 624752"/>
                <a:gd name="connsiteX88" fmla="*/ 123672 w 505278"/>
                <a:gd name="connsiteY88" fmla="*/ 250806 h 624752"/>
                <a:gd name="connsiteX89" fmla="*/ 118874 w 505278"/>
                <a:gd name="connsiteY89" fmla="*/ 242802 h 624752"/>
                <a:gd name="connsiteX90" fmla="*/ 114610 w 505278"/>
                <a:gd name="connsiteY90" fmla="*/ 235331 h 624752"/>
                <a:gd name="connsiteX91" fmla="*/ 110878 w 505278"/>
                <a:gd name="connsiteY91" fmla="*/ 227860 h 624752"/>
                <a:gd name="connsiteX92" fmla="*/ 107680 w 505278"/>
                <a:gd name="connsiteY92" fmla="*/ 220923 h 624752"/>
                <a:gd name="connsiteX93" fmla="*/ 103415 w 505278"/>
                <a:gd name="connsiteY93" fmla="*/ 212919 h 624752"/>
                <a:gd name="connsiteX94" fmla="*/ 98085 w 505278"/>
                <a:gd name="connsiteY94" fmla="*/ 204381 h 624752"/>
                <a:gd name="connsiteX95" fmla="*/ 91688 w 505278"/>
                <a:gd name="connsiteY95" fmla="*/ 195842 h 624752"/>
                <a:gd name="connsiteX96" fmla="*/ 90622 w 505278"/>
                <a:gd name="connsiteY96" fmla="*/ 189439 h 624752"/>
                <a:gd name="connsiteX97" fmla="*/ 88489 w 505278"/>
                <a:gd name="connsiteY97" fmla="*/ 184102 h 624752"/>
                <a:gd name="connsiteX98" fmla="*/ 86357 w 505278"/>
                <a:gd name="connsiteY98" fmla="*/ 177699 h 624752"/>
                <a:gd name="connsiteX99" fmla="*/ 82626 w 505278"/>
                <a:gd name="connsiteY99" fmla="*/ 171829 h 624752"/>
                <a:gd name="connsiteX100" fmla="*/ 75696 w 505278"/>
                <a:gd name="connsiteY100" fmla="*/ 160623 h 624752"/>
                <a:gd name="connsiteX101" fmla="*/ 67167 w 505278"/>
                <a:gd name="connsiteY101" fmla="*/ 149950 h 624752"/>
                <a:gd name="connsiteX102" fmla="*/ 57571 w 505278"/>
                <a:gd name="connsiteY102" fmla="*/ 139277 h 624752"/>
                <a:gd name="connsiteX103" fmla="*/ 48509 w 505278"/>
                <a:gd name="connsiteY103" fmla="*/ 129139 h 624752"/>
                <a:gd name="connsiteX104" fmla="*/ 38381 w 505278"/>
                <a:gd name="connsiteY104" fmla="*/ 119000 h 624752"/>
                <a:gd name="connsiteX105" fmla="*/ 29319 w 505278"/>
                <a:gd name="connsiteY105" fmla="*/ 110462 h 624752"/>
                <a:gd name="connsiteX106" fmla="*/ 20257 w 505278"/>
                <a:gd name="connsiteY106" fmla="*/ 102991 h 624752"/>
                <a:gd name="connsiteX107" fmla="*/ 12261 w 505278"/>
                <a:gd name="connsiteY107" fmla="*/ 94986 h 624752"/>
                <a:gd name="connsiteX108" fmla="*/ 6397 w 505278"/>
                <a:gd name="connsiteY108" fmla="*/ 89117 h 624752"/>
                <a:gd name="connsiteX109" fmla="*/ 2132 w 505278"/>
                <a:gd name="connsiteY109" fmla="*/ 83780 h 624752"/>
                <a:gd name="connsiteX110" fmla="*/ 1066 w 505278"/>
                <a:gd name="connsiteY110" fmla="*/ 81645 h 624752"/>
                <a:gd name="connsiteX111" fmla="*/ 0 w 505278"/>
                <a:gd name="connsiteY111" fmla="*/ 79511 h 624752"/>
                <a:gd name="connsiteX112" fmla="*/ 0 w 505278"/>
                <a:gd name="connsiteY112" fmla="*/ 77910 h 624752"/>
                <a:gd name="connsiteX113" fmla="*/ 1066 w 505278"/>
                <a:gd name="connsiteY113" fmla="*/ 76843 h 624752"/>
                <a:gd name="connsiteX114" fmla="*/ 2132 w 505278"/>
                <a:gd name="connsiteY114" fmla="*/ 75242 h 624752"/>
                <a:gd name="connsiteX115" fmla="*/ 4265 w 505278"/>
                <a:gd name="connsiteY115" fmla="*/ 74708 h 624752"/>
                <a:gd name="connsiteX116" fmla="*/ 7996 w 505278"/>
                <a:gd name="connsiteY116" fmla="*/ 73641 h 624752"/>
                <a:gd name="connsiteX117" fmla="*/ 11728 w 505278"/>
                <a:gd name="connsiteY117" fmla="*/ 73641 h 624752"/>
                <a:gd name="connsiteX118" fmla="*/ 23455 w 505278"/>
                <a:gd name="connsiteY118" fmla="*/ 73641 h 624752"/>
                <a:gd name="connsiteX119" fmla="*/ 33050 w 505278"/>
                <a:gd name="connsiteY119" fmla="*/ 73107 h 624752"/>
                <a:gd name="connsiteX120" fmla="*/ 36249 w 505278"/>
                <a:gd name="connsiteY120" fmla="*/ 72574 h 624752"/>
                <a:gd name="connsiteX121" fmla="*/ 39447 w 505278"/>
                <a:gd name="connsiteY121" fmla="*/ 70973 h 624752"/>
                <a:gd name="connsiteX122" fmla="*/ 42112 w 505278"/>
                <a:gd name="connsiteY122" fmla="*/ 70439 h 624752"/>
                <a:gd name="connsiteX123" fmla="*/ 44245 w 505278"/>
                <a:gd name="connsiteY123" fmla="*/ 68838 h 624752"/>
                <a:gd name="connsiteX124" fmla="*/ 45844 w 505278"/>
                <a:gd name="connsiteY124" fmla="*/ 66704 h 624752"/>
                <a:gd name="connsiteX125" fmla="*/ 46910 w 505278"/>
                <a:gd name="connsiteY125" fmla="*/ 65103 h 624752"/>
                <a:gd name="connsiteX126" fmla="*/ 47976 w 505278"/>
                <a:gd name="connsiteY126" fmla="*/ 62969 h 624752"/>
                <a:gd name="connsiteX127" fmla="*/ 48509 w 505278"/>
                <a:gd name="connsiteY127" fmla="*/ 60834 h 624752"/>
                <a:gd name="connsiteX128" fmla="*/ 47976 w 505278"/>
                <a:gd name="connsiteY128" fmla="*/ 56565 h 624752"/>
                <a:gd name="connsiteX129" fmla="*/ 46910 w 505278"/>
                <a:gd name="connsiteY129" fmla="*/ 51229 h 624752"/>
                <a:gd name="connsiteX130" fmla="*/ 42646 w 505278"/>
                <a:gd name="connsiteY130" fmla="*/ 39489 h 624752"/>
                <a:gd name="connsiteX131" fmla="*/ 37848 w 505278"/>
                <a:gd name="connsiteY131" fmla="*/ 26682 h 624752"/>
                <a:gd name="connsiteX132" fmla="*/ 35716 w 505278"/>
                <a:gd name="connsiteY132" fmla="*/ 19745 h 624752"/>
                <a:gd name="connsiteX133" fmla="*/ 34116 w 505278"/>
                <a:gd name="connsiteY133" fmla="*/ 13341 h 624752"/>
                <a:gd name="connsiteX134" fmla="*/ 33583 w 505278"/>
                <a:gd name="connsiteY134" fmla="*/ 6404 h 62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505278" h="624752" extrusionOk="0">
                  <a:moveTo>
                    <a:pt x="34116" y="0"/>
                  </a:moveTo>
                  <a:lnTo>
                    <a:pt x="54906" y="8538"/>
                  </a:lnTo>
                  <a:lnTo>
                    <a:pt x="72497" y="17076"/>
                  </a:lnTo>
                  <a:lnTo>
                    <a:pt x="88489" y="25614"/>
                  </a:lnTo>
                  <a:lnTo>
                    <a:pt x="102349" y="34152"/>
                  </a:lnTo>
                  <a:lnTo>
                    <a:pt x="115143" y="42691"/>
                  </a:lnTo>
                  <a:lnTo>
                    <a:pt x="126870" y="51762"/>
                  </a:lnTo>
                  <a:lnTo>
                    <a:pt x="137532" y="61901"/>
                  </a:lnTo>
                  <a:lnTo>
                    <a:pt x="147127" y="71507"/>
                  </a:lnTo>
                  <a:lnTo>
                    <a:pt x="166318" y="93386"/>
                  </a:lnTo>
                  <a:lnTo>
                    <a:pt x="185508" y="118466"/>
                  </a:lnTo>
                  <a:lnTo>
                    <a:pt x="208430" y="146749"/>
                  </a:lnTo>
                  <a:lnTo>
                    <a:pt x="236683" y="179833"/>
                  </a:lnTo>
                  <a:lnTo>
                    <a:pt x="247344" y="191040"/>
                  </a:lnTo>
                  <a:lnTo>
                    <a:pt x="259605" y="201712"/>
                  </a:lnTo>
                  <a:lnTo>
                    <a:pt x="272931" y="212385"/>
                  </a:lnTo>
                  <a:lnTo>
                    <a:pt x="286258" y="223057"/>
                  </a:lnTo>
                  <a:lnTo>
                    <a:pt x="300651" y="233196"/>
                  </a:lnTo>
                  <a:lnTo>
                    <a:pt x="315044" y="242802"/>
                  </a:lnTo>
                  <a:lnTo>
                    <a:pt x="330503" y="252407"/>
                  </a:lnTo>
                  <a:lnTo>
                    <a:pt x="345962" y="261479"/>
                  </a:lnTo>
                  <a:lnTo>
                    <a:pt x="361954" y="270550"/>
                  </a:lnTo>
                  <a:lnTo>
                    <a:pt x="377946" y="279088"/>
                  </a:lnTo>
                  <a:lnTo>
                    <a:pt x="394471" y="287093"/>
                  </a:lnTo>
                  <a:lnTo>
                    <a:pt x="410996" y="295631"/>
                  </a:lnTo>
                  <a:lnTo>
                    <a:pt x="444047" y="310573"/>
                  </a:lnTo>
                  <a:lnTo>
                    <a:pt x="477097" y="323913"/>
                  </a:lnTo>
                  <a:lnTo>
                    <a:pt x="486692" y="328182"/>
                  </a:lnTo>
                  <a:lnTo>
                    <a:pt x="495221" y="332451"/>
                  </a:lnTo>
                  <a:lnTo>
                    <a:pt x="503217" y="336721"/>
                  </a:lnTo>
                  <a:lnTo>
                    <a:pt x="505278" y="337990"/>
                  </a:lnTo>
                  <a:lnTo>
                    <a:pt x="505278" y="384165"/>
                  </a:lnTo>
                  <a:lnTo>
                    <a:pt x="503217" y="383680"/>
                  </a:lnTo>
                  <a:lnTo>
                    <a:pt x="494155" y="381545"/>
                  </a:lnTo>
                  <a:lnTo>
                    <a:pt x="486159" y="381545"/>
                  </a:lnTo>
                  <a:lnTo>
                    <a:pt x="482428" y="382613"/>
                  </a:lnTo>
                  <a:lnTo>
                    <a:pt x="479229" y="383147"/>
                  </a:lnTo>
                  <a:lnTo>
                    <a:pt x="475498" y="384747"/>
                  </a:lnTo>
                  <a:lnTo>
                    <a:pt x="472832" y="386882"/>
                  </a:lnTo>
                  <a:lnTo>
                    <a:pt x="470700" y="389550"/>
                  </a:lnTo>
                  <a:lnTo>
                    <a:pt x="467502" y="392218"/>
                  </a:lnTo>
                  <a:lnTo>
                    <a:pt x="466436" y="396487"/>
                  </a:lnTo>
                  <a:lnTo>
                    <a:pt x="464303" y="401290"/>
                  </a:lnTo>
                  <a:lnTo>
                    <a:pt x="461105" y="471729"/>
                  </a:lnTo>
                  <a:lnTo>
                    <a:pt x="466969" y="477599"/>
                  </a:lnTo>
                  <a:lnTo>
                    <a:pt x="471233" y="483469"/>
                  </a:lnTo>
                  <a:lnTo>
                    <a:pt x="475498" y="489872"/>
                  </a:lnTo>
                  <a:lnTo>
                    <a:pt x="479229" y="496276"/>
                  </a:lnTo>
                  <a:lnTo>
                    <a:pt x="484560" y="509617"/>
                  </a:lnTo>
                  <a:lnTo>
                    <a:pt x="489891" y="522957"/>
                  </a:lnTo>
                  <a:lnTo>
                    <a:pt x="494155" y="536832"/>
                  </a:lnTo>
                  <a:lnTo>
                    <a:pt x="499486" y="549639"/>
                  </a:lnTo>
                  <a:lnTo>
                    <a:pt x="502684" y="554975"/>
                  </a:lnTo>
                  <a:lnTo>
                    <a:pt x="505278" y="559735"/>
                  </a:lnTo>
                  <a:lnTo>
                    <a:pt x="505278" y="624752"/>
                  </a:lnTo>
                  <a:lnTo>
                    <a:pt x="503217" y="622212"/>
                  </a:lnTo>
                  <a:lnTo>
                    <a:pt x="495221" y="613674"/>
                  </a:lnTo>
                  <a:lnTo>
                    <a:pt x="486692" y="605136"/>
                  </a:lnTo>
                  <a:lnTo>
                    <a:pt x="478163" y="597132"/>
                  </a:lnTo>
                  <a:lnTo>
                    <a:pt x="469634" y="589128"/>
                  </a:lnTo>
                  <a:lnTo>
                    <a:pt x="460039" y="582190"/>
                  </a:lnTo>
                  <a:lnTo>
                    <a:pt x="449910" y="575787"/>
                  </a:lnTo>
                  <a:lnTo>
                    <a:pt x="439249" y="569383"/>
                  </a:lnTo>
                  <a:lnTo>
                    <a:pt x="428055" y="563513"/>
                  </a:lnTo>
                  <a:lnTo>
                    <a:pt x="416327" y="558711"/>
                  </a:lnTo>
                  <a:lnTo>
                    <a:pt x="406732" y="535764"/>
                  </a:lnTo>
                  <a:lnTo>
                    <a:pt x="394471" y="512285"/>
                  </a:lnTo>
                  <a:lnTo>
                    <a:pt x="381678" y="487738"/>
                  </a:lnTo>
                  <a:lnTo>
                    <a:pt x="366752" y="463191"/>
                  </a:lnTo>
                  <a:lnTo>
                    <a:pt x="351293" y="438644"/>
                  </a:lnTo>
                  <a:lnTo>
                    <a:pt x="334234" y="414097"/>
                  </a:lnTo>
                  <a:lnTo>
                    <a:pt x="316110" y="390617"/>
                  </a:lnTo>
                  <a:lnTo>
                    <a:pt x="297986" y="368205"/>
                  </a:lnTo>
                  <a:lnTo>
                    <a:pt x="279328" y="346859"/>
                  </a:lnTo>
                  <a:lnTo>
                    <a:pt x="260138" y="327649"/>
                  </a:lnTo>
                  <a:lnTo>
                    <a:pt x="250009" y="318577"/>
                  </a:lnTo>
                  <a:lnTo>
                    <a:pt x="240414" y="310039"/>
                  </a:lnTo>
                  <a:lnTo>
                    <a:pt x="230819" y="301501"/>
                  </a:lnTo>
                  <a:lnTo>
                    <a:pt x="221224" y="294030"/>
                  </a:lnTo>
                  <a:lnTo>
                    <a:pt x="211095" y="287093"/>
                  </a:lnTo>
                  <a:lnTo>
                    <a:pt x="202033" y="280689"/>
                  </a:lnTo>
                  <a:lnTo>
                    <a:pt x="191905" y="275887"/>
                  </a:lnTo>
                  <a:lnTo>
                    <a:pt x="182843" y="270550"/>
                  </a:lnTo>
                  <a:lnTo>
                    <a:pt x="173781" y="266281"/>
                  </a:lnTo>
                  <a:lnTo>
                    <a:pt x="164185" y="263613"/>
                  </a:lnTo>
                  <a:lnTo>
                    <a:pt x="155123" y="261479"/>
                  </a:lnTo>
                  <a:lnTo>
                    <a:pt x="146594" y="259878"/>
                  </a:lnTo>
                  <a:lnTo>
                    <a:pt x="130069" y="259878"/>
                  </a:lnTo>
                  <a:lnTo>
                    <a:pt x="123672" y="250806"/>
                  </a:lnTo>
                  <a:lnTo>
                    <a:pt x="118874" y="242802"/>
                  </a:lnTo>
                  <a:lnTo>
                    <a:pt x="114610" y="235331"/>
                  </a:lnTo>
                  <a:lnTo>
                    <a:pt x="110878" y="227860"/>
                  </a:lnTo>
                  <a:lnTo>
                    <a:pt x="107680" y="220923"/>
                  </a:lnTo>
                  <a:lnTo>
                    <a:pt x="103415" y="212919"/>
                  </a:lnTo>
                  <a:lnTo>
                    <a:pt x="98085" y="204381"/>
                  </a:lnTo>
                  <a:lnTo>
                    <a:pt x="91688" y="195842"/>
                  </a:lnTo>
                  <a:lnTo>
                    <a:pt x="90622" y="189439"/>
                  </a:lnTo>
                  <a:lnTo>
                    <a:pt x="88489" y="184102"/>
                  </a:lnTo>
                  <a:lnTo>
                    <a:pt x="86357" y="177699"/>
                  </a:lnTo>
                  <a:lnTo>
                    <a:pt x="82626" y="171829"/>
                  </a:lnTo>
                  <a:lnTo>
                    <a:pt x="75696" y="160623"/>
                  </a:lnTo>
                  <a:lnTo>
                    <a:pt x="67167" y="149950"/>
                  </a:lnTo>
                  <a:lnTo>
                    <a:pt x="57571" y="139277"/>
                  </a:lnTo>
                  <a:lnTo>
                    <a:pt x="48509" y="129139"/>
                  </a:lnTo>
                  <a:lnTo>
                    <a:pt x="38381" y="119000"/>
                  </a:lnTo>
                  <a:lnTo>
                    <a:pt x="29319" y="110462"/>
                  </a:lnTo>
                  <a:lnTo>
                    <a:pt x="20257" y="102991"/>
                  </a:lnTo>
                  <a:lnTo>
                    <a:pt x="12261" y="94986"/>
                  </a:lnTo>
                  <a:lnTo>
                    <a:pt x="6397" y="89117"/>
                  </a:lnTo>
                  <a:lnTo>
                    <a:pt x="2132" y="83780"/>
                  </a:lnTo>
                  <a:lnTo>
                    <a:pt x="1066" y="81645"/>
                  </a:lnTo>
                  <a:lnTo>
                    <a:pt x="0" y="79511"/>
                  </a:lnTo>
                  <a:lnTo>
                    <a:pt x="0" y="77910"/>
                  </a:lnTo>
                  <a:lnTo>
                    <a:pt x="1066" y="76843"/>
                  </a:lnTo>
                  <a:lnTo>
                    <a:pt x="2132" y="75242"/>
                  </a:lnTo>
                  <a:lnTo>
                    <a:pt x="4265" y="74708"/>
                  </a:lnTo>
                  <a:lnTo>
                    <a:pt x="7996" y="73641"/>
                  </a:lnTo>
                  <a:lnTo>
                    <a:pt x="11728" y="73641"/>
                  </a:lnTo>
                  <a:lnTo>
                    <a:pt x="23455" y="73641"/>
                  </a:lnTo>
                  <a:lnTo>
                    <a:pt x="33050" y="73107"/>
                  </a:lnTo>
                  <a:lnTo>
                    <a:pt x="36249" y="72574"/>
                  </a:lnTo>
                  <a:lnTo>
                    <a:pt x="39447" y="70973"/>
                  </a:lnTo>
                  <a:lnTo>
                    <a:pt x="42112" y="70439"/>
                  </a:lnTo>
                  <a:lnTo>
                    <a:pt x="44245" y="68838"/>
                  </a:lnTo>
                  <a:lnTo>
                    <a:pt x="45844" y="66704"/>
                  </a:lnTo>
                  <a:lnTo>
                    <a:pt x="46910" y="65103"/>
                  </a:lnTo>
                  <a:lnTo>
                    <a:pt x="47976" y="62969"/>
                  </a:lnTo>
                  <a:lnTo>
                    <a:pt x="48509" y="60834"/>
                  </a:lnTo>
                  <a:lnTo>
                    <a:pt x="47976" y="56565"/>
                  </a:lnTo>
                  <a:lnTo>
                    <a:pt x="46910" y="51229"/>
                  </a:lnTo>
                  <a:lnTo>
                    <a:pt x="42646" y="39489"/>
                  </a:lnTo>
                  <a:lnTo>
                    <a:pt x="37848" y="26682"/>
                  </a:lnTo>
                  <a:lnTo>
                    <a:pt x="35716" y="19745"/>
                  </a:lnTo>
                  <a:lnTo>
                    <a:pt x="34116" y="13341"/>
                  </a:lnTo>
                  <a:lnTo>
                    <a:pt x="33583" y="640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8" name="Freeform 86"/>
            <p:cNvSpPr/>
            <p:nvPr/>
          </p:nvSpPr>
          <p:spPr bwMode="auto">
            <a:xfrm>
              <a:off x="10879670" y="1"/>
              <a:ext cx="1234349" cy="2736198"/>
            </a:xfrm>
            <a:custGeom>
              <a:avLst/>
              <a:gdLst>
                <a:gd name="T0" fmla="*/ 500 w 2313"/>
                <a:gd name="T1" fmla="*/ 3142 h 5123"/>
                <a:gd name="T2" fmla="*/ 393 w 2313"/>
                <a:gd name="T3" fmla="*/ 3252 h 5123"/>
                <a:gd name="T4" fmla="*/ 346 w 2313"/>
                <a:gd name="T5" fmla="*/ 3403 h 5123"/>
                <a:gd name="T6" fmla="*/ 367 w 2313"/>
                <a:gd name="T7" fmla="*/ 3522 h 5123"/>
                <a:gd name="T8" fmla="*/ 479 w 2313"/>
                <a:gd name="T9" fmla="*/ 3743 h 5123"/>
                <a:gd name="T10" fmla="*/ 444 w 2313"/>
                <a:gd name="T11" fmla="*/ 3931 h 5123"/>
                <a:gd name="T12" fmla="*/ 314 w 2313"/>
                <a:gd name="T13" fmla="*/ 3981 h 5123"/>
                <a:gd name="T14" fmla="*/ 211 w 2313"/>
                <a:gd name="T15" fmla="*/ 4151 h 5123"/>
                <a:gd name="T16" fmla="*/ 187 w 2313"/>
                <a:gd name="T17" fmla="*/ 4272 h 5123"/>
                <a:gd name="T18" fmla="*/ 231 w 2313"/>
                <a:gd name="T19" fmla="*/ 4597 h 5123"/>
                <a:gd name="T20" fmla="*/ 343 w 2313"/>
                <a:gd name="T21" fmla="*/ 4765 h 5123"/>
                <a:gd name="T22" fmla="*/ 545 w 2313"/>
                <a:gd name="T23" fmla="*/ 4749 h 5123"/>
                <a:gd name="T24" fmla="*/ 719 w 2313"/>
                <a:gd name="T25" fmla="*/ 4970 h 5123"/>
                <a:gd name="T26" fmla="*/ 812 w 2313"/>
                <a:gd name="T27" fmla="*/ 5049 h 5123"/>
                <a:gd name="T28" fmla="*/ 975 w 2313"/>
                <a:gd name="T29" fmla="*/ 5046 h 5123"/>
                <a:gd name="T30" fmla="*/ 1174 w 2313"/>
                <a:gd name="T31" fmla="*/ 4902 h 5123"/>
                <a:gd name="T32" fmla="*/ 1460 w 2313"/>
                <a:gd name="T33" fmla="*/ 4633 h 5123"/>
                <a:gd name="T34" fmla="*/ 1510 w 2313"/>
                <a:gd name="T35" fmla="*/ 4722 h 5123"/>
                <a:gd name="T36" fmla="*/ 1698 w 2313"/>
                <a:gd name="T37" fmla="*/ 4299 h 5123"/>
                <a:gd name="T38" fmla="*/ 1540 w 2313"/>
                <a:gd name="T39" fmla="*/ 4393 h 5123"/>
                <a:gd name="T40" fmla="*/ 1369 w 2313"/>
                <a:gd name="T41" fmla="*/ 3835 h 5123"/>
                <a:gd name="T42" fmla="*/ 1500 w 2313"/>
                <a:gd name="T43" fmla="*/ 3551 h 5123"/>
                <a:gd name="T44" fmla="*/ 1601 w 2313"/>
                <a:gd name="T45" fmla="*/ 3556 h 5123"/>
                <a:gd name="T46" fmla="*/ 1714 w 2313"/>
                <a:gd name="T47" fmla="*/ 3572 h 5123"/>
                <a:gd name="T48" fmla="*/ 1788 w 2313"/>
                <a:gd name="T49" fmla="*/ 3542 h 5123"/>
                <a:gd name="T50" fmla="*/ 1718 w 2313"/>
                <a:gd name="T51" fmla="*/ 3214 h 5123"/>
                <a:gd name="T52" fmla="*/ 1590 w 2313"/>
                <a:gd name="T53" fmla="*/ 3222 h 5123"/>
                <a:gd name="T54" fmla="*/ 1390 w 2313"/>
                <a:gd name="T55" fmla="*/ 3059 h 5123"/>
                <a:gd name="T56" fmla="*/ 1186 w 2313"/>
                <a:gd name="T57" fmla="*/ 2815 h 5123"/>
                <a:gd name="T58" fmla="*/ 1089 w 2313"/>
                <a:gd name="T59" fmla="*/ 2698 h 5123"/>
                <a:gd name="T60" fmla="*/ 1209 w 2313"/>
                <a:gd name="T61" fmla="*/ 2561 h 5123"/>
                <a:gd name="T62" fmla="*/ 1554 w 2313"/>
                <a:gd name="T63" fmla="*/ 2310 h 5123"/>
                <a:gd name="T64" fmla="*/ 1682 w 2313"/>
                <a:gd name="T65" fmla="*/ 2424 h 5123"/>
                <a:gd name="T66" fmla="*/ 1943 w 2313"/>
                <a:gd name="T67" fmla="*/ 2366 h 5123"/>
                <a:gd name="T68" fmla="*/ 2057 w 2313"/>
                <a:gd name="T69" fmla="*/ 2104 h 5123"/>
                <a:gd name="T70" fmla="*/ 2214 w 2313"/>
                <a:gd name="T71" fmla="*/ 1937 h 5123"/>
                <a:gd name="T72" fmla="*/ 2277 w 2313"/>
                <a:gd name="T73" fmla="*/ 1480 h 5123"/>
                <a:gd name="T74" fmla="*/ 2186 w 2313"/>
                <a:gd name="T75" fmla="*/ 1292 h 5123"/>
                <a:gd name="T76" fmla="*/ 1774 w 2313"/>
                <a:gd name="T77" fmla="*/ 1371 h 5123"/>
                <a:gd name="T78" fmla="*/ 1600 w 2313"/>
                <a:gd name="T79" fmla="*/ 1443 h 5123"/>
                <a:gd name="T80" fmla="*/ 1744 w 2313"/>
                <a:gd name="T81" fmla="*/ 1134 h 5123"/>
                <a:gd name="T82" fmla="*/ 1453 w 2313"/>
                <a:gd name="T83" fmla="*/ 959 h 5123"/>
                <a:gd name="T84" fmla="*/ 1658 w 2313"/>
                <a:gd name="T85" fmla="*/ 854 h 5123"/>
                <a:gd name="T86" fmla="*/ 1753 w 2313"/>
                <a:gd name="T87" fmla="*/ 657 h 5123"/>
                <a:gd name="T88" fmla="*/ 1933 w 2313"/>
                <a:gd name="T89" fmla="*/ 531 h 5123"/>
                <a:gd name="T90" fmla="*/ 2066 w 2313"/>
                <a:gd name="T91" fmla="*/ 333 h 5123"/>
                <a:gd name="T92" fmla="*/ 1860 w 2313"/>
                <a:gd name="T93" fmla="*/ 270 h 5123"/>
                <a:gd name="T94" fmla="*/ 1780 w 2313"/>
                <a:gd name="T95" fmla="*/ 186 h 5123"/>
                <a:gd name="T96" fmla="*/ 1460 w 2313"/>
                <a:gd name="T97" fmla="*/ 133 h 5123"/>
                <a:gd name="T98" fmla="*/ 1461 w 2313"/>
                <a:gd name="T99" fmla="*/ 346 h 5123"/>
                <a:gd name="T100" fmla="*/ 1448 w 2313"/>
                <a:gd name="T101" fmla="*/ 475 h 5123"/>
                <a:gd name="T102" fmla="*/ 841 w 2313"/>
                <a:gd name="T103" fmla="*/ 717 h 5123"/>
                <a:gd name="T104" fmla="*/ 343 w 2313"/>
                <a:gd name="T105" fmla="*/ 1324 h 5123"/>
                <a:gd name="T106" fmla="*/ 338 w 2313"/>
                <a:gd name="T107" fmla="*/ 1569 h 5123"/>
                <a:gd name="T108" fmla="*/ 512 w 2313"/>
                <a:gd name="T109" fmla="*/ 1668 h 5123"/>
                <a:gd name="T110" fmla="*/ 315 w 2313"/>
                <a:gd name="T111" fmla="*/ 1771 h 5123"/>
                <a:gd name="T112" fmla="*/ 198 w 2313"/>
                <a:gd name="T113" fmla="*/ 1908 h 5123"/>
                <a:gd name="T114" fmla="*/ 0 w 2313"/>
                <a:gd name="T115" fmla="*/ 2198 h 5123"/>
                <a:gd name="T116" fmla="*/ 230 w 2313"/>
                <a:gd name="T117" fmla="*/ 2317 h 5123"/>
                <a:gd name="T118" fmla="*/ 222 w 2313"/>
                <a:gd name="T119" fmla="*/ 2508 h 5123"/>
                <a:gd name="T120" fmla="*/ 130 w 2313"/>
                <a:gd name="T121" fmla="*/ 2757 h 5123"/>
                <a:gd name="T122" fmla="*/ 227 w 2313"/>
                <a:gd name="T123" fmla="*/ 2873 h 5123"/>
                <a:gd name="T124" fmla="*/ 448 w 2313"/>
                <a:gd name="T125" fmla="*/ 2941 h 51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13"/>
                <a:gd name="T190" fmla="*/ 0 h 5123"/>
                <a:gd name="T191" fmla="*/ 2313 w 2313"/>
                <a:gd name="T192" fmla="*/ 5123 h 51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13" h="5123" extrusionOk="0">
                  <a:moveTo>
                    <a:pt x="495" y="2981"/>
                  </a:moveTo>
                  <a:lnTo>
                    <a:pt x="503" y="2991"/>
                  </a:lnTo>
                  <a:lnTo>
                    <a:pt x="517" y="3006"/>
                  </a:lnTo>
                  <a:lnTo>
                    <a:pt x="524" y="3013"/>
                  </a:lnTo>
                  <a:lnTo>
                    <a:pt x="531" y="3021"/>
                  </a:lnTo>
                  <a:lnTo>
                    <a:pt x="535" y="3027"/>
                  </a:lnTo>
                  <a:lnTo>
                    <a:pt x="536" y="3035"/>
                  </a:lnTo>
                  <a:lnTo>
                    <a:pt x="536" y="3041"/>
                  </a:lnTo>
                  <a:lnTo>
                    <a:pt x="535" y="3045"/>
                  </a:lnTo>
                  <a:lnTo>
                    <a:pt x="533" y="3050"/>
                  </a:lnTo>
                  <a:lnTo>
                    <a:pt x="531" y="3054"/>
                  </a:lnTo>
                  <a:lnTo>
                    <a:pt x="525" y="3063"/>
                  </a:lnTo>
                  <a:lnTo>
                    <a:pt x="519" y="3071"/>
                  </a:lnTo>
                  <a:lnTo>
                    <a:pt x="512" y="3079"/>
                  </a:lnTo>
                  <a:lnTo>
                    <a:pt x="505" y="3087"/>
                  </a:lnTo>
                  <a:lnTo>
                    <a:pt x="504" y="3091"/>
                  </a:lnTo>
                  <a:lnTo>
                    <a:pt x="501" y="3097"/>
                  </a:lnTo>
                  <a:lnTo>
                    <a:pt x="500" y="3102"/>
                  </a:lnTo>
                  <a:lnTo>
                    <a:pt x="500" y="3107"/>
                  </a:lnTo>
                  <a:lnTo>
                    <a:pt x="500" y="3127"/>
                  </a:lnTo>
                  <a:lnTo>
                    <a:pt x="500" y="3142"/>
                  </a:lnTo>
                  <a:lnTo>
                    <a:pt x="500" y="3156"/>
                  </a:lnTo>
                  <a:lnTo>
                    <a:pt x="500" y="3172"/>
                  </a:lnTo>
                  <a:lnTo>
                    <a:pt x="495" y="3175"/>
                  </a:lnTo>
                  <a:lnTo>
                    <a:pt x="489" y="3175"/>
                  </a:lnTo>
                  <a:lnTo>
                    <a:pt x="484" y="3175"/>
                  </a:lnTo>
                  <a:lnTo>
                    <a:pt x="477" y="3175"/>
                  </a:lnTo>
                  <a:lnTo>
                    <a:pt x="463" y="3174"/>
                  </a:lnTo>
                  <a:lnTo>
                    <a:pt x="445" y="3172"/>
                  </a:lnTo>
                  <a:lnTo>
                    <a:pt x="441" y="3174"/>
                  </a:lnTo>
                  <a:lnTo>
                    <a:pt x="437" y="3174"/>
                  </a:lnTo>
                  <a:lnTo>
                    <a:pt x="433" y="3176"/>
                  </a:lnTo>
                  <a:lnTo>
                    <a:pt x="431" y="3178"/>
                  </a:lnTo>
                  <a:lnTo>
                    <a:pt x="428" y="3184"/>
                  </a:lnTo>
                  <a:lnTo>
                    <a:pt x="427" y="3191"/>
                  </a:lnTo>
                  <a:lnTo>
                    <a:pt x="425" y="3199"/>
                  </a:lnTo>
                  <a:lnTo>
                    <a:pt x="424" y="3208"/>
                  </a:lnTo>
                  <a:lnTo>
                    <a:pt x="421" y="3218"/>
                  </a:lnTo>
                  <a:lnTo>
                    <a:pt x="416" y="3227"/>
                  </a:lnTo>
                  <a:lnTo>
                    <a:pt x="409" y="3236"/>
                  </a:lnTo>
                  <a:lnTo>
                    <a:pt x="401" y="3246"/>
                  </a:lnTo>
                  <a:lnTo>
                    <a:pt x="393" y="3252"/>
                  </a:lnTo>
                  <a:lnTo>
                    <a:pt x="384" y="3259"/>
                  </a:lnTo>
                  <a:lnTo>
                    <a:pt x="364" y="3271"/>
                  </a:lnTo>
                  <a:lnTo>
                    <a:pt x="344" y="3283"/>
                  </a:lnTo>
                  <a:lnTo>
                    <a:pt x="335" y="3288"/>
                  </a:lnTo>
                  <a:lnTo>
                    <a:pt x="326" y="3295"/>
                  </a:lnTo>
                  <a:lnTo>
                    <a:pt x="318" y="3302"/>
                  </a:lnTo>
                  <a:lnTo>
                    <a:pt x="310" y="3308"/>
                  </a:lnTo>
                  <a:lnTo>
                    <a:pt x="304" y="3316"/>
                  </a:lnTo>
                  <a:lnTo>
                    <a:pt x="299" y="3326"/>
                  </a:lnTo>
                  <a:lnTo>
                    <a:pt x="296" y="3336"/>
                  </a:lnTo>
                  <a:lnTo>
                    <a:pt x="295" y="3347"/>
                  </a:lnTo>
                  <a:lnTo>
                    <a:pt x="296" y="3355"/>
                  </a:lnTo>
                  <a:lnTo>
                    <a:pt x="298" y="3362"/>
                  </a:lnTo>
                  <a:lnTo>
                    <a:pt x="300" y="3366"/>
                  </a:lnTo>
                  <a:lnTo>
                    <a:pt x="303" y="3371"/>
                  </a:lnTo>
                  <a:lnTo>
                    <a:pt x="311" y="3378"/>
                  </a:lnTo>
                  <a:lnTo>
                    <a:pt x="320" y="3383"/>
                  </a:lnTo>
                  <a:lnTo>
                    <a:pt x="330" y="3388"/>
                  </a:lnTo>
                  <a:lnTo>
                    <a:pt x="339" y="3394"/>
                  </a:lnTo>
                  <a:lnTo>
                    <a:pt x="343" y="3398"/>
                  </a:lnTo>
                  <a:lnTo>
                    <a:pt x="346" y="3403"/>
                  </a:lnTo>
                  <a:lnTo>
                    <a:pt x="348" y="3408"/>
                  </a:lnTo>
                  <a:lnTo>
                    <a:pt x="350" y="3414"/>
                  </a:lnTo>
                  <a:lnTo>
                    <a:pt x="344" y="3418"/>
                  </a:lnTo>
                  <a:lnTo>
                    <a:pt x="338" y="3423"/>
                  </a:lnTo>
                  <a:lnTo>
                    <a:pt x="331" y="3428"/>
                  </a:lnTo>
                  <a:lnTo>
                    <a:pt x="324" y="3436"/>
                  </a:lnTo>
                  <a:lnTo>
                    <a:pt x="318" y="3444"/>
                  </a:lnTo>
                  <a:lnTo>
                    <a:pt x="312" y="3452"/>
                  </a:lnTo>
                  <a:lnTo>
                    <a:pt x="310" y="3460"/>
                  </a:lnTo>
                  <a:lnTo>
                    <a:pt x="308" y="3468"/>
                  </a:lnTo>
                  <a:lnTo>
                    <a:pt x="308" y="3478"/>
                  </a:lnTo>
                  <a:lnTo>
                    <a:pt x="310" y="3486"/>
                  </a:lnTo>
                  <a:lnTo>
                    <a:pt x="312" y="3492"/>
                  </a:lnTo>
                  <a:lnTo>
                    <a:pt x="316" y="3498"/>
                  </a:lnTo>
                  <a:lnTo>
                    <a:pt x="320" y="3502"/>
                  </a:lnTo>
                  <a:lnTo>
                    <a:pt x="326" y="3504"/>
                  </a:lnTo>
                  <a:lnTo>
                    <a:pt x="331" y="3508"/>
                  </a:lnTo>
                  <a:lnTo>
                    <a:pt x="338" y="3510"/>
                  </a:lnTo>
                  <a:lnTo>
                    <a:pt x="350" y="3515"/>
                  </a:lnTo>
                  <a:lnTo>
                    <a:pt x="362" y="3519"/>
                  </a:lnTo>
                  <a:lnTo>
                    <a:pt x="367" y="3522"/>
                  </a:lnTo>
                  <a:lnTo>
                    <a:pt x="372" y="3526"/>
                  </a:lnTo>
                  <a:lnTo>
                    <a:pt x="376" y="3530"/>
                  </a:lnTo>
                  <a:lnTo>
                    <a:pt x="380" y="3535"/>
                  </a:lnTo>
                  <a:lnTo>
                    <a:pt x="385" y="3547"/>
                  </a:lnTo>
                  <a:lnTo>
                    <a:pt x="389" y="3563"/>
                  </a:lnTo>
                  <a:lnTo>
                    <a:pt x="392" y="3580"/>
                  </a:lnTo>
                  <a:lnTo>
                    <a:pt x="392" y="3598"/>
                  </a:lnTo>
                  <a:lnTo>
                    <a:pt x="392" y="3632"/>
                  </a:lnTo>
                  <a:lnTo>
                    <a:pt x="392" y="3660"/>
                  </a:lnTo>
                  <a:lnTo>
                    <a:pt x="395" y="3667"/>
                  </a:lnTo>
                  <a:lnTo>
                    <a:pt x="399" y="3674"/>
                  </a:lnTo>
                  <a:lnTo>
                    <a:pt x="404" y="3679"/>
                  </a:lnTo>
                  <a:lnTo>
                    <a:pt x="411" y="3684"/>
                  </a:lnTo>
                  <a:lnTo>
                    <a:pt x="425" y="3694"/>
                  </a:lnTo>
                  <a:lnTo>
                    <a:pt x="441" y="3703"/>
                  </a:lnTo>
                  <a:lnTo>
                    <a:pt x="449" y="3708"/>
                  </a:lnTo>
                  <a:lnTo>
                    <a:pt x="456" y="3714"/>
                  </a:lnTo>
                  <a:lnTo>
                    <a:pt x="464" y="3720"/>
                  </a:lnTo>
                  <a:lnTo>
                    <a:pt x="469" y="3727"/>
                  </a:lnTo>
                  <a:lnTo>
                    <a:pt x="475" y="3735"/>
                  </a:lnTo>
                  <a:lnTo>
                    <a:pt x="479" y="3743"/>
                  </a:lnTo>
                  <a:lnTo>
                    <a:pt x="481" y="3752"/>
                  </a:lnTo>
                  <a:lnTo>
                    <a:pt x="483" y="3763"/>
                  </a:lnTo>
                  <a:lnTo>
                    <a:pt x="483" y="3768"/>
                  </a:lnTo>
                  <a:lnTo>
                    <a:pt x="485" y="3772"/>
                  </a:lnTo>
                  <a:lnTo>
                    <a:pt x="488" y="3777"/>
                  </a:lnTo>
                  <a:lnTo>
                    <a:pt x="491" y="3781"/>
                  </a:lnTo>
                  <a:lnTo>
                    <a:pt x="495" y="3787"/>
                  </a:lnTo>
                  <a:lnTo>
                    <a:pt x="497" y="3792"/>
                  </a:lnTo>
                  <a:lnTo>
                    <a:pt x="500" y="3799"/>
                  </a:lnTo>
                  <a:lnTo>
                    <a:pt x="500" y="3805"/>
                  </a:lnTo>
                  <a:lnTo>
                    <a:pt x="493" y="3809"/>
                  </a:lnTo>
                  <a:lnTo>
                    <a:pt x="487" y="3813"/>
                  </a:lnTo>
                  <a:lnTo>
                    <a:pt x="481" y="3819"/>
                  </a:lnTo>
                  <a:lnTo>
                    <a:pt x="476" y="3824"/>
                  </a:lnTo>
                  <a:lnTo>
                    <a:pt x="468" y="3836"/>
                  </a:lnTo>
                  <a:lnTo>
                    <a:pt x="461" y="3851"/>
                  </a:lnTo>
                  <a:lnTo>
                    <a:pt x="457" y="3865"/>
                  </a:lnTo>
                  <a:lnTo>
                    <a:pt x="453" y="3883"/>
                  </a:lnTo>
                  <a:lnTo>
                    <a:pt x="451" y="3899"/>
                  </a:lnTo>
                  <a:lnTo>
                    <a:pt x="448" y="3915"/>
                  </a:lnTo>
                  <a:lnTo>
                    <a:pt x="444" y="3931"/>
                  </a:lnTo>
                  <a:lnTo>
                    <a:pt x="441" y="3947"/>
                  </a:lnTo>
                  <a:lnTo>
                    <a:pt x="436" y="3960"/>
                  </a:lnTo>
                  <a:lnTo>
                    <a:pt x="431" y="3973"/>
                  </a:lnTo>
                  <a:lnTo>
                    <a:pt x="427" y="3979"/>
                  </a:lnTo>
                  <a:lnTo>
                    <a:pt x="423" y="3983"/>
                  </a:lnTo>
                  <a:lnTo>
                    <a:pt x="419" y="3988"/>
                  </a:lnTo>
                  <a:lnTo>
                    <a:pt x="413" y="3991"/>
                  </a:lnTo>
                  <a:lnTo>
                    <a:pt x="408" y="3995"/>
                  </a:lnTo>
                  <a:lnTo>
                    <a:pt x="401" y="3996"/>
                  </a:lnTo>
                  <a:lnTo>
                    <a:pt x="393" y="3997"/>
                  </a:lnTo>
                  <a:lnTo>
                    <a:pt x="385" y="3997"/>
                  </a:lnTo>
                  <a:lnTo>
                    <a:pt x="373" y="3997"/>
                  </a:lnTo>
                  <a:lnTo>
                    <a:pt x="364" y="3995"/>
                  </a:lnTo>
                  <a:lnTo>
                    <a:pt x="358" y="3992"/>
                  </a:lnTo>
                  <a:lnTo>
                    <a:pt x="351" y="3989"/>
                  </a:lnTo>
                  <a:lnTo>
                    <a:pt x="344" y="3985"/>
                  </a:lnTo>
                  <a:lnTo>
                    <a:pt x="338" y="3983"/>
                  </a:lnTo>
                  <a:lnTo>
                    <a:pt x="330" y="3980"/>
                  </a:lnTo>
                  <a:lnTo>
                    <a:pt x="320" y="3980"/>
                  </a:lnTo>
                  <a:lnTo>
                    <a:pt x="316" y="3980"/>
                  </a:lnTo>
                  <a:lnTo>
                    <a:pt x="314" y="3981"/>
                  </a:lnTo>
                  <a:lnTo>
                    <a:pt x="311" y="3984"/>
                  </a:lnTo>
                  <a:lnTo>
                    <a:pt x="310" y="3987"/>
                  </a:lnTo>
                  <a:lnTo>
                    <a:pt x="306" y="3993"/>
                  </a:lnTo>
                  <a:lnTo>
                    <a:pt x="303" y="4003"/>
                  </a:lnTo>
                  <a:lnTo>
                    <a:pt x="299" y="4020"/>
                  </a:lnTo>
                  <a:lnTo>
                    <a:pt x="295" y="4035"/>
                  </a:lnTo>
                  <a:lnTo>
                    <a:pt x="291" y="4043"/>
                  </a:lnTo>
                  <a:lnTo>
                    <a:pt x="287" y="4051"/>
                  </a:lnTo>
                  <a:lnTo>
                    <a:pt x="280" y="4057"/>
                  </a:lnTo>
                  <a:lnTo>
                    <a:pt x="274" y="4064"/>
                  </a:lnTo>
                  <a:lnTo>
                    <a:pt x="259" y="4075"/>
                  </a:lnTo>
                  <a:lnTo>
                    <a:pt x="244" y="4085"/>
                  </a:lnTo>
                  <a:lnTo>
                    <a:pt x="230" y="4096"/>
                  </a:lnTo>
                  <a:lnTo>
                    <a:pt x="216" y="4107"/>
                  </a:lnTo>
                  <a:lnTo>
                    <a:pt x="212" y="4113"/>
                  </a:lnTo>
                  <a:lnTo>
                    <a:pt x="208" y="4120"/>
                  </a:lnTo>
                  <a:lnTo>
                    <a:pt x="206" y="4128"/>
                  </a:lnTo>
                  <a:lnTo>
                    <a:pt x="206" y="4136"/>
                  </a:lnTo>
                  <a:lnTo>
                    <a:pt x="206" y="4141"/>
                  </a:lnTo>
                  <a:lnTo>
                    <a:pt x="208" y="4147"/>
                  </a:lnTo>
                  <a:lnTo>
                    <a:pt x="211" y="4151"/>
                  </a:lnTo>
                  <a:lnTo>
                    <a:pt x="215" y="4155"/>
                  </a:lnTo>
                  <a:lnTo>
                    <a:pt x="224" y="4161"/>
                  </a:lnTo>
                  <a:lnTo>
                    <a:pt x="235" y="4169"/>
                  </a:lnTo>
                  <a:lnTo>
                    <a:pt x="247" y="4177"/>
                  </a:lnTo>
                  <a:lnTo>
                    <a:pt x="256" y="4187"/>
                  </a:lnTo>
                  <a:lnTo>
                    <a:pt x="260" y="4192"/>
                  </a:lnTo>
                  <a:lnTo>
                    <a:pt x="263" y="4199"/>
                  </a:lnTo>
                  <a:lnTo>
                    <a:pt x="264" y="4207"/>
                  </a:lnTo>
                  <a:lnTo>
                    <a:pt x="266" y="4215"/>
                  </a:lnTo>
                  <a:lnTo>
                    <a:pt x="264" y="4228"/>
                  </a:lnTo>
                  <a:lnTo>
                    <a:pt x="263" y="4236"/>
                  </a:lnTo>
                  <a:lnTo>
                    <a:pt x="262" y="4240"/>
                  </a:lnTo>
                  <a:lnTo>
                    <a:pt x="260" y="4241"/>
                  </a:lnTo>
                  <a:lnTo>
                    <a:pt x="258" y="4243"/>
                  </a:lnTo>
                  <a:lnTo>
                    <a:pt x="255" y="4244"/>
                  </a:lnTo>
                  <a:lnTo>
                    <a:pt x="240" y="4247"/>
                  </a:lnTo>
                  <a:lnTo>
                    <a:pt x="218" y="4251"/>
                  </a:lnTo>
                  <a:lnTo>
                    <a:pt x="210" y="4255"/>
                  </a:lnTo>
                  <a:lnTo>
                    <a:pt x="202" y="4260"/>
                  </a:lnTo>
                  <a:lnTo>
                    <a:pt x="195" y="4265"/>
                  </a:lnTo>
                  <a:lnTo>
                    <a:pt x="187" y="4272"/>
                  </a:lnTo>
                  <a:lnTo>
                    <a:pt x="180" y="4280"/>
                  </a:lnTo>
                  <a:lnTo>
                    <a:pt x="174" y="4288"/>
                  </a:lnTo>
                  <a:lnTo>
                    <a:pt x="168" y="4297"/>
                  </a:lnTo>
                  <a:lnTo>
                    <a:pt x="163" y="4307"/>
                  </a:lnTo>
                  <a:lnTo>
                    <a:pt x="152" y="4326"/>
                  </a:lnTo>
                  <a:lnTo>
                    <a:pt x="146" y="4348"/>
                  </a:lnTo>
                  <a:lnTo>
                    <a:pt x="143" y="4358"/>
                  </a:lnTo>
                  <a:lnTo>
                    <a:pt x="140" y="4369"/>
                  </a:lnTo>
                  <a:lnTo>
                    <a:pt x="139" y="4378"/>
                  </a:lnTo>
                  <a:lnTo>
                    <a:pt x="139" y="4389"/>
                  </a:lnTo>
                  <a:lnTo>
                    <a:pt x="140" y="4412"/>
                  </a:lnTo>
                  <a:lnTo>
                    <a:pt x="142" y="4433"/>
                  </a:lnTo>
                  <a:lnTo>
                    <a:pt x="146" y="4452"/>
                  </a:lnTo>
                  <a:lnTo>
                    <a:pt x="150" y="4468"/>
                  </a:lnTo>
                  <a:lnTo>
                    <a:pt x="156" y="4484"/>
                  </a:lnTo>
                  <a:lnTo>
                    <a:pt x="162" y="4498"/>
                  </a:lnTo>
                  <a:lnTo>
                    <a:pt x="170" y="4512"/>
                  </a:lnTo>
                  <a:lnTo>
                    <a:pt x="178" y="4525"/>
                  </a:lnTo>
                  <a:lnTo>
                    <a:pt x="195" y="4549"/>
                  </a:lnTo>
                  <a:lnTo>
                    <a:pt x="212" y="4572"/>
                  </a:lnTo>
                  <a:lnTo>
                    <a:pt x="231" y="4597"/>
                  </a:lnTo>
                  <a:lnTo>
                    <a:pt x="247" y="4624"/>
                  </a:lnTo>
                  <a:lnTo>
                    <a:pt x="251" y="4630"/>
                  </a:lnTo>
                  <a:lnTo>
                    <a:pt x="256" y="4636"/>
                  </a:lnTo>
                  <a:lnTo>
                    <a:pt x="263" y="4641"/>
                  </a:lnTo>
                  <a:lnTo>
                    <a:pt x="270" y="4645"/>
                  </a:lnTo>
                  <a:lnTo>
                    <a:pt x="284" y="4652"/>
                  </a:lnTo>
                  <a:lnTo>
                    <a:pt x="299" y="4658"/>
                  </a:lnTo>
                  <a:lnTo>
                    <a:pt x="314" y="4666"/>
                  </a:lnTo>
                  <a:lnTo>
                    <a:pt x="326" y="4674"/>
                  </a:lnTo>
                  <a:lnTo>
                    <a:pt x="331" y="4681"/>
                  </a:lnTo>
                  <a:lnTo>
                    <a:pt x="335" y="4686"/>
                  </a:lnTo>
                  <a:lnTo>
                    <a:pt x="338" y="4694"/>
                  </a:lnTo>
                  <a:lnTo>
                    <a:pt x="338" y="4702"/>
                  </a:lnTo>
                  <a:lnTo>
                    <a:pt x="338" y="4717"/>
                  </a:lnTo>
                  <a:lnTo>
                    <a:pt x="338" y="4730"/>
                  </a:lnTo>
                  <a:lnTo>
                    <a:pt x="338" y="4741"/>
                  </a:lnTo>
                  <a:lnTo>
                    <a:pt x="338" y="4745"/>
                  </a:lnTo>
                  <a:lnTo>
                    <a:pt x="338" y="4750"/>
                  </a:lnTo>
                  <a:lnTo>
                    <a:pt x="339" y="4756"/>
                  </a:lnTo>
                  <a:lnTo>
                    <a:pt x="342" y="4760"/>
                  </a:lnTo>
                  <a:lnTo>
                    <a:pt x="343" y="4765"/>
                  </a:lnTo>
                  <a:lnTo>
                    <a:pt x="350" y="4774"/>
                  </a:lnTo>
                  <a:lnTo>
                    <a:pt x="356" y="4782"/>
                  </a:lnTo>
                  <a:lnTo>
                    <a:pt x="363" y="4793"/>
                  </a:lnTo>
                  <a:lnTo>
                    <a:pt x="368" y="4805"/>
                  </a:lnTo>
                  <a:lnTo>
                    <a:pt x="371" y="4812"/>
                  </a:lnTo>
                  <a:lnTo>
                    <a:pt x="372" y="4818"/>
                  </a:lnTo>
                  <a:lnTo>
                    <a:pt x="373" y="4826"/>
                  </a:lnTo>
                  <a:lnTo>
                    <a:pt x="373" y="4834"/>
                  </a:lnTo>
                  <a:lnTo>
                    <a:pt x="404" y="4834"/>
                  </a:lnTo>
                  <a:lnTo>
                    <a:pt x="416" y="4826"/>
                  </a:lnTo>
                  <a:lnTo>
                    <a:pt x="431" y="4813"/>
                  </a:lnTo>
                  <a:lnTo>
                    <a:pt x="445" y="4798"/>
                  </a:lnTo>
                  <a:lnTo>
                    <a:pt x="460" y="4782"/>
                  </a:lnTo>
                  <a:lnTo>
                    <a:pt x="475" y="4769"/>
                  </a:lnTo>
                  <a:lnTo>
                    <a:pt x="489" y="4756"/>
                  </a:lnTo>
                  <a:lnTo>
                    <a:pt x="496" y="4752"/>
                  </a:lnTo>
                  <a:lnTo>
                    <a:pt x="501" y="4748"/>
                  </a:lnTo>
                  <a:lnTo>
                    <a:pt x="507" y="4745"/>
                  </a:lnTo>
                  <a:lnTo>
                    <a:pt x="512" y="4745"/>
                  </a:lnTo>
                  <a:lnTo>
                    <a:pt x="528" y="4745"/>
                  </a:lnTo>
                  <a:lnTo>
                    <a:pt x="545" y="4749"/>
                  </a:lnTo>
                  <a:lnTo>
                    <a:pt x="564" y="4753"/>
                  </a:lnTo>
                  <a:lnTo>
                    <a:pt x="583" y="4760"/>
                  </a:lnTo>
                  <a:lnTo>
                    <a:pt x="601" y="4769"/>
                  </a:lnTo>
                  <a:lnTo>
                    <a:pt x="620" y="4778"/>
                  </a:lnTo>
                  <a:lnTo>
                    <a:pt x="637" y="4789"/>
                  </a:lnTo>
                  <a:lnTo>
                    <a:pt x="655" y="4802"/>
                  </a:lnTo>
                  <a:lnTo>
                    <a:pt x="672" y="4816"/>
                  </a:lnTo>
                  <a:lnTo>
                    <a:pt x="687" y="4830"/>
                  </a:lnTo>
                  <a:lnTo>
                    <a:pt x="700" y="4845"/>
                  </a:lnTo>
                  <a:lnTo>
                    <a:pt x="712" y="4861"/>
                  </a:lnTo>
                  <a:lnTo>
                    <a:pt x="721" y="4878"/>
                  </a:lnTo>
                  <a:lnTo>
                    <a:pt x="729" y="4896"/>
                  </a:lnTo>
                  <a:lnTo>
                    <a:pt x="732" y="4905"/>
                  </a:lnTo>
                  <a:lnTo>
                    <a:pt x="733" y="4913"/>
                  </a:lnTo>
                  <a:lnTo>
                    <a:pt x="735" y="4922"/>
                  </a:lnTo>
                  <a:lnTo>
                    <a:pt x="735" y="4931"/>
                  </a:lnTo>
                  <a:lnTo>
                    <a:pt x="735" y="4939"/>
                  </a:lnTo>
                  <a:lnTo>
                    <a:pt x="731" y="4947"/>
                  </a:lnTo>
                  <a:lnTo>
                    <a:pt x="728" y="4954"/>
                  </a:lnTo>
                  <a:lnTo>
                    <a:pt x="723" y="4962"/>
                  </a:lnTo>
                  <a:lnTo>
                    <a:pt x="719" y="4970"/>
                  </a:lnTo>
                  <a:lnTo>
                    <a:pt x="715" y="4978"/>
                  </a:lnTo>
                  <a:lnTo>
                    <a:pt x="712" y="4987"/>
                  </a:lnTo>
                  <a:lnTo>
                    <a:pt x="711" y="4997"/>
                  </a:lnTo>
                  <a:lnTo>
                    <a:pt x="712" y="5014"/>
                  </a:lnTo>
                  <a:lnTo>
                    <a:pt x="715" y="5029"/>
                  </a:lnTo>
                  <a:lnTo>
                    <a:pt x="716" y="5035"/>
                  </a:lnTo>
                  <a:lnTo>
                    <a:pt x="719" y="5041"/>
                  </a:lnTo>
                  <a:lnTo>
                    <a:pt x="721" y="5047"/>
                  </a:lnTo>
                  <a:lnTo>
                    <a:pt x="725" y="5051"/>
                  </a:lnTo>
                  <a:lnTo>
                    <a:pt x="729" y="5055"/>
                  </a:lnTo>
                  <a:lnTo>
                    <a:pt x="733" y="5059"/>
                  </a:lnTo>
                  <a:lnTo>
                    <a:pt x="739" y="5062"/>
                  </a:lnTo>
                  <a:lnTo>
                    <a:pt x="744" y="5065"/>
                  </a:lnTo>
                  <a:lnTo>
                    <a:pt x="756" y="5069"/>
                  </a:lnTo>
                  <a:lnTo>
                    <a:pt x="771" y="5070"/>
                  </a:lnTo>
                  <a:lnTo>
                    <a:pt x="780" y="5069"/>
                  </a:lnTo>
                  <a:lnTo>
                    <a:pt x="787" y="5067"/>
                  </a:lnTo>
                  <a:lnTo>
                    <a:pt x="793" y="5066"/>
                  </a:lnTo>
                  <a:lnTo>
                    <a:pt x="797" y="5063"/>
                  </a:lnTo>
                  <a:lnTo>
                    <a:pt x="805" y="5057"/>
                  </a:lnTo>
                  <a:lnTo>
                    <a:pt x="812" y="5049"/>
                  </a:lnTo>
                  <a:lnTo>
                    <a:pt x="817" y="5041"/>
                  </a:lnTo>
                  <a:lnTo>
                    <a:pt x="824" y="5034"/>
                  </a:lnTo>
                  <a:lnTo>
                    <a:pt x="828" y="5031"/>
                  </a:lnTo>
                  <a:lnTo>
                    <a:pt x="832" y="5029"/>
                  </a:lnTo>
                  <a:lnTo>
                    <a:pt x="837" y="5027"/>
                  </a:lnTo>
                  <a:lnTo>
                    <a:pt x="844" y="5027"/>
                  </a:lnTo>
                  <a:lnTo>
                    <a:pt x="853" y="5027"/>
                  </a:lnTo>
                  <a:lnTo>
                    <a:pt x="863" y="5029"/>
                  </a:lnTo>
                  <a:lnTo>
                    <a:pt x="869" y="5031"/>
                  </a:lnTo>
                  <a:lnTo>
                    <a:pt x="876" y="5034"/>
                  </a:lnTo>
                  <a:lnTo>
                    <a:pt x="883" y="5035"/>
                  </a:lnTo>
                  <a:lnTo>
                    <a:pt x="888" y="5038"/>
                  </a:lnTo>
                  <a:lnTo>
                    <a:pt x="896" y="5039"/>
                  </a:lnTo>
                  <a:lnTo>
                    <a:pt x="904" y="5039"/>
                  </a:lnTo>
                  <a:lnTo>
                    <a:pt x="923" y="5039"/>
                  </a:lnTo>
                  <a:lnTo>
                    <a:pt x="936" y="5039"/>
                  </a:lnTo>
                  <a:lnTo>
                    <a:pt x="947" y="5039"/>
                  </a:lnTo>
                  <a:lnTo>
                    <a:pt x="957" y="5039"/>
                  </a:lnTo>
                  <a:lnTo>
                    <a:pt x="964" y="5041"/>
                  </a:lnTo>
                  <a:lnTo>
                    <a:pt x="969" y="5042"/>
                  </a:lnTo>
                  <a:lnTo>
                    <a:pt x="975" y="5046"/>
                  </a:lnTo>
                  <a:lnTo>
                    <a:pt x="979" y="5050"/>
                  </a:lnTo>
                  <a:lnTo>
                    <a:pt x="985" y="5061"/>
                  </a:lnTo>
                  <a:lnTo>
                    <a:pt x="992" y="5074"/>
                  </a:lnTo>
                  <a:lnTo>
                    <a:pt x="999" y="5087"/>
                  </a:lnTo>
                  <a:lnTo>
                    <a:pt x="1007" y="5101"/>
                  </a:lnTo>
                  <a:lnTo>
                    <a:pt x="1011" y="5106"/>
                  </a:lnTo>
                  <a:lnTo>
                    <a:pt x="1016" y="5111"/>
                  </a:lnTo>
                  <a:lnTo>
                    <a:pt x="1023" y="5115"/>
                  </a:lnTo>
                  <a:lnTo>
                    <a:pt x="1031" y="5118"/>
                  </a:lnTo>
                  <a:lnTo>
                    <a:pt x="1031" y="5123"/>
                  </a:lnTo>
                  <a:lnTo>
                    <a:pt x="1072" y="5091"/>
                  </a:lnTo>
                  <a:lnTo>
                    <a:pt x="1120" y="5055"/>
                  </a:lnTo>
                  <a:lnTo>
                    <a:pt x="1145" y="5035"/>
                  </a:lnTo>
                  <a:lnTo>
                    <a:pt x="1172" y="5014"/>
                  </a:lnTo>
                  <a:lnTo>
                    <a:pt x="1197" y="4989"/>
                  </a:lnTo>
                  <a:lnTo>
                    <a:pt x="1222" y="4961"/>
                  </a:lnTo>
                  <a:lnTo>
                    <a:pt x="1218" y="4958"/>
                  </a:lnTo>
                  <a:lnTo>
                    <a:pt x="1209" y="4947"/>
                  </a:lnTo>
                  <a:lnTo>
                    <a:pt x="1196" y="4931"/>
                  </a:lnTo>
                  <a:lnTo>
                    <a:pt x="1181" y="4913"/>
                  </a:lnTo>
                  <a:lnTo>
                    <a:pt x="1174" y="4902"/>
                  </a:lnTo>
                  <a:lnTo>
                    <a:pt x="1168" y="4890"/>
                  </a:lnTo>
                  <a:lnTo>
                    <a:pt x="1164" y="4880"/>
                  </a:lnTo>
                  <a:lnTo>
                    <a:pt x="1160" y="4868"/>
                  </a:lnTo>
                  <a:lnTo>
                    <a:pt x="1157" y="4856"/>
                  </a:lnTo>
                  <a:lnTo>
                    <a:pt x="1157" y="4845"/>
                  </a:lnTo>
                  <a:lnTo>
                    <a:pt x="1158" y="4833"/>
                  </a:lnTo>
                  <a:lnTo>
                    <a:pt x="1162" y="4822"/>
                  </a:lnTo>
                  <a:lnTo>
                    <a:pt x="1172" y="4810"/>
                  </a:lnTo>
                  <a:lnTo>
                    <a:pt x="1184" y="4800"/>
                  </a:lnTo>
                  <a:lnTo>
                    <a:pt x="1197" y="4788"/>
                  </a:lnTo>
                  <a:lnTo>
                    <a:pt x="1213" y="4777"/>
                  </a:lnTo>
                  <a:lnTo>
                    <a:pt x="1249" y="4756"/>
                  </a:lnTo>
                  <a:lnTo>
                    <a:pt x="1289" y="4733"/>
                  </a:lnTo>
                  <a:lnTo>
                    <a:pt x="1332" y="4710"/>
                  </a:lnTo>
                  <a:lnTo>
                    <a:pt x="1374" y="4686"/>
                  </a:lnTo>
                  <a:lnTo>
                    <a:pt x="1394" y="4673"/>
                  </a:lnTo>
                  <a:lnTo>
                    <a:pt x="1414" y="4660"/>
                  </a:lnTo>
                  <a:lnTo>
                    <a:pt x="1434" y="4645"/>
                  </a:lnTo>
                  <a:lnTo>
                    <a:pt x="1452" y="4630"/>
                  </a:lnTo>
                  <a:lnTo>
                    <a:pt x="1456" y="4632"/>
                  </a:lnTo>
                  <a:lnTo>
                    <a:pt x="1460" y="4633"/>
                  </a:lnTo>
                  <a:lnTo>
                    <a:pt x="1462" y="4636"/>
                  </a:lnTo>
                  <a:lnTo>
                    <a:pt x="1465" y="4640"/>
                  </a:lnTo>
                  <a:lnTo>
                    <a:pt x="1466" y="4650"/>
                  </a:lnTo>
                  <a:lnTo>
                    <a:pt x="1466" y="4662"/>
                  </a:lnTo>
                  <a:lnTo>
                    <a:pt x="1461" y="4692"/>
                  </a:lnTo>
                  <a:lnTo>
                    <a:pt x="1453" y="4724"/>
                  </a:lnTo>
                  <a:lnTo>
                    <a:pt x="1449" y="4738"/>
                  </a:lnTo>
                  <a:lnTo>
                    <a:pt x="1446" y="4753"/>
                  </a:lnTo>
                  <a:lnTo>
                    <a:pt x="1445" y="4766"/>
                  </a:lnTo>
                  <a:lnTo>
                    <a:pt x="1446" y="4776"/>
                  </a:lnTo>
                  <a:lnTo>
                    <a:pt x="1448" y="4780"/>
                  </a:lnTo>
                  <a:lnTo>
                    <a:pt x="1450" y="4784"/>
                  </a:lnTo>
                  <a:lnTo>
                    <a:pt x="1453" y="4785"/>
                  </a:lnTo>
                  <a:lnTo>
                    <a:pt x="1457" y="4786"/>
                  </a:lnTo>
                  <a:lnTo>
                    <a:pt x="1461" y="4786"/>
                  </a:lnTo>
                  <a:lnTo>
                    <a:pt x="1468" y="4786"/>
                  </a:lnTo>
                  <a:lnTo>
                    <a:pt x="1474" y="4784"/>
                  </a:lnTo>
                  <a:lnTo>
                    <a:pt x="1482" y="4781"/>
                  </a:lnTo>
                  <a:lnTo>
                    <a:pt x="1490" y="4760"/>
                  </a:lnTo>
                  <a:lnTo>
                    <a:pt x="1500" y="4740"/>
                  </a:lnTo>
                  <a:lnTo>
                    <a:pt x="1510" y="4722"/>
                  </a:lnTo>
                  <a:lnTo>
                    <a:pt x="1521" y="4705"/>
                  </a:lnTo>
                  <a:lnTo>
                    <a:pt x="1542" y="4674"/>
                  </a:lnTo>
                  <a:lnTo>
                    <a:pt x="1564" y="4646"/>
                  </a:lnTo>
                  <a:lnTo>
                    <a:pt x="1572" y="4632"/>
                  </a:lnTo>
                  <a:lnTo>
                    <a:pt x="1580" y="4616"/>
                  </a:lnTo>
                  <a:lnTo>
                    <a:pt x="1586" y="4601"/>
                  </a:lnTo>
                  <a:lnTo>
                    <a:pt x="1592" y="4584"/>
                  </a:lnTo>
                  <a:lnTo>
                    <a:pt x="1594" y="4565"/>
                  </a:lnTo>
                  <a:lnTo>
                    <a:pt x="1596" y="4545"/>
                  </a:lnTo>
                  <a:lnTo>
                    <a:pt x="1594" y="4522"/>
                  </a:lnTo>
                  <a:lnTo>
                    <a:pt x="1590" y="4497"/>
                  </a:lnTo>
                  <a:lnTo>
                    <a:pt x="1626" y="4449"/>
                  </a:lnTo>
                  <a:lnTo>
                    <a:pt x="1660" y="4405"/>
                  </a:lnTo>
                  <a:lnTo>
                    <a:pt x="1668" y="4394"/>
                  </a:lnTo>
                  <a:lnTo>
                    <a:pt x="1674" y="4382"/>
                  </a:lnTo>
                  <a:lnTo>
                    <a:pt x="1681" y="4370"/>
                  </a:lnTo>
                  <a:lnTo>
                    <a:pt x="1686" y="4358"/>
                  </a:lnTo>
                  <a:lnTo>
                    <a:pt x="1690" y="4345"/>
                  </a:lnTo>
                  <a:lnTo>
                    <a:pt x="1694" y="4330"/>
                  </a:lnTo>
                  <a:lnTo>
                    <a:pt x="1697" y="4316"/>
                  </a:lnTo>
                  <a:lnTo>
                    <a:pt x="1698" y="4299"/>
                  </a:lnTo>
                  <a:lnTo>
                    <a:pt x="1698" y="4295"/>
                  </a:lnTo>
                  <a:lnTo>
                    <a:pt x="1697" y="4291"/>
                  </a:lnTo>
                  <a:lnTo>
                    <a:pt x="1696" y="4288"/>
                  </a:lnTo>
                  <a:lnTo>
                    <a:pt x="1693" y="4288"/>
                  </a:lnTo>
                  <a:lnTo>
                    <a:pt x="1690" y="4288"/>
                  </a:lnTo>
                  <a:lnTo>
                    <a:pt x="1686" y="4289"/>
                  </a:lnTo>
                  <a:lnTo>
                    <a:pt x="1682" y="4292"/>
                  </a:lnTo>
                  <a:lnTo>
                    <a:pt x="1677" y="4295"/>
                  </a:lnTo>
                  <a:lnTo>
                    <a:pt x="1656" y="4313"/>
                  </a:lnTo>
                  <a:lnTo>
                    <a:pt x="1629" y="4340"/>
                  </a:lnTo>
                  <a:lnTo>
                    <a:pt x="1614" y="4353"/>
                  </a:lnTo>
                  <a:lnTo>
                    <a:pt x="1601" y="4366"/>
                  </a:lnTo>
                  <a:lnTo>
                    <a:pt x="1588" y="4377"/>
                  </a:lnTo>
                  <a:lnTo>
                    <a:pt x="1574" y="4386"/>
                  </a:lnTo>
                  <a:lnTo>
                    <a:pt x="1568" y="4390"/>
                  </a:lnTo>
                  <a:lnTo>
                    <a:pt x="1562" y="4393"/>
                  </a:lnTo>
                  <a:lnTo>
                    <a:pt x="1557" y="4396"/>
                  </a:lnTo>
                  <a:lnTo>
                    <a:pt x="1552" y="4397"/>
                  </a:lnTo>
                  <a:lnTo>
                    <a:pt x="1546" y="4397"/>
                  </a:lnTo>
                  <a:lnTo>
                    <a:pt x="1542" y="4396"/>
                  </a:lnTo>
                  <a:lnTo>
                    <a:pt x="1540" y="4393"/>
                  </a:lnTo>
                  <a:lnTo>
                    <a:pt x="1536" y="4389"/>
                  </a:lnTo>
                  <a:lnTo>
                    <a:pt x="1526" y="4368"/>
                  </a:lnTo>
                  <a:lnTo>
                    <a:pt x="1517" y="4342"/>
                  </a:lnTo>
                  <a:lnTo>
                    <a:pt x="1508" y="4313"/>
                  </a:lnTo>
                  <a:lnTo>
                    <a:pt x="1500" y="4279"/>
                  </a:lnTo>
                  <a:lnTo>
                    <a:pt x="1485" y="4205"/>
                  </a:lnTo>
                  <a:lnTo>
                    <a:pt x="1470" y="4125"/>
                  </a:lnTo>
                  <a:lnTo>
                    <a:pt x="1454" y="4049"/>
                  </a:lnTo>
                  <a:lnTo>
                    <a:pt x="1440" y="3980"/>
                  </a:lnTo>
                  <a:lnTo>
                    <a:pt x="1432" y="3949"/>
                  </a:lnTo>
                  <a:lnTo>
                    <a:pt x="1422" y="3924"/>
                  </a:lnTo>
                  <a:lnTo>
                    <a:pt x="1418" y="3913"/>
                  </a:lnTo>
                  <a:lnTo>
                    <a:pt x="1413" y="3904"/>
                  </a:lnTo>
                  <a:lnTo>
                    <a:pt x="1409" y="3896"/>
                  </a:lnTo>
                  <a:lnTo>
                    <a:pt x="1404" y="3889"/>
                  </a:lnTo>
                  <a:lnTo>
                    <a:pt x="1394" y="3881"/>
                  </a:lnTo>
                  <a:lnTo>
                    <a:pt x="1388" y="3872"/>
                  </a:lnTo>
                  <a:lnTo>
                    <a:pt x="1381" y="3863"/>
                  </a:lnTo>
                  <a:lnTo>
                    <a:pt x="1376" y="3853"/>
                  </a:lnTo>
                  <a:lnTo>
                    <a:pt x="1372" y="3844"/>
                  </a:lnTo>
                  <a:lnTo>
                    <a:pt x="1369" y="3835"/>
                  </a:lnTo>
                  <a:lnTo>
                    <a:pt x="1366" y="3825"/>
                  </a:lnTo>
                  <a:lnTo>
                    <a:pt x="1364" y="3816"/>
                  </a:lnTo>
                  <a:lnTo>
                    <a:pt x="1364" y="3805"/>
                  </a:lnTo>
                  <a:lnTo>
                    <a:pt x="1364" y="3796"/>
                  </a:lnTo>
                  <a:lnTo>
                    <a:pt x="1364" y="3785"/>
                  </a:lnTo>
                  <a:lnTo>
                    <a:pt x="1365" y="3775"/>
                  </a:lnTo>
                  <a:lnTo>
                    <a:pt x="1369" y="3753"/>
                  </a:lnTo>
                  <a:lnTo>
                    <a:pt x="1374" y="3732"/>
                  </a:lnTo>
                  <a:lnTo>
                    <a:pt x="1390" y="3688"/>
                  </a:lnTo>
                  <a:lnTo>
                    <a:pt x="1410" y="3643"/>
                  </a:lnTo>
                  <a:lnTo>
                    <a:pt x="1420" y="3620"/>
                  </a:lnTo>
                  <a:lnTo>
                    <a:pt x="1429" y="3598"/>
                  </a:lnTo>
                  <a:lnTo>
                    <a:pt x="1438" y="3575"/>
                  </a:lnTo>
                  <a:lnTo>
                    <a:pt x="1445" y="3552"/>
                  </a:lnTo>
                  <a:lnTo>
                    <a:pt x="1456" y="3555"/>
                  </a:lnTo>
                  <a:lnTo>
                    <a:pt x="1466" y="3556"/>
                  </a:lnTo>
                  <a:lnTo>
                    <a:pt x="1474" y="3558"/>
                  </a:lnTo>
                  <a:lnTo>
                    <a:pt x="1482" y="3558"/>
                  </a:lnTo>
                  <a:lnTo>
                    <a:pt x="1489" y="3556"/>
                  </a:lnTo>
                  <a:lnTo>
                    <a:pt x="1494" y="3554"/>
                  </a:lnTo>
                  <a:lnTo>
                    <a:pt x="1500" y="3551"/>
                  </a:lnTo>
                  <a:lnTo>
                    <a:pt x="1504" y="3547"/>
                  </a:lnTo>
                  <a:lnTo>
                    <a:pt x="1508" y="3543"/>
                  </a:lnTo>
                  <a:lnTo>
                    <a:pt x="1510" y="3538"/>
                  </a:lnTo>
                  <a:lnTo>
                    <a:pt x="1512" y="3534"/>
                  </a:lnTo>
                  <a:lnTo>
                    <a:pt x="1514" y="3527"/>
                  </a:lnTo>
                  <a:lnTo>
                    <a:pt x="1516" y="3515"/>
                  </a:lnTo>
                  <a:lnTo>
                    <a:pt x="1517" y="3502"/>
                  </a:lnTo>
                  <a:lnTo>
                    <a:pt x="1516" y="3476"/>
                  </a:lnTo>
                  <a:lnTo>
                    <a:pt x="1513" y="3454"/>
                  </a:lnTo>
                  <a:lnTo>
                    <a:pt x="1513" y="3444"/>
                  </a:lnTo>
                  <a:lnTo>
                    <a:pt x="1516" y="3439"/>
                  </a:lnTo>
                  <a:lnTo>
                    <a:pt x="1517" y="3438"/>
                  </a:lnTo>
                  <a:lnTo>
                    <a:pt x="1518" y="3436"/>
                  </a:lnTo>
                  <a:lnTo>
                    <a:pt x="1521" y="3436"/>
                  </a:lnTo>
                  <a:lnTo>
                    <a:pt x="1524" y="3438"/>
                  </a:lnTo>
                  <a:lnTo>
                    <a:pt x="1532" y="3446"/>
                  </a:lnTo>
                  <a:lnTo>
                    <a:pt x="1541" y="3456"/>
                  </a:lnTo>
                  <a:lnTo>
                    <a:pt x="1550" y="3470"/>
                  </a:lnTo>
                  <a:lnTo>
                    <a:pt x="1560" y="3486"/>
                  </a:lnTo>
                  <a:lnTo>
                    <a:pt x="1580" y="3520"/>
                  </a:lnTo>
                  <a:lnTo>
                    <a:pt x="1601" y="3556"/>
                  </a:lnTo>
                  <a:lnTo>
                    <a:pt x="1610" y="3574"/>
                  </a:lnTo>
                  <a:lnTo>
                    <a:pt x="1621" y="3590"/>
                  </a:lnTo>
                  <a:lnTo>
                    <a:pt x="1630" y="3602"/>
                  </a:lnTo>
                  <a:lnTo>
                    <a:pt x="1640" y="3612"/>
                  </a:lnTo>
                  <a:lnTo>
                    <a:pt x="1644" y="3616"/>
                  </a:lnTo>
                  <a:lnTo>
                    <a:pt x="1648" y="3619"/>
                  </a:lnTo>
                  <a:lnTo>
                    <a:pt x="1652" y="3622"/>
                  </a:lnTo>
                  <a:lnTo>
                    <a:pt x="1656" y="3622"/>
                  </a:lnTo>
                  <a:lnTo>
                    <a:pt x="1658" y="3622"/>
                  </a:lnTo>
                  <a:lnTo>
                    <a:pt x="1662" y="3620"/>
                  </a:lnTo>
                  <a:lnTo>
                    <a:pt x="1665" y="3618"/>
                  </a:lnTo>
                  <a:lnTo>
                    <a:pt x="1669" y="3612"/>
                  </a:lnTo>
                  <a:lnTo>
                    <a:pt x="1678" y="3594"/>
                  </a:lnTo>
                  <a:lnTo>
                    <a:pt x="1688" y="3582"/>
                  </a:lnTo>
                  <a:lnTo>
                    <a:pt x="1692" y="3578"/>
                  </a:lnTo>
                  <a:lnTo>
                    <a:pt x="1696" y="3574"/>
                  </a:lnTo>
                  <a:lnTo>
                    <a:pt x="1700" y="3572"/>
                  </a:lnTo>
                  <a:lnTo>
                    <a:pt x="1704" y="3571"/>
                  </a:lnTo>
                  <a:lnTo>
                    <a:pt x="1706" y="3571"/>
                  </a:lnTo>
                  <a:lnTo>
                    <a:pt x="1710" y="3571"/>
                  </a:lnTo>
                  <a:lnTo>
                    <a:pt x="1714" y="3572"/>
                  </a:lnTo>
                  <a:lnTo>
                    <a:pt x="1717" y="3575"/>
                  </a:lnTo>
                  <a:lnTo>
                    <a:pt x="1724" y="3580"/>
                  </a:lnTo>
                  <a:lnTo>
                    <a:pt x="1730" y="3588"/>
                  </a:lnTo>
                  <a:lnTo>
                    <a:pt x="1742" y="3606"/>
                  </a:lnTo>
                  <a:lnTo>
                    <a:pt x="1754" y="3622"/>
                  </a:lnTo>
                  <a:lnTo>
                    <a:pt x="1761" y="3628"/>
                  </a:lnTo>
                  <a:lnTo>
                    <a:pt x="1768" y="3632"/>
                  </a:lnTo>
                  <a:lnTo>
                    <a:pt x="1772" y="3634"/>
                  </a:lnTo>
                  <a:lnTo>
                    <a:pt x="1776" y="3634"/>
                  </a:lnTo>
                  <a:lnTo>
                    <a:pt x="1780" y="3632"/>
                  </a:lnTo>
                  <a:lnTo>
                    <a:pt x="1782" y="3631"/>
                  </a:lnTo>
                  <a:lnTo>
                    <a:pt x="1790" y="3627"/>
                  </a:lnTo>
                  <a:lnTo>
                    <a:pt x="1796" y="3622"/>
                  </a:lnTo>
                  <a:lnTo>
                    <a:pt x="1800" y="3616"/>
                  </a:lnTo>
                  <a:lnTo>
                    <a:pt x="1802" y="3610"/>
                  </a:lnTo>
                  <a:lnTo>
                    <a:pt x="1804" y="3603"/>
                  </a:lnTo>
                  <a:lnTo>
                    <a:pt x="1805" y="3595"/>
                  </a:lnTo>
                  <a:lnTo>
                    <a:pt x="1804" y="3587"/>
                  </a:lnTo>
                  <a:lnTo>
                    <a:pt x="1802" y="3579"/>
                  </a:lnTo>
                  <a:lnTo>
                    <a:pt x="1797" y="3560"/>
                  </a:lnTo>
                  <a:lnTo>
                    <a:pt x="1788" y="3542"/>
                  </a:lnTo>
                  <a:lnTo>
                    <a:pt x="1778" y="3520"/>
                  </a:lnTo>
                  <a:lnTo>
                    <a:pt x="1766" y="3498"/>
                  </a:lnTo>
                  <a:lnTo>
                    <a:pt x="1754" y="3474"/>
                  </a:lnTo>
                  <a:lnTo>
                    <a:pt x="1742" y="3450"/>
                  </a:lnTo>
                  <a:lnTo>
                    <a:pt x="1732" y="3426"/>
                  </a:lnTo>
                  <a:lnTo>
                    <a:pt x="1724" y="3402"/>
                  </a:lnTo>
                  <a:lnTo>
                    <a:pt x="1720" y="3388"/>
                  </a:lnTo>
                  <a:lnTo>
                    <a:pt x="1717" y="3376"/>
                  </a:lnTo>
                  <a:lnTo>
                    <a:pt x="1716" y="3364"/>
                  </a:lnTo>
                  <a:lnTo>
                    <a:pt x="1714" y="3352"/>
                  </a:lnTo>
                  <a:lnTo>
                    <a:pt x="1716" y="3340"/>
                  </a:lnTo>
                  <a:lnTo>
                    <a:pt x="1717" y="3328"/>
                  </a:lnTo>
                  <a:lnTo>
                    <a:pt x="1718" y="3316"/>
                  </a:lnTo>
                  <a:lnTo>
                    <a:pt x="1722" y="3306"/>
                  </a:lnTo>
                  <a:lnTo>
                    <a:pt x="1729" y="3292"/>
                  </a:lnTo>
                  <a:lnTo>
                    <a:pt x="1732" y="3279"/>
                  </a:lnTo>
                  <a:lnTo>
                    <a:pt x="1734" y="3266"/>
                  </a:lnTo>
                  <a:lnTo>
                    <a:pt x="1734" y="3252"/>
                  </a:lnTo>
                  <a:lnTo>
                    <a:pt x="1733" y="3227"/>
                  </a:lnTo>
                  <a:lnTo>
                    <a:pt x="1729" y="3203"/>
                  </a:lnTo>
                  <a:lnTo>
                    <a:pt x="1718" y="3214"/>
                  </a:lnTo>
                  <a:lnTo>
                    <a:pt x="1706" y="3226"/>
                  </a:lnTo>
                  <a:lnTo>
                    <a:pt x="1700" y="3231"/>
                  </a:lnTo>
                  <a:lnTo>
                    <a:pt x="1692" y="3235"/>
                  </a:lnTo>
                  <a:lnTo>
                    <a:pt x="1684" y="3238"/>
                  </a:lnTo>
                  <a:lnTo>
                    <a:pt x="1674" y="3239"/>
                  </a:lnTo>
                  <a:lnTo>
                    <a:pt x="1668" y="3239"/>
                  </a:lnTo>
                  <a:lnTo>
                    <a:pt x="1660" y="3236"/>
                  </a:lnTo>
                  <a:lnTo>
                    <a:pt x="1653" y="3232"/>
                  </a:lnTo>
                  <a:lnTo>
                    <a:pt x="1646" y="3228"/>
                  </a:lnTo>
                  <a:lnTo>
                    <a:pt x="1641" y="3223"/>
                  </a:lnTo>
                  <a:lnTo>
                    <a:pt x="1637" y="3216"/>
                  </a:lnTo>
                  <a:lnTo>
                    <a:pt x="1633" y="3210"/>
                  </a:lnTo>
                  <a:lnTo>
                    <a:pt x="1633" y="3203"/>
                  </a:lnTo>
                  <a:lnTo>
                    <a:pt x="1626" y="3204"/>
                  </a:lnTo>
                  <a:lnTo>
                    <a:pt x="1621" y="3206"/>
                  </a:lnTo>
                  <a:lnTo>
                    <a:pt x="1617" y="3208"/>
                  </a:lnTo>
                  <a:lnTo>
                    <a:pt x="1613" y="3212"/>
                  </a:lnTo>
                  <a:lnTo>
                    <a:pt x="1609" y="3215"/>
                  </a:lnTo>
                  <a:lnTo>
                    <a:pt x="1605" y="3218"/>
                  </a:lnTo>
                  <a:lnTo>
                    <a:pt x="1598" y="3220"/>
                  </a:lnTo>
                  <a:lnTo>
                    <a:pt x="1590" y="3222"/>
                  </a:lnTo>
                  <a:lnTo>
                    <a:pt x="1585" y="3220"/>
                  </a:lnTo>
                  <a:lnTo>
                    <a:pt x="1581" y="3216"/>
                  </a:lnTo>
                  <a:lnTo>
                    <a:pt x="1577" y="3211"/>
                  </a:lnTo>
                  <a:lnTo>
                    <a:pt x="1574" y="3203"/>
                  </a:lnTo>
                  <a:lnTo>
                    <a:pt x="1568" y="3184"/>
                  </a:lnTo>
                  <a:lnTo>
                    <a:pt x="1562" y="3163"/>
                  </a:lnTo>
                  <a:lnTo>
                    <a:pt x="1558" y="3152"/>
                  </a:lnTo>
                  <a:lnTo>
                    <a:pt x="1556" y="3142"/>
                  </a:lnTo>
                  <a:lnTo>
                    <a:pt x="1550" y="3131"/>
                  </a:lnTo>
                  <a:lnTo>
                    <a:pt x="1545" y="3122"/>
                  </a:lnTo>
                  <a:lnTo>
                    <a:pt x="1538" y="3114"/>
                  </a:lnTo>
                  <a:lnTo>
                    <a:pt x="1532" y="3107"/>
                  </a:lnTo>
                  <a:lnTo>
                    <a:pt x="1522" y="3103"/>
                  </a:lnTo>
                  <a:lnTo>
                    <a:pt x="1512" y="3101"/>
                  </a:lnTo>
                  <a:lnTo>
                    <a:pt x="1461" y="3097"/>
                  </a:lnTo>
                  <a:lnTo>
                    <a:pt x="1421" y="3090"/>
                  </a:lnTo>
                  <a:lnTo>
                    <a:pt x="1413" y="3087"/>
                  </a:lnTo>
                  <a:lnTo>
                    <a:pt x="1406" y="3082"/>
                  </a:lnTo>
                  <a:lnTo>
                    <a:pt x="1400" y="3077"/>
                  </a:lnTo>
                  <a:lnTo>
                    <a:pt x="1394" y="3069"/>
                  </a:lnTo>
                  <a:lnTo>
                    <a:pt x="1390" y="3059"/>
                  </a:lnTo>
                  <a:lnTo>
                    <a:pt x="1388" y="3047"/>
                  </a:lnTo>
                  <a:lnTo>
                    <a:pt x="1386" y="3034"/>
                  </a:lnTo>
                  <a:lnTo>
                    <a:pt x="1385" y="3017"/>
                  </a:lnTo>
                  <a:lnTo>
                    <a:pt x="1277" y="2926"/>
                  </a:lnTo>
                  <a:lnTo>
                    <a:pt x="1262" y="2926"/>
                  </a:lnTo>
                  <a:lnTo>
                    <a:pt x="1249" y="2926"/>
                  </a:lnTo>
                  <a:lnTo>
                    <a:pt x="1234" y="2925"/>
                  </a:lnTo>
                  <a:lnTo>
                    <a:pt x="1221" y="2922"/>
                  </a:lnTo>
                  <a:lnTo>
                    <a:pt x="1214" y="2919"/>
                  </a:lnTo>
                  <a:lnTo>
                    <a:pt x="1208" y="2918"/>
                  </a:lnTo>
                  <a:lnTo>
                    <a:pt x="1202" y="2914"/>
                  </a:lnTo>
                  <a:lnTo>
                    <a:pt x="1198" y="2911"/>
                  </a:lnTo>
                  <a:lnTo>
                    <a:pt x="1194" y="2907"/>
                  </a:lnTo>
                  <a:lnTo>
                    <a:pt x="1190" y="2902"/>
                  </a:lnTo>
                  <a:lnTo>
                    <a:pt x="1188" y="2897"/>
                  </a:lnTo>
                  <a:lnTo>
                    <a:pt x="1186" y="2890"/>
                  </a:lnTo>
                  <a:lnTo>
                    <a:pt x="1189" y="2866"/>
                  </a:lnTo>
                  <a:lnTo>
                    <a:pt x="1192" y="2841"/>
                  </a:lnTo>
                  <a:lnTo>
                    <a:pt x="1192" y="2830"/>
                  </a:lnTo>
                  <a:lnTo>
                    <a:pt x="1189" y="2819"/>
                  </a:lnTo>
                  <a:lnTo>
                    <a:pt x="1186" y="2815"/>
                  </a:lnTo>
                  <a:lnTo>
                    <a:pt x="1184" y="2811"/>
                  </a:lnTo>
                  <a:lnTo>
                    <a:pt x="1180" y="2809"/>
                  </a:lnTo>
                  <a:lnTo>
                    <a:pt x="1174" y="2806"/>
                  </a:lnTo>
                  <a:lnTo>
                    <a:pt x="1153" y="2803"/>
                  </a:lnTo>
                  <a:lnTo>
                    <a:pt x="1128" y="2803"/>
                  </a:lnTo>
                  <a:lnTo>
                    <a:pt x="1115" y="2803"/>
                  </a:lnTo>
                  <a:lnTo>
                    <a:pt x="1103" y="2802"/>
                  </a:lnTo>
                  <a:lnTo>
                    <a:pt x="1092" y="2802"/>
                  </a:lnTo>
                  <a:lnTo>
                    <a:pt x="1084" y="2799"/>
                  </a:lnTo>
                  <a:lnTo>
                    <a:pt x="1091" y="2799"/>
                  </a:lnTo>
                  <a:lnTo>
                    <a:pt x="1084" y="2799"/>
                  </a:lnTo>
                  <a:lnTo>
                    <a:pt x="1083" y="2795"/>
                  </a:lnTo>
                  <a:lnTo>
                    <a:pt x="1081" y="2789"/>
                  </a:lnTo>
                  <a:lnTo>
                    <a:pt x="1081" y="2782"/>
                  </a:lnTo>
                  <a:lnTo>
                    <a:pt x="1083" y="2775"/>
                  </a:lnTo>
                  <a:lnTo>
                    <a:pt x="1084" y="2759"/>
                  </a:lnTo>
                  <a:lnTo>
                    <a:pt x="1084" y="2746"/>
                  </a:lnTo>
                  <a:lnTo>
                    <a:pt x="1085" y="2730"/>
                  </a:lnTo>
                  <a:lnTo>
                    <a:pt x="1085" y="2717"/>
                  </a:lnTo>
                  <a:lnTo>
                    <a:pt x="1088" y="2706"/>
                  </a:lnTo>
                  <a:lnTo>
                    <a:pt x="1089" y="2698"/>
                  </a:lnTo>
                  <a:lnTo>
                    <a:pt x="1093" y="2690"/>
                  </a:lnTo>
                  <a:lnTo>
                    <a:pt x="1096" y="2685"/>
                  </a:lnTo>
                  <a:lnTo>
                    <a:pt x="1101" y="2681"/>
                  </a:lnTo>
                  <a:lnTo>
                    <a:pt x="1105" y="2677"/>
                  </a:lnTo>
                  <a:lnTo>
                    <a:pt x="1117" y="2671"/>
                  </a:lnTo>
                  <a:lnTo>
                    <a:pt x="1131" y="2667"/>
                  </a:lnTo>
                  <a:lnTo>
                    <a:pt x="1137" y="2663"/>
                  </a:lnTo>
                  <a:lnTo>
                    <a:pt x="1145" y="2659"/>
                  </a:lnTo>
                  <a:lnTo>
                    <a:pt x="1153" y="2655"/>
                  </a:lnTo>
                  <a:lnTo>
                    <a:pt x="1162" y="2649"/>
                  </a:lnTo>
                  <a:lnTo>
                    <a:pt x="1165" y="2647"/>
                  </a:lnTo>
                  <a:lnTo>
                    <a:pt x="1168" y="2643"/>
                  </a:lnTo>
                  <a:lnTo>
                    <a:pt x="1169" y="2641"/>
                  </a:lnTo>
                  <a:lnTo>
                    <a:pt x="1170" y="2637"/>
                  </a:lnTo>
                  <a:lnTo>
                    <a:pt x="1172" y="2630"/>
                  </a:lnTo>
                  <a:lnTo>
                    <a:pt x="1170" y="2621"/>
                  </a:lnTo>
                  <a:lnTo>
                    <a:pt x="1170" y="2613"/>
                  </a:lnTo>
                  <a:lnTo>
                    <a:pt x="1170" y="2605"/>
                  </a:lnTo>
                  <a:lnTo>
                    <a:pt x="1172" y="2597"/>
                  </a:lnTo>
                  <a:lnTo>
                    <a:pt x="1174" y="2589"/>
                  </a:lnTo>
                  <a:lnTo>
                    <a:pt x="1209" y="2561"/>
                  </a:lnTo>
                  <a:lnTo>
                    <a:pt x="1241" y="2537"/>
                  </a:lnTo>
                  <a:lnTo>
                    <a:pt x="1256" y="2525"/>
                  </a:lnTo>
                  <a:lnTo>
                    <a:pt x="1270" y="2512"/>
                  </a:lnTo>
                  <a:lnTo>
                    <a:pt x="1284" y="2497"/>
                  </a:lnTo>
                  <a:lnTo>
                    <a:pt x="1294" y="2481"/>
                  </a:lnTo>
                  <a:lnTo>
                    <a:pt x="1306" y="2465"/>
                  </a:lnTo>
                  <a:lnTo>
                    <a:pt x="1318" y="2449"/>
                  </a:lnTo>
                  <a:lnTo>
                    <a:pt x="1330" y="2436"/>
                  </a:lnTo>
                  <a:lnTo>
                    <a:pt x="1342" y="2422"/>
                  </a:lnTo>
                  <a:lnTo>
                    <a:pt x="1356" y="2410"/>
                  </a:lnTo>
                  <a:lnTo>
                    <a:pt x="1369" y="2400"/>
                  </a:lnTo>
                  <a:lnTo>
                    <a:pt x="1382" y="2389"/>
                  </a:lnTo>
                  <a:lnTo>
                    <a:pt x="1397" y="2380"/>
                  </a:lnTo>
                  <a:lnTo>
                    <a:pt x="1413" y="2372"/>
                  </a:lnTo>
                  <a:lnTo>
                    <a:pt x="1428" y="2364"/>
                  </a:lnTo>
                  <a:lnTo>
                    <a:pt x="1444" y="2356"/>
                  </a:lnTo>
                  <a:lnTo>
                    <a:pt x="1461" y="2349"/>
                  </a:lnTo>
                  <a:lnTo>
                    <a:pt x="1497" y="2336"/>
                  </a:lnTo>
                  <a:lnTo>
                    <a:pt x="1536" y="2324"/>
                  </a:lnTo>
                  <a:lnTo>
                    <a:pt x="1546" y="2318"/>
                  </a:lnTo>
                  <a:lnTo>
                    <a:pt x="1554" y="2310"/>
                  </a:lnTo>
                  <a:lnTo>
                    <a:pt x="1562" y="2302"/>
                  </a:lnTo>
                  <a:lnTo>
                    <a:pt x="1570" y="2293"/>
                  </a:lnTo>
                  <a:lnTo>
                    <a:pt x="1578" y="2284"/>
                  </a:lnTo>
                  <a:lnTo>
                    <a:pt x="1589" y="2277"/>
                  </a:lnTo>
                  <a:lnTo>
                    <a:pt x="1594" y="2274"/>
                  </a:lnTo>
                  <a:lnTo>
                    <a:pt x="1600" y="2272"/>
                  </a:lnTo>
                  <a:lnTo>
                    <a:pt x="1606" y="2270"/>
                  </a:lnTo>
                  <a:lnTo>
                    <a:pt x="1614" y="2270"/>
                  </a:lnTo>
                  <a:lnTo>
                    <a:pt x="1620" y="2270"/>
                  </a:lnTo>
                  <a:lnTo>
                    <a:pt x="1625" y="2272"/>
                  </a:lnTo>
                  <a:lnTo>
                    <a:pt x="1629" y="2274"/>
                  </a:lnTo>
                  <a:lnTo>
                    <a:pt x="1633" y="2277"/>
                  </a:lnTo>
                  <a:lnTo>
                    <a:pt x="1640" y="2286"/>
                  </a:lnTo>
                  <a:lnTo>
                    <a:pt x="1645" y="2297"/>
                  </a:lnTo>
                  <a:lnTo>
                    <a:pt x="1653" y="2325"/>
                  </a:lnTo>
                  <a:lnTo>
                    <a:pt x="1660" y="2357"/>
                  </a:lnTo>
                  <a:lnTo>
                    <a:pt x="1664" y="2373"/>
                  </a:lnTo>
                  <a:lnTo>
                    <a:pt x="1668" y="2389"/>
                  </a:lnTo>
                  <a:lnTo>
                    <a:pt x="1672" y="2404"/>
                  </a:lnTo>
                  <a:lnTo>
                    <a:pt x="1678" y="2417"/>
                  </a:lnTo>
                  <a:lnTo>
                    <a:pt x="1682" y="2424"/>
                  </a:lnTo>
                  <a:lnTo>
                    <a:pt x="1686" y="2429"/>
                  </a:lnTo>
                  <a:lnTo>
                    <a:pt x="1692" y="2433"/>
                  </a:lnTo>
                  <a:lnTo>
                    <a:pt x="1696" y="2437"/>
                  </a:lnTo>
                  <a:lnTo>
                    <a:pt x="1702" y="2441"/>
                  </a:lnTo>
                  <a:lnTo>
                    <a:pt x="1708" y="2442"/>
                  </a:lnTo>
                  <a:lnTo>
                    <a:pt x="1716" y="2444"/>
                  </a:lnTo>
                  <a:lnTo>
                    <a:pt x="1722" y="2445"/>
                  </a:lnTo>
                  <a:lnTo>
                    <a:pt x="1729" y="2444"/>
                  </a:lnTo>
                  <a:lnTo>
                    <a:pt x="1734" y="2442"/>
                  </a:lnTo>
                  <a:lnTo>
                    <a:pt x="1741" y="2441"/>
                  </a:lnTo>
                  <a:lnTo>
                    <a:pt x="1746" y="2438"/>
                  </a:lnTo>
                  <a:lnTo>
                    <a:pt x="1760" y="2430"/>
                  </a:lnTo>
                  <a:lnTo>
                    <a:pt x="1773" y="2422"/>
                  </a:lnTo>
                  <a:lnTo>
                    <a:pt x="1796" y="2404"/>
                  </a:lnTo>
                  <a:lnTo>
                    <a:pt x="1813" y="2390"/>
                  </a:lnTo>
                  <a:lnTo>
                    <a:pt x="1826" y="2385"/>
                  </a:lnTo>
                  <a:lnTo>
                    <a:pt x="1841" y="2380"/>
                  </a:lnTo>
                  <a:lnTo>
                    <a:pt x="1857" y="2377"/>
                  </a:lnTo>
                  <a:lnTo>
                    <a:pt x="1874" y="2374"/>
                  </a:lnTo>
                  <a:lnTo>
                    <a:pt x="1909" y="2370"/>
                  </a:lnTo>
                  <a:lnTo>
                    <a:pt x="1943" y="2366"/>
                  </a:lnTo>
                  <a:lnTo>
                    <a:pt x="1959" y="2364"/>
                  </a:lnTo>
                  <a:lnTo>
                    <a:pt x="1974" y="2358"/>
                  </a:lnTo>
                  <a:lnTo>
                    <a:pt x="1987" y="2353"/>
                  </a:lnTo>
                  <a:lnTo>
                    <a:pt x="1999" y="2345"/>
                  </a:lnTo>
                  <a:lnTo>
                    <a:pt x="2005" y="2340"/>
                  </a:lnTo>
                  <a:lnTo>
                    <a:pt x="2010" y="2334"/>
                  </a:lnTo>
                  <a:lnTo>
                    <a:pt x="2014" y="2329"/>
                  </a:lnTo>
                  <a:lnTo>
                    <a:pt x="2017" y="2322"/>
                  </a:lnTo>
                  <a:lnTo>
                    <a:pt x="2019" y="2314"/>
                  </a:lnTo>
                  <a:lnTo>
                    <a:pt x="2022" y="2306"/>
                  </a:lnTo>
                  <a:lnTo>
                    <a:pt x="2023" y="2298"/>
                  </a:lnTo>
                  <a:lnTo>
                    <a:pt x="2023" y="2288"/>
                  </a:lnTo>
                  <a:lnTo>
                    <a:pt x="2023" y="2269"/>
                  </a:lnTo>
                  <a:lnTo>
                    <a:pt x="2023" y="2253"/>
                  </a:lnTo>
                  <a:lnTo>
                    <a:pt x="2023" y="2241"/>
                  </a:lnTo>
                  <a:lnTo>
                    <a:pt x="2023" y="2228"/>
                  </a:lnTo>
                  <a:lnTo>
                    <a:pt x="2025" y="2204"/>
                  </a:lnTo>
                  <a:lnTo>
                    <a:pt x="2029" y="2182"/>
                  </a:lnTo>
                  <a:lnTo>
                    <a:pt x="2034" y="2161"/>
                  </a:lnTo>
                  <a:lnTo>
                    <a:pt x="2041" y="2142"/>
                  </a:lnTo>
                  <a:lnTo>
                    <a:pt x="2057" y="2104"/>
                  </a:lnTo>
                  <a:lnTo>
                    <a:pt x="2071" y="2065"/>
                  </a:lnTo>
                  <a:lnTo>
                    <a:pt x="2077" y="2030"/>
                  </a:lnTo>
                  <a:lnTo>
                    <a:pt x="2081" y="1997"/>
                  </a:lnTo>
                  <a:lnTo>
                    <a:pt x="2082" y="1982"/>
                  </a:lnTo>
                  <a:lnTo>
                    <a:pt x="2086" y="1967"/>
                  </a:lnTo>
                  <a:lnTo>
                    <a:pt x="2089" y="1960"/>
                  </a:lnTo>
                  <a:lnTo>
                    <a:pt x="2093" y="1953"/>
                  </a:lnTo>
                  <a:lnTo>
                    <a:pt x="2097" y="1945"/>
                  </a:lnTo>
                  <a:lnTo>
                    <a:pt x="2102" y="1939"/>
                  </a:lnTo>
                  <a:lnTo>
                    <a:pt x="2114" y="1948"/>
                  </a:lnTo>
                  <a:lnTo>
                    <a:pt x="2123" y="1956"/>
                  </a:lnTo>
                  <a:lnTo>
                    <a:pt x="2129" y="1959"/>
                  </a:lnTo>
                  <a:lnTo>
                    <a:pt x="2135" y="1961"/>
                  </a:lnTo>
                  <a:lnTo>
                    <a:pt x="2142" y="1963"/>
                  </a:lnTo>
                  <a:lnTo>
                    <a:pt x="2150" y="1963"/>
                  </a:lnTo>
                  <a:lnTo>
                    <a:pt x="2162" y="1961"/>
                  </a:lnTo>
                  <a:lnTo>
                    <a:pt x="2174" y="1959"/>
                  </a:lnTo>
                  <a:lnTo>
                    <a:pt x="2183" y="1953"/>
                  </a:lnTo>
                  <a:lnTo>
                    <a:pt x="2193" y="1948"/>
                  </a:lnTo>
                  <a:lnTo>
                    <a:pt x="2203" y="1943"/>
                  </a:lnTo>
                  <a:lnTo>
                    <a:pt x="2214" y="1937"/>
                  </a:lnTo>
                  <a:lnTo>
                    <a:pt x="2226" y="1935"/>
                  </a:lnTo>
                  <a:lnTo>
                    <a:pt x="2241" y="1933"/>
                  </a:lnTo>
                  <a:lnTo>
                    <a:pt x="2231" y="1896"/>
                  </a:lnTo>
                  <a:lnTo>
                    <a:pt x="2223" y="1857"/>
                  </a:lnTo>
                  <a:lnTo>
                    <a:pt x="2215" y="1817"/>
                  </a:lnTo>
                  <a:lnTo>
                    <a:pt x="2207" y="1777"/>
                  </a:lnTo>
                  <a:lnTo>
                    <a:pt x="2199" y="1736"/>
                  </a:lnTo>
                  <a:lnTo>
                    <a:pt x="2191" y="1693"/>
                  </a:lnTo>
                  <a:lnTo>
                    <a:pt x="2183" y="1651"/>
                  </a:lnTo>
                  <a:lnTo>
                    <a:pt x="2174" y="1608"/>
                  </a:lnTo>
                  <a:lnTo>
                    <a:pt x="2173" y="1603"/>
                  </a:lnTo>
                  <a:lnTo>
                    <a:pt x="2173" y="1597"/>
                  </a:lnTo>
                  <a:lnTo>
                    <a:pt x="2174" y="1592"/>
                  </a:lnTo>
                  <a:lnTo>
                    <a:pt x="2175" y="1587"/>
                  </a:lnTo>
                  <a:lnTo>
                    <a:pt x="2181" y="1576"/>
                  </a:lnTo>
                  <a:lnTo>
                    <a:pt x="2189" y="1565"/>
                  </a:lnTo>
                  <a:lnTo>
                    <a:pt x="2210" y="1543"/>
                  </a:lnTo>
                  <a:lnTo>
                    <a:pt x="2237" y="1519"/>
                  </a:lnTo>
                  <a:lnTo>
                    <a:pt x="2250" y="1507"/>
                  </a:lnTo>
                  <a:lnTo>
                    <a:pt x="2265" y="1493"/>
                  </a:lnTo>
                  <a:lnTo>
                    <a:pt x="2277" y="1480"/>
                  </a:lnTo>
                  <a:lnTo>
                    <a:pt x="2289" y="1465"/>
                  </a:lnTo>
                  <a:lnTo>
                    <a:pt x="2298" y="1451"/>
                  </a:lnTo>
                  <a:lnTo>
                    <a:pt x="2306" y="1436"/>
                  </a:lnTo>
                  <a:lnTo>
                    <a:pt x="2309" y="1428"/>
                  </a:lnTo>
                  <a:lnTo>
                    <a:pt x="2311" y="1420"/>
                  </a:lnTo>
                  <a:lnTo>
                    <a:pt x="2313" y="1411"/>
                  </a:lnTo>
                  <a:lnTo>
                    <a:pt x="2313" y="1403"/>
                  </a:lnTo>
                  <a:lnTo>
                    <a:pt x="2313" y="1392"/>
                  </a:lnTo>
                  <a:lnTo>
                    <a:pt x="2310" y="1382"/>
                  </a:lnTo>
                  <a:lnTo>
                    <a:pt x="2307" y="1371"/>
                  </a:lnTo>
                  <a:lnTo>
                    <a:pt x="2303" y="1360"/>
                  </a:lnTo>
                  <a:lnTo>
                    <a:pt x="2298" y="1351"/>
                  </a:lnTo>
                  <a:lnTo>
                    <a:pt x="2291" y="1340"/>
                  </a:lnTo>
                  <a:lnTo>
                    <a:pt x="2283" y="1331"/>
                  </a:lnTo>
                  <a:lnTo>
                    <a:pt x="2274" y="1322"/>
                  </a:lnTo>
                  <a:lnTo>
                    <a:pt x="2263" y="1314"/>
                  </a:lnTo>
                  <a:lnTo>
                    <a:pt x="2250" y="1307"/>
                  </a:lnTo>
                  <a:lnTo>
                    <a:pt x="2237" y="1300"/>
                  </a:lnTo>
                  <a:lnTo>
                    <a:pt x="2221" y="1296"/>
                  </a:lnTo>
                  <a:lnTo>
                    <a:pt x="2205" y="1294"/>
                  </a:lnTo>
                  <a:lnTo>
                    <a:pt x="2186" y="1292"/>
                  </a:lnTo>
                  <a:lnTo>
                    <a:pt x="2166" y="1292"/>
                  </a:lnTo>
                  <a:lnTo>
                    <a:pt x="2145" y="1295"/>
                  </a:lnTo>
                  <a:lnTo>
                    <a:pt x="2109" y="1300"/>
                  </a:lnTo>
                  <a:lnTo>
                    <a:pt x="2074" y="1303"/>
                  </a:lnTo>
                  <a:lnTo>
                    <a:pt x="2042" y="1304"/>
                  </a:lnTo>
                  <a:lnTo>
                    <a:pt x="2010" y="1304"/>
                  </a:lnTo>
                  <a:lnTo>
                    <a:pt x="1981" y="1303"/>
                  </a:lnTo>
                  <a:lnTo>
                    <a:pt x="1951" y="1303"/>
                  </a:lnTo>
                  <a:lnTo>
                    <a:pt x="1925" y="1303"/>
                  </a:lnTo>
                  <a:lnTo>
                    <a:pt x="1898" y="1306"/>
                  </a:lnTo>
                  <a:lnTo>
                    <a:pt x="1885" y="1307"/>
                  </a:lnTo>
                  <a:lnTo>
                    <a:pt x="1873" y="1310"/>
                  </a:lnTo>
                  <a:lnTo>
                    <a:pt x="1861" y="1312"/>
                  </a:lnTo>
                  <a:lnTo>
                    <a:pt x="1849" y="1316"/>
                  </a:lnTo>
                  <a:lnTo>
                    <a:pt x="1837" y="1320"/>
                  </a:lnTo>
                  <a:lnTo>
                    <a:pt x="1826" y="1326"/>
                  </a:lnTo>
                  <a:lnTo>
                    <a:pt x="1816" y="1332"/>
                  </a:lnTo>
                  <a:lnTo>
                    <a:pt x="1805" y="1340"/>
                  </a:lnTo>
                  <a:lnTo>
                    <a:pt x="1794" y="1350"/>
                  </a:lnTo>
                  <a:lnTo>
                    <a:pt x="1784" y="1359"/>
                  </a:lnTo>
                  <a:lnTo>
                    <a:pt x="1774" y="1371"/>
                  </a:lnTo>
                  <a:lnTo>
                    <a:pt x="1765" y="1384"/>
                  </a:lnTo>
                  <a:lnTo>
                    <a:pt x="1756" y="1397"/>
                  </a:lnTo>
                  <a:lnTo>
                    <a:pt x="1746" y="1413"/>
                  </a:lnTo>
                  <a:lnTo>
                    <a:pt x="1737" y="1432"/>
                  </a:lnTo>
                  <a:lnTo>
                    <a:pt x="1729" y="1451"/>
                  </a:lnTo>
                  <a:lnTo>
                    <a:pt x="1722" y="1459"/>
                  </a:lnTo>
                  <a:lnTo>
                    <a:pt x="1714" y="1465"/>
                  </a:lnTo>
                  <a:lnTo>
                    <a:pt x="1708" y="1471"/>
                  </a:lnTo>
                  <a:lnTo>
                    <a:pt x="1701" y="1475"/>
                  </a:lnTo>
                  <a:lnTo>
                    <a:pt x="1693" y="1479"/>
                  </a:lnTo>
                  <a:lnTo>
                    <a:pt x="1686" y="1483"/>
                  </a:lnTo>
                  <a:lnTo>
                    <a:pt x="1680" y="1484"/>
                  </a:lnTo>
                  <a:lnTo>
                    <a:pt x="1672" y="1485"/>
                  </a:lnTo>
                  <a:lnTo>
                    <a:pt x="1658" y="1487"/>
                  </a:lnTo>
                  <a:lnTo>
                    <a:pt x="1645" y="1485"/>
                  </a:lnTo>
                  <a:lnTo>
                    <a:pt x="1633" y="1483"/>
                  </a:lnTo>
                  <a:lnTo>
                    <a:pt x="1622" y="1476"/>
                  </a:lnTo>
                  <a:lnTo>
                    <a:pt x="1613" y="1469"/>
                  </a:lnTo>
                  <a:lnTo>
                    <a:pt x="1606" y="1461"/>
                  </a:lnTo>
                  <a:lnTo>
                    <a:pt x="1601" y="1452"/>
                  </a:lnTo>
                  <a:lnTo>
                    <a:pt x="1600" y="1443"/>
                  </a:lnTo>
                  <a:lnTo>
                    <a:pt x="1598" y="1437"/>
                  </a:lnTo>
                  <a:lnTo>
                    <a:pt x="1600" y="1432"/>
                  </a:lnTo>
                  <a:lnTo>
                    <a:pt x="1601" y="1427"/>
                  </a:lnTo>
                  <a:lnTo>
                    <a:pt x="1602" y="1423"/>
                  </a:lnTo>
                  <a:lnTo>
                    <a:pt x="1606" y="1417"/>
                  </a:lnTo>
                  <a:lnTo>
                    <a:pt x="1610" y="1412"/>
                  </a:lnTo>
                  <a:lnTo>
                    <a:pt x="1614" y="1408"/>
                  </a:lnTo>
                  <a:lnTo>
                    <a:pt x="1620" y="1403"/>
                  </a:lnTo>
                  <a:lnTo>
                    <a:pt x="1673" y="1366"/>
                  </a:lnTo>
                  <a:lnTo>
                    <a:pt x="1721" y="1331"/>
                  </a:lnTo>
                  <a:lnTo>
                    <a:pt x="1732" y="1322"/>
                  </a:lnTo>
                  <a:lnTo>
                    <a:pt x="1741" y="1311"/>
                  </a:lnTo>
                  <a:lnTo>
                    <a:pt x="1748" y="1299"/>
                  </a:lnTo>
                  <a:lnTo>
                    <a:pt x="1754" y="1286"/>
                  </a:lnTo>
                  <a:lnTo>
                    <a:pt x="1758" y="1270"/>
                  </a:lnTo>
                  <a:lnTo>
                    <a:pt x="1761" y="1252"/>
                  </a:lnTo>
                  <a:lnTo>
                    <a:pt x="1761" y="1232"/>
                  </a:lnTo>
                  <a:lnTo>
                    <a:pt x="1758" y="1211"/>
                  </a:lnTo>
                  <a:lnTo>
                    <a:pt x="1754" y="1183"/>
                  </a:lnTo>
                  <a:lnTo>
                    <a:pt x="1750" y="1158"/>
                  </a:lnTo>
                  <a:lnTo>
                    <a:pt x="1744" y="1134"/>
                  </a:lnTo>
                  <a:lnTo>
                    <a:pt x="1737" y="1114"/>
                  </a:lnTo>
                  <a:lnTo>
                    <a:pt x="1729" y="1095"/>
                  </a:lnTo>
                  <a:lnTo>
                    <a:pt x="1721" y="1079"/>
                  </a:lnTo>
                  <a:lnTo>
                    <a:pt x="1712" y="1066"/>
                  </a:lnTo>
                  <a:lnTo>
                    <a:pt x="1702" y="1052"/>
                  </a:lnTo>
                  <a:lnTo>
                    <a:pt x="1692" y="1042"/>
                  </a:lnTo>
                  <a:lnTo>
                    <a:pt x="1681" y="1032"/>
                  </a:lnTo>
                  <a:lnTo>
                    <a:pt x="1669" y="1026"/>
                  </a:lnTo>
                  <a:lnTo>
                    <a:pt x="1658" y="1019"/>
                  </a:lnTo>
                  <a:lnTo>
                    <a:pt x="1646" y="1014"/>
                  </a:lnTo>
                  <a:lnTo>
                    <a:pt x="1633" y="1008"/>
                  </a:lnTo>
                  <a:lnTo>
                    <a:pt x="1621" y="1006"/>
                  </a:lnTo>
                  <a:lnTo>
                    <a:pt x="1608" y="1003"/>
                  </a:lnTo>
                  <a:lnTo>
                    <a:pt x="1557" y="995"/>
                  </a:lnTo>
                  <a:lnTo>
                    <a:pt x="1510" y="988"/>
                  </a:lnTo>
                  <a:lnTo>
                    <a:pt x="1498" y="986"/>
                  </a:lnTo>
                  <a:lnTo>
                    <a:pt x="1488" y="982"/>
                  </a:lnTo>
                  <a:lnTo>
                    <a:pt x="1478" y="978"/>
                  </a:lnTo>
                  <a:lnTo>
                    <a:pt x="1469" y="972"/>
                  </a:lnTo>
                  <a:lnTo>
                    <a:pt x="1461" y="967"/>
                  </a:lnTo>
                  <a:lnTo>
                    <a:pt x="1453" y="959"/>
                  </a:lnTo>
                  <a:lnTo>
                    <a:pt x="1446" y="950"/>
                  </a:lnTo>
                  <a:lnTo>
                    <a:pt x="1440" y="939"/>
                  </a:lnTo>
                  <a:lnTo>
                    <a:pt x="1440" y="927"/>
                  </a:lnTo>
                  <a:lnTo>
                    <a:pt x="1441" y="916"/>
                  </a:lnTo>
                  <a:lnTo>
                    <a:pt x="1444" y="907"/>
                  </a:lnTo>
                  <a:lnTo>
                    <a:pt x="1448" y="899"/>
                  </a:lnTo>
                  <a:lnTo>
                    <a:pt x="1454" y="892"/>
                  </a:lnTo>
                  <a:lnTo>
                    <a:pt x="1461" y="888"/>
                  </a:lnTo>
                  <a:lnTo>
                    <a:pt x="1469" y="884"/>
                  </a:lnTo>
                  <a:lnTo>
                    <a:pt x="1478" y="882"/>
                  </a:lnTo>
                  <a:lnTo>
                    <a:pt x="1498" y="878"/>
                  </a:lnTo>
                  <a:lnTo>
                    <a:pt x="1521" y="878"/>
                  </a:lnTo>
                  <a:lnTo>
                    <a:pt x="1545" y="878"/>
                  </a:lnTo>
                  <a:lnTo>
                    <a:pt x="1569" y="878"/>
                  </a:lnTo>
                  <a:lnTo>
                    <a:pt x="1593" y="878"/>
                  </a:lnTo>
                  <a:lnTo>
                    <a:pt x="1616" y="875"/>
                  </a:lnTo>
                  <a:lnTo>
                    <a:pt x="1625" y="874"/>
                  </a:lnTo>
                  <a:lnTo>
                    <a:pt x="1636" y="870"/>
                  </a:lnTo>
                  <a:lnTo>
                    <a:pt x="1644" y="866"/>
                  </a:lnTo>
                  <a:lnTo>
                    <a:pt x="1652" y="860"/>
                  </a:lnTo>
                  <a:lnTo>
                    <a:pt x="1658" y="854"/>
                  </a:lnTo>
                  <a:lnTo>
                    <a:pt x="1664" y="846"/>
                  </a:lnTo>
                  <a:lnTo>
                    <a:pt x="1668" y="836"/>
                  </a:lnTo>
                  <a:lnTo>
                    <a:pt x="1670" y="824"/>
                  </a:lnTo>
                  <a:lnTo>
                    <a:pt x="1670" y="811"/>
                  </a:lnTo>
                  <a:lnTo>
                    <a:pt x="1670" y="797"/>
                  </a:lnTo>
                  <a:lnTo>
                    <a:pt x="1668" y="778"/>
                  </a:lnTo>
                  <a:lnTo>
                    <a:pt x="1662" y="759"/>
                  </a:lnTo>
                  <a:lnTo>
                    <a:pt x="1660" y="735"/>
                  </a:lnTo>
                  <a:lnTo>
                    <a:pt x="1660" y="717"/>
                  </a:lnTo>
                  <a:lnTo>
                    <a:pt x="1661" y="699"/>
                  </a:lnTo>
                  <a:lnTo>
                    <a:pt x="1664" y="686"/>
                  </a:lnTo>
                  <a:lnTo>
                    <a:pt x="1666" y="675"/>
                  </a:lnTo>
                  <a:lnTo>
                    <a:pt x="1672" y="667"/>
                  </a:lnTo>
                  <a:lnTo>
                    <a:pt x="1678" y="661"/>
                  </a:lnTo>
                  <a:lnTo>
                    <a:pt x="1685" y="655"/>
                  </a:lnTo>
                  <a:lnTo>
                    <a:pt x="1693" y="653"/>
                  </a:lnTo>
                  <a:lnTo>
                    <a:pt x="1701" y="651"/>
                  </a:lnTo>
                  <a:lnTo>
                    <a:pt x="1709" y="651"/>
                  </a:lnTo>
                  <a:lnTo>
                    <a:pt x="1718" y="651"/>
                  </a:lnTo>
                  <a:lnTo>
                    <a:pt x="1736" y="654"/>
                  </a:lnTo>
                  <a:lnTo>
                    <a:pt x="1753" y="657"/>
                  </a:lnTo>
                  <a:lnTo>
                    <a:pt x="1770" y="659"/>
                  </a:lnTo>
                  <a:lnTo>
                    <a:pt x="1786" y="661"/>
                  </a:lnTo>
                  <a:lnTo>
                    <a:pt x="1800" y="661"/>
                  </a:lnTo>
                  <a:lnTo>
                    <a:pt x="1813" y="661"/>
                  </a:lnTo>
                  <a:lnTo>
                    <a:pt x="1825" y="659"/>
                  </a:lnTo>
                  <a:lnTo>
                    <a:pt x="1834" y="657"/>
                  </a:lnTo>
                  <a:lnTo>
                    <a:pt x="1844" y="654"/>
                  </a:lnTo>
                  <a:lnTo>
                    <a:pt x="1852" y="651"/>
                  </a:lnTo>
                  <a:lnTo>
                    <a:pt x="1860" y="647"/>
                  </a:lnTo>
                  <a:lnTo>
                    <a:pt x="1866" y="643"/>
                  </a:lnTo>
                  <a:lnTo>
                    <a:pt x="1872" y="638"/>
                  </a:lnTo>
                  <a:lnTo>
                    <a:pt x="1876" y="633"/>
                  </a:lnTo>
                  <a:lnTo>
                    <a:pt x="1884" y="622"/>
                  </a:lnTo>
                  <a:lnTo>
                    <a:pt x="1889" y="609"/>
                  </a:lnTo>
                  <a:lnTo>
                    <a:pt x="1897" y="583"/>
                  </a:lnTo>
                  <a:lnTo>
                    <a:pt x="1905" y="559"/>
                  </a:lnTo>
                  <a:lnTo>
                    <a:pt x="1910" y="549"/>
                  </a:lnTo>
                  <a:lnTo>
                    <a:pt x="1917" y="541"/>
                  </a:lnTo>
                  <a:lnTo>
                    <a:pt x="1921" y="537"/>
                  </a:lnTo>
                  <a:lnTo>
                    <a:pt x="1926" y="534"/>
                  </a:lnTo>
                  <a:lnTo>
                    <a:pt x="1933" y="531"/>
                  </a:lnTo>
                  <a:lnTo>
                    <a:pt x="1939" y="530"/>
                  </a:lnTo>
                  <a:lnTo>
                    <a:pt x="1950" y="527"/>
                  </a:lnTo>
                  <a:lnTo>
                    <a:pt x="1961" y="525"/>
                  </a:lnTo>
                  <a:lnTo>
                    <a:pt x="1971" y="522"/>
                  </a:lnTo>
                  <a:lnTo>
                    <a:pt x="1981" y="517"/>
                  </a:lnTo>
                  <a:lnTo>
                    <a:pt x="1990" y="513"/>
                  </a:lnTo>
                  <a:lnTo>
                    <a:pt x="1999" y="507"/>
                  </a:lnTo>
                  <a:lnTo>
                    <a:pt x="2007" y="501"/>
                  </a:lnTo>
                  <a:lnTo>
                    <a:pt x="2015" y="494"/>
                  </a:lnTo>
                  <a:lnTo>
                    <a:pt x="2029" y="481"/>
                  </a:lnTo>
                  <a:lnTo>
                    <a:pt x="2042" y="465"/>
                  </a:lnTo>
                  <a:lnTo>
                    <a:pt x="2051" y="449"/>
                  </a:lnTo>
                  <a:lnTo>
                    <a:pt x="2061" y="433"/>
                  </a:lnTo>
                  <a:lnTo>
                    <a:pt x="2067" y="415"/>
                  </a:lnTo>
                  <a:lnTo>
                    <a:pt x="2071" y="398"/>
                  </a:lnTo>
                  <a:lnTo>
                    <a:pt x="2075" y="382"/>
                  </a:lnTo>
                  <a:lnTo>
                    <a:pt x="2075" y="367"/>
                  </a:lnTo>
                  <a:lnTo>
                    <a:pt x="2074" y="354"/>
                  </a:lnTo>
                  <a:lnTo>
                    <a:pt x="2071" y="342"/>
                  </a:lnTo>
                  <a:lnTo>
                    <a:pt x="2070" y="337"/>
                  </a:lnTo>
                  <a:lnTo>
                    <a:pt x="2066" y="333"/>
                  </a:lnTo>
                  <a:lnTo>
                    <a:pt x="2063" y="329"/>
                  </a:lnTo>
                  <a:lnTo>
                    <a:pt x="2059" y="325"/>
                  </a:lnTo>
                  <a:lnTo>
                    <a:pt x="2043" y="333"/>
                  </a:lnTo>
                  <a:lnTo>
                    <a:pt x="2029" y="339"/>
                  </a:lnTo>
                  <a:lnTo>
                    <a:pt x="2014" y="345"/>
                  </a:lnTo>
                  <a:lnTo>
                    <a:pt x="2002" y="347"/>
                  </a:lnTo>
                  <a:lnTo>
                    <a:pt x="1990" y="349"/>
                  </a:lnTo>
                  <a:lnTo>
                    <a:pt x="1979" y="350"/>
                  </a:lnTo>
                  <a:lnTo>
                    <a:pt x="1969" y="349"/>
                  </a:lnTo>
                  <a:lnTo>
                    <a:pt x="1961" y="346"/>
                  </a:lnTo>
                  <a:lnTo>
                    <a:pt x="1951" y="343"/>
                  </a:lnTo>
                  <a:lnTo>
                    <a:pt x="1943" y="341"/>
                  </a:lnTo>
                  <a:lnTo>
                    <a:pt x="1937" y="335"/>
                  </a:lnTo>
                  <a:lnTo>
                    <a:pt x="1930" y="331"/>
                  </a:lnTo>
                  <a:lnTo>
                    <a:pt x="1917" y="319"/>
                  </a:lnTo>
                  <a:lnTo>
                    <a:pt x="1905" y="307"/>
                  </a:lnTo>
                  <a:lnTo>
                    <a:pt x="1893" y="295"/>
                  </a:lnTo>
                  <a:lnTo>
                    <a:pt x="1881" y="283"/>
                  </a:lnTo>
                  <a:lnTo>
                    <a:pt x="1874" y="278"/>
                  </a:lnTo>
                  <a:lnTo>
                    <a:pt x="1868" y="274"/>
                  </a:lnTo>
                  <a:lnTo>
                    <a:pt x="1860" y="270"/>
                  </a:lnTo>
                  <a:lnTo>
                    <a:pt x="1852" y="267"/>
                  </a:lnTo>
                  <a:lnTo>
                    <a:pt x="1844" y="266"/>
                  </a:lnTo>
                  <a:lnTo>
                    <a:pt x="1834" y="265"/>
                  </a:lnTo>
                  <a:lnTo>
                    <a:pt x="1824" y="265"/>
                  </a:lnTo>
                  <a:lnTo>
                    <a:pt x="1813" y="267"/>
                  </a:lnTo>
                  <a:lnTo>
                    <a:pt x="1801" y="270"/>
                  </a:lnTo>
                  <a:lnTo>
                    <a:pt x="1788" y="274"/>
                  </a:lnTo>
                  <a:lnTo>
                    <a:pt x="1774" y="281"/>
                  </a:lnTo>
                  <a:lnTo>
                    <a:pt x="1758" y="289"/>
                  </a:lnTo>
                  <a:lnTo>
                    <a:pt x="1752" y="293"/>
                  </a:lnTo>
                  <a:lnTo>
                    <a:pt x="1745" y="295"/>
                  </a:lnTo>
                  <a:lnTo>
                    <a:pt x="1741" y="297"/>
                  </a:lnTo>
                  <a:lnTo>
                    <a:pt x="1740" y="295"/>
                  </a:lnTo>
                  <a:lnTo>
                    <a:pt x="1738" y="294"/>
                  </a:lnTo>
                  <a:lnTo>
                    <a:pt x="1738" y="291"/>
                  </a:lnTo>
                  <a:lnTo>
                    <a:pt x="1740" y="287"/>
                  </a:lnTo>
                  <a:lnTo>
                    <a:pt x="1741" y="282"/>
                  </a:lnTo>
                  <a:lnTo>
                    <a:pt x="1756" y="253"/>
                  </a:lnTo>
                  <a:lnTo>
                    <a:pt x="1773" y="210"/>
                  </a:lnTo>
                  <a:lnTo>
                    <a:pt x="1777" y="198"/>
                  </a:lnTo>
                  <a:lnTo>
                    <a:pt x="1780" y="186"/>
                  </a:lnTo>
                  <a:lnTo>
                    <a:pt x="1782" y="173"/>
                  </a:lnTo>
                  <a:lnTo>
                    <a:pt x="1784" y="160"/>
                  </a:lnTo>
                  <a:lnTo>
                    <a:pt x="1784" y="146"/>
                  </a:lnTo>
                  <a:lnTo>
                    <a:pt x="1782" y="133"/>
                  </a:lnTo>
                  <a:lnTo>
                    <a:pt x="1781" y="120"/>
                  </a:lnTo>
                  <a:lnTo>
                    <a:pt x="1777" y="105"/>
                  </a:lnTo>
                  <a:lnTo>
                    <a:pt x="1772" y="92"/>
                  </a:lnTo>
                  <a:lnTo>
                    <a:pt x="1764" y="78"/>
                  </a:lnTo>
                  <a:lnTo>
                    <a:pt x="1754" y="65"/>
                  </a:lnTo>
                  <a:lnTo>
                    <a:pt x="1744" y="50"/>
                  </a:lnTo>
                  <a:lnTo>
                    <a:pt x="1730" y="38"/>
                  </a:lnTo>
                  <a:lnTo>
                    <a:pt x="1714" y="25"/>
                  </a:lnTo>
                  <a:lnTo>
                    <a:pt x="1696" y="12"/>
                  </a:lnTo>
                  <a:lnTo>
                    <a:pt x="1674" y="0"/>
                  </a:lnTo>
                  <a:lnTo>
                    <a:pt x="1618" y="32"/>
                  </a:lnTo>
                  <a:lnTo>
                    <a:pt x="1565" y="61"/>
                  </a:lnTo>
                  <a:lnTo>
                    <a:pt x="1540" y="76"/>
                  </a:lnTo>
                  <a:lnTo>
                    <a:pt x="1514" y="90"/>
                  </a:lnTo>
                  <a:lnTo>
                    <a:pt x="1492" y="106"/>
                  </a:lnTo>
                  <a:lnTo>
                    <a:pt x="1470" y="124"/>
                  </a:lnTo>
                  <a:lnTo>
                    <a:pt x="1460" y="133"/>
                  </a:lnTo>
                  <a:lnTo>
                    <a:pt x="1449" y="142"/>
                  </a:lnTo>
                  <a:lnTo>
                    <a:pt x="1441" y="153"/>
                  </a:lnTo>
                  <a:lnTo>
                    <a:pt x="1432" y="164"/>
                  </a:lnTo>
                  <a:lnTo>
                    <a:pt x="1424" y="176"/>
                  </a:lnTo>
                  <a:lnTo>
                    <a:pt x="1416" y="188"/>
                  </a:lnTo>
                  <a:lnTo>
                    <a:pt x="1408" y="200"/>
                  </a:lnTo>
                  <a:lnTo>
                    <a:pt x="1402" y="214"/>
                  </a:lnTo>
                  <a:lnTo>
                    <a:pt x="1396" y="227"/>
                  </a:lnTo>
                  <a:lnTo>
                    <a:pt x="1390" y="243"/>
                  </a:lnTo>
                  <a:lnTo>
                    <a:pt x="1386" y="259"/>
                  </a:lnTo>
                  <a:lnTo>
                    <a:pt x="1382" y="277"/>
                  </a:lnTo>
                  <a:lnTo>
                    <a:pt x="1378" y="294"/>
                  </a:lnTo>
                  <a:lnTo>
                    <a:pt x="1376" y="314"/>
                  </a:lnTo>
                  <a:lnTo>
                    <a:pt x="1374" y="334"/>
                  </a:lnTo>
                  <a:lnTo>
                    <a:pt x="1373" y="355"/>
                  </a:lnTo>
                  <a:lnTo>
                    <a:pt x="1378" y="354"/>
                  </a:lnTo>
                  <a:lnTo>
                    <a:pt x="1390" y="351"/>
                  </a:lnTo>
                  <a:lnTo>
                    <a:pt x="1409" y="349"/>
                  </a:lnTo>
                  <a:lnTo>
                    <a:pt x="1433" y="346"/>
                  </a:lnTo>
                  <a:lnTo>
                    <a:pt x="1446" y="346"/>
                  </a:lnTo>
                  <a:lnTo>
                    <a:pt x="1461" y="346"/>
                  </a:lnTo>
                  <a:lnTo>
                    <a:pt x="1476" y="347"/>
                  </a:lnTo>
                  <a:lnTo>
                    <a:pt x="1490" y="350"/>
                  </a:lnTo>
                  <a:lnTo>
                    <a:pt x="1505" y="354"/>
                  </a:lnTo>
                  <a:lnTo>
                    <a:pt x="1520" y="359"/>
                  </a:lnTo>
                  <a:lnTo>
                    <a:pt x="1534" y="365"/>
                  </a:lnTo>
                  <a:lnTo>
                    <a:pt x="1548" y="374"/>
                  </a:lnTo>
                  <a:lnTo>
                    <a:pt x="1546" y="402"/>
                  </a:lnTo>
                  <a:lnTo>
                    <a:pt x="1544" y="425"/>
                  </a:lnTo>
                  <a:lnTo>
                    <a:pt x="1542" y="434"/>
                  </a:lnTo>
                  <a:lnTo>
                    <a:pt x="1541" y="443"/>
                  </a:lnTo>
                  <a:lnTo>
                    <a:pt x="1538" y="450"/>
                  </a:lnTo>
                  <a:lnTo>
                    <a:pt x="1534" y="457"/>
                  </a:lnTo>
                  <a:lnTo>
                    <a:pt x="1530" y="462"/>
                  </a:lnTo>
                  <a:lnTo>
                    <a:pt x="1525" y="466"/>
                  </a:lnTo>
                  <a:lnTo>
                    <a:pt x="1517" y="469"/>
                  </a:lnTo>
                  <a:lnTo>
                    <a:pt x="1509" y="471"/>
                  </a:lnTo>
                  <a:lnTo>
                    <a:pt x="1498" y="474"/>
                  </a:lnTo>
                  <a:lnTo>
                    <a:pt x="1488" y="475"/>
                  </a:lnTo>
                  <a:lnTo>
                    <a:pt x="1473" y="475"/>
                  </a:lnTo>
                  <a:lnTo>
                    <a:pt x="1457" y="475"/>
                  </a:lnTo>
                  <a:lnTo>
                    <a:pt x="1448" y="475"/>
                  </a:lnTo>
                  <a:lnTo>
                    <a:pt x="1437" y="473"/>
                  </a:lnTo>
                  <a:lnTo>
                    <a:pt x="1426" y="467"/>
                  </a:lnTo>
                  <a:lnTo>
                    <a:pt x="1416" y="463"/>
                  </a:lnTo>
                  <a:lnTo>
                    <a:pt x="1390" y="451"/>
                  </a:lnTo>
                  <a:lnTo>
                    <a:pt x="1362" y="439"/>
                  </a:lnTo>
                  <a:lnTo>
                    <a:pt x="1346" y="434"/>
                  </a:lnTo>
                  <a:lnTo>
                    <a:pt x="1329" y="430"/>
                  </a:lnTo>
                  <a:lnTo>
                    <a:pt x="1310" y="427"/>
                  </a:lnTo>
                  <a:lnTo>
                    <a:pt x="1290" y="427"/>
                  </a:lnTo>
                  <a:lnTo>
                    <a:pt x="1268" y="429"/>
                  </a:lnTo>
                  <a:lnTo>
                    <a:pt x="1242" y="434"/>
                  </a:lnTo>
                  <a:lnTo>
                    <a:pt x="1216" y="441"/>
                  </a:lnTo>
                  <a:lnTo>
                    <a:pt x="1186" y="451"/>
                  </a:lnTo>
                  <a:lnTo>
                    <a:pt x="1168" y="473"/>
                  </a:lnTo>
                  <a:lnTo>
                    <a:pt x="1148" y="491"/>
                  </a:lnTo>
                  <a:lnTo>
                    <a:pt x="1127" y="511"/>
                  </a:lnTo>
                  <a:lnTo>
                    <a:pt x="1107" y="529"/>
                  </a:lnTo>
                  <a:lnTo>
                    <a:pt x="1064" y="563"/>
                  </a:lnTo>
                  <a:lnTo>
                    <a:pt x="1020" y="597"/>
                  </a:lnTo>
                  <a:lnTo>
                    <a:pt x="932" y="658"/>
                  </a:lnTo>
                  <a:lnTo>
                    <a:pt x="841" y="717"/>
                  </a:lnTo>
                  <a:lnTo>
                    <a:pt x="796" y="746"/>
                  </a:lnTo>
                  <a:lnTo>
                    <a:pt x="752" y="777"/>
                  </a:lnTo>
                  <a:lnTo>
                    <a:pt x="709" y="809"/>
                  </a:lnTo>
                  <a:lnTo>
                    <a:pt x="668" y="842"/>
                  </a:lnTo>
                  <a:lnTo>
                    <a:pt x="647" y="859"/>
                  </a:lnTo>
                  <a:lnTo>
                    <a:pt x="627" y="876"/>
                  </a:lnTo>
                  <a:lnTo>
                    <a:pt x="608" y="895"/>
                  </a:lnTo>
                  <a:lnTo>
                    <a:pt x="589" y="914"/>
                  </a:lnTo>
                  <a:lnTo>
                    <a:pt x="571" y="934"/>
                  </a:lnTo>
                  <a:lnTo>
                    <a:pt x="552" y="955"/>
                  </a:lnTo>
                  <a:lnTo>
                    <a:pt x="535" y="976"/>
                  </a:lnTo>
                  <a:lnTo>
                    <a:pt x="519" y="999"/>
                  </a:lnTo>
                  <a:lnTo>
                    <a:pt x="500" y="1028"/>
                  </a:lnTo>
                  <a:lnTo>
                    <a:pt x="483" y="1062"/>
                  </a:lnTo>
                  <a:lnTo>
                    <a:pt x="465" y="1096"/>
                  </a:lnTo>
                  <a:lnTo>
                    <a:pt x="448" y="1134"/>
                  </a:lnTo>
                  <a:lnTo>
                    <a:pt x="431" y="1171"/>
                  </a:lnTo>
                  <a:lnTo>
                    <a:pt x="412" y="1208"/>
                  </a:lnTo>
                  <a:lnTo>
                    <a:pt x="393" y="1243"/>
                  </a:lnTo>
                  <a:lnTo>
                    <a:pt x="373" y="1276"/>
                  </a:lnTo>
                  <a:lnTo>
                    <a:pt x="343" y="1324"/>
                  </a:lnTo>
                  <a:lnTo>
                    <a:pt x="314" y="1368"/>
                  </a:lnTo>
                  <a:lnTo>
                    <a:pt x="287" y="1407"/>
                  </a:lnTo>
                  <a:lnTo>
                    <a:pt x="264" y="1440"/>
                  </a:lnTo>
                  <a:lnTo>
                    <a:pt x="255" y="1456"/>
                  </a:lnTo>
                  <a:lnTo>
                    <a:pt x="248" y="1469"/>
                  </a:lnTo>
                  <a:lnTo>
                    <a:pt x="242" y="1483"/>
                  </a:lnTo>
                  <a:lnTo>
                    <a:pt x="238" y="1493"/>
                  </a:lnTo>
                  <a:lnTo>
                    <a:pt x="235" y="1503"/>
                  </a:lnTo>
                  <a:lnTo>
                    <a:pt x="235" y="1511"/>
                  </a:lnTo>
                  <a:lnTo>
                    <a:pt x="236" y="1515"/>
                  </a:lnTo>
                  <a:lnTo>
                    <a:pt x="238" y="1519"/>
                  </a:lnTo>
                  <a:lnTo>
                    <a:pt x="239" y="1521"/>
                  </a:lnTo>
                  <a:lnTo>
                    <a:pt x="242" y="1523"/>
                  </a:lnTo>
                  <a:lnTo>
                    <a:pt x="259" y="1536"/>
                  </a:lnTo>
                  <a:lnTo>
                    <a:pt x="274" y="1545"/>
                  </a:lnTo>
                  <a:lnTo>
                    <a:pt x="287" y="1553"/>
                  </a:lnTo>
                  <a:lnTo>
                    <a:pt x="299" y="1560"/>
                  </a:lnTo>
                  <a:lnTo>
                    <a:pt x="310" y="1564"/>
                  </a:lnTo>
                  <a:lnTo>
                    <a:pt x="319" y="1567"/>
                  </a:lnTo>
                  <a:lnTo>
                    <a:pt x="328" y="1569"/>
                  </a:lnTo>
                  <a:lnTo>
                    <a:pt x="338" y="1569"/>
                  </a:lnTo>
                  <a:lnTo>
                    <a:pt x="355" y="1571"/>
                  </a:lnTo>
                  <a:lnTo>
                    <a:pt x="375" y="1569"/>
                  </a:lnTo>
                  <a:lnTo>
                    <a:pt x="397" y="1569"/>
                  </a:lnTo>
                  <a:lnTo>
                    <a:pt x="428" y="1572"/>
                  </a:lnTo>
                  <a:lnTo>
                    <a:pt x="435" y="1568"/>
                  </a:lnTo>
                  <a:lnTo>
                    <a:pt x="441" y="1565"/>
                  </a:lnTo>
                  <a:lnTo>
                    <a:pt x="448" y="1564"/>
                  </a:lnTo>
                  <a:lnTo>
                    <a:pt x="455" y="1563"/>
                  </a:lnTo>
                  <a:lnTo>
                    <a:pt x="460" y="1564"/>
                  </a:lnTo>
                  <a:lnTo>
                    <a:pt x="465" y="1564"/>
                  </a:lnTo>
                  <a:lnTo>
                    <a:pt x="471" y="1565"/>
                  </a:lnTo>
                  <a:lnTo>
                    <a:pt x="475" y="1568"/>
                  </a:lnTo>
                  <a:lnTo>
                    <a:pt x="484" y="1573"/>
                  </a:lnTo>
                  <a:lnTo>
                    <a:pt x="491" y="1581"/>
                  </a:lnTo>
                  <a:lnTo>
                    <a:pt x="497" y="1591"/>
                  </a:lnTo>
                  <a:lnTo>
                    <a:pt x="503" y="1601"/>
                  </a:lnTo>
                  <a:lnTo>
                    <a:pt x="511" y="1623"/>
                  </a:lnTo>
                  <a:lnTo>
                    <a:pt x="515" y="1641"/>
                  </a:lnTo>
                  <a:lnTo>
                    <a:pt x="517" y="1656"/>
                  </a:lnTo>
                  <a:lnTo>
                    <a:pt x="519" y="1661"/>
                  </a:lnTo>
                  <a:lnTo>
                    <a:pt x="512" y="1668"/>
                  </a:lnTo>
                  <a:lnTo>
                    <a:pt x="508" y="1675"/>
                  </a:lnTo>
                  <a:lnTo>
                    <a:pt x="505" y="1683"/>
                  </a:lnTo>
                  <a:lnTo>
                    <a:pt x="503" y="1689"/>
                  </a:lnTo>
                  <a:lnTo>
                    <a:pt x="499" y="1705"/>
                  </a:lnTo>
                  <a:lnTo>
                    <a:pt x="495" y="1719"/>
                  </a:lnTo>
                  <a:lnTo>
                    <a:pt x="491" y="1724"/>
                  </a:lnTo>
                  <a:lnTo>
                    <a:pt x="484" y="1728"/>
                  </a:lnTo>
                  <a:lnTo>
                    <a:pt x="477" y="1731"/>
                  </a:lnTo>
                  <a:lnTo>
                    <a:pt x="468" y="1732"/>
                  </a:lnTo>
                  <a:lnTo>
                    <a:pt x="455" y="1732"/>
                  </a:lnTo>
                  <a:lnTo>
                    <a:pt x="440" y="1729"/>
                  </a:lnTo>
                  <a:lnTo>
                    <a:pt x="420" y="1724"/>
                  </a:lnTo>
                  <a:lnTo>
                    <a:pt x="397" y="1716"/>
                  </a:lnTo>
                  <a:lnTo>
                    <a:pt x="388" y="1729"/>
                  </a:lnTo>
                  <a:lnTo>
                    <a:pt x="379" y="1741"/>
                  </a:lnTo>
                  <a:lnTo>
                    <a:pt x="370" y="1751"/>
                  </a:lnTo>
                  <a:lnTo>
                    <a:pt x="359" y="1757"/>
                  </a:lnTo>
                  <a:lnTo>
                    <a:pt x="348" y="1764"/>
                  </a:lnTo>
                  <a:lnTo>
                    <a:pt x="338" y="1768"/>
                  </a:lnTo>
                  <a:lnTo>
                    <a:pt x="326" y="1769"/>
                  </a:lnTo>
                  <a:lnTo>
                    <a:pt x="315" y="1771"/>
                  </a:lnTo>
                  <a:lnTo>
                    <a:pt x="303" y="1769"/>
                  </a:lnTo>
                  <a:lnTo>
                    <a:pt x="291" y="1768"/>
                  </a:lnTo>
                  <a:lnTo>
                    <a:pt x="279" y="1764"/>
                  </a:lnTo>
                  <a:lnTo>
                    <a:pt x="267" y="1760"/>
                  </a:lnTo>
                  <a:lnTo>
                    <a:pt x="242" y="1749"/>
                  </a:lnTo>
                  <a:lnTo>
                    <a:pt x="218" y="1735"/>
                  </a:lnTo>
                  <a:lnTo>
                    <a:pt x="208" y="1731"/>
                  </a:lnTo>
                  <a:lnTo>
                    <a:pt x="202" y="1729"/>
                  </a:lnTo>
                  <a:lnTo>
                    <a:pt x="199" y="1731"/>
                  </a:lnTo>
                  <a:lnTo>
                    <a:pt x="198" y="1732"/>
                  </a:lnTo>
                  <a:lnTo>
                    <a:pt x="196" y="1735"/>
                  </a:lnTo>
                  <a:lnTo>
                    <a:pt x="195" y="1739"/>
                  </a:lnTo>
                  <a:lnTo>
                    <a:pt x="194" y="1747"/>
                  </a:lnTo>
                  <a:lnTo>
                    <a:pt x="194" y="1756"/>
                  </a:lnTo>
                  <a:lnTo>
                    <a:pt x="195" y="1769"/>
                  </a:lnTo>
                  <a:lnTo>
                    <a:pt x="196" y="1783"/>
                  </a:lnTo>
                  <a:lnTo>
                    <a:pt x="200" y="1816"/>
                  </a:lnTo>
                  <a:lnTo>
                    <a:pt x="202" y="1852"/>
                  </a:lnTo>
                  <a:lnTo>
                    <a:pt x="202" y="1871"/>
                  </a:lnTo>
                  <a:lnTo>
                    <a:pt x="200" y="1889"/>
                  </a:lnTo>
                  <a:lnTo>
                    <a:pt x="198" y="1908"/>
                  </a:lnTo>
                  <a:lnTo>
                    <a:pt x="194" y="1927"/>
                  </a:lnTo>
                  <a:lnTo>
                    <a:pt x="190" y="1936"/>
                  </a:lnTo>
                  <a:lnTo>
                    <a:pt x="186" y="1945"/>
                  </a:lnTo>
                  <a:lnTo>
                    <a:pt x="182" y="1953"/>
                  </a:lnTo>
                  <a:lnTo>
                    <a:pt x="176" y="1963"/>
                  </a:lnTo>
                  <a:lnTo>
                    <a:pt x="164" y="1977"/>
                  </a:lnTo>
                  <a:lnTo>
                    <a:pt x="151" y="1992"/>
                  </a:lnTo>
                  <a:lnTo>
                    <a:pt x="119" y="2020"/>
                  </a:lnTo>
                  <a:lnTo>
                    <a:pt x="86" y="2046"/>
                  </a:lnTo>
                  <a:lnTo>
                    <a:pt x="70" y="2061"/>
                  </a:lnTo>
                  <a:lnTo>
                    <a:pt x="54" y="2076"/>
                  </a:lnTo>
                  <a:lnTo>
                    <a:pt x="39" y="2092"/>
                  </a:lnTo>
                  <a:lnTo>
                    <a:pt x="27" y="2109"/>
                  </a:lnTo>
                  <a:lnTo>
                    <a:pt x="20" y="2118"/>
                  </a:lnTo>
                  <a:lnTo>
                    <a:pt x="16" y="2128"/>
                  </a:lnTo>
                  <a:lnTo>
                    <a:pt x="11" y="2138"/>
                  </a:lnTo>
                  <a:lnTo>
                    <a:pt x="7" y="2149"/>
                  </a:lnTo>
                  <a:lnTo>
                    <a:pt x="4" y="2160"/>
                  </a:lnTo>
                  <a:lnTo>
                    <a:pt x="2" y="2172"/>
                  </a:lnTo>
                  <a:lnTo>
                    <a:pt x="0" y="2185"/>
                  </a:lnTo>
                  <a:lnTo>
                    <a:pt x="0" y="2198"/>
                  </a:lnTo>
                  <a:lnTo>
                    <a:pt x="0" y="2204"/>
                  </a:lnTo>
                  <a:lnTo>
                    <a:pt x="2" y="2210"/>
                  </a:lnTo>
                  <a:lnTo>
                    <a:pt x="3" y="2218"/>
                  </a:lnTo>
                  <a:lnTo>
                    <a:pt x="7" y="2228"/>
                  </a:lnTo>
                  <a:lnTo>
                    <a:pt x="16" y="2226"/>
                  </a:lnTo>
                  <a:lnTo>
                    <a:pt x="26" y="2226"/>
                  </a:lnTo>
                  <a:lnTo>
                    <a:pt x="32" y="2228"/>
                  </a:lnTo>
                  <a:lnTo>
                    <a:pt x="38" y="2229"/>
                  </a:lnTo>
                  <a:lnTo>
                    <a:pt x="46" y="2232"/>
                  </a:lnTo>
                  <a:lnTo>
                    <a:pt x="55" y="2234"/>
                  </a:lnTo>
                  <a:lnTo>
                    <a:pt x="68" y="2234"/>
                  </a:lnTo>
                  <a:lnTo>
                    <a:pt x="83" y="2237"/>
                  </a:lnTo>
                  <a:lnTo>
                    <a:pt x="99" y="2241"/>
                  </a:lnTo>
                  <a:lnTo>
                    <a:pt x="115" y="2248"/>
                  </a:lnTo>
                  <a:lnTo>
                    <a:pt x="132" y="2254"/>
                  </a:lnTo>
                  <a:lnTo>
                    <a:pt x="151" y="2262"/>
                  </a:lnTo>
                  <a:lnTo>
                    <a:pt x="168" y="2272"/>
                  </a:lnTo>
                  <a:lnTo>
                    <a:pt x="184" y="2282"/>
                  </a:lnTo>
                  <a:lnTo>
                    <a:pt x="202" y="2293"/>
                  </a:lnTo>
                  <a:lnTo>
                    <a:pt x="216" y="2305"/>
                  </a:lnTo>
                  <a:lnTo>
                    <a:pt x="230" y="2317"/>
                  </a:lnTo>
                  <a:lnTo>
                    <a:pt x="242" y="2330"/>
                  </a:lnTo>
                  <a:lnTo>
                    <a:pt x="252" y="2344"/>
                  </a:lnTo>
                  <a:lnTo>
                    <a:pt x="259" y="2357"/>
                  </a:lnTo>
                  <a:lnTo>
                    <a:pt x="262" y="2364"/>
                  </a:lnTo>
                  <a:lnTo>
                    <a:pt x="264" y="2370"/>
                  </a:lnTo>
                  <a:lnTo>
                    <a:pt x="266" y="2377"/>
                  </a:lnTo>
                  <a:lnTo>
                    <a:pt x="266" y="2385"/>
                  </a:lnTo>
                  <a:lnTo>
                    <a:pt x="266" y="2396"/>
                  </a:lnTo>
                  <a:lnTo>
                    <a:pt x="264" y="2405"/>
                  </a:lnTo>
                  <a:lnTo>
                    <a:pt x="262" y="2413"/>
                  </a:lnTo>
                  <a:lnTo>
                    <a:pt x="260" y="2420"/>
                  </a:lnTo>
                  <a:lnTo>
                    <a:pt x="254" y="2432"/>
                  </a:lnTo>
                  <a:lnTo>
                    <a:pt x="247" y="2441"/>
                  </a:lnTo>
                  <a:lnTo>
                    <a:pt x="239" y="2449"/>
                  </a:lnTo>
                  <a:lnTo>
                    <a:pt x="232" y="2457"/>
                  </a:lnTo>
                  <a:lnTo>
                    <a:pt x="227" y="2465"/>
                  </a:lnTo>
                  <a:lnTo>
                    <a:pt x="223" y="2474"/>
                  </a:lnTo>
                  <a:lnTo>
                    <a:pt x="220" y="2484"/>
                  </a:lnTo>
                  <a:lnTo>
                    <a:pt x="219" y="2492"/>
                  </a:lnTo>
                  <a:lnTo>
                    <a:pt x="219" y="2500"/>
                  </a:lnTo>
                  <a:lnTo>
                    <a:pt x="222" y="2508"/>
                  </a:lnTo>
                  <a:lnTo>
                    <a:pt x="223" y="2516"/>
                  </a:lnTo>
                  <a:lnTo>
                    <a:pt x="224" y="2524"/>
                  </a:lnTo>
                  <a:lnTo>
                    <a:pt x="224" y="2532"/>
                  </a:lnTo>
                  <a:lnTo>
                    <a:pt x="223" y="2541"/>
                  </a:lnTo>
                  <a:lnTo>
                    <a:pt x="218" y="2554"/>
                  </a:lnTo>
                  <a:lnTo>
                    <a:pt x="212" y="2566"/>
                  </a:lnTo>
                  <a:lnTo>
                    <a:pt x="206" y="2578"/>
                  </a:lnTo>
                  <a:lnTo>
                    <a:pt x="198" y="2590"/>
                  </a:lnTo>
                  <a:lnTo>
                    <a:pt x="182" y="2611"/>
                  </a:lnTo>
                  <a:lnTo>
                    <a:pt x="166" y="2633"/>
                  </a:lnTo>
                  <a:lnTo>
                    <a:pt x="159" y="2643"/>
                  </a:lnTo>
                  <a:lnTo>
                    <a:pt x="151" y="2654"/>
                  </a:lnTo>
                  <a:lnTo>
                    <a:pt x="144" y="2666"/>
                  </a:lnTo>
                  <a:lnTo>
                    <a:pt x="139" y="2678"/>
                  </a:lnTo>
                  <a:lnTo>
                    <a:pt x="134" y="2690"/>
                  </a:lnTo>
                  <a:lnTo>
                    <a:pt x="130" y="2703"/>
                  </a:lnTo>
                  <a:lnTo>
                    <a:pt x="128" y="2718"/>
                  </a:lnTo>
                  <a:lnTo>
                    <a:pt x="127" y="2734"/>
                  </a:lnTo>
                  <a:lnTo>
                    <a:pt x="127" y="2742"/>
                  </a:lnTo>
                  <a:lnTo>
                    <a:pt x="128" y="2750"/>
                  </a:lnTo>
                  <a:lnTo>
                    <a:pt x="130" y="2757"/>
                  </a:lnTo>
                  <a:lnTo>
                    <a:pt x="131" y="2762"/>
                  </a:lnTo>
                  <a:lnTo>
                    <a:pt x="134" y="2767"/>
                  </a:lnTo>
                  <a:lnTo>
                    <a:pt x="136" y="2771"/>
                  </a:lnTo>
                  <a:lnTo>
                    <a:pt x="140" y="2775"/>
                  </a:lnTo>
                  <a:lnTo>
                    <a:pt x="144" y="2778"/>
                  </a:lnTo>
                  <a:lnTo>
                    <a:pt x="154" y="2782"/>
                  </a:lnTo>
                  <a:lnTo>
                    <a:pt x="166" y="2783"/>
                  </a:lnTo>
                  <a:lnTo>
                    <a:pt x="178" y="2783"/>
                  </a:lnTo>
                  <a:lnTo>
                    <a:pt x="194" y="2782"/>
                  </a:lnTo>
                  <a:lnTo>
                    <a:pt x="196" y="2790"/>
                  </a:lnTo>
                  <a:lnTo>
                    <a:pt x="199" y="2799"/>
                  </a:lnTo>
                  <a:lnTo>
                    <a:pt x="200" y="2806"/>
                  </a:lnTo>
                  <a:lnTo>
                    <a:pt x="200" y="2814"/>
                  </a:lnTo>
                  <a:lnTo>
                    <a:pt x="200" y="2829"/>
                  </a:lnTo>
                  <a:lnTo>
                    <a:pt x="199" y="2842"/>
                  </a:lnTo>
                  <a:lnTo>
                    <a:pt x="200" y="2846"/>
                  </a:lnTo>
                  <a:lnTo>
                    <a:pt x="202" y="2849"/>
                  </a:lnTo>
                  <a:lnTo>
                    <a:pt x="203" y="2853"/>
                  </a:lnTo>
                  <a:lnTo>
                    <a:pt x="207" y="2857"/>
                  </a:lnTo>
                  <a:lnTo>
                    <a:pt x="215" y="2865"/>
                  </a:lnTo>
                  <a:lnTo>
                    <a:pt x="227" y="2873"/>
                  </a:lnTo>
                  <a:lnTo>
                    <a:pt x="240" y="2879"/>
                  </a:lnTo>
                  <a:lnTo>
                    <a:pt x="255" y="2885"/>
                  </a:lnTo>
                  <a:lnTo>
                    <a:pt x="272" y="2889"/>
                  </a:lnTo>
                  <a:lnTo>
                    <a:pt x="290" y="2890"/>
                  </a:lnTo>
                  <a:lnTo>
                    <a:pt x="300" y="2890"/>
                  </a:lnTo>
                  <a:lnTo>
                    <a:pt x="311" y="2887"/>
                  </a:lnTo>
                  <a:lnTo>
                    <a:pt x="322" y="2885"/>
                  </a:lnTo>
                  <a:lnTo>
                    <a:pt x="332" y="2881"/>
                  </a:lnTo>
                  <a:lnTo>
                    <a:pt x="342" y="2878"/>
                  </a:lnTo>
                  <a:lnTo>
                    <a:pt x="352" y="2875"/>
                  </a:lnTo>
                  <a:lnTo>
                    <a:pt x="363" y="2873"/>
                  </a:lnTo>
                  <a:lnTo>
                    <a:pt x="373" y="2873"/>
                  </a:lnTo>
                  <a:lnTo>
                    <a:pt x="389" y="2873"/>
                  </a:lnTo>
                  <a:lnTo>
                    <a:pt x="403" y="2877"/>
                  </a:lnTo>
                  <a:lnTo>
                    <a:pt x="412" y="2881"/>
                  </a:lnTo>
                  <a:lnTo>
                    <a:pt x="421" y="2887"/>
                  </a:lnTo>
                  <a:lnTo>
                    <a:pt x="428" y="2895"/>
                  </a:lnTo>
                  <a:lnTo>
                    <a:pt x="433" y="2903"/>
                  </a:lnTo>
                  <a:lnTo>
                    <a:pt x="437" y="2913"/>
                  </a:lnTo>
                  <a:lnTo>
                    <a:pt x="441" y="2922"/>
                  </a:lnTo>
                  <a:lnTo>
                    <a:pt x="448" y="2941"/>
                  </a:lnTo>
                  <a:lnTo>
                    <a:pt x="455" y="2958"/>
                  </a:lnTo>
                  <a:lnTo>
                    <a:pt x="460" y="2966"/>
                  </a:lnTo>
                  <a:lnTo>
                    <a:pt x="465" y="2973"/>
                  </a:lnTo>
                  <a:lnTo>
                    <a:pt x="473" y="2977"/>
                  </a:lnTo>
                  <a:lnTo>
                    <a:pt x="483" y="2981"/>
                  </a:lnTo>
                  <a:lnTo>
                    <a:pt x="495" y="298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9" name="Freeform 87"/>
            <p:cNvSpPr/>
            <p:nvPr/>
          </p:nvSpPr>
          <p:spPr bwMode="auto">
            <a:xfrm>
              <a:off x="10120878" y="3783474"/>
              <a:ext cx="1262323" cy="882926"/>
            </a:xfrm>
            <a:custGeom>
              <a:avLst/>
              <a:gdLst>
                <a:gd name="T0" fmla="*/ 2296 w 2364"/>
                <a:gd name="T1" fmla="*/ 1318 h 1653"/>
                <a:gd name="T2" fmla="*/ 2214 w 2364"/>
                <a:gd name="T3" fmla="*/ 1214 h 1653"/>
                <a:gd name="T4" fmla="*/ 2139 w 2364"/>
                <a:gd name="T5" fmla="*/ 1206 h 1653"/>
                <a:gd name="T6" fmla="*/ 2071 w 2364"/>
                <a:gd name="T7" fmla="*/ 1165 h 1653"/>
                <a:gd name="T8" fmla="*/ 2039 w 2364"/>
                <a:gd name="T9" fmla="*/ 1060 h 1653"/>
                <a:gd name="T10" fmla="*/ 2055 w 2364"/>
                <a:gd name="T11" fmla="*/ 948 h 1653"/>
                <a:gd name="T12" fmla="*/ 2046 w 2364"/>
                <a:gd name="T13" fmla="*/ 881 h 1653"/>
                <a:gd name="T14" fmla="*/ 2118 w 2364"/>
                <a:gd name="T15" fmla="*/ 757 h 1653"/>
                <a:gd name="T16" fmla="*/ 2168 w 2364"/>
                <a:gd name="T17" fmla="*/ 653 h 1653"/>
                <a:gd name="T18" fmla="*/ 2155 w 2364"/>
                <a:gd name="T19" fmla="*/ 597 h 1653"/>
                <a:gd name="T20" fmla="*/ 2106 w 2364"/>
                <a:gd name="T21" fmla="*/ 548 h 1653"/>
                <a:gd name="T22" fmla="*/ 2227 w 2364"/>
                <a:gd name="T23" fmla="*/ 512 h 1653"/>
                <a:gd name="T24" fmla="*/ 2298 w 2364"/>
                <a:gd name="T25" fmla="*/ 448 h 1653"/>
                <a:gd name="T26" fmla="*/ 2207 w 2364"/>
                <a:gd name="T27" fmla="*/ 268 h 1653"/>
                <a:gd name="T28" fmla="*/ 2151 w 2364"/>
                <a:gd name="T29" fmla="*/ 245 h 1653"/>
                <a:gd name="T30" fmla="*/ 2075 w 2364"/>
                <a:gd name="T31" fmla="*/ 321 h 1653"/>
                <a:gd name="T32" fmla="*/ 2011 w 2364"/>
                <a:gd name="T33" fmla="*/ 376 h 1653"/>
                <a:gd name="T34" fmla="*/ 1967 w 2364"/>
                <a:gd name="T35" fmla="*/ 476 h 1653"/>
                <a:gd name="T36" fmla="*/ 1892 w 2364"/>
                <a:gd name="T37" fmla="*/ 531 h 1653"/>
                <a:gd name="T38" fmla="*/ 1835 w 2364"/>
                <a:gd name="T39" fmla="*/ 552 h 1653"/>
                <a:gd name="T40" fmla="*/ 1739 w 2364"/>
                <a:gd name="T41" fmla="*/ 483 h 1653"/>
                <a:gd name="T42" fmla="*/ 1654 w 2364"/>
                <a:gd name="T43" fmla="*/ 512 h 1653"/>
                <a:gd name="T44" fmla="*/ 1594 w 2364"/>
                <a:gd name="T45" fmla="*/ 469 h 1653"/>
                <a:gd name="T46" fmla="*/ 1630 w 2364"/>
                <a:gd name="T47" fmla="*/ 389 h 1653"/>
                <a:gd name="T48" fmla="*/ 1619 w 2364"/>
                <a:gd name="T49" fmla="*/ 328 h 1653"/>
                <a:gd name="T50" fmla="*/ 1635 w 2364"/>
                <a:gd name="T51" fmla="*/ 271 h 1653"/>
                <a:gd name="T52" fmla="*/ 1683 w 2364"/>
                <a:gd name="T53" fmla="*/ 50 h 1653"/>
                <a:gd name="T54" fmla="*/ 1651 w 2364"/>
                <a:gd name="T55" fmla="*/ 4 h 1653"/>
                <a:gd name="T56" fmla="*/ 1535 w 2364"/>
                <a:gd name="T57" fmla="*/ 27 h 1653"/>
                <a:gd name="T58" fmla="*/ 1365 w 2364"/>
                <a:gd name="T59" fmla="*/ 132 h 1653"/>
                <a:gd name="T60" fmla="*/ 1225 w 2364"/>
                <a:gd name="T61" fmla="*/ 281 h 1653"/>
                <a:gd name="T62" fmla="*/ 1099 w 2364"/>
                <a:gd name="T63" fmla="*/ 335 h 1653"/>
                <a:gd name="T64" fmla="*/ 962 w 2364"/>
                <a:gd name="T65" fmla="*/ 441 h 1653"/>
                <a:gd name="T66" fmla="*/ 837 w 2364"/>
                <a:gd name="T67" fmla="*/ 469 h 1653"/>
                <a:gd name="T68" fmla="*/ 673 w 2364"/>
                <a:gd name="T69" fmla="*/ 519 h 1653"/>
                <a:gd name="T70" fmla="*/ 552 w 2364"/>
                <a:gd name="T71" fmla="*/ 459 h 1653"/>
                <a:gd name="T72" fmla="*/ 421 w 2364"/>
                <a:gd name="T73" fmla="*/ 477 h 1653"/>
                <a:gd name="T74" fmla="*/ 199 w 2364"/>
                <a:gd name="T75" fmla="*/ 483 h 1653"/>
                <a:gd name="T76" fmla="*/ 76 w 2364"/>
                <a:gd name="T77" fmla="*/ 508 h 1653"/>
                <a:gd name="T78" fmla="*/ 0 w 2364"/>
                <a:gd name="T79" fmla="*/ 596 h 1653"/>
                <a:gd name="T80" fmla="*/ 51 w 2364"/>
                <a:gd name="T81" fmla="*/ 656 h 1653"/>
                <a:gd name="T82" fmla="*/ 124 w 2364"/>
                <a:gd name="T83" fmla="*/ 684 h 1653"/>
                <a:gd name="T84" fmla="*/ 109 w 2364"/>
                <a:gd name="T85" fmla="*/ 734 h 1653"/>
                <a:gd name="T86" fmla="*/ 143 w 2364"/>
                <a:gd name="T87" fmla="*/ 778 h 1653"/>
                <a:gd name="T88" fmla="*/ 236 w 2364"/>
                <a:gd name="T89" fmla="*/ 716 h 1653"/>
                <a:gd name="T90" fmla="*/ 290 w 2364"/>
                <a:gd name="T91" fmla="*/ 761 h 1653"/>
                <a:gd name="T92" fmla="*/ 338 w 2364"/>
                <a:gd name="T93" fmla="*/ 786 h 1653"/>
                <a:gd name="T94" fmla="*/ 377 w 2364"/>
                <a:gd name="T95" fmla="*/ 766 h 1653"/>
                <a:gd name="T96" fmla="*/ 445 w 2364"/>
                <a:gd name="T97" fmla="*/ 880 h 1653"/>
                <a:gd name="T98" fmla="*/ 444 w 2364"/>
                <a:gd name="T99" fmla="*/ 938 h 1653"/>
                <a:gd name="T100" fmla="*/ 518 w 2364"/>
                <a:gd name="T101" fmla="*/ 1008 h 1653"/>
                <a:gd name="T102" fmla="*/ 474 w 2364"/>
                <a:gd name="T103" fmla="*/ 1037 h 1653"/>
                <a:gd name="T104" fmla="*/ 498 w 2364"/>
                <a:gd name="T105" fmla="*/ 1084 h 1653"/>
                <a:gd name="T106" fmla="*/ 586 w 2364"/>
                <a:gd name="T107" fmla="*/ 1177 h 1653"/>
                <a:gd name="T108" fmla="*/ 765 w 2364"/>
                <a:gd name="T109" fmla="*/ 1124 h 1653"/>
                <a:gd name="T110" fmla="*/ 1002 w 2364"/>
                <a:gd name="T111" fmla="*/ 1085 h 1653"/>
                <a:gd name="T112" fmla="*/ 1133 w 2364"/>
                <a:gd name="T113" fmla="*/ 1072 h 1653"/>
                <a:gd name="T114" fmla="*/ 1365 w 2364"/>
                <a:gd name="T115" fmla="*/ 1218 h 1653"/>
                <a:gd name="T116" fmla="*/ 1786 w 2364"/>
                <a:gd name="T117" fmla="*/ 1627 h 1653"/>
                <a:gd name="T118" fmla="*/ 1875 w 2364"/>
                <a:gd name="T119" fmla="*/ 1651 h 1653"/>
                <a:gd name="T120" fmla="*/ 2043 w 2364"/>
                <a:gd name="T121" fmla="*/ 1565 h 1653"/>
                <a:gd name="T122" fmla="*/ 2282 w 2364"/>
                <a:gd name="T123" fmla="*/ 1566 h 16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64"/>
                <a:gd name="T187" fmla="*/ 0 h 1653"/>
                <a:gd name="T188" fmla="*/ 2364 w 2364"/>
                <a:gd name="T189" fmla="*/ 1653 h 165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64" h="1653" extrusionOk="0">
                  <a:moveTo>
                    <a:pt x="2364" y="1379"/>
                  </a:moveTo>
                  <a:lnTo>
                    <a:pt x="2358" y="1377"/>
                  </a:lnTo>
                  <a:lnTo>
                    <a:pt x="2350" y="1374"/>
                  </a:lnTo>
                  <a:lnTo>
                    <a:pt x="2343" y="1371"/>
                  </a:lnTo>
                  <a:lnTo>
                    <a:pt x="2336" y="1367"/>
                  </a:lnTo>
                  <a:lnTo>
                    <a:pt x="2326" y="1357"/>
                  </a:lnTo>
                  <a:lnTo>
                    <a:pt x="2315" y="1345"/>
                  </a:lnTo>
                  <a:lnTo>
                    <a:pt x="2306" y="1333"/>
                  </a:lnTo>
                  <a:lnTo>
                    <a:pt x="2296" y="1318"/>
                  </a:lnTo>
                  <a:lnTo>
                    <a:pt x="2288" y="1304"/>
                  </a:lnTo>
                  <a:lnTo>
                    <a:pt x="2280" y="1289"/>
                  </a:lnTo>
                  <a:lnTo>
                    <a:pt x="2271" y="1273"/>
                  </a:lnTo>
                  <a:lnTo>
                    <a:pt x="2263" y="1260"/>
                  </a:lnTo>
                  <a:lnTo>
                    <a:pt x="2254" y="1246"/>
                  </a:lnTo>
                  <a:lnTo>
                    <a:pt x="2244" y="1234"/>
                  </a:lnTo>
                  <a:lnTo>
                    <a:pt x="2232" y="1225"/>
                  </a:lnTo>
                  <a:lnTo>
                    <a:pt x="2220" y="1217"/>
                  </a:lnTo>
                  <a:lnTo>
                    <a:pt x="2214" y="1214"/>
                  </a:lnTo>
                  <a:lnTo>
                    <a:pt x="2206" y="1213"/>
                  </a:lnTo>
                  <a:lnTo>
                    <a:pt x="2199" y="1212"/>
                  </a:lnTo>
                  <a:lnTo>
                    <a:pt x="2190" y="1210"/>
                  </a:lnTo>
                  <a:lnTo>
                    <a:pt x="2180" y="1210"/>
                  </a:lnTo>
                  <a:lnTo>
                    <a:pt x="2175" y="1210"/>
                  </a:lnTo>
                  <a:lnTo>
                    <a:pt x="2167" y="1210"/>
                  </a:lnTo>
                  <a:lnTo>
                    <a:pt x="2154" y="1210"/>
                  </a:lnTo>
                  <a:lnTo>
                    <a:pt x="2146" y="1210"/>
                  </a:lnTo>
                  <a:lnTo>
                    <a:pt x="2139" y="1206"/>
                  </a:lnTo>
                  <a:lnTo>
                    <a:pt x="2134" y="1202"/>
                  </a:lnTo>
                  <a:lnTo>
                    <a:pt x="2130" y="1197"/>
                  </a:lnTo>
                  <a:lnTo>
                    <a:pt x="2123" y="1182"/>
                  </a:lnTo>
                  <a:lnTo>
                    <a:pt x="2118" y="1169"/>
                  </a:lnTo>
                  <a:lnTo>
                    <a:pt x="2106" y="1172"/>
                  </a:lnTo>
                  <a:lnTo>
                    <a:pt x="2095" y="1172"/>
                  </a:lnTo>
                  <a:lnTo>
                    <a:pt x="2086" y="1172"/>
                  </a:lnTo>
                  <a:lnTo>
                    <a:pt x="2078" y="1169"/>
                  </a:lnTo>
                  <a:lnTo>
                    <a:pt x="2071" y="1165"/>
                  </a:lnTo>
                  <a:lnTo>
                    <a:pt x="2064" y="1160"/>
                  </a:lnTo>
                  <a:lnTo>
                    <a:pt x="2059" y="1153"/>
                  </a:lnTo>
                  <a:lnTo>
                    <a:pt x="2054" y="1146"/>
                  </a:lnTo>
                  <a:lnTo>
                    <a:pt x="2050" y="1138"/>
                  </a:lnTo>
                  <a:lnTo>
                    <a:pt x="2047" y="1129"/>
                  </a:lnTo>
                  <a:lnTo>
                    <a:pt x="2044" y="1118"/>
                  </a:lnTo>
                  <a:lnTo>
                    <a:pt x="2043" y="1108"/>
                  </a:lnTo>
                  <a:lnTo>
                    <a:pt x="2040" y="1085"/>
                  </a:lnTo>
                  <a:lnTo>
                    <a:pt x="2039" y="1060"/>
                  </a:lnTo>
                  <a:lnTo>
                    <a:pt x="2040" y="1044"/>
                  </a:lnTo>
                  <a:lnTo>
                    <a:pt x="2043" y="1028"/>
                  </a:lnTo>
                  <a:lnTo>
                    <a:pt x="2048" y="1014"/>
                  </a:lnTo>
                  <a:lnTo>
                    <a:pt x="2054" y="1002"/>
                  </a:lnTo>
                  <a:lnTo>
                    <a:pt x="2066" y="980"/>
                  </a:lnTo>
                  <a:lnTo>
                    <a:pt x="2076" y="958"/>
                  </a:lnTo>
                  <a:lnTo>
                    <a:pt x="2068" y="956"/>
                  </a:lnTo>
                  <a:lnTo>
                    <a:pt x="2062" y="952"/>
                  </a:lnTo>
                  <a:lnTo>
                    <a:pt x="2055" y="948"/>
                  </a:lnTo>
                  <a:lnTo>
                    <a:pt x="2048" y="942"/>
                  </a:lnTo>
                  <a:lnTo>
                    <a:pt x="2042" y="937"/>
                  </a:lnTo>
                  <a:lnTo>
                    <a:pt x="2038" y="929"/>
                  </a:lnTo>
                  <a:lnTo>
                    <a:pt x="2035" y="920"/>
                  </a:lnTo>
                  <a:lnTo>
                    <a:pt x="2034" y="909"/>
                  </a:lnTo>
                  <a:lnTo>
                    <a:pt x="2035" y="902"/>
                  </a:lnTo>
                  <a:lnTo>
                    <a:pt x="2036" y="896"/>
                  </a:lnTo>
                  <a:lnTo>
                    <a:pt x="2040" y="889"/>
                  </a:lnTo>
                  <a:lnTo>
                    <a:pt x="2046" y="881"/>
                  </a:lnTo>
                  <a:lnTo>
                    <a:pt x="2059" y="866"/>
                  </a:lnTo>
                  <a:lnTo>
                    <a:pt x="2074" y="849"/>
                  </a:lnTo>
                  <a:lnTo>
                    <a:pt x="2088" y="832"/>
                  </a:lnTo>
                  <a:lnTo>
                    <a:pt x="2102" y="813"/>
                  </a:lnTo>
                  <a:lnTo>
                    <a:pt x="2108" y="804"/>
                  </a:lnTo>
                  <a:lnTo>
                    <a:pt x="2112" y="793"/>
                  </a:lnTo>
                  <a:lnTo>
                    <a:pt x="2116" y="782"/>
                  </a:lnTo>
                  <a:lnTo>
                    <a:pt x="2118" y="772"/>
                  </a:lnTo>
                  <a:lnTo>
                    <a:pt x="2118" y="757"/>
                  </a:lnTo>
                  <a:lnTo>
                    <a:pt x="2118" y="734"/>
                  </a:lnTo>
                  <a:lnTo>
                    <a:pt x="2119" y="725"/>
                  </a:lnTo>
                  <a:lnTo>
                    <a:pt x="2120" y="717"/>
                  </a:lnTo>
                  <a:lnTo>
                    <a:pt x="2123" y="709"/>
                  </a:lnTo>
                  <a:lnTo>
                    <a:pt x="2127" y="701"/>
                  </a:lnTo>
                  <a:lnTo>
                    <a:pt x="2136" y="688"/>
                  </a:lnTo>
                  <a:lnTo>
                    <a:pt x="2148" y="676"/>
                  </a:lnTo>
                  <a:lnTo>
                    <a:pt x="2159" y="665"/>
                  </a:lnTo>
                  <a:lnTo>
                    <a:pt x="2168" y="653"/>
                  </a:lnTo>
                  <a:lnTo>
                    <a:pt x="2172" y="648"/>
                  </a:lnTo>
                  <a:lnTo>
                    <a:pt x="2175" y="641"/>
                  </a:lnTo>
                  <a:lnTo>
                    <a:pt x="2178" y="635"/>
                  </a:lnTo>
                  <a:lnTo>
                    <a:pt x="2178" y="627"/>
                  </a:lnTo>
                  <a:lnTo>
                    <a:pt x="2178" y="619"/>
                  </a:lnTo>
                  <a:lnTo>
                    <a:pt x="2175" y="612"/>
                  </a:lnTo>
                  <a:lnTo>
                    <a:pt x="2171" y="607"/>
                  </a:lnTo>
                  <a:lnTo>
                    <a:pt x="2167" y="603"/>
                  </a:lnTo>
                  <a:lnTo>
                    <a:pt x="2155" y="597"/>
                  </a:lnTo>
                  <a:lnTo>
                    <a:pt x="2142" y="592"/>
                  </a:lnTo>
                  <a:lnTo>
                    <a:pt x="2135" y="589"/>
                  </a:lnTo>
                  <a:lnTo>
                    <a:pt x="2128" y="587"/>
                  </a:lnTo>
                  <a:lnTo>
                    <a:pt x="2123" y="584"/>
                  </a:lnTo>
                  <a:lnTo>
                    <a:pt x="2118" y="580"/>
                  </a:lnTo>
                  <a:lnTo>
                    <a:pt x="2112" y="573"/>
                  </a:lnTo>
                  <a:lnTo>
                    <a:pt x="2108" y="567"/>
                  </a:lnTo>
                  <a:lnTo>
                    <a:pt x="2107" y="559"/>
                  </a:lnTo>
                  <a:lnTo>
                    <a:pt x="2106" y="548"/>
                  </a:lnTo>
                  <a:lnTo>
                    <a:pt x="2107" y="544"/>
                  </a:lnTo>
                  <a:lnTo>
                    <a:pt x="2108" y="539"/>
                  </a:lnTo>
                  <a:lnTo>
                    <a:pt x="2110" y="533"/>
                  </a:lnTo>
                  <a:lnTo>
                    <a:pt x="2114" y="528"/>
                  </a:lnTo>
                  <a:lnTo>
                    <a:pt x="2118" y="523"/>
                  </a:lnTo>
                  <a:lnTo>
                    <a:pt x="2122" y="519"/>
                  </a:lnTo>
                  <a:lnTo>
                    <a:pt x="2126" y="515"/>
                  </a:lnTo>
                  <a:lnTo>
                    <a:pt x="2130" y="512"/>
                  </a:lnTo>
                  <a:lnTo>
                    <a:pt x="2227" y="512"/>
                  </a:lnTo>
                  <a:lnTo>
                    <a:pt x="2248" y="504"/>
                  </a:lnTo>
                  <a:lnTo>
                    <a:pt x="2271" y="495"/>
                  </a:lnTo>
                  <a:lnTo>
                    <a:pt x="2282" y="488"/>
                  </a:lnTo>
                  <a:lnTo>
                    <a:pt x="2291" y="480"/>
                  </a:lnTo>
                  <a:lnTo>
                    <a:pt x="2294" y="476"/>
                  </a:lnTo>
                  <a:lnTo>
                    <a:pt x="2296" y="471"/>
                  </a:lnTo>
                  <a:lnTo>
                    <a:pt x="2298" y="464"/>
                  </a:lnTo>
                  <a:lnTo>
                    <a:pt x="2299" y="459"/>
                  </a:lnTo>
                  <a:lnTo>
                    <a:pt x="2298" y="448"/>
                  </a:lnTo>
                  <a:lnTo>
                    <a:pt x="2295" y="435"/>
                  </a:lnTo>
                  <a:lnTo>
                    <a:pt x="2290" y="420"/>
                  </a:lnTo>
                  <a:lnTo>
                    <a:pt x="2284" y="404"/>
                  </a:lnTo>
                  <a:lnTo>
                    <a:pt x="2268" y="368"/>
                  </a:lnTo>
                  <a:lnTo>
                    <a:pt x="2248" y="332"/>
                  </a:lnTo>
                  <a:lnTo>
                    <a:pt x="2239" y="313"/>
                  </a:lnTo>
                  <a:lnTo>
                    <a:pt x="2228" y="297"/>
                  </a:lnTo>
                  <a:lnTo>
                    <a:pt x="2218" y="281"/>
                  </a:lnTo>
                  <a:lnTo>
                    <a:pt x="2207" y="268"/>
                  </a:lnTo>
                  <a:lnTo>
                    <a:pt x="2198" y="257"/>
                  </a:lnTo>
                  <a:lnTo>
                    <a:pt x="2188" y="248"/>
                  </a:lnTo>
                  <a:lnTo>
                    <a:pt x="2183" y="245"/>
                  </a:lnTo>
                  <a:lnTo>
                    <a:pt x="2179" y="243"/>
                  </a:lnTo>
                  <a:lnTo>
                    <a:pt x="2176" y="241"/>
                  </a:lnTo>
                  <a:lnTo>
                    <a:pt x="2172" y="241"/>
                  </a:lnTo>
                  <a:lnTo>
                    <a:pt x="2164" y="241"/>
                  </a:lnTo>
                  <a:lnTo>
                    <a:pt x="2158" y="244"/>
                  </a:lnTo>
                  <a:lnTo>
                    <a:pt x="2151" y="245"/>
                  </a:lnTo>
                  <a:lnTo>
                    <a:pt x="2146" y="249"/>
                  </a:lnTo>
                  <a:lnTo>
                    <a:pt x="2135" y="257"/>
                  </a:lnTo>
                  <a:lnTo>
                    <a:pt x="2126" y="268"/>
                  </a:lnTo>
                  <a:lnTo>
                    <a:pt x="2118" y="279"/>
                  </a:lnTo>
                  <a:lnTo>
                    <a:pt x="2110" y="289"/>
                  </a:lnTo>
                  <a:lnTo>
                    <a:pt x="2103" y="300"/>
                  </a:lnTo>
                  <a:lnTo>
                    <a:pt x="2094" y="308"/>
                  </a:lnTo>
                  <a:lnTo>
                    <a:pt x="2084" y="315"/>
                  </a:lnTo>
                  <a:lnTo>
                    <a:pt x="2075" y="321"/>
                  </a:lnTo>
                  <a:lnTo>
                    <a:pt x="2066" y="325"/>
                  </a:lnTo>
                  <a:lnTo>
                    <a:pt x="2055" y="329"/>
                  </a:lnTo>
                  <a:lnTo>
                    <a:pt x="2046" y="333"/>
                  </a:lnTo>
                  <a:lnTo>
                    <a:pt x="2038" y="339"/>
                  </a:lnTo>
                  <a:lnTo>
                    <a:pt x="2028" y="347"/>
                  </a:lnTo>
                  <a:lnTo>
                    <a:pt x="2022" y="356"/>
                  </a:lnTo>
                  <a:lnTo>
                    <a:pt x="2018" y="361"/>
                  </a:lnTo>
                  <a:lnTo>
                    <a:pt x="2014" y="368"/>
                  </a:lnTo>
                  <a:lnTo>
                    <a:pt x="2011" y="376"/>
                  </a:lnTo>
                  <a:lnTo>
                    <a:pt x="2008" y="383"/>
                  </a:lnTo>
                  <a:lnTo>
                    <a:pt x="2003" y="399"/>
                  </a:lnTo>
                  <a:lnTo>
                    <a:pt x="1999" y="416"/>
                  </a:lnTo>
                  <a:lnTo>
                    <a:pt x="1994" y="433"/>
                  </a:lnTo>
                  <a:lnTo>
                    <a:pt x="1987" y="449"/>
                  </a:lnTo>
                  <a:lnTo>
                    <a:pt x="1984" y="456"/>
                  </a:lnTo>
                  <a:lnTo>
                    <a:pt x="1979" y="464"/>
                  </a:lnTo>
                  <a:lnTo>
                    <a:pt x="1974" y="471"/>
                  </a:lnTo>
                  <a:lnTo>
                    <a:pt x="1967" y="476"/>
                  </a:lnTo>
                  <a:lnTo>
                    <a:pt x="1952" y="484"/>
                  </a:lnTo>
                  <a:lnTo>
                    <a:pt x="1938" y="489"/>
                  </a:lnTo>
                  <a:lnTo>
                    <a:pt x="1930" y="493"/>
                  </a:lnTo>
                  <a:lnTo>
                    <a:pt x="1922" y="499"/>
                  </a:lnTo>
                  <a:lnTo>
                    <a:pt x="1914" y="504"/>
                  </a:lnTo>
                  <a:lnTo>
                    <a:pt x="1907" y="512"/>
                  </a:lnTo>
                  <a:lnTo>
                    <a:pt x="1902" y="517"/>
                  </a:lnTo>
                  <a:lnTo>
                    <a:pt x="1896" y="524"/>
                  </a:lnTo>
                  <a:lnTo>
                    <a:pt x="1892" y="531"/>
                  </a:lnTo>
                  <a:lnTo>
                    <a:pt x="1887" y="537"/>
                  </a:lnTo>
                  <a:lnTo>
                    <a:pt x="1883" y="544"/>
                  </a:lnTo>
                  <a:lnTo>
                    <a:pt x="1876" y="549"/>
                  </a:lnTo>
                  <a:lnTo>
                    <a:pt x="1872" y="552"/>
                  </a:lnTo>
                  <a:lnTo>
                    <a:pt x="1868" y="553"/>
                  </a:lnTo>
                  <a:lnTo>
                    <a:pt x="1864" y="555"/>
                  </a:lnTo>
                  <a:lnTo>
                    <a:pt x="1859" y="555"/>
                  </a:lnTo>
                  <a:lnTo>
                    <a:pt x="1846" y="553"/>
                  </a:lnTo>
                  <a:lnTo>
                    <a:pt x="1835" y="552"/>
                  </a:lnTo>
                  <a:lnTo>
                    <a:pt x="1826" y="548"/>
                  </a:lnTo>
                  <a:lnTo>
                    <a:pt x="1818" y="543"/>
                  </a:lnTo>
                  <a:lnTo>
                    <a:pt x="1804" y="532"/>
                  </a:lnTo>
                  <a:lnTo>
                    <a:pt x="1792" y="519"/>
                  </a:lnTo>
                  <a:lnTo>
                    <a:pt x="1782" y="505"/>
                  </a:lnTo>
                  <a:lnTo>
                    <a:pt x="1767" y="493"/>
                  </a:lnTo>
                  <a:lnTo>
                    <a:pt x="1759" y="489"/>
                  </a:lnTo>
                  <a:lnTo>
                    <a:pt x="1750" y="485"/>
                  </a:lnTo>
                  <a:lnTo>
                    <a:pt x="1739" y="483"/>
                  </a:lnTo>
                  <a:lnTo>
                    <a:pt x="1727" y="483"/>
                  </a:lnTo>
                  <a:lnTo>
                    <a:pt x="1717" y="484"/>
                  </a:lnTo>
                  <a:lnTo>
                    <a:pt x="1707" y="487"/>
                  </a:lnTo>
                  <a:lnTo>
                    <a:pt x="1701" y="492"/>
                  </a:lnTo>
                  <a:lnTo>
                    <a:pt x="1693" y="497"/>
                  </a:lnTo>
                  <a:lnTo>
                    <a:pt x="1685" y="503"/>
                  </a:lnTo>
                  <a:lnTo>
                    <a:pt x="1677" y="508"/>
                  </a:lnTo>
                  <a:lnTo>
                    <a:pt x="1666" y="511"/>
                  </a:lnTo>
                  <a:lnTo>
                    <a:pt x="1654" y="512"/>
                  </a:lnTo>
                  <a:lnTo>
                    <a:pt x="1643" y="512"/>
                  </a:lnTo>
                  <a:lnTo>
                    <a:pt x="1633" y="509"/>
                  </a:lnTo>
                  <a:lnTo>
                    <a:pt x="1622" y="505"/>
                  </a:lnTo>
                  <a:lnTo>
                    <a:pt x="1613" y="500"/>
                  </a:lnTo>
                  <a:lnTo>
                    <a:pt x="1605" y="492"/>
                  </a:lnTo>
                  <a:lnTo>
                    <a:pt x="1599" y="484"/>
                  </a:lnTo>
                  <a:lnTo>
                    <a:pt x="1597" y="480"/>
                  </a:lnTo>
                  <a:lnTo>
                    <a:pt x="1595" y="475"/>
                  </a:lnTo>
                  <a:lnTo>
                    <a:pt x="1594" y="469"/>
                  </a:lnTo>
                  <a:lnTo>
                    <a:pt x="1594" y="464"/>
                  </a:lnTo>
                  <a:lnTo>
                    <a:pt x="1594" y="456"/>
                  </a:lnTo>
                  <a:lnTo>
                    <a:pt x="1595" y="449"/>
                  </a:lnTo>
                  <a:lnTo>
                    <a:pt x="1598" y="443"/>
                  </a:lnTo>
                  <a:lnTo>
                    <a:pt x="1601" y="436"/>
                  </a:lnTo>
                  <a:lnTo>
                    <a:pt x="1607" y="424"/>
                  </a:lnTo>
                  <a:lnTo>
                    <a:pt x="1615" y="413"/>
                  </a:lnTo>
                  <a:lnTo>
                    <a:pt x="1623" y="401"/>
                  </a:lnTo>
                  <a:lnTo>
                    <a:pt x="1630" y="389"/>
                  </a:lnTo>
                  <a:lnTo>
                    <a:pt x="1633" y="383"/>
                  </a:lnTo>
                  <a:lnTo>
                    <a:pt x="1634" y="376"/>
                  </a:lnTo>
                  <a:lnTo>
                    <a:pt x="1635" y="369"/>
                  </a:lnTo>
                  <a:lnTo>
                    <a:pt x="1637" y="361"/>
                  </a:lnTo>
                  <a:lnTo>
                    <a:pt x="1635" y="353"/>
                  </a:lnTo>
                  <a:lnTo>
                    <a:pt x="1633" y="347"/>
                  </a:lnTo>
                  <a:lnTo>
                    <a:pt x="1629" y="340"/>
                  </a:lnTo>
                  <a:lnTo>
                    <a:pt x="1625" y="333"/>
                  </a:lnTo>
                  <a:lnTo>
                    <a:pt x="1619" y="328"/>
                  </a:lnTo>
                  <a:lnTo>
                    <a:pt x="1617" y="320"/>
                  </a:lnTo>
                  <a:lnTo>
                    <a:pt x="1613" y="312"/>
                  </a:lnTo>
                  <a:lnTo>
                    <a:pt x="1613" y="301"/>
                  </a:lnTo>
                  <a:lnTo>
                    <a:pt x="1613" y="295"/>
                  </a:lnTo>
                  <a:lnTo>
                    <a:pt x="1617" y="289"/>
                  </a:lnTo>
                  <a:lnTo>
                    <a:pt x="1621" y="285"/>
                  </a:lnTo>
                  <a:lnTo>
                    <a:pt x="1625" y="280"/>
                  </a:lnTo>
                  <a:lnTo>
                    <a:pt x="1630" y="276"/>
                  </a:lnTo>
                  <a:lnTo>
                    <a:pt x="1635" y="271"/>
                  </a:lnTo>
                  <a:lnTo>
                    <a:pt x="1639" y="265"/>
                  </a:lnTo>
                  <a:lnTo>
                    <a:pt x="1642" y="260"/>
                  </a:lnTo>
                  <a:lnTo>
                    <a:pt x="1657" y="213"/>
                  </a:lnTo>
                  <a:lnTo>
                    <a:pt x="1670" y="165"/>
                  </a:lnTo>
                  <a:lnTo>
                    <a:pt x="1675" y="142"/>
                  </a:lnTo>
                  <a:lnTo>
                    <a:pt x="1681" y="116"/>
                  </a:lnTo>
                  <a:lnTo>
                    <a:pt x="1683" y="92"/>
                  </a:lnTo>
                  <a:lnTo>
                    <a:pt x="1685" y="67"/>
                  </a:lnTo>
                  <a:lnTo>
                    <a:pt x="1683" y="50"/>
                  </a:lnTo>
                  <a:lnTo>
                    <a:pt x="1682" y="36"/>
                  </a:lnTo>
                  <a:lnTo>
                    <a:pt x="1681" y="30"/>
                  </a:lnTo>
                  <a:lnTo>
                    <a:pt x="1678" y="24"/>
                  </a:lnTo>
                  <a:lnTo>
                    <a:pt x="1675" y="20"/>
                  </a:lnTo>
                  <a:lnTo>
                    <a:pt x="1671" y="16"/>
                  </a:lnTo>
                  <a:lnTo>
                    <a:pt x="1667" y="12"/>
                  </a:lnTo>
                  <a:lnTo>
                    <a:pt x="1663" y="8"/>
                  </a:lnTo>
                  <a:lnTo>
                    <a:pt x="1658" y="6"/>
                  </a:lnTo>
                  <a:lnTo>
                    <a:pt x="1651" y="4"/>
                  </a:lnTo>
                  <a:lnTo>
                    <a:pt x="1637" y="2"/>
                  </a:lnTo>
                  <a:lnTo>
                    <a:pt x="1618" y="0"/>
                  </a:lnTo>
                  <a:lnTo>
                    <a:pt x="1605" y="2"/>
                  </a:lnTo>
                  <a:lnTo>
                    <a:pt x="1591" y="3"/>
                  </a:lnTo>
                  <a:lnTo>
                    <a:pt x="1578" y="6"/>
                  </a:lnTo>
                  <a:lnTo>
                    <a:pt x="1567" y="10"/>
                  </a:lnTo>
                  <a:lnTo>
                    <a:pt x="1555" y="15"/>
                  </a:lnTo>
                  <a:lnTo>
                    <a:pt x="1546" y="20"/>
                  </a:lnTo>
                  <a:lnTo>
                    <a:pt x="1535" y="27"/>
                  </a:lnTo>
                  <a:lnTo>
                    <a:pt x="1526" y="34"/>
                  </a:lnTo>
                  <a:lnTo>
                    <a:pt x="1509" y="50"/>
                  </a:lnTo>
                  <a:lnTo>
                    <a:pt x="1493" y="67"/>
                  </a:lnTo>
                  <a:lnTo>
                    <a:pt x="1477" y="84"/>
                  </a:lnTo>
                  <a:lnTo>
                    <a:pt x="1462" y="103"/>
                  </a:lnTo>
                  <a:lnTo>
                    <a:pt x="1419" y="103"/>
                  </a:lnTo>
                  <a:lnTo>
                    <a:pt x="1399" y="111"/>
                  </a:lnTo>
                  <a:lnTo>
                    <a:pt x="1381" y="122"/>
                  </a:lnTo>
                  <a:lnTo>
                    <a:pt x="1365" y="132"/>
                  </a:lnTo>
                  <a:lnTo>
                    <a:pt x="1350" y="143"/>
                  </a:lnTo>
                  <a:lnTo>
                    <a:pt x="1337" y="156"/>
                  </a:lnTo>
                  <a:lnTo>
                    <a:pt x="1323" y="168"/>
                  </a:lnTo>
                  <a:lnTo>
                    <a:pt x="1311" y="183"/>
                  </a:lnTo>
                  <a:lnTo>
                    <a:pt x="1301" y="196"/>
                  </a:lnTo>
                  <a:lnTo>
                    <a:pt x="1278" y="225"/>
                  </a:lnTo>
                  <a:lnTo>
                    <a:pt x="1254" y="253"/>
                  </a:lnTo>
                  <a:lnTo>
                    <a:pt x="1239" y="268"/>
                  </a:lnTo>
                  <a:lnTo>
                    <a:pt x="1225" y="281"/>
                  </a:lnTo>
                  <a:lnTo>
                    <a:pt x="1209" y="295"/>
                  </a:lnTo>
                  <a:lnTo>
                    <a:pt x="1190" y="308"/>
                  </a:lnTo>
                  <a:lnTo>
                    <a:pt x="1183" y="313"/>
                  </a:lnTo>
                  <a:lnTo>
                    <a:pt x="1175" y="317"/>
                  </a:lnTo>
                  <a:lnTo>
                    <a:pt x="1167" y="320"/>
                  </a:lnTo>
                  <a:lnTo>
                    <a:pt x="1158" y="324"/>
                  </a:lnTo>
                  <a:lnTo>
                    <a:pt x="1139" y="328"/>
                  </a:lnTo>
                  <a:lnTo>
                    <a:pt x="1119" y="332"/>
                  </a:lnTo>
                  <a:lnTo>
                    <a:pt x="1099" y="335"/>
                  </a:lnTo>
                  <a:lnTo>
                    <a:pt x="1081" y="340"/>
                  </a:lnTo>
                  <a:lnTo>
                    <a:pt x="1073" y="343"/>
                  </a:lnTo>
                  <a:lnTo>
                    <a:pt x="1065" y="347"/>
                  </a:lnTo>
                  <a:lnTo>
                    <a:pt x="1058" y="351"/>
                  </a:lnTo>
                  <a:lnTo>
                    <a:pt x="1053" y="356"/>
                  </a:lnTo>
                  <a:lnTo>
                    <a:pt x="1020" y="391"/>
                  </a:lnTo>
                  <a:lnTo>
                    <a:pt x="984" y="425"/>
                  </a:lnTo>
                  <a:lnTo>
                    <a:pt x="974" y="433"/>
                  </a:lnTo>
                  <a:lnTo>
                    <a:pt x="962" y="441"/>
                  </a:lnTo>
                  <a:lnTo>
                    <a:pt x="952" y="448"/>
                  </a:lnTo>
                  <a:lnTo>
                    <a:pt x="940" y="453"/>
                  </a:lnTo>
                  <a:lnTo>
                    <a:pt x="926" y="457"/>
                  </a:lnTo>
                  <a:lnTo>
                    <a:pt x="913" y="461"/>
                  </a:lnTo>
                  <a:lnTo>
                    <a:pt x="898" y="464"/>
                  </a:lnTo>
                  <a:lnTo>
                    <a:pt x="884" y="464"/>
                  </a:lnTo>
                  <a:lnTo>
                    <a:pt x="868" y="465"/>
                  </a:lnTo>
                  <a:lnTo>
                    <a:pt x="852" y="467"/>
                  </a:lnTo>
                  <a:lnTo>
                    <a:pt x="837" y="469"/>
                  </a:lnTo>
                  <a:lnTo>
                    <a:pt x="824" y="472"/>
                  </a:lnTo>
                  <a:lnTo>
                    <a:pt x="798" y="481"/>
                  </a:lnTo>
                  <a:lnTo>
                    <a:pt x="774" y="491"/>
                  </a:lnTo>
                  <a:lnTo>
                    <a:pt x="750" y="501"/>
                  </a:lnTo>
                  <a:lnTo>
                    <a:pt x="726" y="509"/>
                  </a:lnTo>
                  <a:lnTo>
                    <a:pt x="713" y="513"/>
                  </a:lnTo>
                  <a:lnTo>
                    <a:pt x="701" y="516"/>
                  </a:lnTo>
                  <a:lnTo>
                    <a:pt x="688" y="517"/>
                  </a:lnTo>
                  <a:lnTo>
                    <a:pt x="673" y="519"/>
                  </a:lnTo>
                  <a:lnTo>
                    <a:pt x="660" y="517"/>
                  </a:lnTo>
                  <a:lnTo>
                    <a:pt x="648" y="516"/>
                  </a:lnTo>
                  <a:lnTo>
                    <a:pt x="637" y="512"/>
                  </a:lnTo>
                  <a:lnTo>
                    <a:pt x="628" y="508"/>
                  </a:lnTo>
                  <a:lnTo>
                    <a:pt x="609" y="497"/>
                  </a:lnTo>
                  <a:lnTo>
                    <a:pt x="593" y="485"/>
                  </a:lnTo>
                  <a:lnTo>
                    <a:pt x="577" y="473"/>
                  </a:lnTo>
                  <a:lnTo>
                    <a:pt x="561" y="463"/>
                  </a:lnTo>
                  <a:lnTo>
                    <a:pt x="552" y="459"/>
                  </a:lnTo>
                  <a:lnTo>
                    <a:pt x="544" y="455"/>
                  </a:lnTo>
                  <a:lnTo>
                    <a:pt x="533" y="453"/>
                  </a:lnTo>
                  <a:lnTo>
                    <a:pt x="522" y="452"/>
                  </a:lnTo>
                  <a:lnTo>
                    <a:pt x="502" y="453"/>
                  </a:lnTo>
                  <a:lnTo>
                    <a:pt x="485" y="457"/>
                  </a:lnTo>
                  <a:lnTo>
                    <a:pt x="468" y="461"/>
                  </a:lnTo>
                  <a:lnTo>
                    <a:pt x="452" y="467"/>
                  </a:lnTo>
                  <a:lnTo>
                    <a:pt x="436" y="473"/>
                  </a:lnTo>
                  <a:lnTo>
                    <a:pt x="421" y="477"/>
                  </a:lnTo>
                  <a:lnTo>
                    <a:pt x="405" y="481"/>
                  </a:lnTo>
                  <a:lnTo>
                    <a:pt x="390" y="483"/>
                  </a:lnTo>
                  <a:lnTo>
                    <a:pt x="356" y="483"/>
                  </a:lnTo>
                  <a:lnTo>
                    <a:pt x="329" y="483"/>
                  </a:lnTo>
                  <a:lnTo>
                    <a:pt x="305" y="483"/>
                  </a:lnTo>
                  <a:lnTo>
                    <a:pt x="284" y="483"/>
                  </a:lnTo>
                  <a:lnTo>
                    <a:pt x="260" y="483"/>
                  </a:lnTo>
                  <a:lnTo>
                    <a:pt x="233" y="483"/>
                  </a:lnTo>
                  <a:lnTo>
                    <a:pt x="199" y="483"/>
                  </a:lnTo>
                  <a:lnTo>
                    <a:pt x="155" y="483"/>
                  </a:lnTo>
                  <a:lnTo>
                    <a:pt x="143" y="483"/>
                  </a:lnTo>
                  <a:lnTo>
                    <a:pt x="132" y="484"/>
                  </a:lnTo>
                  <a:lnTo>
                    <a:pt x="121" y="487"/>
                  </a:lnTo>
                  <a:lnTo>
                    <a:pt x="111" y="489"/>
                  </a:lnTo>
                  <a:lnTo>
                    <a:pt x="101" y="493"/>
                  </a:lnTo>
                  <a:lnTo>
                    <a:pt x="92" y="497"/>
                  </a:lnTo>
                  <a:lnTo>
                    <a:pt x="84" y="503"/>
                  </a:lnTo>
                  <a:lnTo>
                    <a:pt x="76" y="508"/>
                  </a:lnTo>
                  <a:lnTo>
                    <a:pt x="61" y="520"/>
                  </a:lnTo>
                  <a:lnTo>
                    <a:pt x="49" y="533"/>
                  </a:lnTo>
                  <a:lnTo>
                    <a:pt x="39" y="547"/>
                  </a:lnTo>
                  <a:lnTo>
                    <a:pt x="28" y="560"/>
                  </a:lnTo>
                  <a:lnTo>
                    <a:pt x="20" y="557"/>
                  </a:lnTo>
                  <a:lnTo>
                    <a:pt x="16" y="555"/>
                  </a:lnTo>
                  <a:lnTo>
                    <a:pt x="11" y="564"/>
                  </a:lnTo>
                  <a:lnTo>
                    <a:pt x="1" y="588"/>
                  </a:lnTo>
                  <a:lnTo>
                    <a:pt x="0" y="596"/>
                  </a:lnTo>
                  <a:lnTo>
                    <a:pt x="0" y="603"/>
                  </a:lnTo>
                  <a:lnTo>
                    <a:pt x="0" y="611"/>
                  </a:lnTo>
                  <a:lnTo>
                    <a:pt x="1" y="619"/>
                  </a:lnTo>
                  <a:lnTo>
                    <a:pt x="4" y="625"/>
                  </a:lnTo>
                  <a:lnTo>
                    <a:pt x="8" y="632"/>
                  </a:lnTo>
                  <a:lnTo>
                    <a:pt x="15" y="639"/>
                  </a:lnTo>
                  <a:lnTo>
                    <a:pt x="23" y="645"/>
                  </a:lnTo>
                  <a:lnTo>
                    <a:pt x="40" y="652"/>
                  </a:lnTo>
                  <a:lnTo>
                    <a:pt x="51" y="656"/>
                  </a:lnTo>
                  <a:lnTo>
                    <a:pt x="57" y="657"/>
                  </a:lnTo>
                  <a:lnTo>
                    <a:pt x="63" y="657"/>
                  </a:lnTo>
                  <a:lnTo>
                    <a:pt x="67" y="657"/>
                  </a:lnTo>
                  <a:lnTo>
                    <a:pt x="71" y="659"/>
                  </a:lnTo>
                  <a:lnTo>
                    <a:pt x="77" y="663"/>
                  </a:lnTo>
                  <a:lnTo>
                    <a:pt x="89" y="669"/>
                  </a:lnTo>
                  <a:lnTo>
                    <a:pt x="101" y="676"/>
                  </a:lnTo>
                  <a:lnTo>
                    <a:pt x="113" y="681"/>
                  </a:lnTo>
                  <a:lnTo>
                    <a:pt x="124" y="684"/>
                  </a:lnTo>
                  <a:lnTo>
                    <a:pt x="131" y="687"/>
                  </a:lnTo>
                  <a:lnTo>
                    <a:pt x="133" y="688"/>
                  </a:lnTo>
                  <a:lnTo>
                    <a:pt x="135" y="689"/>
                  </a:lnTo>
                  <a:lnTo>
                    <a:pt x="135" y="692"/>
                  </a:lnTo>
                  <a:lnTo>
                    <a:pt x="135" y="695"/>
                  </a:lnTo>
                  <a:lnTo>
                    <a:pt x="129" y="704"/>
                  </a:lnTo>
                  <a:lnTo>
                    <a:pt x="119" y="717"/>
                  </a:lnTo>
                  <a:lnTo>
                    <a:pt x="113" y="727"/>
                  </a:lnTo>
                  <a:lnTo>
                    <a:pt x="109" y="734"/>
                  </a:lnTo>
                  <a:lnTo>
                    <a:pt x="108" y="742"/>
                  </a:lnTo>
                  <a:lnTo>
                    <a:pt x="108" y="750"/>
                  </a:lnTo>
                  <a:lnTo>
                    <a:pt x="109" y="757"/>
                  </a:lnTo>
                  <a:lnTo>
                    <a:pt x="112" y="764"/>
                  </a:lnTo>
                  <a:lnTo>
                    <a:pt x="116" y="769"/>
                  </a:lnTo>
                  <a:lnTo>
                    <a:pt x="121" y="773"/>
                  </a:lnTo>
                  <a:lnTo>
                    <a:pt x="128" y="777"/>
                  </a:lnTo>
                  <a:lnTo>
                    <a:pt x="135" y="778"/>
                  </a:lnTo>
                  <a:lnTo>
                    <a:pt x="143" y="778"/>
                  </a:lnTo>
                  <a:lnTo>
                    <a:pt x="152" y="777"/>
                  </a:lnTo>
                  <a:lnTo>
                    <a:pt x="161" y="774"/>
                  </a:lnTo>
                  <a:lnTo>
                    <a:pt x="171" y="769"/>
                  </a:lnTo>
                  <a:lnTo>
                    <a:pt x="181" y="762"/>
                  </a:lnTo>
                  <a:lnTo>
                    <a:pt x="191" y="753"/>
                  </a:lnTo>
                  <a:lnTo>
                    <a:pt x="208" y="736"/>
                  </a:lnTo>
                  <a:lnTo>
                    <a:pt x="223" y="724"/>
                  </a:lnTo>
                  <a:lnTo>
                    <a:pt x="229" y="720"/>
                  </a:lnTo>
                  <a:lnTo>
                    <a:pt x="236" y="716"/>
                  </a:lnTo>
                  <a:lnTo>
                    <a:pt x="243" y="715"/>
                  </a:lnTo>
                  <a:lnTo>
                    <a:pt x="248" y="715"/>
                  </a:lnTo>
                  <a:lnTo>
                    <a:pt x="253" y="715"/>
                  </a:lnTo>
                  <a:lnTo>
                    <a:pt x="257" y="716"/>
                  </a:lnTo>
                  <a:lnTo>
                    <a:pt x="263" y="719"/>
                  </a:lnTo>
                  <a:lnTo>
                    <a:pt x="267" y="723"/>
                  </a:lnTo>
                  <a:lnTo>
                    <a:pt x="274" y="733"/>
                  </a:lnTo>
                  <a:lnTo>
                    <a:pt x="281" y="746"/>
                  </a:lnTo>
                  <a:lnTo>
                    <a:pt x="290" y="761"/>
                  </a:lnTo>
                  <a:lnTo>
                    <a:pt x="298" y="774"/>
                  </a:lnTo>
                  <a:lnTo>
                    <a:pt x="306" y="782"/>
                  </a:lnTo>
                  <a:lnTo>
                    <a:pt x="314" y="789"/>
                  </a:lnTo>
                  <a:lnTo>
                    <a:pt x="318" y="790"/>
                  </a:lnTo>
                  <a:lnTo>
                    <a:pt x="322" y="792"/>
                  </a:lnTo>
                  <a:lnTo>
                    <a:pt x="326" y="792"/>
                  </a:lnTo>
                  <a:lnTo>
                    <a:pt x="330" y="792"/>
                  </a:lnTo>
                  <a:lnTo>
                    <a:pt x="334" y="789"/>
                  </a:lnTo>
                  <a:lnTo>
                    <a:pt x="338" y="786"/>
                  </a:lnTo>
                  <a:lnTo>
                    <a:pt x="344" y="782"/>
                  </a:lnTo>
                  <a:lnTo>
                    <a:pt x="348" y="777"/>
                  </a:lnTo>
                  <a:lnTo>
                    <a:pt x="352" y="773"/>
                  </a:lnTo>
                  <a:lnTo>
                    <a:pt x="356" y="770"/>
                  </a:lnTo>
                  <a:lnTo>
                    <a:pt x="361" y="768"/>
                  </a:lnTo>
                  <a:lnTo>
                    <a:pt x="365" y="766"/>
                  </a:lnTo>
                  <a:lnTo>
                    <a:pt x="369" y="765"/>
                  </a:lnTo>
                  <a:lnTo>
                    <a:pt x="373" y="765"/>
                  </a:lnTo>
                  <a:lnTo>
                    <a:pt x="377" y="766"/>
                  </a:lnTo>
                  <a:lnTo>
                    <a:pt x="381" y="769"/>
                  </a:lnTo>
                  <a:lnTo>
                    <a:pt x="389" y="776"/>
                  </a:lnTo>
                  <a:lnTo>
                    <a:pt x="397" y="786"/>
                  </a:lnTo>
                  <a:lnTo>
                    <a:pt x="405" y="801"/>
                  </a:lnTo>
                  <a:lnTo>
                    <a:pt x="414" y="820"/>
                  </a:lnTo>
                  <a:lnTo>
                    <a:pt x="424" y="837"/>
                  </a:lnTo>
                  <a:lnTo>
                    <a:pt x="433" y="852"/>
                  </a:lnTo>
                  <a:lnTo>
                    <a:pt x="440" y="866"/>
                  </a:lnTo>
                  <a:lnTo>
                    <a:pt x="445" y="880"/>
                  </a:lnTo>
                  <a:lnTo>
                    <a:pt x="448" y="892"/>
                  </a:lnTo>
                  <a:lnTo>
                    <a:pt x="449" y="902"/>
                  </a:lnTo>
                  <a:lnTo>
                    <a:pt x="448" y="913"/>
                  </a:lnTo>
                  <a:lnTo>
                    <a:pt x="444" y="922"/>
                  </a:lnTo>
                  <a:lnTo>
                    <a:pt x="442" y="925"/>
                  </a:lnTo>
                  <a:lnTo>
                    <a:pt x="441" y="928"/>
                  </a:lnTo>
                  <a:lnTo>
                    <a:pt x="441" y="930"/>
                  </a:lnTo>
                  <a:lnTo>
                    <a:pt x="441" y="933"/>
                  </a:lnTo>
                  <a:lnTo>
                    <a:pt x="444" y="938"/>
                  </a:lnTo>
                  <a:lnTo>
                    <a:pt x="449" y="944"/>
                  </a:lnTo>
                  <a:lnTo>
                    <a:pt x="465" y="954"/>
                  </a:lnTo>
                  <a:lnTo>
                    <a:pt x="486" y="970"/>
                  </a:lnTo>
                  <a:lnTo>
                    <a:pt x="497" y="978"/>
                  </a:lnTo>
                  <a:lnTo>
                    <a:pt x="506" y="986"/>
                  </a:lnTo>
                  <a:lnTo>
                    <a:pt x="513" y="994"/>
                  </a:lnTo>
                  <a:lnTo>
                    <a:pt x="517" y="1001"/>
                  </a:lnTo>
                  <a:lnTo>
                    <a:pt x="518" y="1005"/>
                  </a:lnTo>
                  <a:lnTo>
                    <a:pt x="518" y="1008"/>
                  </a:lnTo>
                  <a:lnTo>
                    <a:pt x="517" y="1012"/>
                  </a:lnTo>
                  <a:lnTo>
                    <a:pt x="516" y="1014"/>
                  </a:lnTo>
                  <a:lnTo>
                    <a:pt x="513" y="1017"/>
                  </a:lnTo>
                  <a:lnTo>
                    <a:pt x="509" y="1020"/>
                  </a:lnTo>
                  <a:lnTo>
                    <a:pt x="504" y="1022"/>
                  </a:lnTo>
                  <a:lnTo>
                    <a:pt x="498" y="1024"/>
                  </a:lnTo>
                  <a:lnTo>
                    <a:pt x="486" y="1029"/>
                  </a:lnTo>
                  <a:lnTo>
                    <a:pt x="478" y="1034"/>
                  </a:lnTo>
                  <a:lnTo>
                    <a:pt x="474" y="1037"/>
                  </a:lnTo>
                  <a:lnTo>
                    <a:pt x="473" y="1041"/>
                  </a:lnTo>
                  <a:lnTo>
                    <a:pt x="472" y="1044"/>
                  </a:lnTo>
                  <a:lnTo>
                    <a:pt x="472" y="1048"/>
                  </a:lnTo>
                  <a:lnTo>
                    <a:pt x="472" y="1052"/>
                  </a:lnTo>
                  <a:lnTo>
                    <a:pt x="473" y="1056"/>
                  </a:lnTo>
                  <a:lnTo>
                    <a:pt x="474" y="1060"/>
                  </a:lnTo>
                  <a:lnTo>
                    <a:pt x="478" y="1064"/>
                  </a:lnTo>
                  <a:lnTo>
                    <a:pt x="486" y="1073"/>
                  </a:lnTo>
                  <a:lnTo>
                    <a:pt x="498" y="1084"/>
                  </a:lnTo>
                  <a:lnTo>
                    <a:pt x="516" y="1105"/>
                  </a:lnTo>
                  <a:lnTo>
                    <a:pt x="528" y="1122"/>
                  </a:lnTo>
                  <a:lnTo>
                    <a:pt x="534" y="1129"/>
                  </a:lnTo>
                  <a:lnTo>
                    <a:pt x="541" y="1137"/>
                  </a:lnTo>
                  <a:lnTo>
                    <a:pt x="549" y="1144"/>
                  </a:lnTo>
                  <a:lnTo>
                    <a:pt x="558" y="1150"/>
                  </a:lnTo>
                  <a:lnTo>
                    <a:pt x="569" y="1158"/>
                  </a:lnTo>
                  <a:lnTo>
                    <a:pt x="578" y="1168"/>
                  </a:lnTo>
                  <a:lnTo>
                    <a:pt x="586" y="1177"/>
                  </a:lnTo>
                  <a:lnTo>
                    <a:pt x="594" y="1188"/>
                  </a:lnTo>
                  <a:lnTo>
                    <a:pt x="604" y="1204"/>
                  </a:lnTo>
                  <a:lnTo>
                    <a:pt x="606" y="1210"/>
                  </a:lnTo>
                  <a:lnTo>
                    <a:pt x="636" y="1189"/>
                  </a:lnTo>
                  <a:lnTo>
                    <a:pt x="665" y="1172"/>
                  </a:lnTo>
                  <a:lnTo>
                    <a:pt x="693" y="1156"/>
                  </a:lnTo>
                  <a:lnTo>
                    <a:pt x="718" y="1142"/>
                  </a:lnTo>
                  <a:lnTo>
                    <a:pt x="744" y="1132"/>
                  </a:lnTo>
                  <a:lnTo>
                    <a:pt x="765" y="1124"/>
                  </a:lnTo>
                  <a:lnTo>
                    <a:pt x="784" y="1118"/>
                  </a:lnTo>
                  <a:lnTo>
                    <a:pt x="800" y="1114"/>
                  </a:lnTo>
                  <a:lnTo>
                    <a:pt x="842" y="1112"/>
                  </a:lnTo>
                  <a:lnTo>
                    <a:pt x="880" y="1109"/>
                  </a:lnTo>
                  <a:lnTo>
                    <a:pt x="912" y="1105"/>
                  </a:lnTo>
                  <a:lnTo>
                    <a:pt x="940" y="1100"/>
                  </a:lnTo>
                  <a:lnTo>
                    <a:pt x="965" y="1096"/>
                  </a:lnTo>
                  <a:lnTo>
                    <a:pt x="985" y="1090"/>
                  </a:lnTo>
                  <a:lnTo>
                    <a:pt x="1002" y="1085"/>
                  </a:lnTo>
                  <a:lnTo>
                    <a:pt x="1018" y="1081"/>
                  </a:lnTo>
                  <a:lnTo>
                    <a:pt x="1041" y="1072"/>
                  </a:lnTo>
                  <a:lnTo>
                    <a:pt x="1057" y="1065"/>
                  </a:lnTo>
                  <a:lnTo>
                    <a:pt x="1063" y="1062"/>
                  </a:lnTo>
                  <a:lnTo>
                    <a:pt x="1070" y="1061"/>
                  </a:lnTo>
                  <a:lnTo>
                    <a:pt x="1075" y="1060"/>
                  </a:lnTo>
                  <a:lnTo>
                    <a:pt x="1082" y="1060"/>
                  </a:lnTo>
                  <a:lnTo>
                    <a:pt x="1107" y="1065"/>
                  </a:lnTo>
                  <a:lnTo>
                    <a:pt x="1133" y="1072"/>
                  </a:lnTo>
                  <a:lnTo>
                    <a:pt x="1158" y="1080"/>
                  </a:lnTo>
                  <a:lnTo>
                    <a:pt x="1183" y="1092"/>
                  </a:lnTo>
                  <a:lnTo>
                    <a:pt x="1209" y="1105"/>
                  </a:lnTo>
                  <a:lnTo>
                    <a:pt x="1235" y="1120"/>
                  </a:lnTo>
                  <a:lnTo>
                    <a:pt x="1261" y="1137"/>
                  </a:lnTo>
                  <a:lnTo>
                    <a:pt x="1287" y="1154"/>
                  </a:lnTo>
                  <a:lnTo>
                    <a:pt x="1313" y="1174"/>
                  </a:lnTo>
                  <a:lnTo>
                    <a:pt x="1338" y="1196"/>
                  </a:lnTo>
                  <a:lnTo>
                    <a:pt x="1365" y="1218"/>
                  </a:lnTo>
                  <a:lnTo>
                    <a:pt x="1390" y="1241"/>
                  </a:lnTo>
                  <a:lnTo>
                    <a:pt x="1441" y="1289"/>
                  </a:lnTo>
                  <a:lnTo>
                    <a:pt x="1490" y="1338"/>
                  </a:lnTo>
                  <a:lnTo>
                    <a:pt x="1586" y="1438"/>
                  </a:lnTo>
                  <a:lnTo>
                    <a:pt x="1674" y="1529"/>
                  </a:lnTo>
                  <a:lnTo>
                    <a:pt x="1714" y="1569"/>
                  </a:lnTo>
                  <a:lnTo>
                    <a:pt x="1751" y="1602"/>
                  </a:lnTo>
                  <a:lnTo>
                    <a:pt x="1769" y="1615"/>
                  </a:lnTo>
                  <a:lnTo>
                    <a:pt x="1786" y="1627"/>
                  </a:lnTo>
                  <a:lnTo>
                    <a:pt x="1802" y="1637"/>
                  </a:lnTo>
                  <a:lnTo>
                    <a:pt x="1816" y="1645"/>
                  </a:lnTo>
                  <a:lnTo>
                    <a:pt x="1826" y="1647"/>
                  </a:lnTo>
                  <a:lnTo>
                    <a:pt x="1835" y="1650"/>
                  </a:lnTo>
                  <a:lnTo>
                    <a:pt x="1843" y="1651"/>
                  </a:lnTo>
                  <a:lnTo>
                    <a:pt x="1851" y="1653"/>
                  </a:lnTo>
                  <a:lnTo>
                    <a:pt x="1859" y="1653"/>
                  </a:lnTo>
                  <a:lnTo>
                    <a:pt x="1868" y="1653"/>
                  </a:lnTo>
                  <a:lnTo>
                    <a:pt x="1875" y="1651"/>
                  </a:lnTo>
                  <a:lnTo>
                    <a:pt x="1883" y="1649"/>
                  </a:lnTo>
                  <a:lnTo>
                    <a:pt x="1899" y="1643"/>
                  </a:lnTo>
                  <a:lnTo>
                    <a:pt x="1915" y="1637"/>
                  </a:lnTo>
                  <a:lnTo>
                    <a:pt x="1930" y="1627"/>
                  </a:lnTo>
                  <a:lnTo>
                    <a:pt x="1944" y="1618"/>
                  </a:lnTo>
                  <a:lnTo>
                    <a:pt x="1976" y="1598"/>
                  </a:lnTo>
                  <a:lnTo>
                    <a:pt x="2008" y="1579"/>
                  </a:lnTo>
                  <a:lnTo>
                    <a:pt x="2026" y="1571"/>
                  </a:lnTo>
                  <a:lnTo>
                    <a:pt x="2043" y="1565"/>
                  </a:lnTo>
                  <a:lnTo>
                    <a:pt x="2062" y="1561"/>
                  </a:lnTo>
                  <a:lnTo>
                    <a:pt x="2082" y="1559"/>
                  </a:lnTo>
                  <a:lnTo>
                    <a:pt x="2119" y="1561"/>
                  </a:lnTo>
                  <a:lnTo>
                    <a:pt x="2152" y="1561"/>
                  </a:lnTo>
                  <a:lnTo>
                    <a:pt x="2184" y="1562"/>
                  </a:lnTo>
                  <a:lnTo>
                    <a:pt x="2212" y="1563"/>
                  </a:lnTo>
                  <a:lnTo>
                    <a:pt x="2239" y="1565"/>
                  </a:lnTo>
                  <a:lnTo>
                    <a:pt x="2262" y="1565"/>
                  </a:lnTo>
                  <a:lnTo>
                    <a:pt x="2282" y="1566"/>
                  </a:lnTo>
                  <a:lnTo>
                    <a:pt x="2299" y="1566"/>
                  </a:lnTo>
                  <a:lnTo>
                    <a:pt x="2323" y="1511"/>
                  </a:lnTo>
                  <a:lnTo>
                    <a:pt x="2335" y="1427"/>
                  </a:lnTo>
                  <a:lnTo>
                    <a:pt x="2359" y="1397"/>
                  </a:lnTo>
                  <a:lnTo>
                    <a:pt x="2362" y="1389"/>
                  </a:lnTo>
                  <a:lnTo>
                    <a:pt x="2364" y="137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0" name="Freeform 88"/>
            <p:cNvSpPr/>
            <p:nvPr/>
          </p:nvSpPr>
          <p:spPr bwMode="auto">
            <a:xfrm>
              <a:off x="6274463" y="2227423"/>
              <a:ext cx="1580526" cy="2334073"/>
            </a:xfrm>
            <a:custGeom>
              <a:avLst/>
              <a:gdLst>
                <a:gd name="T0" fmla="*/ 2890 w 2958"/>
                <a:gd name="T1" fmla="*/ 2777 h 4375"/>
                <a:gd name="T2" fmla="*/ 2932 w 2958"/>
                <a:gd name="T3" fmla="*/ 2536 h 4375"/>
                <a:gd name="T4" fmla="*/ 2801 w 2958"/>
                <a:gd name="T5" fmla="*/ 2252 h 4375"/>
                <a:gd name="T6" fmla="*/ 2701 w 2958"/>
                <a:gd name="T7" fmla="*/ 1789 h 4375"/>
                <a:gd name="T8" fmla="*/ 2679 w 2958"/>
                <a:gd name="T9" fmla="*/ 1485 h 4375"/>
                <a:gd name="T10" fmla="*/ 2710 w 2958"/>
                <a:gd name="T11" fmla="*/ 1238 h 4375"/>
                <a:gd name="T12" fmla="*/ 2471 w 2958"/>
                <a:gd name="T13" fmla="*/ 1098 h 4375"/>
                <a:gd name="T14" fmla="*/ 2586 w 2958"/>
                <a:gd name="T15" fmla="*/ 848 h 4375"/>
                <a:gd name="T16" fmla="*/ 2533 w 2958"/>
                <a:gd name="T17" fmla="*/ 571 h 4375"/>
                <a:gd name="T18" fmla="*/ 2493 w 2958"/>
                <a:gd name="T19" fmla="*/ 392 h 4375"/>
                <a:gd name="T20" fmla="*/ 2449 w 2958"/>
                <a:gd name="T21" fmla="*/ 445 h 4375"/>
                <a:gd name="T22" fmla="*/ 2270 w 2958"/>
                <a:gd name="T23" fmla="*/ 495 h 4375"/>
                <a:gd name="T24" fmla="*/ 2409 w 2958"/>
                <a:gd name="T25" fmla="*/ 717 h 4375"/>
                <a:gd name="T26" fmla="*/ 2193 w 2958"/>
                <a:gd name="T27" fmla="*/ 515 h 4375"/>
                <a:gd name="T28" fmla="*/ 2231 w 2958"/>
                <a:gd name="T29" fmla="*/ 127 h 4375"/>
                <a:gd name="T30" fmla="*/ 2057 w 2958"/>
                <a:gd name="T31" fmla="*/ 388 h 4375"/>
                <a:gd name="T32" fmla="*/ 2020 w 2958"/>
                <a:gd name="T33" fmla="*/ 772 h 4375"/>
                <a:gd name="T34" fmla="*/ 2056 w 2958"/>
                <a:gd name="T35" fmla="*/ 1109 h 4375"/>
                <a:gd name="T36" fmla="*/ 2251 w 2958"/>
                <a:gd name="T37" fmla="*/ 1369 h 4375"/>
                <a:gd name="T38" fmla="*/ 2313 w 2958"/>
                <a:gd name="T39" fmla="*/ 1575 h 4375"/>
                <a:gd name="T40" fmla="*/ 2197 w 2958"/>
                <a:gd name="T41" fmla="*/ 1277 h 4375"/>
                <a:gd name="T42" fmla="*/ 1958 w 2958"/>
                <a:gd name="T43" fmla="*/ 1196 h 4375"/>
                <a:gd name="T44" fmla="*/ 1780 w 2958"/>
                <a:gd name="T45" fmla="*/ 1638 h 4375"/>
                <a:gd name="T46" fmla="*/ 1500 w 2958"/>
                <a:gd name="T47" fmla="*/ 1687 h 4375"/>
                <a:gd name="T48" fmla="*/ 1349 w 2958"/>
                <a:gd name="T49" fmla="*/ 1541 h 4375"/>
                <a:gd name="T50" fmla="*/ 1529 w 2958"/>
                <a:gd name="T51" fmla="*/ 1670 h 4375"/>
                <a:gd name="T52" fmla="*/ 1814 w 2958"/>
                <a:gd name="T53" fmla="*/ 1351 h 4375"/>
                <a:gd name="T54" fmla="*/ 1828 w 2958"/>
                <a:gd name="T55" fmla="*/ 1094 h 4375"/>
                <a:gd name="T56" fmla="*/ 1953 w 2958"/>
                <a:gd name="T57" fmla="*/ 548 h 4375"/>
                <a:gd name="T58" fmla="*/ 2066 w 2958"/>
                <a:gd name="T59" fmla="*/ 220 h 4375"/>
                <a:gd name="T60" fmla="*/ 1824 w 2958"/>
                <a:gd name="T61" fmla="*/ 8 h 4375"/>
                <a:gd name="T62" fmla="*/ 1500 w 2958"/>
                <a:gd name="T63" fmla="*/ 365 h 4375"/>
                <a:gd name="T64" fmla="*/ 1481 w 2958"/>
                <a:gd name="T65" fmla="*/ 563 h 4375"/>
                <a:gd name="T66" fmla="*/ 1404 w 2958"/>
                <a:gd name="T67" fmla="*/ 816 h 4375"/>
                <a:gd name="T68" fmla="*/ 1457 w 2958"/>
                <a:gd name="T69" fmla="*/ 1104 h 4375"/>
                <a:gd name="T70" fmla="*/ 1187 w 2958"/>
                <a:gd name="T71" fmla="*/ 798 h 4375"/>
                <a:gd name="T72" fmla="*/ 1177 w 2958"/>
                <a:gd name="T73" fmla="*/ 1033 h 4375"/>
                <a:gd name="T74" fmla="*/ 1156 w 2958"/>
                <a:gd name="T75" fmla="*/ 1240 h 4375"/>
                <a:gd name="T76" fmla="*/ 660 w 2958"/>
                <a:gd name="T77" fmla="*/ 1527 h 4375"/>
                <a:gd name="T78" fmla="*/ 379 w 2958"/>
                <a:gd name="T79" fmla="*/ 1629 h 4375"/>
                <a:gd name="T80" fmla="*/ 146 w 2958"/>
                <a:gd name="T81" fmla="*/ 1930 h 4375"/>
                <a:gd name="T82" fmla="*/ 16 w 2958"/>
                <a:gd name="T83" fmla="*/ 2300 h 4375"/>
                <a:gd name="T84" fmla="*/ 254 w 2958"/>
                <a:gd name="T85" fmla="*/ 2647 h 4375"/>
                <a:gd name="T86" fmla="*/ 240 w 2958"/>
                <a:gd name="T87" fmla="*/ 3080 h 4375"/>
                <a:gd name="T88" fmla="*/ 388 w 2958"/>
                <a:gd name="T89" fmla="*/ 3510 h 4375"/>
                <a:gd name="T90" fmla="*/ 144 w 2958"/>
                <a:gd name="T91" fmla="*/ 3763 h 4375"/>
                <a:gd name="T92" fmla="*/ 207 w 2958"/>
                <a:gd name="T93" fmla="*/ 3994 h 4375"/>
                <a:gd name="T94" fmla="*/ 459 w 2958"/>
                <a:gd name="T95" fmla="*/ 4158 h 4375"/>
                <a:gd name="T96" fmla="*/ 655 w 2958"/>
                <a:gd name="T97" fmla="*/ 4334 h 4375"/>
                <a:gd name="T98" fmla="*/ 787 w 2958"/>
                <a:gd name="T99" fmla="*/ 4202 h 4375"/>
                <a:gd name="T100" fmla="*/ 980 w 2958"/>
                <a:gd name="T101" fmla="*/ 4031 h 4375"/>
                <a:gd name="T102" fmla="*/ 900 w 2958"/>
                <a:gd name="T103" fmla="*/ 3897 h 4375"/>
                <a:gd name="T104" fmla="*/ 897 w 2958"/>
                <a:gd name="T105" fmla="*/ 3757 h 4375"/>
                <a:gd name="T106" fmla="*/ 1029 w 2958"/>
                <a:gd name="T107" fmla="*/ 3667 h 4375"/>
                <a:gd name="T108" fmla="*/ 1275 w 2958"/>
                <a:gd name="T109" fmla="*/ 3761 h 4375"/>
                <a:gd name="T110" fmla="*/ 1584 w 2958"/>
                <a:gd name="T111" fmla="*/ 3653 h 4375"/>
                <a:gd name="T112" fmla="*/ 1805 w 2958"/>
                <a:gd name="T113" fmla="*/ 3325 h 4375"/>
                <a:gd name="T114" fmla="*/ 2195 w 2958"/>
                <a:gd name="T115" fmla="*/ 3293 h 4375"/>
                <a:gd name="T116" fmla="*/ 2530 w 2958"/>
                <a:gd name="T117" fmla="*/ 3316 h 4375"/>
                <a:gd name="T118" fmla="*/ 2725 w 2958"/>
                <a:gd name="T119" fmla="*/ 3294 h 4375"/>
                <a:gd name="T120" fmla="*/ 2854 w 2958"/>
                <a:gd name="T121" fmla="*/ 3138 h 43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58"/>
                <a:gd name="T184" fmla="*/ 0 h 4375"/>
                <a:gd name="T185" fmla="*/ 2958 w 2958"/>
                <a:gd name="T186" fmla="*/ 4375 h 43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58" h="4375" extrusionOk="0">
                  <a:moveTo>
                    <a:pt x="2753" y="2965"/>
                  </a:moveTo>
                  <a:lnTo>
                    <a:pt x="2765" y="2963"/>
                  </a:lnTo>
                  <a:lnTo>
                    <a:pt x="2774" y="2963"/>
                  </a:lnTo>
                  <a:lnTo>
                    <a:pt x="2778" y="2961"/>
                  </a:lnTo>
                  <a:lnTo>
                    <a:pt x="2783" y="2960"/>
                  </a:lnTo>
                  <a:lnTo>
                    <a:pt x="2789" y="2957"/>
                  </a:lnTo>
                  <a:lnTo>
                    <a:pt x="2795" y="2953"/>
                  </a:lnTo>
                  <a:lnTo>
                    <a:pt x="2801" y="2948"/>
                  </a:lnTo>
                  <a:lnTo>
                    <a:pt x="2805" y="2941"/>
                  </a:lnTo>
                  <a:lnTo>
                    <a:pt x="2807" y="2933"/>
                  </a:lnTo>
                  <a:lnTo>
                    <a:pt x="2809" y="2924"/>
                  </a:lnTo>
                  <a:lnTo>
                    <a:pt x="2810" y="2904"/>
                  </a:lnTo>
                  <a:lnTo>
                    <a:pt x="2813" y="2881"/>
                  </a:lnTo>
                  <a:lnTo>
                    <a:pt x="2815" y="2873"/>
                  </a:lnTo>
                  <a:lnTo>
                    <a:pt x="2819" y="2865"/>
                  </a:lnTo>
                  <a:lnTo>
                    <a:pt x="2825" y="2857"/>
                  </a:lnTo>
                  <a:lnTo>
                    <a:pt x="2830" y="2851"/>
                  </a:lnTo>
                  <a:lnTo>
                    <a:pt x="2843" y="2839"/>
                  </a:lnTo>
                  <a:lnTo>
                    <a:pt x="2857" y="2827"/>
                  </a:lnTo>
                  <a:lnTo>
                    <a:pt x="2870" y="2815"/>
                  </a:lnTo>
                  <a:lnTo>
                    <a:pt x="2881" y="2801"/>
                  </a:lnTo>
                  <a:lnTo>
                    <a:pt x="2885" y="2793"/>
                  </a:lnTo>
                  <a:lnTo>
                    <a:pt x="2889" y="2785"/>
                  </a:lnTo>
                  <a:lnTo>
                    <a:pt x="2890" y="2777"/>
                  </a:lnTo>
                  <a:lnTo>
                    <a:pt x="2891" y="2767"/>
                  </a:lnTo>
                  <a:lnTo>
                    <a:pt x="2891" y="2757"/>
                  </a:lnTo>
                  <a:lnTo>
                    <a:pt x="2890" y="2748"/>
                  </a:lnTo>
                  <a:lnTo>
                    <a:pt x="2887" y="2740"/>
                  </a:lnTo>
                  <a:lnTo>
                    <a:pt x="2885" y="2732"/>
                  </a:lnTo>
                  <a:lnTo>
                    <a:pt x="2878" y="2716"/>
                  </a:lnTo>
                  <a:lnTo>
                    <a:pt x="2870" y="2703"/>
                  </a:lnTo>
                  <a:lnTo>
                    <a:pt x="2862" y="2691"/>
                  </a:lnTo>
                  <a:lnTo>
                    <a:pt x="2855" y="2679"/>
                  </a:lnTo>
                  <a:lnTo>
                    <a:pt x="2853" y="2672"/>
                  </a:lnTo>
                  <a:lnTo>
                    <a:pt x="2851" y="2665"/>
                  </a:lnTo>
                  <a:lnTo>
                    <a:pt x="2850" y="2659"/>
                  </a:lnTo>
                  <a:lnTo>
                    <a:pt x="2849" y="2652"/>
                  </a:lnTo>
                  <a:lnTo>
                    <a:pt x="2850" y="2635"/>
                  </a:lnTo>
                  <a:lnTo>
                    <a:pt x="2854" y="2620"/>
                  </a:lnTo>
                  <a:lnTo>
                    <a:pt x="2859" y="2607"/>
                  </a:lnTo>
                  <a:lnTo>
                    <a:pt x="2866" y="2596"/>
                  </a:lnTo>
                  <a:lnTo>
                    <a:pt x="2874" y="2585"/>
                  </a:lnTo>
                  <a:lnTo>
                    <a:pt x="2883" y="2577"/>
                  </a:lnTo>
                  <a:lnTo>
                    <a:pt x="2893" y="2569"/>
                  </a:lnTo>
                  <a:lnTo>
                    <a:pt x="2903" y="2561"/>
                  </a:lnTo>
                  <a:lnTo>
                    <a:pt x="2914" y="2553"/>
                  </a:lnTo>
                  <a:lnTo>
                    <a:pt x="2923" y="2545"/>
                  </a:lnTo>
                  <a:lnTo>
                    <a:pt x="2932" y="2536"/>
                  </a:lnTo>
                  <a:lnTo>
                    <a:pt x="2940" y="2527"/>
                  </a:lnTo>
                  <a:lnTo>
                    <a:pt x="2947" y="2515"/>
                  </a:lnTo>
                  <a:lnTo>
                    <a:pt x="2952" y="2501"/>
                  </a:lnTo>
                  <a:lnTo>
                    <a:pt x="2956" y="2485"/>
                  </a:lnTo>
                  <a:lnTo>
                    <a:pt x="2958" y="2466"/>
                  </a:lnTo>
                  <a:lnTo>
                    <a:pt x="2955" y="2432"/>
                  </a:lnTo>
                  <a:lnTo>
                    <a:pt x="2951" y="2402"/>
                  </a:lnTo>
                  <a:lnTo>
                    <a:pt x="2947" y="2372"/>
                  </a:lnTo>
                  <a:lnTo>
                    <a:pt x="2946" y="2346"/>
                  </a:lnTo>
                  <a:lnTo>
                    <a:pt x="2927" y="2344"/>
                  </a:lnTo>
                  <a:lnTo>
                    <a:pt x="2904" y="2340"/>
                  </a:lnTo>
                  <a:lnTo>
                    <a:pt x="2879" y="2334"/>
                  </a:lnTo>
                  <a:lnTo>
                    <a:pt x="2854" y="2326"/>
                  </a:lnTo>
                  <a:lnTo>
                    <a:pt x="2842" y="2320"/>
                  </a:lnTo>
                  <a:lnTo>
                    <a:pt x="2831" y="2315"/>
                  </a:lnTo>
                  <a:lnTo>
                    <a:pt x="2821" y="2308"/>
                  </a:lnTo>
                  <a:lnTo>
                    <a:pt x="2813" y="2303"/>
                  </a:lnTo>
                  <a:lnTo>
                    <a:pt x="2805" y="2296"/>
                  </a:lnTo>
                  <a:lnTo>
                    <a:pt x="2799" y="2288"/>
                  </a:lnTo>
                  <a:lnTo>
                    <a:pt x="2797" y="2282"/>
                  </a:lnTo>
                  <a:lnTo>
                    <a:pt x="2795" y="2274"/>
                  </a:lnTo>
                  <a:lnTo>
                    <a:pt x="2795" y="2267"/>
                  </a:lnTo>
                  <a:lnTo>
                    <a:pt x="2798" y="2259"/>
                  </a:lnTo>
                  <a:lnTo>
                    <a:pt x="2801" y="2252"/>
                  </a:lnTo>
                  <a:lnTo>
                    <a:pt x="2805" y="2244"/>
                  </a:lnTo>
                  <a:lnTo>
                    <a:pt x="2813" y="2232"/>
                  </a:lnTo>
                  <a:lnTo>
                    <a:pt x="2819" y="2226"/>
                  </a:lnTo>
                  <a:lnTo>
                    <a:pt x="2813" y="2111"/>
                  </a:lnTo>
                  <a:lnTo>
                    <a:pt x="2794" y="2099"/>
                  </a:lnTo>
                  <a:lnTo>
                    <a:pt x="2775" y="2088"/>
                  </a:lnTo>
                  <a:lnTo>
                    <a:pt x="2758" y="2076"/>
                  </a:lnTo>
                  <a:lnTo>
                    <a:pt x="2741" y="2063"/>
                  </a:lnTo>
                  <a:lnTo>
                    <a:pt x="2733" y="2056"/>
                  </a:lnTo>
                  <a:lnTo>
                    <a:pt x="2726" y="2048"/>
                  </a:lnTo>
                  <a:lnTo>
                    <a:pt x="2719" y="2039"/>
                  </a:lnTo>
                  <a:lnTo>
                    <a:pt x="2714" y="2030"/>
                  </a:lnTo>
                  <a:lnTo>
                    <a:pt x="2710" y="2020"/>
                  </a:lnTo>
                  <a:lnTo>
                    <a:pt x="2707" y="2010"/>
                  </a:lnTo>
                  <a:lnTo>
                    <a:pt x="2705" y="1998"/>
                  </a:lnTo>
                  <a:lnTo>
                    <a:pt x="2705" y="1984"/>
                  </a:lnTo>
                  <a:lnTo>
                    <a:pt x="2705" y="1934"/>
                  </a:lnTo>
                  <a:lnTo>
                    <a:pt x="2705" y="1896"/>
                  </a:lnTo>
                  <a:lnTo>
                    <a:pt x="2705" y="1862"/>
                  </a:lnTo>
                  <a:lnTo>
                    <a:pt x="2705" y="1822"/>
                  </a:lnTo>
                  <a:lnTo>
                    <a:pt x="2705" y="1811"/>
                  </a:lnTo>
                  <a:lnTo>
                    <a:pt x="2703" y="1802"/>
                  </a:lnTo>
                  <a:lnTo>
                    <a:pt x="2702" y="1795"/>
                  </a:lnTo>
                  <a:lnTo>
                    <a:pt x="2701" y="1789"/>
                  </a:lnTo>
                  <a:lnTo>
                    <a:pt x="2698" y="1783"/>
                  </a:lnTo>
                  <a:lnTo>
                    <a:pt x="2695" y="1778"/>
                  </a:lnTo>
                  <a:lnTo>
                    <a:pt x="2693" y="1774"/>
                  </a:lnTo>
                  <a:lnTo>
                    <a:pt x="2689" y="1771"/>
                  </a:lnTo>
                  <a:lnTo>
                    <a:pt x="2671" y="1758"/>
                  </a:lnTo>
                  <a:lnTo>
                    <a:pt x="2650" y="1738"/>
                  </a:lnTo>
                  <a:lnTo>
                    <a:pt x="2645" y="1722"/>
                  </a:lnTo>
                  <a:lnTo>
                    <a:pt x="2638" y="1695"/>
                  </a:lnTo>
                  <a:lnTo>
                    <a:pt x="2631" y="1662"/>
                  </a:lnTo>
                  <a:lnTo>
                    <a:pt x="2625" y="1626"/>
                  </a:lnTo>
                  <a:lnTo>
                    <a:pt x="2618" y="1591"/>
                  </a:lnTo>
                  <a:lnTo>
                    <a:pt x="2613" y="1562"/>
                  </a:lnTo>
                  <a:lnTo>
                    <a:pt x="2610" y="1541"/>
                  </a:lnTo>
                  <a:lnTo>
                    <a:pt x="2609" y="1533"/>
                  </a:lnTo>
                  <a:lnTo>
                    <a:pt x="2609" y="1527"/>
                  </a:lnTo>
                  <a:lnTo>
                    <a:pt x="2610" y="1523"/>
                  </a:lnTo>
                  <a:lnTo>
                    <a:pt x="2611" y="1519"/>
                  </a:lnTo>
                  <a:lnTo>
                    <a:pt x="2614" y="1517"/>
                  </a:lnTo>
                  <a:lnTo>
                    <a:pt x="2621" y="1511"/>
                  </a:lnTo>
                  <a:lnTo>
                    <a:pt x="2629" y="1509"/>
                  </a:lnTo>
                  <a:lnTo>
                    <a:pt x="2646" y="1506"/>
                  </a:lnTo>
                  <a:lnTo>
                    <a:pt x="2662" y="1502"/>
                  </a:lnTo>
                  <a:lnTo>
                    <a:pt x="2671" y="1495"/>
                  </a:lnTo>
                  <a:lnTo>
                    <a:pt x="2679" y="1485"/>
                  </a:lnTo>
                  <a:lnTo>
                    <a:pt x="2686" y="1474"/>
                  </a:lnTo>
                  <a:lnTo>
                    <a:pt x="2693" y="1463"/>
                  </a:lnTo>
                  <a:lnTo>
                    <a:pt x="2698" y="1451"/>
                  </a:lnTo>
                  <a:lnTo>
                    <a:pt x="2701" y="1439"/>
                  </a:lnTo>
                  <a:lnTo>
                    <a:pt x="2703" y="1429"/>
                  </a:lnTo>
                  <a:lnTo>
                    <a:pt x="2705" y="1418"/>
                  </a:lnTo>
                  <a:lnTo>
                    <a:pt x="2710" y="1418"/>
                  </a:lnTo>
                  <a:lnTo>
                    <a:pt x="2705" y="1406"/>
                  </a:lnTo>
                  <a:lnTo>
                    <a:pt x="2702" y="1386"/>
                  </a:lnTo>
                  <a:lnTo>
                    <a:pt x="2698" y="1370"/>
                  </a:lnTo>
                  <a:lnTo>
                    <a:pt x="2709" y="1363"/>
                  </a:lnTo>
                  <a:lnTo>
                    <a:pt x="2715" y="1357"/>
                  </a:lnTo>
                  <a:lnTo>
                    <a:pt x="2721" y="1349"/>
                  </a:lnTo>
                  <a:lnTo>
                    <a:pt x="2725" y="1341"/>
                  </a:lnTo>
                  <a:lnTo>
                    <a:pt x="2727" y="1331"/>
                  </a:lnTo>
                  <a:lnTo>
                    <a:pt x="2729" y="1322"/>
                  </a:lnTo>
                  <a:lnTo>
                    <a:pt x="2729" y="1310"/>
                  </a:lnTo>
                  <a:lnTo>
                    <a:pt x="2729" y="1298"/>
                  </a:lnTo>
                  <a:lnTo>
                    <a:pt x="2727" y="1285"/>
                  </a:lnTo>
                  <a:lnTo>
                    <a:pt x="2726" y="1274"/>
                  </a:lnTo>
                  <a:lnTo>
                    <a:pt x="2723" y="1264"/>
                  </a:lnTo>
                  <a:lnTo>
                    <a:pt x="2719" y="1254"/>
                  </a:lnTo>
                  <a:lnTo>
                    <a:pt x="2715" y="1245"/>
                  </a:lnTo>
                  <a:lnTo>
                    <a:pt x="2710" y="1238"/>
                  </a:lnTo>
                  <a:lnTo>
                    <a:pt x="2705" y="1230"/>
                  </a:lnTo>
                  <a:lnTo>
                    <a:pt x="2698" y="1225"/>
                  </a:lnTo>
                  <a:lnTo>
                    <a:pt x="2686" y="1213"/>
                  </a:lnTo>
                  <a:lnTo>
                    <a:pt x="2673" y="1201"/>
                  </a:lnTo>
                  <a:lnTo>
                    <a:pt x="2661" y="1190"/>
                  </a:lnTo>
                  <a:lnTo>
                    <a:pt x="2650" y="1177"/>
                  </a:lnTo>
                  <a:lnTo>
                    <a:pt x="2645" y="1176"/>
                  </a:lnTo>
                  <a:lnTo>
                    <a:pt x="2641" y="1176"/>
                  </a:lnTo>
                  <a:lnTo>
                    <a:pt x="2637" y="1177"/>
                  </a:lnTo>
                  <a:lnTo>
                    <a:pt x="2633" y="1178"/>
                  </a:lnTo>
                  <a:lnTo>
                    <a:pt x="2629" y="1180"/>
                  </a:lnTo>
                  <a:lnTo>
                    <a:pt x="2622" y="1182"/>
                  </a:lnTo>
                  <a:lnTo>
                    <a:pt x="2614" y="1184"/>
                  </a:lnTo>
                  <a:lnTo>
                    <a:pt x="2602" y="1184"/>
                  </a:lnTo>
                  <a:lnTo>
                    <a:pt x="2590" y="1182"/>
                  </a:lnTo>
                  <a:lnTo>
                    <a:pt x="2578" y="1180"/>
                  </a:lnTo>
                  <a:lnTo>
                    <a:pt x="2565" y="1174"/>
                  </a:lnTo>
                  <a:lnTo>
                    <a:pt x="2550" y="1166"/>
                  </a:lnTo>
                  <a:lnTo>
                    <a:pt x="2537" y="1158"/>
                  </a:lnTo>
                  <a:lnTo>
                    <a:pt x="2522" y="1148"/>
                  </a:lnTo>
                  <a:lnTo>
                    <a:pt x="2509" y="1137"/>
                  </a:lnTo>
                  <a:lnTo>
                    <a:pt x="2495" y="1125"/>
                  </a:lnTo>
                  <a:lnTo>
                    <a:pt x="2482" y="1112"/>
                  </a:lnTo>
                  <a:lnTo>
                    <a:pt x="2471" y="1098"/>
                  </a:lnTo>
                  <a:lnTo>
                    <a:pt x="2461" y="1085"/>
                  </a:lnTo>
                  <a:lnTo>
                    <a:pt x="2451" y="1072"/>
                  </a:lnTo>
                  <a:lnTo>
                    <a:pt x="2443" y="1058"/>
                  </a:lnTo>
                  <a:lnTo>
                    <a:pt x="2438" y="1045"/>
                  </a:lnTo>
                  <a:lnTo>
                    <a:pt x="2434" y="1033"/>
                  </a:lnTo>
                  <a:lnTo>
                    <a:pt x="2434" y="1021"/>
                  </a:lnTo>
                  <a:lnTo>
                    <a:pt x="2434" y="1008"/>
                  </a:lnTo>
                  <a:lnTo>
                    <a:pt x="2435" y="996"/>
                  </a:lnTo>
                  <a:lnTo>
                    <a:pt x="2438" y="984"/>
                  </a:lnTo>
                  <a:lnTo>
                    <a:pt x="2441" y="974"/>
                  </a:lnTo>
                  <a:lnTo>
                    <a:pt x="2445" y="965"/>
                  </a:lnTo>
                  <a:lnTo>
                    <a:pt x="2449" y="956"/>
                  </a:lnTo>
                  <a:lnTo>
                    <a:pt x="2454" y="949"/>
                  </a:lnTo>
                  <a:lnTo>
                    <a:pt x="2459" y="942"/>
                  </a:lnTo>
                  <a:lnTo>
                    <a:pt x="2473" y="930"/>
                  </a:lnTo>
                  <a:lnTo>
                    <a:pt x="2487" y="920"/>
                  </a:lnTo>
                  <a:lnTo>
                    <a:pt x="2502" y="912"/>
                  </a:lnTo>
                  <a:lnTo>
                    <a:pt x="2518" y="902"/>
                  </a:lnTo>
                  <a:lnTo>
                    <a:pt x="2534" y="894"/>
                  </a:lnTo>
                  <a:lnTo>
                    <a:pt x="2549" y="885"/>
                  </a:lnTo>
                  <a:lnTo>
                    <a:pt x="2563" y="876"/>
                  </a:lnTo>
                  <a:lnTo>
                    <a:pt x="2575" y="862"/>
                  </a:lnTo>
                  <a:lnTo>
                    <a:pt x="2582" y="856"/>
                  </a:lnTo>
                  <a:lnTo>
                    <a:pt x="2586" y="848"/>
                  </a:lnTo>
                  <a:lnTo>
                    <a:pt x="2591" y="838"/>
                  </a:lnTo>
                  <a:lnTo>
                    <a:pt x="2595" y="829"/>
                  </a:lnTo>
                  <a:lnTo>
                    <a:pt x="2598" y="818"/>
                  </a:lnTo>
                  <a:lnTo>
                    <a:pt x="2601" y="806"/>
                  </a:lnTo>
                  <a:lnTo>
                    <a:pt x="2602" y="794"/>
                  </a:lnTo>
                  <a:lnTo>
                    <a:pt x="2602" y="780"/>
                  </a:lnTo>
                  <a:lnTo>
                    <a:pt x="2601" y="762"/>
                  </a:lnTo>
                  <a:lnTo>
                    <a:pt x="2598" y="746"/>
                  </a:lnTo>
                  <a:lnTo>
                    <a:pt x="2594" y="732"/>
                  </a:lnTo>
                  <a:lnTo>
                    <a:pt x="2589" y="719"/>
                  </a:lnTo>
                  <a:lnTo>
                    <a:pt x="2582" y="707"/>
                  </a:lnTo>
                  <a:lnTo>
                    <a:pt x="2575" y="695"/>
                  </a:lnTo>
                  <a:lnTo>
                    <a:pt x="2567" y="684"/>
                  </a:lnTo>
                  <a:lnTo>
                    <a:pt x="2559" y="675"/>
                  </a:lnTo>
                  <a:lnTo>
                    <a:pt x="2545" y="655"/>
                  </a:lnTo>
                  <a:lnTo>
                    <a:pt x="2531" y="637"/>
                  </a:lnTo>
                  <a:lnTo>
                    <a:pt x="2526" y="628"/>
                  </a:lnTo>
                  <a:lnTo>
                    <a:pt x="2522" y="619"/>
                  </a:lnTo>
                  <a:lnTo>
                    <a:pt x="2519" y="609"/>
                  </a:lnTo>
                  <a:lnTo>
                    <a:pt x="2518" y="600"/>
                  </a:lnTo>
                  <a:lnTo>
                    <a:pt x="2519" y="589"/>
                  </a:lnTo>
                  <a:lnTo>
                    <a:pt x="2522" y="581"/>
                  </a:lnTo>
                  <a:lnTo>
                    <a:pt x="2526" y="576"/>
                  </a:lnTo>
                  <a:lnTo>
                    <a:pt x="2533" y="571"/>
                  </a:lnTo>
                  <a:lnTo>
                    <a:pt x="2547" y="564"/>
                  </a:lnTo>
                  <a:lnTo>
                    <a:pt x="2565" y="557"/>
                  </a:lnTo>
                  <a:lnTo>
                    <a:pt x="2573" y="553"/>
                  </a:lnTo>
                  <a:lnTo>
                    <a:pt x="2581" y="549"/>
                  </a:lnTo>
                  <a:lnTo>
                    <a:pt x="2587" y="543"/>
                  </a:lnTo>
                  <a:lnTo>
                    <a:pt x="2594" y="535"/>
                  </a:lnTo>
                  <a:lnTo>
                    <a:pt x="2599" y="525"/>
                  </a:lnTo>
                  <a:lnTo>
                    <a:pt x="2602" y="513"/>
                  </a:lnTo>
                  <a:lnTo>
                    <a:pt x="2603" y="497"/>
                  </a:lnTo>
                  <a:lnTo>
                    <a:pt x="2602" y="479"/>
                  </a:lnTo>
                  <a:lnTo>
                    <a:pt x="2599" y="467"/>
                  </a:lnTo>
                  <a:lnTo>
                    <a:pt x="2595" y="456"/>
                  </a:lnTo>
                  <a:lnTo>
                    <a:pt x="2589" y="448"/>
                  </a:lnTo>
                  <a:lnTo>
                    <a:pt x="2582" y="441"/>
                  </a:lnTo>
                  <a:lnTo>
                    <a:pt x="2573" y="436"/>
                  </a:lnTo>
                  <a:lnTo>
                    <a:pt x="2563" y="431"/>
                  </a:lnTo>
                  <a:lnTo>
                    <a:pt x="2553" y="427"/>
                  </a:lnTo>
                  <a:lnTo>
                    <a:pt x="2542" y="423"/>
                  </a:lnTo>
                  <a:lnTo>
                    <a:pt x="2533" y="419"/>
                  </a:lnTo>
                  <a:lnTo>
                    <a:pt x="2522" y="415"/>
                  </a:lnTo>
                  <a:lnTo>
                    <a:pt x="2513" y="411"/>
                  </a:lnTo>
                  <a:lnTo>
                    <a:pt x="2505" y="405"/>
                  </a:lnTo>
                  <a:lnTo>
                    <a:pt x="2498" y="399"/>
                  </a:lnTo>
                  <a:lnTo>
                    <a:pt x="2493" y="392"/>
                  </a:lnTo>
                  <a:lnTo>
                    <a:pt x="2489" y="383"/>
                  </a:lnTo>
                  <a:lnTo>
                    <a:pt x="2487" y="371"/>
                  </a:lnTo>
                  <a:lnTo>
                    <a:pt x="2487" y="359"/>
                  </a:lnTo>
                  <a:lnTo>
                    <a:pt x="2486" y="349"/>
                  </a:lnTo>
                  <a:lnTo>
                    <a:pt x="2486" y="345"/>
                  </a:lnTo>
                  <a:lnTo>
                    <a:pt x="2487" y="340"/>
                  </a:lnTo>
                  <a:lnTo>
                    <a:pt x="2490" y="335"/>
                  </a:lnTo>
                  <a:lnTo>
                    <a:pt x="2494" y="328"/>
                  </a:lnTo>
                  <a:lnTo>
                    <a:pt x="2465" y="333"/>
                  </a:lnTo>
                  <a:lnTo>
                    <a:pt x="2437" y="340"/>
                  </a:lnTo>
                  <a:lnTo>
                    <a:pt x="2425" y="344"/>
                  </a:lnTo>
                  <a:lnTo>
                    <a:pt x="2415" y="349"/>
                  </a:lnTo>
                  <a:lnTo>
                    <a:pt x="2411" y="353"/>
                  </a:lnTo>
                  <a:lnTo>
                    <a:pt x="2407" y="356"/>
                  </a:lnTo>
                  <a:lnTo>
                    <a:pt x="2405" y="360"/>
                  </a:lnTo>
                  <a:lnTo>
                    <a:pt x="2403" y="365"/>
                  </a:lnTo>
                  <a:lnTo>
                    <a:pt x="2421" y="385"/>
                  </a:lnTo>
                  <a:lnTo>
                    <a:pt x="2435" y="403"/>
                  </a:lnTo>
                  <a:lnTo>
                    <a:pt x="2443" y="417"/>
                  </a:lnTo>
                  <a:lnTo>
                    <a:pt x="2449" y="429"/>
                  </a:lnTo>
                  <a:lnTo>
                    <a:pt x="2450" y="435"/>
                  </a:lnTo>
                  <a:lnTo>
                    <a:pt x="2450" y="439"/>
                  </a:lnTo>
                  <a:lnTo>
                    <a:pt x="2450" y="443"/>
                  </a:lnTo>
                  <a:lnTo>
                    <a:pt x="2449" y="445"/>
                  </a:lnTo>
                  <a:lnTo>
                    <a:pt x="2446" y="448"/>
                  </a:lnTo>
                  <a:lnTo>
                    <a:pt x="2443" y="451"/>
                  </a:lnTo>
                  <a:lnTo>
                    <a:pt x="2439" y="452"/>
                  </a:lnTo>
                  <a:lnTo>
                    <a:pt x="2435" y="452"/>
                  </a:lnTo>
                  <a:lnTo>
                    <a:pt x="2425" y="452"/>
                  </a:lnTo>
                  <a:lnTo>
                    <a:pt x="2413" y="448"/>
                  </a:lnTo>
                  <a:lnTo>
                    <a:pt x="2397" y="443"/>
                  </a:lnTo>
                  <a:lnTo>
                    <a:pt x="2381" y="435"/>
                  </a:lnTo>
                  <a:lnTo>
                    <a:pt x="2362" y="424"/>
                  </a:lnTo>
                  <a:lnTo>
                    <a:pt x="2342" y="411"/>
                  </a:lnTo>
                  <a:lnTo>
                    <a:pt x="2322" y="395"/>
                  </a:lnTo>
                  <a:lnTo>
                    <a:pt x="2301" y="377"/>
                  </a:lnTo>
                  <a:lnTo>
                    <a:pt x="2289" y="392"/>
                  </a:lnTo>
                  <a:lnTo>
                    <a:pt x="2275" y="409"/>
                  </a:lnTo>
                  <a:lnTo>
                    <a:pt x="2269" y="420"/>
                  </a:lnTo>
                  <a:lnTo>
                    <a:pt x="2263" y="431"/>
                  </a:lnTo>
                  <a:lnTo>
                    <a:pt x="2259" y="441"/>
                  </a:lnTo>
                  <a:lnTo>
                    <a:pt x="2257" y="453"/>
                  </a:lnTo>
                  <a:lnTo>
                    <a:pt x="2257" y="460"/>
                  </a:lnTo>
                  <a:lnTo>
                    <a:pt x="2258" y="467"/>
                  </a:lnTo>
                  <a:lnTo>
                    <a:pt x="2259" y="473"/>
                  </a:lnTo>
                  <a:lnTo>
                    <a:pt x="2262" y="480"/>
                  </a:lnTo>
                  <a:lnTo>
                    <a:pt x="2266" y="487"/>
                  </a:lnTo>
                  <a:lnTo>
                    <a:pt x="2270" y="495"/>
                  </a:lnTo>
                  <a:lnTo>
                    <a:pt x="2275" y="501"/>
                  </a:lnTo>
                  <a:lnTo>
                    <a:pt x="2282" y="509"/>
                  </a:lnTo>
                  <a:lnTo>
                    <a:pt x="2290" y="516"/>
                  </a:lnTo>
                  <a:lnTo>
                    <a:pt x="2299" y="524"/>
                  </a:lnTo>
                  <a:lnTo>
                    <a:pt x="2310" y="532"/>
                  </a:lnTo>
                  <a:lnTo>
                    <a:pt x="2322" y="541"/>
                  </a:lnTo>
                  <a:lnTo>
                    <a:pt x="2350" y="557"/>
                  </a:lnTo>
                  <a:lnTo>
                    <a:pt x="2385" y="576"/>
                  </a:lnTo>
                  <a:lnTo>
                    <a:pt x="2389" y="581"/>
                  </a:lnTo>
                  <a:lnTo>
                    <a:pt x="2398" y="595"/>
                  </a:lnTo>
                  <a:lnTo>
                    <a:pt x="2411" y="615"/>
                  </a:lnTo>
                  <a:lnTo>
                    <a:pt x="2423" y="640"/>
                  </a:lnTo>
                  <a:lnTo>
                    <a:pt x="2429" y="652"/>
                  </a:lnTo>
                  <a:lnTo>
                    <a:pt x="2434" y="665"/>
                  </a:lnTo>
                  <a:lnTo>
                    <a:pt x="2437" y="677"/>
                  </a:lnTo>
                  <a:lnTo>
                    <a:pt x="2438" y="689"/>
                  </a:lnTo>
                  <a:lnTo>
                    <a:pt x="2438" y="701"/>
                  </a:lnTo>
                  <a:lnTo>
                    <a:pt x="2435" y="711"/>
                  </a:lnTo>
                  <a:lnTo>
                    <a:pt x="2433" y="716"/>
                  </a:lnTo>
                  <a:lnTo>
                    <a:pt x="2430" y="720"/>
                  </a:lnTo>
                  <a:lnTo>
                    <a:pt x="2426" y="723"/>
                  </a:lnTo>
                  <a:lnTo>
                    <a:pt x="2422" y="727"/>
                  </a:lnTo>
                  <a:lnTo>
                    <a:pt x="2415" y="723"/>
                  </a:lnTo>
                  <a:lnTo>
                    <a:pt x="2409" y="717"/>
                  </a:lnTo>
                  <a:lnTo>
                    <a:pt x="2403" y="712"/>
                  </a:lnTo>
                  <a:lnTo>
                    <a:pt x="2399" y="707"/>
                  </a:lnTo>
                  <a:lnTo>
                    <a:pt x="2390" y="693"/>
                  </a:lnTo>
                  <a:lnTo>
                    <a:pt x="2382" y="680"/>
                  </a:lnTo>
                  <a:lnTo>
                    <a:pt x="2374" y="664"/>
                  </a:lnTo>
                  <a:lnTo>
                    <a:pt x="2366" y="649"/>
                  </a:lnTo>
                  <a:lnTo>
                    <a:pt x="2355" y="636"/>
                  </a:lnTo>
                  <a:lnTo>
                    <a:pt x="2343" y="624"/>
                  </a:lnTo>
                  <a:lnTo>
                    <a:pt x="2327" y="623"/>
                  </a:lnTo>
                  <a:lnTo>
                    <a:pt x="2313" y="620"/>
                  </a:lnTo>
                  <a:lnTo>
                    <a:pt x="2298" y="616"/>
                  </a:lnTo>
                  <a:lnTo>
                    <a:pt x="2285" y="611"/>
                  </a:lnTo>
                  <a:lnTo>
                    <a:pt x="2271" y="605"/>
                  </a:lnTo>
                  <a:lnTo>
                    <a:pt x="2259" y="597"/>
                  </a:lnTo>
                  <a:lnTo>
                    <a:pt x="2249" y="589"/>
                  </a:lnTo>
                  <a:lnTo>
                    <a:pt x="2238" y="581"/>
                  </a:lnTo>
                  <a:lnTo>
                    <a:pt x="2229" y="572"/>
                  </a:lnTo>
                  <a:lnTo>
                    <a:pt x="2221" y="563"/>
                  </a:lnTo>
                  <a:lnTo>
                    <a:pt x="2213" y="553"/>
                  </a:lnTo>
                  <a:lnTo>
                    <a:pt x="2206" y="545"/>
                  </a:lnTo>
                  <a:lnTo>
                    <a:pt x="2202" y="536"/>
                  </a:lnTo>
                  <a:lnTo>
                    <a:pt x="2197" y="528"/>
                  </a:lnTo>
                  <a:lnTo>
                    <a:pt x="2194" y="521"/>
                  </a:lnTo>
                  <a:lnTo>
                    <a:pt x="2193" y="515"/>
                  </a:lnTo>
                  <a:lnTo>
                    <a:pt x="2191" y="499"/>
                  </a:lnTo>
                  <a:lnTo>
                    <a:pt x="2193" y="483"/>
                  </a:lnTo>
                  <a:lnTo>
                    <a:pt x="2194" y="468"/>
                  </a:lnTo>
                  <a:lnTo>
                    <a:pt x="2197" y="453"/>
                  </a:lnTo>
                  <a:lnTo>
                    <a:pt x="2201" y="440"/>
                  </a:lnTo>
                  <a:lnTo>
                    <a:pt x="2205" y="427"/>
                  </a:lnTo>
                  <a:lnTo>
                    <a:pt x="2210" y="413"/>
                  </a:lnTo>
                  <a:lnTo>
                    <a:pt x="2215" y="400"/>
                  </a:lnTo>
                  <a:lnTo>
                    <a:pt x="2227" y="375"/>
                  </a:lnTo>
                  <a:lnTo>
                    <a:pt x="2239" y="351"/>
                  </a:lnTo>
                  <a:lnTo>
                    <a:pt x="2253" y="325"/>
                  </a:lnTo>
                  <a:lnTo>
                    <a:pt x="2265" y="299"/>
                  </a:lnTo>
                  <a:lnTo>
                    <a:pt x="2267" y="285"/>
                  </a:lnTo>
                  <a:lnTo>
                    <a:pt x="2271" y="248"/>
                  </a:lnTo>
                  <a:lnTo>
                    <a:pt x="2273" y="223"/>
                  </a:lnTo>
                  <a:lnTo>
                    <a:pt x="2273" y="195"/>
                  </a:lnTo>
                  <a:lnTo>
                    <a:pt x="2270" y="163"/>
                  </a:lnTo>
                  <a:lnTo>
                    <a:pt x="2265" y="130"/>
                  </a:lnTo>
                  <a:lnTo>
                    <a:pt x="2258" y="124"/>
                  </a:lnTo>
                  <a:lnTo>
                    <a:pt x="2251" y="122"/>
                  </a:lnTo>
                  <a:lnTo>
                    <a:pt x="2246" y="120"/>
                  </a:lnTo>
                  <a:lnTo>
                    <a:pt x="2241" y="120"/>
                  </a:lnTo>
                  <a:lnTo>
                    <a:pt x="2235" y="123"/>
                  </a:lnTo>
                  <a:lnTo>
                    <a:pt x="2231" y="127"/>
                  </a:lnTo>
                  <a:lnTo>
                    <a:pt x="2229" y="131"/>
                  </a:lnTo>
                  <a:lnTo>
                    <a:pt x="2225" y="138"/>
                  </a:lnTo>
                  <a:lnTo>
                    <a:pt x="2219" y="153"/>
                  </a:lnTo>
                  <a:lnTo>
                    <a:pt x="2215" y="172"/>
                  </a:lnTo>
                  <a:lnTo>
                    <a:pt x="2211" y="195"/>
                  </a:lnTo>
                  <a:lnTo>
                    <a:pt x="2209" y="217"/>
                  </a:lnTo>
                  <a:lnTo>
                    <a:pt x="2206" y="243"/>
                  </a:lnTo>
                  <a:lnTo>
                    <a:pt x="2203" y="265"/>
                  </a:lnTo>
                  <a:lnTo>
                    <a:pt x="2199" y="288"/>
                  </a:lnTo>
                  <a:lnTo>
                    <a:pt x="2195" y="308"/>
                  </a:lnTo>
                  <a:lnTo>
                    <a:pt x="2193" y="317"/>
                  </a:lnTo>
                  <a:lnTo>
                    <a:pt x="2190" y="325"/>
                  </a:lnTo>
                  <a:lnTo>
                    <a:pt x="2186" y="332"/>
                  </a:lnTo>
                  <a:lnTo>
                    <a:pt x="2182" y="339"/>
                  </a:lnTo>
                  <a:lnTo>
                    <a:pt x="2178" y="343"/>
                  </a:lnTo>
                  <a:lnTo>
                    <a:pt x="2174" y="345"/>
                  </a:lnTo>
                  <a:lnTo>
                    <a:pt x="2169" y="347"/>
                  </a:lnTo>
                  <a:lnTo>
                    <a:pt x="2162" y="347"/>
                  </a:lnTo>
                  <a:lnTo>
                    <a:pt x="2138" y="352"/>
                  </a:lnTo>
                  <a:lnTo>
                    <a:pt x="2117" y="359"/>
                  </a:lnTo>
                  <a:lnTo>
                    <a:pt x="2098" y="365"/>
                  </a:lnTo>
                  <a:lnTo>
                    <a:pt x="2082" y="372"/>
                  </a:lnTo>
                  <a:lnTo>
                    <a:pt x="2069" y="380"/>
                  </a:lnTo>
                  <a:lnTo>
                    <a:pt x="2057" y="388"/>
                  </a:lnTo>
                  <a:lnTo>
                    <a:pt x="2048" y="396"/>
                  </a:lnTo>
                  <a:lnTo>
                    <a:pt x="2040" y="404"/>
                  </a:lnTo>
                  <a:lnTo>
                    <a:pt x="2033" y="413"/>
                  </a:lnTo>
                  <a:lnTo>
                    <a:pt x="2029" y="423"/>
                  </a:lnTo>
                  <a:lnTo>
                    <a:pt x="2025" y="432"/>
                  </a:lnTo>
                  <a:lnTo>
                    <a:pt x="2021" y="443"/>
                  </a:lnTo>
                  <a:lnTo>
                    <a:pt x="2016" y="463"/>
                  </a:lnTo>
                  <a:lnTo>
                    <a:pt x="2012" y="485"/>
                  </a:lnTo>
                  <a:lnTo>
                    <a:pt x="2009" y="505"/>
                  </a:lnTo>
                  <a:lnTo>
                    <a:pt x="2009" y="525"/>
                  </a:lnTo>
                  <a:lnTo>
                    <a:pt x="2010" y="548"/>
                  </a:lnTo>
                  <a:lnTo>
                    <a:pt x="2013" y="569"/>
                  </a:lnTo>
                  <a:lnTo>
                    <a:pt x="2022" y="615"/>
                  </a:lnTo>
                  <a:lnTo>
                    <a:pt x="2032" y="657"/>
                  </a:lnTo>
                  <a:lnTo>
                    <a:pt x="2036" y="679"/>
                  </a:lnTo>
                  <a:lnTo>
                    <a:pt x="2038" y="699"/>
                  </a:lnTo>
                  <a:lnTo>
                    <a:pt x="2040" y="716"/>
                  </a:lnTo>
                  <a:lnTo>
                    <a:pt x="2040" y="733"/>
                  </a:lnTo>
                  <a:lnTo>
                    <a:pt x="2038" y="741"/>
                  </a:lnTo>
                  <a:lnTo>
                    <a:pt x="2036" y="748"/>
                  </a:lnTo>
                  <a:lnTo>
                    <a:pt x="2033" y="754"/>
                  </a:lnTo>
                  <a:lnTo>
                    <a:pt x="2029" y="761"/>
                  </a:lnTo>
                  <a:lnTo>
                    <a:pt x="2025" y="766"/>
                  </a:lnTo>
                  <a:lnTo>
                    <a:pt x="2020" y="772"/>
                  </a:lnTo>
                  <a:lnTo>
                    <a:pt x="2013" y="777"/>
                  </a:lnTo>
                  <a:lnTo>
                    <a:pt x="2006" y="780"/>
                  </a:lnTo>
                  <a:lnTo>
                    <a:pt x="1994" y="810"/>
                  </a:lnTo>
                  <a:lnTo>
                    <a:pt x="1984" y="840"/>
                  </a:lnTo>
                  <a:lnTo>
                    <a:pt x="1974" y="868"/>
                  </a:lnTo>
                  <a:lnTo>
                    <a:pt x="1965" y="894"/>
                  </a:lnTo>
                  <a:lnTo>
                    <a:pt x="1957" y="920"/>
                  </a:lnTo>
                  <a:lnTo>
                    <a:pt x="1950" y="945"/>
                  </a:lnTo>
                  <a:lnTo>
                    <a:pt x="1948" y="968"/>
                  </a:lnTo>
                  <a:lnTo>
                    <a:pt x="1946" y="990"/>
                  </a:lnTo>
                  <a:lnTo>
                    <a:pt x="1945" y="1029"/>
                  </a:lnTo>
                  <a:lnTo>
                    <a:pt x="1945" y="1060"/>
                  </a:lnTo>
                  <a:lnTo>
                    <a:pt x="1946" y="1073"/>
                  </a:lnTo>
                  <a:lnTo>
                    <a:pt x="1949" y="1085"/>
                  </a:lnTo>
                  <a:lnTo>
                    <a:pt x="1953" y="1096"/>
                  </a:lnTo>
                  <a:lnTo>
                    <a:pt x="1958" y="1104"/>
                  </a:lnTo>
                  <a:lnTo>
                    <a:pt x="1962" y="1106"/>
                  </a:lnTo>
                  <a:lnTo>
                    <a:pt x="1966" y="1109"/>
                  </a:lnTo>
                  <a:lnTo>
                    <a:pt x="1972" y="1112"/>
                  </a:lnTo>
                  <a:lnTo>
                    <a:pt x="1978" y="1113"/>
                  </a:lnTo>
                  <a:lnTo>
                    <a:pt x="1992" y="1116"/>
                  </a:lnTo>
                  <a:lnTo>
                    <a:pt x="2009" y="1116"/>
                  </a:lnTo>
                  <a:lnTo>
                    <a:pt x="2030" y="1113"/>
                  </a:lnTo>
                  <a:lnTo>
                    <a:pt x="2056" y="1109"/>
                  </a:lnTo>
                  <a:lnTo>
                    <a:pt x="2086" y="1102"/>
                  </a:lnTo>
                  <a:lnTo>
                    <a:pt x="2121" y="1093"/>
                  </a:lnTo>
                  <a:lnTo>
                    <a:pt x="2136" y="1097"/>
                  </a:lnTo>
                  <a:lnTo>
                    <a:pt x="2150" y="1104"/>
                  </a:lnTo>
                  <a:lnTo>
                    <a:pt x="2163" y="1110"/>
                  </a:lnTo>
                  <a:lnTo>
                    <a:pt x="2175" y="1118"/>
                  </a:lnTo>
                  <a:lnTo>
                    <a:pt x="2187" y="1128"/>
                  </a:lnTo>
                  <a:lnTo>
                    <a:pt x="2198" y="1140"/>
                  </a:lnTo>
                  <a:lnTo>
                    <a:pt x="2209" y="1152"/>
                  </a:lnTo>
                  <a:lnTo>
                    <a:pt x="2217" y="1164"/>
                  </a:lnTo>
                  <a:lnTo>
                    <a:pt x="2226" y="1178"/>
                  </a:lnTo>
                  <a:lnTo>
                    <a:pt x="2233" y="1193"/>
                  </a:lnTo>
                  <a:lnTo>
                    <a:pt x="2241" y="1209"/>
                  </a:lnTo>
                  <a:lnTo>
                    <a:pt x="2246" y="1225"/>
                  </a:lnTo>
                  <a:lnTo>
                    <a:pt x="2251" y="1242"/>
                  </a:lnTo>
                  <a:lnTo>
                    <a:pt x="2257" y="1261"/>
                  </a:lnTo>
                  <a:lnTo>
                    <a:pt x="2261" y="1280"/>
                  </a:lnTo>
                  <a:lnTo>
                    <a:pt x="2265" y="1298"/>
                  </a:lnTo>
                  <a:lnTo>
                    <a:pt x="2267" y="1315"/>
                  </a:lnTo>
                  <a:lnTo>
                    <a:pt x="2267" y="1330"/>
                  </a:lnTo>
                  <a:lnTo>
                    <a:pt x="2265" y="1343"/>
                  </a:lnTo>
                  <a:lnTo>
                    <a:pt x="2262" y="1354"/>
                  </a:lnTo>
                  <a:lnTo>
                    <a:pt x="2257" y="1362"/>
                  </a:lnTo>
                  <a:lnTo>
                    <a:pt x="2251" y="1369"/>
                  </a:lnTo>
                  <a:lnTo>
                    <a:pt x="2245" y="1375"/>
                  </a:lnTo>
                  <a:lnTo>
                    <a:pt x="2237" y="1381"/>
                  </a:lnTo>
                  <a:lnTo>
                    <a:pt x="2221" y="1390"/>
                  </a:lnTo>
                  <a:lnTo>
                    <a:pt x="2206" y="1401"/>
                  </a:lnTo>
                  <a:lnTo>
                    <a:pt x="2199" y="1407"/>
                  </a:lnTo>
                  <a:lnTo>
                    <a:pt x="2194" y="1415"/>
                  </a:lnTo>
                  <a:lnTo>
                    <a:pt x="2190" y="1425"/>
                  </a:lnTo>
                  <a:lnTo>
                    <a:pt x="2186" y="1437"/>
                  </a:lnTo>
                  <a:lnTo>
                    <a:pt x="2186" y="1443"/>
                  </a:lnTo>
                  <a:lnTo>
                    <a:pt x="2187" y="1450"/>
                  </a:lnTo>
                  <a:lnTo>
                    <a:pt x="2189" y="1458"/>
                  </a:lnTo>
                  <a:lnTo>
                    <a:pt x="2190" y="1465"/>
                  </a:lnTo>
                  <a:lnTo>
                    <a:pt x="2197" y="1477"/>
                  </a:lnTo>
                  <a:lnTo>
                    <a:pt x="2205" y="1489"/>
                  </a:lnTo>
                  <a:lnTo>
                    <a:pt x="2214" y="1499"/>
                  </a:lnTo>
                  <a:lnTo>
                    <a:pt x="2226" y="1510"/>
                  </a:lnTo>
                  <a:lnTo>
                    <a:pt x="2237" y="1519"/>
                  </a:lnTo>
                  <a:lnTo>
                    <a:pt x="2250" y="1529"/>
                  </a:lnTo>
                  <a:lnTo>
                    <a:pt x="2274" y="1543"/>
                  </a:lnTo>
                  <a:lnTo>
                    <a:pt x="2295" y="1557"/>
                  </a:lnTo>
                  <a:lnTo>
                    <a:pt x="2303" y="1562"/>
                  </a:lnTo>
                  <a:lnTo>
                    <a:pt x="2309" y="1567"/>
                  </a:lnTo>
                  <a:lnTo>
                    <a:pt x="2313" y="1571"/>
                  </a:lnTo>
                  <a:lnTo>
                    <a:pt x="2313" y="1575"/>
                  </a:lnTo>
                  <a:lnTo>
                    <a:pt x="2299" y="1575"/>
                  </a:lnTo>
                  <a:lnTo>
                    <a:pt x="2286" y="1575"/>
                  </a:lnTo>
                  <a:lnTo>
                    <a:pt x="2273" y="1573"/>
                  </a:lnTo>
                  <a:lnTo>
                    <a:pt x="2259" y="1570"/>
                  </a:lnTo>
                  <a:lnTo>
                    <a:pt x="2246" y="1566"/>
                  </a:lnTo>
                  <a:lnTo>
                    <a:pt x="2234" y="1562"/>
                  </a:lnTo>
                  <a:lnTo>
                    <a:pt x="2222" y="1555"/>
                  </a:lnTo>
                  <a:lnTo>
                    <a:pt x="2210" y="1549"/>
                  </a:lnTo>
                  <a:lnTo>
                    <a:pt x="2201" y="1542"/>
                  </a:lnTo>
                  <a:lnTo>
                    <a:pt x="2191" y="1534"/>
                  </a:lnTo>
                  <a:lnTo>
                    <a:pt x="2183" y="1526"/>
                  </a:lnTo>
                  <a:lnTo>
                    <a:pt x="2175" y="1517"/>
                  </a:lnTo>
                  <a:lnTo>
                    <a:pt x="2170" y="1509"/>
                  </a:lnTo>
                  <a:lnTo>
                    <a:pt x="2166" y="1498"/>
                  </a:lnTo>
                  <a:lnTo>
                    <a:pt x="2163" y="1489"/>
                  </a:lnTo>
                  <a:lnTo>
                    <a:pt x="2162" y="1478"/>
                  </a:lnTo>
                  <a:lnTo>
                    <a:pt x="2163" y="1459"/>
                  </a:lnTo>
                  <a:lnTo>
                    <a:pt x="2166" y="1439"/>
                  </a:lnTo>
                  <a:lnTo>
                    <a:pt x="2170" y="1419"/>
                  </a:lnTo>
                  <a:lnTo>
                    <a:pt x="2175" y="1399"/>
                  </a:lnTo>
                  <a:lnTo>
                    <a:pt x="2193" y="1354"/>
                  </a:lnTo>
                  <a:lnTo>
                    <a:pt x="2217" y="1298"/>
                  </a:lnTo>
                  <a:lnTo>
                    <a:pt x="2206" y="1289"/>
                  </a:lnTo>
                  <a:lnTo>
                    <a:pt x="2197" y="1277"/>
                  </a:lnTo>
                  <a:lnTo>
                    <a:pt x="2190" y="1265"/>
                  </a:lnTo>
                  <a:lnTo>
                    <a:pt x="2182" y="1253"/>
                  </a:lnTo>
                  <a:lnTo>
                    <a:pt x="2170" y="1226"/>
                  </a:lnTo>
                  <a:lnTo>
                    <a:pt x="2157" y="1201"/>
                  </a:lnTo>
                  <a:lnTo>
                    <a:pt x="2149" y="1189"/>
                  </a:lnTo>
                  <a:lnTo>
                    <a:pt x="2140" y="1178"/>
                  </a:lnTo>
                  <a:lnTo>
                    <a:pt x="2129" y="1169"/>
                  </a:lnTo>
                  <a:lnTo>
                    <a:pt x="2117" y="1162"/>
                  </a:lnTo>
                  <a:lnTo>
                    <a:pt x="2110" y="1158"/>
                  </a:lnTo>
                  <a:lnTo>
                    <a:pt x="2102" y="1156"/>
                  </a:lnTo>
                  <a:lnTo>
                    <a:pt x="2094" y="1154"/>
                  </a:lnTo>
                  <a:lnTo>
                    <a:pt x="2085" y="1153"/>
                  </a:lnTo>
                  <a:lnTo>
                    <a:pt x="2076" y="1152"/>
                  </a:lnTo>
                  <a:lnTo>
                    <a:pt x="2065" y="1152"/>
                  </a:lnTo>
                  <a:lnTo>
                    <a:pt x="2054" y="1152"/>
                  </a:lnTo>
                  <a:lnTo>
                    <a:pt x="2042" y="1153"/>
                  </a:lnTo>
                  <a:lnTo>
                    <a:pt x="2022" y="1157"/>
                  </a:lnTo>
                  <a:lnTo>
                    <a:pt x="2006" y="1161"/>
                  </a:lnTo>
                  <a:lnTo>
                    <a:pt x="1990" y="1166"/>
                  </a:lnTo>
                  <a:lnTo>
                    <a:pt x="1978" y="1174"/>
                  </a:lnTo>
                  <a:lnTo>
                    <a:pt x="1973" y="1178"/>
                  </a:lnTo>
                  <a:lnTo>
                    <a:pt x="1968" y="1184"/>
                  </a:lnTo>
                  <a:lnTo>
                    <a:pt x="1962" y="1189"/>
                  </a:lnTo>
                  <a:lnTo>
                    <a:pt x="1958" y="1196"/>
                  </a:lnTo>
                  <a:lnTo>
                    <a:pt x="1950" y="1209"/>
                  </a:lnTo>
                  <a:lnTo>
                    <a:pt x="1945" y="1225"/>
                  </a:lnTo>
                  <a:lnTo>
                    <a:pt x="1941" y="1244"/>
                  </a:lnTo>
                  <a:lnTo>
                    <a:pt x="1938" y="1265"/>
                  </a:lnTo>
                  <a:lnTo>
                    <a:pt x="1937" y="1289"/>
                  </a:lnTo>
                  <a:lnTo>
                    <a:pt x="1938" y="1315"/>
                  </a:lnTo>
                  <a:lnTo>
                    <a:pt x="1940" y="1345"/>
                  </a:lnTo>
                  <a:lnTo>
                    <a:pt x="1942" y="1378"/>
                  </a:lnTo>
                  <a:lnTo>
                    <a:pt x="1946" y="1414"/>
                  </a:lnTo>
                  <a:lnTo>
                    <a:pt x="1952" y="1454"/>
                  </a:lnTo>
                  <a:lnTo>
                    <a:pt x="1913" y="1474"/>
                  </a:lnTo>
                  <a:lnTo>
                    <a:pt x="1886" y="1490"/>
                  </a:lnTo>
                  <a:lnTo>
                    <a:pt x="1877" y="1497"/>
                  </a:lnTo>
                  <a:lnTo>
                    <a:pt x="1869" y="1503"/>
                  </a:lnTo>
                  <a:lnTo>
                    <a:pt x="1862" y="1509"/>
                  </a:lnTo>
                  <a:lnTo>
                    <a:pt x="1858" y="1515"/>
                  </a:lnTo>
                  <a:lnTo>
                    <a:pt x="1846" y="1539"/>
                  </a:lnTo>
                  <a:lnTo>
                    <a:pt x="1832" y="1575"/>
                  </a:lnTo>
                  <a:lnTo>
                    <a:pt x="1822" y="1589"/>
                  </a:lnTo>
                  <a:lnTo>
                    <a:pt x="1814" y="1601"/>
                  </a:lnTo>
                  <a:lnTo>
                    <a:pt x="1806" y="1613"/>
                  </a:lnTo>
                  <a:lnTo>
                    <a:pt x="1797" y="1622"/>
                  </a:lnTo>
                  <a:lnTo>
                    <a:pt x="1789" y="1630"/>
                  </a:lnTo>
                  <a:lnTo>
                    <a:pt x="1780" y="1638"/>
                  </a:lnTo>
                  <a:lnTo>
                    <a:pt x="1772" y="1643"/>
                  </a:lnTo>
                  <a:lnTo>
                    <a:pt x="1764" y="1649"/>
                  </a:lnTo>
                  <a:lnTo>
                    <a:pt x="1746" y="1657"/>
                  </a:lnTo>
                  <a:lnTo>
                    <a:pt x="1730" y="1662"/>
                  </a:lnTo>
                  <a:lnTo>
                    <a:pt x="1714" y="1666"/>
                  </a:lnTo>
                  <a:lnTo>
                    <a:pt x="1700" y="1669"/>
                  </a:lnTo>
                  <a:lnTo>
                    <a:pt x="1685" y="1671"/>
                  </a:lnTo>
                  <a:lnTo>
                    <a:pt x="1672" y="1675"/>
                  </a:lnTo>
                  <a:lnTo>
                    <a:pt x="1658" y="1679"/>
                  </a:lnTo>
                  <a:lnTo>
                    <a:pt x="1646" y="1686"/>
                  </a:lnTo>
                  <a:lnTo>
                    <a:pt x="1640" y="1690"/>
                  </a:lnTo>
                  <a:lnTo>
                    <a:pt x="1634" y="1695"/>
                  </a:lnTo>
                  <a:lnTo>
                    <a:pt x="1629" y="1702"/>
                  </a:lnTo>
                  <a:lnTo>
                    <a:pt x="1625" y="1709"/>
                  </a:lnTo>
                  <a:lnTo>
                    <a:pt x="1620" y="1717"/>
                  </a:lnTo>
                  <a:lnTo>
                    <a:pt x="1616" y="1726"/>
                  </a:lnTo>
                  <a:lnTo>
                    <a:pt x="1612" y="1738"/>
                  </a:lnTo>
                  <a:lnTo>
                    <a:pt x="1609" y="1750"/>
                  </a:lnTo>
                  <a:lnTo>
                    <a:pt x="1592" y="1733"/>
                  </a:lnTo>
                  <a:lnTo>
                    <a:pt x="1573" y="1719"/>
                  </a:lnTo>
                  <a:lnTo>
                    <a:pt x="1554" y="1709"/>
                  </a:lnTo>
                  <a:lnTo>
                    <a:pt x="1537" y="1701"/>
                  </a:lnTo>
                  <a:lnTo>
                    <a:pt x="1518" y="1693"/>
                  </a:lnTo>
                  <a:lnTo>
                    <a:pt x="1500" y="1687"/>
                  </a:lnTo>
                  <a:lnTo>
                    <a:pt x="1482" y="1683"/>
                  </a:lnTo>
                  <a:lnTo>
                    <a:pt x="1466" y="1679"/>
                  </a:lnTo>
                  <a:lnTo>
                    <a:pt x="1450" y="1675"/>
                  </a:lnTo>
                  <a:lnTo>
                    <a:pt x="1437" y="1671"/>
                  </a:lnTo>
                  <a:lnTo>
                    <a:pt x="1424" y="1666"/>
                  </a:lnTo>
                  <a:lnTo>
                    <a:pt x="1413" y="1659"/>
                  </a:lnTo>
                  <a:lnTo>
                    <a:pt x="1408" y="1657"/>
                  </a:lnTo>
                  <a:lnTo>
                    <a:pt x="1404" y="1653"/>
                  </a:lnTo>
                  <a:lnTo>
                    <a:pt x="1400" y="1647"/>
                  </a:lnTo>
                  <a:lnTo>
                    <a:pt x="1397" y="1643"/>
                  </a:lnTo>
                  <a:lnTo>
                    <a:pt x="1394" y="1638"/>
                  </a:lnTo>
                  <a:lnTo>
                    <a:pt x="1393" y="1631"/>
                  </a:lnTo>
                  <a:lnTo>
                    <a:pt x="1392" y="1625"/>
                  </a:lnTo>
                  <a:lnTo>
                    <a:pt x="1392" y="1617"/>
                  </a:lnTo>
                  <a:lnTo>
                    <a:pt x="1390" y="1609"/>
                  </a:lnTo>
                  <a:lnTo>
                    <a:pt x="1388" y="1601"/>
                  </a:lnTo>
                  <a:lnTo>
                    <a:pt x="1382" y="1593"/>
                  </a:lnTo>
                  <a:lnTo>
                    <a:pt x="1377" y="1585"/>
                  </a:lnTo>
                  <a:lnTo>
                    <a:pt x="1364" y="1570"/>
                  </a:lnTo>
                  <a:lnTo>
                    <a:pt x="1353" y="1557"/>
                  </a:lnTo>
                  <a:lnTo>
                    <a:pt x="1351" y="1551"/>
                  </a:lnTo>
                  <a:lnTo>
                    <a:pt x="1349" y="1546"/>
                  </a:lnTo>
                  <a:lnTo>
                    <a:pt x="1349" y="1543"/>
                  </a:lnTo>
                  <a:lnTo>
                    <a:pt x="1349" y="1541"/>
                  </a:lnTo>
                  <a:lnTo>
                    <a:pt x="1352" y="1539"/>
                  </a:lnTo>
                  <a:lnTo>
                    <a:pt x="1353" y="1538"/>
                  </a:lnTo>
                  <a:lnTo>
                    <a:pt x="1361" y="1535"/>
                  </a:lnTo>
                  <a:lnTo>
                    <a:pt x="1373" y="1533"/>
                  </a:lnTo>
                  <a:lnTo>
                    <a:pt x="1389" y="1533"/>
                  </a:lnTo>
                  <a:lnTo>
                    <a:pt x="1409" y="1533"/>
                  </a:lnTo>
                  <a:lnTo>
                    <a:pt x="1416" y="1534"/>
                  </a:lnTo>
                  <a:lnTo>
                    <a:pt x="1422" y="1535"/>
                  </a:lnTo>
                  <a:lnTo>
                    <a:pt x="1428" y="1538"/>
                  </a:lnTo>
                  <a:lnTo>
                    <a:pt x="1432" y="1541"/>
                  </a:lnTo>
                  <a:lnTo>
                    <a:pt x="1440" y="1547"/>
                  </a:lnTo>
                  <a:lnTo>
                    <a:pt x="1446" y="1557"/>
                  </a:lnTo>
                  <a:lnTo>
                    <a:pt x="1457" y="1579"/>
                  </a:lnTo>
                  <a:lnTo>
                    <a:pt x="1465" y="1605"/>
                  </a:lnTo>
                  <a:lnTo>
                    <a:pt x="1470" y="1617"/>
                  </a:lnTo>
                  <a:lnTo>
                    <a:pt x="1476" y="1629"/>
                  </a:lnTo>
                  <a:lnTo>
                    <a:pt x="1482" y="1641"/>
                  </a:lnTo>
                  <a:lnTo>
                    <a:pt x="1490" y="1650"/>
                  </a:lnTo>
                  <a:lnTo>
                    <a:pt x="1496" y="1655"/>
                  </a:lnTo>
                  <a:lnTo>
                    <a:pt x="1501" y="1659"/>
                  </a:lnTo>
                  <a:lnTo>
                    <a:pt x="1508" y="1662"/>
                  </a:lnTo>
                  <a:lnTo>
                    <a:pt x="1514" y="1666"/>
                  </a:lnTo>
                  <a:lnTo>
                    <a:pt x="1521" y="1669"/>
                  </a:lnTo>
                  <a:lnTo>
                    <a:pt x="1529" y="1670"/>
                  </a:lnTo>
                  <a:lnTo>
                    <a:pt x="1538" y="1671"/>
                  </a:lnTo>
                  <a:lnTo>
                    <a:pt x="1548" y="1671"/>
                  </a:lnTo>
                  <a:lnTo>
                    <a:pt x="1556" y="1670"/>
                  </a:lnTo>
                  <a:lnTo>
                    <a:pt x="1564" y="1669"/>
                  </a:lnTo>
                  <a:lnTo>
                    <a:pt x="1570" y="1665"/>
                  </a:lnTo>
                  <a:lnTo>
                    <a:pt x="1578" y="1661"/>
                  </a:lnTo>
                  <a:lnTo>
                    <a:pt x="1592" y="1650"/>
                  </a:lnTo>
                  <a:lnTo>
                    <a:pt x="1605" y="1637"/>
                  </a:lnTo>
                  <a:lnTo>
                    <a:pt x="1618" y="1619"/>
                  </a:lnTo>
                  <a:lnTo>
                    <a:pt x="1632" y="1601"/>
                  </a:lnTo>
                  <a:lnTo>
                    <a:pt x="1646" y="1581"/>
                  </a:lnTo>
                  <a:lnTo>
                    <a:pt x="1660" y="1558"/>
                  </a:lnTo>
                  <a:lnTo>
                    <a:pt x="1674" y="1535"/>
                  </a:lnTo>
                  <a:lnTo>
                    <a:pt x="1689" y="1511"/>
                  </a:lnTo>
                  <a:lnTo>
                    <a:pt x="1705" y="1489"/>
                  </a:lnTo>
                  <a:lnTo>
                    <a:pt x="1722" y="1465"/>
                  </a:lnTo>
                  <a:lnTo>
                    <a:pt x="1741" y="1442"/>
                  </a:lnTo>
                  <a:lnTo>
                    <a:pt x="1761" y="1421"/>
                  </a:lnTo>
                  <a:lnTo>
                    <a:pt x="1772" y="1410"/>
                  </a:lnTo>
                  <a:lnTo>
                    <a:pt x="1784" y="1401"/>
                  </a:lnTo>
                  <a:lnTo>
                    <a:pt x="1796" y="1391"/>
                  </a:lnTo>
                  <a:lnTo>
                    <a:pt x="1808" y="1382"/>
                  </a:lnTo>
                  <a:lnTo>
                    <a:pt x="1810" y="1366"/>
                  </a:lnTo>
                  <a:lnTo>
                    <a:pt x="1814" y="1351"/>
                  </a:lnTo>
                  <a:lnTo>
                    <a:pt x="1818" y="1339"/>
                  </a:lnTo>
                  <a:lnTo>
                    <a:pt x="1822" y="1329"/>
                  </a:lnTo>
                  <a:lnTo>
                    <a:pt x="1828" y="1319"/>
                  </a:lnTo>
                  <a:lnTo>
                    <a:pt x="1833" y="1311"/>
                  </a:lnTo>
                  <a:lnTo>
                    <a:pt x="1838" y="1305"/>
                  </a:lnTo>
                  <a:lnTo>
                    <a:pt x="1844" y="1301"/>
                  </a:lnTo>
                  <a:lnTo>
                    <a:pt x="1854" y="1293"/>
                  </a:lnTo>
                  <a:lnTo>
                    <a:pt x="1865" y="1288"/>
                  </a:lnTo>
                  <a:lnTo>
                    <a:pt x="1874" y="1285"/>
                  </a:lnTo>
                  <a:lnTo>
                    <a:pt x="1884" y="1281"/>
                  </a:lnTo>
                  <a:lnTo>
                    <a:pt x="1886" y="1280"/>
                  </a:lnTo>
                  <a:lnTo>
                    <a:pt x="1890" y="1277"/>
                  </a:lnTo>
                  <a:lnTo>
                    <a:pt x="1892" y="1274"/>
                  </a:lnTo>
                  <a:lnTo>
                    <a:pt x="1894" y="1272"/>
                  </a:lnTo>
                  <a:lnTo>
                    <a:pt x="1894" y="1266"/>
                  </a:lnTo>
                  <a:lnTo>
                    <a:pt x="1896" y="1261"/>
                  </a:lnTo>
                  <a:lnTo>
                    <a:pt x="1894" y="1254"/>
                  </a:lnTo>
                  <a:lnTo>
                    <a:pt x="1893" y="1246"/>
                  </a:lnTo>
                  <a:lnTo>
                    <a:pt x="1886" y="1226"/>
                  </a:lnTo>
                  <a:lnTo>
                    <a:pt x="1876" y="1198"/>
                  </a:lnTo>
                  <a:lnTo>
                    <a:pt x="1860" y="1164"/>
                  </a:lnTo>
                  <a:lnTo>
                    <a:pt x="1837" y="1117"/>
                  </a:lnTo>
                  <a:lnTo>
                    <a:pt x="1832" y="1106"/>
                  </a:lnTo>
                  <a:lnTo>
                    <a:pt x="1828" y="1094"/>
                  </a:lnTo>
                  <a:lnTo>
                    <a:pt x="1825" y="1082"/>
                  </a:lnTo>
                  <a:lnTo>
                    <a:pt x="1824" y="1069"/>
                  </a:lnTo>
                  <a:lnTo>
                    <a:pt x="1822" y="1056"/>
                  </a:lnTo>
                  <a:lnTo>
                    <a:pt x="1821" y="1041"/>
                  </a:lnTo>
                  <a:lnTo>
                    <a:pt x="1822" y="1026"/>
                  </a:lnTo>
                  <a:lnTo>
                    <a:pt x="1824" y="1012"/>
                  </a:lnTo>
                  <a:lnTo>
                    <a:pt x="1828" y="981"/>
                  </a:lnTo>
                  <a:lnTo>
                    <a:pt x="1834" y="949"/>
                  </a:lnTo>
                  <a:lnTo>
                    <a:pt x="1844" y="916"/>
                  </a:lnTo>
                  <a:lnTo>
                    <a:pt x="1854" y="884"/>
                  </a:lnTo>
                  <a:lnTo>
                    <a:pt x="1866" y="850"/>
                  </a:lnTo>
                  <a:lnTo>
                    <a:pt x="1880" y="818"/>
                  </a:lnTo>
                  <a:lnTo>
                    <a:pt x="1894" y="786"/>
                  </a:lnTo>
                  <a:lnTo>
                    <a:pt x="1908" y="756"/>
                  </a:lnTo>
                  <a:lnTo>
                    <a:pt x="1934" y="700"/>
                  </a:lnTo>
                  <a:lnTo>
                    <a:pt x="1958" y="653"/>
                  </a:lnTo>
                  <a:lnTo>
                    <a:pt x="1966" y="633"/>
                  </a:lnTo>
                  <a:lnTo>
                    <a:pt x="1970" y="617"/>
                  </a:lnTo>
                  <a:lnTo>
                    <a:pt x="1973" y="603"/>
                  </a:lnTo>
                  <a:lnTo>
                    <a:pt x="1972" y="589"/>
                  </a:lnTo>
                  <a:lnTo>
                    <a:pt x="1969" y="577"/>
                  </a:lnTo>
                  <a:lnTo>
                    <a:pt x="1965" y="568"/>
                  </a:lnTo>
                  <a:lnTo>
                    <a:pt x="1958" y="559"/>
                  </a:lnTo>
                  <a:lnTo>
                    <a:pt x="1953" y="548"/>
                  </a:lnTo>
                  <a:lnTo>
                    <a:pt x="1946" y="539"/>
                  </a:lnTo>
                  <a:lnTo>
                    <a:pt x="1940" y="528"/>
                  </a:lnTo>
                  <a:lnTo>
                    <a:pt x="1934" y="516"/>
                  </a:lnTo>
                  <a:lnTo>
                    <a:pt x="1930" y="503"/>
                  </a:lnTo>
                  <a:lnTo>
                    <a:pt x="1928" y="488"/>
                  </a:lnTo>
                  <a:lnTo>
                    <a:pt x="1926" y="469"/>
                  </a:lnTo>
                  <a:lnTo>
                    <a:pt x="1929" y="449"/>
                  </a:lnTo>
                  <a:lnTo>
                    <a:pt x="1934" y="425"/>
                  </a:lnTo>
                  <a:lnTo>
                    <a:pt x="1941" y="405"/>
                  </a:lnTo>
                  <a:lnTo>
                    <a:pt x="1948" y="389"/>
                  </a:lnTo>
                  <a:lnTo>
                    <a:pt x="1956" y="376"/>
                  </a:lnTo>
                  <a:lnTo>
                    <a:pt x="1964" y="367"/>
                  </a:lnTo>
                  <a:lnTo>
                    <a:pt x="1972" y="359"/>
                  </a:lnTo>
                  <a:lnTo>
                    <a:pt x="1981" y="353"/>
                  </a:lnTo>
                  <a:lnTo>
                    <a:pt x="1989" y="348"/>
                  </a:lnTo>
                  <a:lnTo>
                    <a:pt x="1998" y="343"/>
                  </a:lnTo>
                  <a:lnTo>
                    <a:pt x="2006" y="337"/>
                  </a:lnTo>
                  <a:lnTo>
                    <a:pt x="2016" y="329"/>
                  </a:lnTo>
                  <a:lnTo>
                    <a:pt x="2024" y="321"/>
                  </a:lnTo>
                  <a:lnTo>
                    <a:pt x="2033" y="309"/>
                  </a:lnTo>
                  <a:lnTo>
                    <a:pt x="2041" y="293"/>
                  </a:lnTo>
                  <a:lnTo>
                    <a:pt x="2050" y="275"/>
                  </a:lnTo>
                  <a:lnTo>
                    <a:pt x="2058" y="249"/>
                  </a:lnTo>
                  <a:lnTo>
                    <a:pt x="2066" y="220"/>
                  </a:lnTo>
                  <a:lnTo>
                    <a:pt x="2069" y="204"/>
                  </a:lnTo>
                  <a:lnTo>
                    <a:pt x="2070" y="189"/>
                  </a:lnTo>
                  <a:lnTo>
                    <a:pt x="2072" y="176"/>
                  </a:lnTo>
                  <a:lnTo>
                    <a:pt x="2072" y="164"/>
                  </a:lnTo>
                  <a:lnTo>
                    <a:pt x="2069" y="152"/>
                  </a:lnTo>
                  <a:lnTo>
                    <a:pt x="2066" y="143"/>
                  </a:lnTo>
                  <a:lnTo>
                    <a:pt x="2062" y="132"/>
                  </a:lnTo>
                  <a:lnTo>
                    <a:pt x="2057" y="124"/>
                  </a:lnTo>
                  <a:lnTo>
                    <a:pt x="2049" y="116"/>
                  </a:lnTo>
                  <a:lnTo>
                    <a:pt x="2041" y="108"/>
                  </a:lnTo>
                  <a:lnTo>
                    <a:pt x="2030" y="100"/>
                  </a:lnTo>
                  <a:lnTo>
                    <a:pt x="2018" y="94"/>
                  </a:lnTo>
                  <a:lnTo>
                    <a:pt x="1989" y="79"/>
                  </a:lnTo>
                  <a:lnTo>
                    <a:pt x="1952" y="64"/>
                  </a:lnTo>
                  <a:lnTo>
                    <a:pt x="1934" y="55"/>
                  </a:lnTo>
                  <a:lnTo>
                    <a:pt x="1918" y="46"/>
                  </a:lnTo>
                  <a:lnTo>
                    <a:pt x="1904" y="36"/>
                  </a:lnTo>
                  <a:lnTo>
                    <a:pt x="1892" y="27"/>
                  </a:lnTo>
                  <a:lnTo>
                    <a:pt x="1870" y="12"/>
                  </a:lnTo>
                  <a:lnTo>
                    <a:pt x="1854" y="3"/>
                  </a:lnTo>
                  <a:lnTo>
                    <a:pt x="1846" y="0"/>
                  </a:lnTo>
                  <a:lnTo>
                    <a:pt x="1838" y="0"/>
                  </a:lnTo>
                  <a:lnTo>
                    <a:pt x="1830" y="3"/>
                  </a:lnTo>
                  <a:lnTo>
                    <a:pt x="1824" y="8"/>
                  </a:lnTo>
                  <a:lnTo>
                    <a:pt x="1814" y="18"/>
                  </a:lnTo>
                  <a:lnTo>
                    <a:pt x="1805" y="30"/>
                  </a:lnTo>
                  <a:lnTo>
                    <a:pt x="1794" y="44"/>
                  </a:lnTo>
                  <a:lnTo>
                    <a:pt x="1784" y="64"/>
                  </a:lnTo>
                  <a:lnTo>
                    <a:pt x="1773" y="87"/>
                  </a:lnTo>
                  <a:lnTo>
                    <a:pt x="1757" y="126"/>
                  </a:lnTo>
                  <a:lnTo>
                    <a:pt x="1748" y="148"/>
                  </a:lnTo>
                  <a:lnTo>
                    <a:pt x="1737" y="173"/>
                  </a:lnTo>
                  <a:lnTo>
                    <a:pt x="1724" y="199"/>
                  </a:lnTo>
                  <a:lnTo>
                    <a:pt x="1709" y="225"/>
                  </a:lnTo>
                  <a:lnTo>
                    <a:pt x="1693" y="252"/>
                  </a:lnTo>
                  <a:lnTo>
                    <a:pt x="1673" y="276"/>
                  </a:lnTo>
                  <a:lnTo>
                    <a:pt x="1662" y="288"/>
                  </a:lnTo>
                  <a:lnTo>
                    <a:pt x="1652" y="300"/>
                  </a:lnTo>
                  <a:lnTo>
                    <a:pt x="1640" y="311"/>
                  </a:lnTo>
                  <a:lnTo>
                    <a:pt x="1628" y="320"/>
                  </a:lnTo>
                  <a:lnTo>
                    <a:pt x="1614" y="329"/>
                  </a:lnTo>
                  <a:lnTo>
                    <a:pt x="1600" y="337"/>
                  </a:lnTo>
                  <a:lnTo>
                    <a:pt x="1585" y="345"/>
                  </a:lnTo>
                  <a:lnTo>
                    <a:pt x="1570" y="352"/>
                  </a:lnTo>
                  <a:lnTo>
                    <a:pt x="1554" y="357"/>
                  </a:lnTo>
                  <a:lnTo>
                    <a:pt x="1537" y="361"/>
                  </a:lnTo>
                  <a:lnTo>
                    <a:pt x="1518" y="364"/>
                  </a:lnTo>
                  <a:lnTo>
                    <a:pt x="1500" y="365"/>
                  </a:lnTo>
                  <a:lnTo>
                    <a:pt x="1489" y="375"/>
                  </a:lnTo>
                  <a:lnTo>
                    <a:pt x="1481" y="385"/>
                  </a:lnTo>
                  <a:lnTo>
                    <a:pt x="1474" y="395"/>
                  </a:lnTo>
                  <a:lnTo>
                    <a:pt x="1468" y="404"/>
                  </a:lnTo>
                  <a:lnTo>
                    <a:pt x="1464" y="412"/>
                  </a:lnTo>
                  <a:lnTo>
                    <a:pt x="1461" y="420"/>
                  </a:lnTo>
                  <a:lnTo>
                    <a:pt x="1460" y="428"/>
                  </a:lnTo>
                  <a:lnTo>
                    <a:pt x="1458" y="436"/>
                  </a:lnTo>
                  <a:lnTo>
                    <a:pt x="1460" y="443"/>
                  </a:lnTo>
                  <a:lnTo>
                    <a:pt x="1460" y="449"/>
                  </a:lnTo>
                  <a:lnTo>
                    <a:pt x="1462" y="456"/>
                  </a:lnTo>
                  <a:lnTo>
                    <a:pt x="1464" y="463"/>
                  </a:lnTo>
                  <a:lnTo>
                    <a:pt x="1470" y="475"/>
                  </a:lnTo>
                  <a:lnTo>
                    <a:pt x="1477" y="485"/>
                  </a:lnTo>
                  <a:lnTo>
                    <a:pt x="1485" y="497"/>
                  </a:lnTo>
                  <a:lnTo>
                    <a:pt x="1492" y="507"/>
                  </a:lnTo>
                  <a:lnTo>
                    <a:pt x="1496" y="517"/>
                  </a:lnTo>
                  <a:lnTo>
                    <a:pt x="1498" y="528"/>
                  </a:lnTo>
                  <a:lnTo>
                    <a:pt x="1498" y="533"/>
                  </a:lnTo>
                  <a:lnTo>
                    <a:pt x="1497" y="539"/>
                  </a:lnTo>
                  <a:lnTo>
                    <a:pt x="1494" y="545"/>
                  </a:lnTo>
                  <a:lnTo>
                    <a:pt x="1492" y="551"/>
                  </a:lnTo>
                  <a:lnTo>
                    <a:pt x="1486" y="556"/>
                  </a:lnTo>
                  <a:lnTo>
                    <a:pt x="1481" y="563"/>
                  </a:lnTo>
                  <a:lnTo>
                    <a:pt x="1473" y="569"/>
                  </a:lnTo>
                  <a:lnTo>
                    <a:pt x="1464" y="576"/>
                  </a:lnTo>
                  <a:lnTo>
                    <a:pt x="1462" y="588"/>
                  </a:lnTo>
                  <a:lnTo>
                    <a:pt x="1458" y="599"/>
                  </a:lnTo>
                  <a:lnTo>
                    <a:pt x="1456" y="611"/>
                  </a:lnTo>
                  <a:lnTo>
                    <a:pt x="1450" y="621"/>
                  </a:lnTo>
                  <a:lnTo>
                    <a:pt x="1441" y="641"/>
                  </a:lnTo>
                  <a:lnTo>
                    <a:pt x="1429" y="659"/>
                  </a:lnTo>
                  <a:lnTo>
                    <a:pt x="1404" y="691"/>
                  </a:lnTo>
                  <a:lnTo>
                    <a:pt x="1380" y="719"/>
                  </a:lnTo>
                  <a:lnTo>
                    <a:pt x="1371" y="730"/>
                  </a:lnTo>
                  <a:lnTo>
                    <a:pt x="1363" y="744"/>
                  </a:lnTo>
                  <a:lnTo>
                    <a:pt x="1360" y="749"/>
                  </a:lnTo>
                  <a:lnTo>
                    <a:pt x="1359" y="754"/>
                  </a:lnTo>
                  <a:lnTo>
                    <a:pt x="1357" y="761"/>
                  </a:lnTo>
                  <a:lnTo>
                    <a:pt x="1357" y="766"/>
                  </a:lnTo>
                  <a:lnTo>
                    <a:pt x="1359" y="773"/>
                  </a:lnTo>
                  <a:lnTo>
                    <a:pt x="1361" y="778"/>
                  </a:lnTo>
                  <a:lnTo>
                    <a:pt x="1364" y="785"/>
                  </a:lnTo>
                  <a:lnTo>
                    <a:pt x="1369" y="790"/>
                  </a:lnTo>
                  <a:lnTo>
                    <a:pt x="1376" y="797"/>
                  </a:lnTo>
                  <a:lnTo>
                    <a:pt x="1384" y="804"/>
                  </a:lnTo>
                  <a:lnTo>
                    <a:pt x="1393" y="809"/>
                  </a:lnTo>
                  <a:lnTo>
                    <a:pt x="1404" y="816"/>
                  </a:lnTo>
                  <a:lnTo>
                    <a:pt x="1417" y="825"/>
                  </a:lnTo>
                  <a:lnTo>
                    <a:pt x="1428" y="833"/>
                  </a:lnTo>
                  <a:lnTo>
                    <a:pt x="1436" y="844"/>
                  </a:lnTo>
                  <a:lnTo>
                    <a:pt x="1442" y="853"/>
                  </a:lnTo>
                  <a:lnTo>
                    <a:pt x="1448" y="864"/>
                  </a:lnTo>
                  <a:lnTo>
                    <a:pt x="1452" y="876"/>
                  </a:lnTo>
                  <a:lnTo>
                    <a:pt x="1454" y="886"/>
                  </a:lnTo>
                  <a:lnTo>
                    <a:pt x="1456" y="898"/>
                  </a:lnTo>
                  <a:lnTo>
                    <a:pt x="1460" y="921"/>
                  </a:lnTo>
                  <a:lnTo>
                    <a:pt x="1462" y="944"/>
                  </a:lnTo>
                  <a:lnTo>
                    <a:pt x="1466" y="956"/>
                  </a:lnTo>
                  <a:lnTo>
                    <a:pt x="1470" y="965"/>
                  </a:lnTo>
                  <a:lnTo>
                    <a:pt x="1474" y="976"/>
                  </a:lnTo>
                  <a:lnTo>
                    <a:pt x="1482" y="985"/>
                  </a:lnTo>
                  <a:lnTo>
                    <a:pt x="1482" y="990"/>
                  </a:lnTo>
                  <a:lnTo>
                    <a:pt x="1485" y="1004"/>
                  </a:lnTo>
                  <a:lnTo>
                    <a:pt x="1486" y="1024"/>
                  </a:lnTo>
                  <a:lnTo>
                    <a:pt x="1485" y="1046"/>
                  </a:lnTo>
                  <a:lnTo>
                    <a:pt x="1484" y="1057"/>
                  </a:lnTo>
                  <a:lnTo>
                    <a:pt x="1481" y="1069"/>
                  </a:lnTo>
                  <a:lnTo>
                    <a:pt x="1477" y="1080"/>
                  </a:lnTo>
                  <a:lnTo>
                    <a:pt x="1472" y="1089"/>
                  </a:lnTo>
                  <a:lnTo>
                    <a:pt x="1465" y="1097"/>
                  </a:lnTo>
                  <a:lnTo>
                    <a:pt x="1457" y="1104"/>
                  </a:lnTo>
                  <a:lnTo>
                    <a:pt x="1452" y="1106"/>
                  </a:lnTo>
                  <a:lnTo>
                    <a:pt x="1446" y="1109"/>
                  </a:lnTo>
                  <a:lnTo>
                    <a:pt x="1440" y="1110"/>
                  </a:lnTo>
                  <a:lnTo>
                    <a:pt x="1434" y="1112"/>
                  </a:lnTo>
                  <a:lnTo>
                    <a:pt x="1426" y="1112"/>
                  </a:lnTo>
                  <a:lnTo>
                    <a:pt x="1418" y="1112"/>
                  </a:lnTo>
                  <a:lnTo>
                    <a:pt x="1410" y="1109"/>
                  </a:lnTo>
                  <a:lnTo>
                    <a:pt x="1404" y="1106"/>
                  </a:lnTo>
                  <a:lnTo>
                    <a:pt x="1396" y="1102"/>
                  </a:lnTo>
                  <a:lnTo>
                    <a:pt x="1389" y="1097"/>
                  </a:lnTo>
                  <a:lnTo>
                    <a:pt x="1381" y="1090"/>
                  </a:lnTo>
                  <a:lnTo>
                    <a:pt x="1375" y="1084"/>
                  </a:lnTo>
                  <a:lnTo>
                    <a:pt x="1360" y="1066"/>
                  </a:lnTo>
                  <a:lnTo>
                    <a:pt x="1347" y="1046"/>
                  </a:lnTo>
                  <a:lnTo>
                    <a:pt x="1333" y="1024"/>
                  </a:lnTo>
                  <a:lnTo>
                    <a:pt x="1320" y="1000"/>
                  </a:lnTo>
                  <a:lnTo>
                    <a:pt x="1292" y="945"/>
                  </a:lnTo>
                  <a:lnTo>
                    <a:pt x="1264" y="886"/>
                  </a:lnTo>
                  <a:lnTo>
                    <a:pt x="1251" y="858"/>
                  </a:lnTo>
                  <a:lnTo>
                    <a:pt x="1236" y="829"/>
                  </a:lnTo>
                  <a:lnTo>
                    <a:pt x="1221" y="801"/>
                  </a:lnTo>
                  <a:lnTo>
                    <a:pt x="1205" y="774"/>
                  </a:lnTo>
                  <a:lnTo>
                    <a:pt x="1197" y="786"/>
                  </a:lnTo>
                  <a:lnTo>
                    <a:pt x="1187" y="798"/>
                  </a:lnTo>
                  <a:lnTo>
                    <a:pt x="1176" y="809"/>
                  </a:lnTo>
                  <a:lnTo>
                    <a:pt x="1165" y="820"/>
                  </a:lnTo>
                  <a:lnTo>
                    <a:pt x="1155" y="830"/>
                  </a:lnTo>
                  <a:lnTo>
                    <a:pt x="1147" y="842"/>
                  </a:lnTo>
                  <a:lnTo>
                    <a:pt x="1144" y="849"/>
                  </a:lnTo>
                  <a:lnTo>
                    <a:pt x="1141" y="856"/>
                  </a:lnTo>
                  <a:lnTo>
                    <a:pt x="1140" y="862"/>
                  </a:lnTo>
                  <a:lnTo>
                    <a:pt x="1139" y="870"/>
                  </a:lnTo>
                  <a:lnTo>
                    <a:pt x="1140" y="878"/>
                  </a:lnTo>
                  <a:lnTo>
                    <a:pt x="1141" y="885"/>
                  </a:lnTo>
                  <a:lnTo>
                    <a:pt x="1144" y="893"/>
                  </a:lnTo>
                  <a:lnTo>
                    <a:pt x="1147" y="900"/>
                  </a:lnTo>
                  <a:lnTo>
                    <a:pt x="1155" y="913"/>
                  </a:lnTo>
                  <a:lnTo>
                    <a:pt x="1163" y="926"/>
                  </a:lnTo>
                  <a:lnTo>
                    <a:pt x="1172" y="940"/>
                  </a:lnTo>
                  <a:lnTo>
                    <a:pt x="1180" y="956"/>
                  </a:lnTo>
                  <a:lnTo>
                    <a:pt x="1183" y="964"/>
                  </a:lnTo>
                  <a:lnTo>
                    <a:pt x="1185" y="972"/>
                  </a:lnTo>
                  <a:lnTo>
                    <a:pt x="1187" y="981"/>
                  </a:lnTo>
                  <a:lnTo>
                    <a:pt x="1187" y="990"/>
                  </a:lnTo>
                  <a:lnTo>
                    <a:pt x="1187" y="1004"/>
                  </a:lnTo>
                  <a:lnTo>
                    <a:pt x="1184" y="1014"/>
                  </a:lnTo>
                  <a:lnTo>
                    <a:pt x="1181" y="1025"/>
                  </a:lnTo>
                  <a:lnTo>
                    <a:pt x="1177" y="1033"/>
                  </a:lnTo>
                  <a:lnTo>
                    <a:pt x="1167" y="1049"/>
                  </a:lnTo>
                  <a:lnTo>
                    <a:pt x="1153" y="1062"/>
                  </a:lnTo>
                  <a:lnTo>
                    <a:pt x="1141" y="1074"/>
                  </a:lnTo>
                  <a:lnTo>
                    <a:pt x="1131" y="1088"/>
                  </a:lnTo>
                  <a:lnTo>
                    <a:pt x="1127" y="1096"/>
                  </a:lnTo>
                  <a:lnTo>
                    <a:pt x="1124" y="1104"/>
                  </a:lnTo>
                  <a:lnTo>
                    <a:pt x="1121" y="1113"/>
                  </a:lnTo>
                  <a:lnTo>
                    <a:pt x="1121" y="1124"/>
                  </a:lnTo>
                  <a:lnTo>
                    <a:pt x="1121" y="1128"/>
                  </a:lnTo>
                  <a:lnTo>
                    <a:pt x="1123" y="1132"/>
                  </a:lnTo>
                  <a:lnTo>
                    <a:pt x="1125" y="1137"/>
                  </a:lnTo>
                  <a:lnTo>
                    <a:pt x="1128" y="1141"/>
                  </a:lnTo>
                  <a:lnTo>
                    <a:pt x="1135" y="1149"/>
                  </a:lnTo>
                  <a:lnTo>
                    <a:pt x="1141" y="1158"/>
                  </a:lnTo>
                  <a:lnTo>
                    <a:pt x="1149" y="1168"/>
                  </a:lnTo>
                  <a:lnTo>
                    <a:pt x="1156" y="1177"/>
                  </a:lnTo>
                  <a:lnTo>
                    <a:pt x="1159" y="1184"/>
                  </a:lnTo>
                  <a:lnTo>
                    <a:pt x="1161" y="1189"/>
                  </a:lnTo>
                  <a:lnTo>
                    <a:pt x="1163" y="1196"/>
                  </a:lnTo>
                  <a:lnTo>
                    <a:pt x="1163" y="1202"/>
                  </a:lnTo>
                  <a:lnTo>
                    <a:pt x="1163" y="1212"/>
                  </a:lnTo>
                  <a:lnTo>
                    <a:pt x="1161" y="1221"/>
                  </a:lnTo>
                  <a:lnTo>
                    <a:pt x="1159" y="1232"/>
                  </a:lnTo>
                  <a:lnTo>
                    <a:pt x="1156" y="1240"/>
                  </a:lnTo>
                  <a:lnTo>
                    <a:pt x="1151" y="1249"/>
                  </a:lnTo>
                  <a:lnTo>
                    <a:pt x="1147" y="1258"/>
                  </a:lnTo>
                  <a:lnTo>
                    <a:pt x="1141" y="1266"/>
                  </a:lnTo>
                  <a:lnTo>
                    <a:pt x="1135" y="1274"/>
                  </a:lnTo>
                  <a:lnTo>
                    <a:pt x="1120" y="1290"/>
                  </a:lnTo>
                  <a:lnTo>
                    <a:pt x="1104" y="1304"/>
                  </a:lnTo>
                  <a:lnTo>
                    <a:pt x="1085" y="1317"/>
                  </a:lnTo>
                  <a:lnTo>
                    <a:pt x="1067" y="1330"/>
                  </a:lnTo>
                  <a:lnTo>
                    <a:pt x="1047" y="1341"/>
                  </a:lnTo>
                  <a:lnTo>
                    <a:pt x="1025" y="1351"/>
                  </a:lnTo>
                  <a:lnTo>
                    <a:pt x="1005" y="1361"/>
                  </a:lnTo>
                  <a:lnTo>
                    <a:pt x="985" y="1369"/>
                  </a:lnTo>
                  <a:lnTo>
                    <a:pt x="948" y="1383"/>
                  </a:lnTo>
                  <a:lnTo>
                    <a:pt x="916" y="1394"/>
                  </a:lnTo>
                  <a:lnTo>
                    <a:pt x="893" y="1402"/>
                  </a:lnTo>
                  <a:lnTo>
                    <a:pt x="872" y="1411"/>
                  </a:lnTo>
                  <a:lnTo>
                    <a:pt x="851" y="1421"/>
                  </a:lnTo>
                  <a:lnTo>
                    <a:pt x="832" y="1430"/>
                  </a:lnTo>
                  <a:lnTo>
                    <a:pt x="796" y="1449"/>
                  </a:lnTo>
                  <a:lnTo>
                    <a:pt x="761" y="1470"/>
                  </a:lnTo>
                  <a:lnTo>
                    <a:pt x="728" y="1490"/>
                  </a:lnTo>
                  <a:lnTo>
                    <a:pt x="695" y="1510"/>
                  </a:lnTo>
                  <a:lnTo>
                    <a:pt x="677" y="1519"/>
                  </a:lnTo>
                  <a:lnTo>
                    <a:pt x="660" y="1527"/>
                  </a:lnTo>
                  <a:lnTo>
                    <a:pt x="640" y="1537"/>
                  </a:lnTo>
                  <a:lnTo>
                    <a:pt x="621" y="1545"/>
                  </a:lnTo>
                  <a:lnTo>
                    <a:pt x="604" y="1550"/>
                  </a:lnTo>
                  <a:lnTo>
                    <a:pt x="590" y="1557"/>
                  </a:lnTo>
                  <a:lnTo>
                    <a:pt x="576" y="1565"/>
                  </a:lnTo>
                  <a:lnTo>
                    <a:pt x="563" y="1573"/>
                  </a:lnTo>
                  <a:lnTo>
                    <a:pt x="539" y="1591"/>
                  </a:lnTo>
                  <a:lnTo>
                    <a:pt x="516" y="1611"/>
                  </a:lnTo>
                  <a:lnTo>
                    <a:pt x="504" y="1621"/>
                  </a:lnTo>
                  <a:lnTo>
                    <a:pt x="492" y="1630"/>
                  </a:lnTo>
                  <a:lnTo>
                    <a:pt x="482" y="1638"/>
                  </a:lnTo>
                  <a:lnTo>
                    <a:pt x="468" y="1645"/>
                  </a:lnTo>
                  <a:lnTo>
                    <a:pt x="455" y="1651"/>
                  </a:lnTo>
                  <a:lnTo>
                    <a:pt x="442" y="1655"/>
                  </a:lnTo>
                  <a:lnTo>
                    <a:pt x="427" y="1658"/>
                  </a:lnTo>
                  <a:lnTo>
                    <a:pt x="410" y="1659"/>
                  </a:lnTo>
                  <a:lnTo>
                    <a:pt x="408" y="1658"/>
                  </a:lnTo>
                  <a:lnTo>
                    <a:pt x="406" y="1655"/>
                  </a:lnTo>
                  <a:lnTo>
                    <a:pt x="404" y="1651"/>
                  </a:lnTo>
                  <a:lnTo>
                    <a:pt x="402" y="1646"/>
                  </a:lnTo>
                  <a:lnTo>
                    <a:pt x="399" y="1637"/>
                  </a:lnTo>
                  <a:lnTo>
                    <a:pt x="398" y="1629"/>
                  </a:lnTo>
                  <a:lnTo>
                    <a:pt x="386" y="1629"/>
                  </a:lnTo>
                  <a:lnTo>
                    <a:pt x="379" y="1629"/>
                  </a:lnTo>
                  <a:lnTo>
                    <a:pt x="375" y="1629"/>
                  </a:lnTo>
                  <a:lnTo>
                    <a:pt x="368" y="1629"/>
                  </a:lnTo>
                  <a:lnTo>
                    <a:pt x="352" y="1630"/>
                  </a:lnTo>
                  <a:lnTo>
                    <a:pt x="338" y="1634"/>
                  </a:lnTo>
                  <a:lnTo>
                    <a:pt x="324" y="1639"/>
                  </a:lnTo>
                  <a:lnTo>
                    <a:pt x="312" y="1647"/>
                  </a:lnTo>
                  <a:lnTo>
                    <a:pt x="302" y="1657"/>
                  </a:lnTo>
                  <a:lnTo>
                    <a:pt x="291" y="1667"/>
                  </a:lnTo>
                  <a:lnTo>
                    <a:pt x="283" y="1681"/>
                  </a:lnTo>
                  <a:lnTo>
                    <a:pt x="275" y="1694"/>
                  </a:lnTo>
                  <a:lnTo>
                    <a:pt x="268" y="1709"/>
                  </a:lnTo>
                  <a:lnTo>
                    <a:pt x="262" y="1723"/>
                  </a:lnTo>
                  <a:lnTo>
                    <a:pt x="256" y="1739"/>
                  </a:lnTo>
                  <a:lnTo>
                    <a:pt x="251" y="1757"/>
                  </a:lnTo>
                  <a:lnTo>
                    <a:pt x="243" y="1790"/>
                  </a:lnTo>
                  <a:lnTo>
                    <a:pt x="235" y="1822"/>
                  </a:lnTo>
                  <a:lnTo>
                    <a:pt x="235" y="1827"/>
                  </a:lnTo>
                  <a:lnTo>
                    <a:pt x="232" y="1833"/>
                  </a:lnTo>
                  <a:lnTo>
                    <a:pt x="228" y="1839"/>
                  </a:lnTo>
                  <a:lnTo>
                    <a:pt x="224" y="1846"/>
                  </a:lnTo>
                  <a:lnTo>
                    <a:pt x="212" y="1861"/>
                  </a:lnTo>
                  <a:lnTo>
                    <a:pt x="198" y="1877"/>
                  </a:lnTo>
                  <a:lnTo>
                    <a:pt x="167" y="1906"/>
                  </a:lnTo>
                  <a:lnTo>
                    <a:pt x="146" y="1930"/>
                  </a:lnTo>
                  <a:lnTo>
                    <a:pt x="135" y="1944"/>
                  </a:lnTo>
                  <a:lnTo>
                    <a:pt x="126" y="1958"/>
                  </a:lnTo>
                  <a:lnTo>
                    <a:pt x="118" y="1972"/>
                  </a:lnTo>
                  <a:lnTo>
                    <a:pt x="111" y="1987"/>
                  </a:lnTo>
                  <a:lnTo>
                    <a:pt x="100" y="2016"/>
                  </a:lnTo>
                  <a:lnTo>
                    <a:pt x="91" y="2047"/>
                  </a:lnTo>
                  <a:lnTo>
                    <a:pt x="83" y="2080"/>
                  </a:lnTo>
                  <a:lnTo>
                    <a:pt x="76" y="2114"/>
                  </a:lnTo>
                  <a:lnTo>
                    <a:pt x="67" y="2147"/>
                  </a:lnTo>
                  <a:lnTo>
                    <a:pt x="55" y="2183"/>
                  </a:lnTo>
                  <a:lnTo>
                    <a:pt x="50" y="2195"/>
                  </a:lnTo>
                  <a:lnTo>
                    <a:pt x="42" y="2206"/>
                  </a:lnTo>
                  <a:lnTo>
                    <a:pt x="32" y="2218"/>
                  </a:lnTo>
                  <a:lnTo>
                    <a:pt x="23" y="2228"/>
                  </a:lnTo>
                  <a:lnTo>
                    <a:pt x="15" y="2240"/>
                  </a:lnTo>
                  <a:lnTo>
                    <a:pt x="7" y="2254"/>
                  </a:lnTo>
                  <a:lnTo>
                    <a:pt x="4" y="2260"/>
                  </a:lnTo>
                  <a:lnTo>
                    <a:pt x="3" y="2266"/>
                  </a:lnTo>
                  <a:lnTo>
                    <a:pt x="2" y="2272"/>
                  </a:lnTo>
                  <a:lnTo>
                    <a:pt x="0" y="2279"/>
                  </a:lnTo>
                  <a:lnTo>
                    <a:pt x="2" y="2284"/>
                  </a:lnTo>
                  <a:lnTo>
                    <a:pt x="6" y="2290"/>
                  </a:lnTo>
                  <a:lnTo>
                    <a:pt x="10" y="2295"/>
                  </a:lnTo>
                  <a:lnTo>
                    <a:pt x="16" y="2300"/>
                  </a:lnTo>
                  <a:lnTo>
                    <a:pt x="26" y="2310"/>
                  </a:lnTo>
                  <a:lnTo>
                    <a:pt x="31" y="2315"/>
                  </a:lnTo>
                  <a:lnTo>
                    <a:pt x="38" y="2336"/>
                  </a:lnTo>
                  <a:lnTo>
                    <a:pt x="47" y="2356"/>
                  </a:lnTo>
                  <a:lnTo>
                    <a:pt x="56" y="2372"/>
                  </a:lnTo>
                  <a:lnTo>
                    <a:pt x="67" y="2388"/>
                  </a:lnTo>
                  <a:lnTo>
                    <a:pt x="79" y="2402"/>
                  </a:lnTo>
                  <a:lnTo>
                    <a:pt x="91" y="2414"/>
                  </a:lnTo>
                  <a:lnTo>
                    <a:pt x="103" y="2426"/>
                  </a:lnTo>
                  <a:lnTo>
                    <a:pt x="115" y="2438"/>
                  </a:lnTo>
                  <a:lnTo>
                    <a:pt x="140" y="2460"/>
                  </a:lnTo>
                  <a:lnTo>
                    <a:pt x="163" y="2484"/>
                  </a:lnTo>
                  <a:lnTo>
                    <a:pt x="174" y="2499"/>
                  </a:lnTo>
                  <a:lnTo>
                    <a:pt x="183" y="2513"/>
                  </a:lnTo>
                  <a:lnTo>
                    <a:pt x="192" y="2531"/>
                  </a:lnTo>
                  <a:lnTo>
                    <a:pt x="199" y="2551"/>
                  </a:lnTo>
                  <a:lnTo>
                    <a:pt x="215" y="2572"/>
                  </a:lnTo>
                  <a:lnTo>
                    <a:pt x="234" y="2593"/>
                  </a:lnTo>
                  <a:lnTo>
                    <a:pt x="242" y="2605"/>
                  </a:lnTo>
                  <a:lnTo>
                    <a:pt x="248" y="2617"/>
                  </a:lnTo>
                  <a:lnTo>
                    <a:pt x="250" y="2624"/>
                  </a:lnTo>
                  <a:lnTo>
                    <a:pt x="252" y="2632"/>
                  </a:lnTo>
                  <a:lnTo>
                    <a:pt x="254" y="2639"/>
                  </a:lnTo>
                  <a:lnTo>
                    <a:pt x="254" y="2647"/>
                  </a:lnTo>
                  <a:lnTo>
                    <a:pt x="252" y="2660"/>
                  </a:lnTo>
                  <a:lnTo>
                    <a:pt x="251" y="2672"/>
                  </a:lnTo>
                  <a:lnTo>
                    <a:pt x="248" y="2684"/>
                  </a:lnTo>
                  <a:lnTo>
                    <a:pt x="244" y="2695"/>
                  </a:lnTo>
                  <a:lnTo>
                    <a:pt x="242" y="2707"/>
                  </a:lnTo>
                  <a:lnTo>
                    <a:pt x="239" y="2717"/>
                  </a:lnTo>
                  <a:lnTo>
                    <a:pt x="236" y="2729"/>
                  </a:lnTo>
                  <a:lnTo>
                    <a:pt x="235" y="2743"/>
                  </a:lnTo>
                  <a:lnTo>
                    <a:pt x="236" y="2767"/>
                  </a:lnTo>
                  <a:lnTo>
                    <a:pt x="239" y="2791"/>
                  </a:lnTo>
                  <a:lnTo>
                    <a:pt x="242" y="2813"/>
                  </a:lnTo>
                  <a:lnTo>
                    <a:pt x="244" y="2836"/>
                  </a:lnTo>
                  <a:lnTo>
                    <a:pt x="248" y="2859"/>
                  </a:lnTo>
                  <a:lnTo>
                    <a:pt x="251" y="2881"/>
                  </a:lnTo>
                  <a:lnTo>
                    <a:pt x="252" y="2905"/>
                  </a:lnTo>
                  <a:lnTo>
                    <a:pt x="254" y="2929"/>
                  </a:lnTo>
                  <a:lnTo>
                    <a:pt x="254" y="2960"/>
                  </a:lnTo>
                  <a:lnTo>
                    <a:pt x="254" y="2991"/>
                  </a:lnTo>
                  <a:lnTo>
                    <a:pt x="254" y="3019"/>
                  </a:lnTo>
                  <a:lnTo>
                    <a:pt x="254" y="3039"/>
                  </a:lnTo>
                  <a:lnTo>
                    <a:pt x="251" y="3049"/>
                  </a:lnTo>
                  <a:lnTo>
                    <a:pt x="246" y="3064"/>
                  </a:lnTo>
                  <a:lnTo>
                    <a:pt x="243" y="3072"/>
                  </a:lnTo>
                  <a:lnTo>
                    <a:pt x="240" y="3080"/>
                  </a:lnTo>
                  <a:lnTo>
                    <a:pt x="240" y="3089"/>
                  </a:lnTo>
                  <a:lnTo>
                    <a:pt x="242" y="3098"/>
                  </a:lnTo>
                  <a:lnTo>
                    <a:pt x="246" y="3109"/>
                  </a:lnTo>
                  <a:lnTo>
                    <a:pt x="251" y="3117"/>
                  </a:lnTo>
                  <a:lnTo>
                    <a:pt x="259" y="3125"/>
                  </a:lnTo>
                  <a:lnTo>
                    <a:pt x="267" y="3130"/>
                  </a:lnTo>
                  <a:lnTo>
                    <a:pt x="284" y="3141"/>
                  </a:lnTo>
                  <a:lnTo>
                    <a:pt x="304" y="3149"/>
                  </a:lnTo>
                  <a:lnTo>
                    <a:pt x="324" y="3157"/>
                  </a:lnTo>
                  <a:lnTo>
                    <a:pt x="343" y="3168"/>
                  </a:lnTo>
                  <a:lnTo>
                    <a:pt x="351" y="3174"/>
                  </a:lnTo>
                  <a:lnTo>
                    <a:pt x="358" y="3181"/>
                  </a:lnTo>
                  <a:lnTo>
                    <a:pt x="364" y="3190"/>
                  </a:lnTo>
                  <a:lnTo>
                    <a:pt x="368" y="3201"/>
                  </a:lnTo>
                  <a:lnTo>
                    <a:pt x="375" y="3224"/>
                  </a:lnTo>
                  <a:lnTo>
                    <a:pt x="382" y="3250"/>
                  </a:lnTo>
                  <a:lnTo>
                    <a:pt x="387" y="3280"/>
                  </a:lnTo>
                  <a:lnTo>
                    <a:pt x="394" y="3308"/>
                  </a:lnTo>
                  <a:lnTo>
                    <a:pt x="402" y="3356"/>
                  </a:lnTo>
                  <a:lnTo>
                    <a:pt x="404" y="3376"/>
                  </a:lnTo>
                  <a:lnTo>
                    <a:pt x="402" y="3425"/>
                  </a:lnTo>
                  <a:lnTo>
                    <a:pt x="398" y="3469"/>
                  </a:lnTo>
                  <a:lnTo>
                    <a:pt x="394" y="3490"/>
                  </a:lnTo>
                  <a:lnTo>
                    <a:pt x="388" y="3510"/>
                  </a:lnTo>
                  <a:lnTo>
                    <a:pt x="384" y="3520"/>
                  </a:lnTo>
                  <a:lnTo>
                    <a:pt x="380" y="3530"/>
                  </a:lnTo>
                  <a:lnTo>
                    <a:pt x="375" y="3540"/>
                  </a:lnTo>
                  <a:lnTo>
                    <a:pt x="368" y="3550"/>
                  </a:lnTo>
                  <a:lnTo>
                    <a:pt x="230" y="3550"/>
                  </a:lnTo>
                  <a:lnTo>
                    <a:pt x="218" y="3560"/>
                  </a:lnTo>
                  <a:lnTo>
                    <a:pt x="207" y="3569"/>
                  </a:lnTo>
                  <a:lnTo>
                    <a:pt x="199" y="3580"/>
                  </a:lnTo>
                  <a:lnTo>
                    <a:pt x="191" y="3592"/>
                  </a:lnTo>
                  <a:lnTo>
                    <a:pt x="176" y="3620"/>
                  </a:lnTo>
                  <a:lnTo>
                    <a:pt x="158" y="3651"/>
                  </a:lnTo>
                  <a:lnTo>
                    <a:pt x="163" y="3666"/>
                  </a:lnTo>
                  <a:lnTo>
                    <a:pt x="171" y="3698"/>
                  </a:lnTo>
                  <a:lnTo>
                    <a:pt x="172" y="3707"/>
                  </a:lnTo>
                  <a:lnTo>
                    <a:pt x="174" y="3717"/>
                  </a:lnTo>
                  <a:lnTo>
                    <a:pt x="174" y="3726"/>
                  </a:lnTo>
                  <a:lnTo>
                    <a:pt x="172" y="3735"/>
                  </a:lnTo>
                  <a:lnTo>
                    <a:pt x="171" y="3745"/>
                  </a:lnTo>
                  <a:lnTo>
                    <a:pt x="168" y="3753"/>
                  </a:lnTo>
                  <a:lnTo>
                    <a:pt x="163" y="3761"/>
                  </a:lnTo>
                  <a:lnTo>
                    <a:pt x="158" y="3766"/>
                  </a:lnTo>
                  <a:lnTo>
                    <a:pt x="152" y="3766"/>
                  </a:lnTo>
                  <a:lnTo>
                    <a:pt x="148" y="3766"/>
                  </a:lnTo>
                  <a:lnTo>
                    <a:pt x="144" y="3763"/>
                  </a:lnTo>
                  <a:lnTo>
                    <a:pt x="139" y="3761"/>
                  </a:lnTo>
                  <a:lnTo>
                    <a:pt x="139" y="3785"/>
                  </a:lnTo>
                  <a:lnTo>
                    <a:pt x="139" y="3805"/>
                  </a:lnTo>
                  <a:lnTo>
                    <a:pt x="139" y="3822"/>
                  </a:lnTo>
                  <a:lnTo>
                    <a:pt x="139" y="3839"/>
                  </a:lnTo>
                  <a:lnTo>
                    <a:pt x="140" y="3854"/>
                  </a:lnTo>
                  <a:lnTo>
                    <a:pt x="143" y="3866"/>
                  </a:lnTo>
                  <a:lnTo>
                    <a:pt x="148" y="3874"/>
                  </a:lnTo>
                  <a:lnTo>
                    <a:pt x="154" y="3881"/>
                  </a:lnTo>
                  <a:lnTo>
                    <a:pt x="162" y="3887"/>
                  </a:lnTo>
                  <a:lnTo>
                    <a:pt x="170" y="3897"/>
                  </a:lnTo>
                  <a:lnTo>
                    <a:pt x="179" y="3907"/>
                  </a:lnTo>
                  <a:lnTo>
                    <a:pt x="187" y="3923"/>
                  </a:lnTo>
                  <a:lnTo>
                    <a:pt x="191" y="3933"/>
                  </a:lnTo>
                  <a:lnTo>
                    <a:pt x="191" y="3942"/>
                  </a:lnTo>
                  <a:lnTo>
                    <a:pt x="190" y="3951"/>
                  </a:lnTo>
                  <a:lnTo>
                    <a:pt x="188" y="3961"/>
                  </a:lnTo>
                  <a:lnTo>
                    <a:pt x="188" y="3970"/>
                  </a:lnTo>
                  <a:lnTo>
                    <a:pt x="190" y="3977"/>
                  </a:lnTo>
                  <a:lnTo>
                    <a:pt x="191" y="3981"/>
                  </a:lnTo>
                  <a:lnTo>
                    <a:pt x="192" y="3983"/>
                  </a:lnTo>
                  <a:lnTo>
                    <a:pt x="195" y="3987"/>
                  </a:lnTo>
                  <a:lnTo>
                    <a:pt x="199" y="3989"/>
                  </a:lnTo>
                  <a:lnTo>
                    <a:pt x="207" y="3994"/>
                  </a:lnTo>
                  <a:lnTo>
                    <a:pt x="215" y="3998"/>
                  </a:lnTo>
                  <a:lnTo>
                    <a:pt x="222" y="4001"/>
                  </a:lnTo>
                  <a:lnTo>
                    <a:pt x="230" y="4003"/>
                  </a:lnTo>
                  <a:lnTo>
                    <a:pt x="243" y="4006"/>
                  </a:lnTo>
                  <a:lnTo>
                    <a:pt x="258" y="4006"/>
                  </a:lnTo>
                  <a:lnTo>
                    <a:pt x="272" y="4006"/>
                  </a:lnTo>
                  <a:lnTo>
                    <a:pt x="287" y="4006"/>
                  </a:lnTo>
                  <a:lnTo>
                    <a:pt x="303" y="4009"/>
                  </a:lnTo>
                  <a:lnTo>
                    <a:pt x="320" y="4014"/>
                  </a:lnTo>
                  <a:lnTo>
                    <a:pt x="327" y="4017"/>
                  </a:lnTo>
                  <a:lnTo>
                    <a:pt x="335" y="4022"/>
                  </a:lnTo>
                  <a:lnTo>
                    <a:pt x="340" y="4027"/>
                  </a:lnTo>
                  <a:lnTo>
                    <a:pt x="347" y="4033"/>
                  </a:lnTo>
                  <a:lnTo>
                    <a:pt x="356" y="4046"/>
                  </a:lnTo>
                  <a:lnTo>
                    <a:pt x="366" y="4061"/>
                  </a:lnTo>
                  <a:lnTo>
                    <a:pt x="382" y="4093"/>
                  </a:lnTo>
                  <a:lnTo>
                    <a:pt x="398" y="4122"/>
                  </a:lnTo>
                  <a:lnTo>
                    <a:pt x="406" y="4130"/>
                  </a:lnTo>
                  <a:lnTo>
                    <a:pt x="415" y="4137"/>
                  </a:lnTo>
                  <a:lnTo>
                    <a:pt x="424" y="4141"/>
                  </a:lnTo>
                  <a:lnTo>
                    <a:pt x="434" y="4145"/>
                  </a:lnTo>
                  <a:lnTo>
                    <a:pt x="443" y="4149"/>
                  </a:lnTo>
                  <a:lnTo>
                    <a:pt x="451" y="4153"/>
                  </a:lnTo>
                  <a:lnTo>
                    <a:pt x="459" y="4158"/>
                  </a:lnTo>
                  <a:lnTo>
                    <a:pt x="464" y="4163"/>
                  </a:lnTo>
                  <a:lnTo>
                    <a:pt x="468" y="4177"/>
                  </a:lnTo>
                  <a:lnTo>
                    <a:pt x="470" y="4194"/>
                  </a:lnTo>
                  <a:lnTo>
                    <a:pt x="472" y="4211"/>
                  </a:lnTo>
                  <a:lnTo>
                    <a:pt x="474" y="4230"/>
                  </a:lnTo>
                  <a:lnTo>
                    <a:pt x="476" y="4246"/>
                  </a:lnTo>
                  <a:lnTo>
                    <a:pt x="482" y="4259"/>
                  </a:lnTo>
                  <a:lnTo>
                    <a:pt x="484" y="4264"/>
                  </a:lnTo>
                  <a:lnTo>
                    <a:pt x="490" y="4268"/>
                  </a:lnTo>
                  <a:lnTo>
                    <a:pt x="495" y="4271"/>
                  </a:lnTo>
                  <a:lnTo>
                    <a:pt x="500" y="4272"/>
                  </a:lnTo>
                  <a:lnTo>
                    <a:pt x="518" y="4272"/>
                  </a:lnTo>
                  <a:lnTo>
                    <a:pt x="534" y="4272"/>
                  </a:lnTo>
                  <a:lnTo>
                    <a:pt x="547" y="4274"/>
                  </a:lnTo>
                  <a:lnTo>
                    <a:pt x="560" y="4276"/>
                  </a:lnTo>
                  <a:lnTo>
                    <a:pt x="575" y="4279"/>
                  </a:lnTo>
                  <a:lnTo>
                    <a:pt x="588" y="4284"/>
                  </a:lnTo>
                  <a:lnTo>
                    <a:pt x="604" y="4292"/>
                  </a:lnTo>
                  <a:lnTo>
                    <a:pt x="621" y="4302"/>
                  </a:lnTo>
                  <a:lnTo>
                    <a:pt x="628" y="4306"/>
                  </a:lnTo>
                  <a:lnTo>
                    <a:pt x="633" y="4311"/>
                  </a:lnTo>
                  <a:lnTo>
                    <a:pt x="639" y="4315"/>
                  </a:lnTo>
                  <a:lnTo>
                    <a:pt x="644" y="4322"/>
                  </a:lnTo>
                  <a:lnTo>
                    <a:pt x="655" y="4334"/>
                  </a:lnTo>
                  <a:lnTo>
                    <a:pt x="664" y="4346"/>
                  </a:lnTo>
                  <a:lnTo>
                    <a:pt x="675" y="4356"/>
                  </a:lnTo>
                  <a:lnTo>
                    <a:pt x="687" y="4366"/>
                  </a:lnTo>
                  <a:lnTo>
                    <a:pt x="693" y="4370"/>
                  </a:lnTo>
                  <a:lnTo>
                    <a:pt x="701" y="4372"/>
                  </a:lnTo>
                  <a:lnTo>
                    <a:pt x="708" y="4374"/>
                  </a:lnTo>
                  <a:lnTo>
                    <a:pt x="717" y="4375"/>
                  </a:lnTo>
                  <a:lnTo>
                    <a:pt x="727" y="4374"/>
                  </a:lnTo>
                  <a:lnTo>
                    <a:pt x="736" y="4371"/>
                  </a:lnTo>
                  <a:lnTo>
                    <a:pt x="743" y="4366"/>
                  </a:lnTo>
                  <a:lnTo>
                    <a:pt x="749" y="4360"/>
                  </a:lnTo>
                  <a:lnTo>
                    <a:pt x="755" y="4354"/>
                  </a:lnTo>
                  <a:lnTo>
                    <a:pt x="760" y="4344"/>
                  </a:lnTo>
                  <a:lnTo>
                    <a:pt x="764" y="4335"/>
                  </a:lnTo>
                  <a:lnTo>
                    <a:pt x="768" y="4324"/>
                  </a:lnTo>
                  <a:lnTo>
                    <a:pt x="773" y="4302"/>
                  </a:lnTo>
                  <a:lnTo>
                    <a:pt x="776" y="4278"/>
                  </a:lnTo>
                  <a:lnTo>
                    <a:pt x="777" y="4254"/>
                  </a:lnTo>
                  <a:lnTo>
                    <a:pt x="777" y="4230"/>
                  </a:lnTo>
                  <a:lnTo>
                    <a:pt x="777" y="4222"/>
                  </a:lnTo>
                  <a:lnTo>
                    <a:pt x="779" y="4215"/>
                  </a:lnTo>
                  <a:lnTo>
                    <a:pt x="781" y="4210"/>
                  </a:lnTo>
                  <a:lnTo>
                    <a:pt x="784" y="4205"/>
                  </a:lnTo>
                  <a:lnTo>
                    <a:pt x="787" y="4202"/>
                  </a:lnTo>
                  <a:lnTo>
                    <a:pt x="789" y="4199"/>
                  </a:lnTo>
                  <a:lnTo>
                    <a:pt x="793" y="4197"/>
                  </a:lnTo>
                  <a:lnTo>
                    <a:pt x="797" y="4195"/>
                  </a:lnTo>
                  <a:lnTo>
                    <a:pt x="816" y="4193"/>
                  </a:lnTo>
                  <a:lnTo>
                    <a:pt x="832" y="4189"/>
                  </a:lnTo>
                  <a:lnTo>
                    <a:pt x="835" y="4185"/>
                  </a:lnTo>
                  <a:lnTo>
                    <a:pt x="837" y="4179"/>
                  </a:lnTo>
                  <a:lnTo>
                    <a:pt x="839" y="4174"/>
                  </a:lnTo>
                  <a:lnTo>
                    <a:pt x="840" y="4167"/>
                  </a:lnTo>
                  <a:lnTo>
                    <a:pt x="843" y="4154"/>
                  </a:lnTo>
                  <a:lnTo>
                    <a:pt x="843" y="4139"/>
                  </a:lnTo>
                  <a:lnTo>
                    <a:pt x="844" y="4126"/>
                  </a:lnTo>
                  <a:lnTo>
                    <a:pt x="844" y="4111"/>
                  </a:lnTo>
                  <a:lnTo>
                    <a:pt x="847" y="4101"/>
                  </a:lnTo>
                  <a:lnTo>
                    <a:pt x="849" y="4091"/>
                  </a:lnTo>
                  <a:lnTo>
                    <a:pt x="857" y="4082"/>
                  </a:lnTo>
                  <a:lnTo>
                    <a:pt x="868" y="4074"/>
                  </a:lnTo>
                  <a:lnTo>
                    <a:pt x="879" y="4067"/>
                  </a:lnTo>
                  <a:lnTo>
                    <a:pt x="892" y="4062"/>
                  </a:lnTo>
                  <a:lnTo>
                    <a:pt x="919" y="4053"/>
                  </a:lnTo>
                  <a:lnTo>
                    <a:pt x="947" y="4045"/>
                  </a:lnTo>
                  <a:lnTo>
                    <a:pt x="959" y="4041"/>
                  </a:lnTo>
                  <a:lnTo>
                    <a:pt x="969" y="4037"/>
                  </a:lnTo>
                  <a:lnTo>
                    <a:pt x="980" y="4031"/>
                  </a:lnTo>
                  <a:lnTo>
                    <a:pt x="987" y="4026"/>
                  </a:lnTo>
                  <a:lnTo>
                    <a:pt x="989" y="4022"/>
                  </a:lnTo>
                  <a:lnTo>
                    <a:pt x="992" y="4019"/>
                  </a:lnTo>
                  <a:lnTo>
                    <a:pt x="993" y="4015"/>
                  </a:lnTo>
                  <a:lnTo>
                    <a:pt x="995" y="4010"/>
                  </a:lnTo>
                  <a:lnTo>
                    <a:pt x="995" y="4006"/>
                  </a:lnTo>
                  <a:lnTo>
                    <a:pt x="993" y="4001"/>
                  </a:lnTo>
                  <a:lnTo>
                    <a:pt x="991" y="3995"/>
                  </a:lnTo>
                  <a:lnTo>
                    <a:pt x="988" y="3989"/>
                  </a:lnTo>
                  <a:lnTo>
                    <a:pt x="973" y="3953"/>
                  </a:lnTo>
                  <a:lnTo>
                    <a:pt x="961" y="3917"/>
                  </a:lnTo>
                  <a:lnTo>
                    <a:pt x="959" y="3910"/>
                  </a:lnTo>
                  <a:lnTo>
                    <a:pt x="955" y="3902"/>
                  </a:lnTo>
                  <a:lnTo>
                    <a:pt x="951" y="3897"/>
                  </a:lnTo>
                  <a:lnTo>
                    <a:pt x="947" y="3891"/>
                  </a:lnTo>
                  <a:lnTo>
                    <a:pt x="941" y="3887"/>
                  </a:lnTo>
                  <a:lnTo>
                    <a:pt x="936" y="3883"/>
                  </a:lnTo>
                  <a:lnTo>
                    <a:pt x="929" y="3882"/>
                  </a:lnTo>
                  <a:lnTo>
                    <a:pt x="923" y="3881"/>
                  </a:lnTo>
                  <a:lnTo>
                    <a:pt x="915" y="3882"/>
                  </a:lnTo>
                  <a:lnTo>
                    <a:pt x="909" y="3885"/>
                  </a:lnTo>
                  <a:lnTo>
                    <a:pt x="905" y="3889"/>
                  </a:lnTo>
                  <a:lnTo>
                    <a:pt x="903" y="3893"/>
                  </a:lnTo>
                  <a:lnTo>
                    <a:pt x="900" y="3897"/>
                  </a:lnTo>
                  <a:lnTo>
                    <a:pt x="899" y="3901"/>
                  </a:lnTo>
                  <a:lnTo>
                    <a:pt x="896" y="3903"/>
                  </a:lnTo>
                  <a:lnTo>
                    <a:pt x="892" y="3905"/>
                  </a:lnTo>
                  <a:lnTo>
                    <a:pt x="884" y="3903"/>
                  </a:lnTo>
                  <a:lnTo>
                    <a:pt x="877" y="3901"/>
                  </a:lnTo>
                  <a:lnTo>
                    <a:pt x="872" y="3895"/>
                  </a:lnTo>
                  <a:lnTo>
                    <a:pt x="868" y="3889"/>
                  </a:lnTo>
                  <a:lnTo>
                    <a:pt x="865" y="3882"/>
                  </a:lnTo>
                  <a:lnTo>
                    <a:pt x="863" y="3874"/>
                  </a:lnTo>
                  <a:lnTo>
                    <a:pt x="863" y="3869"/>
                  </a:lnTo>
                  <a:lnTo>
                    <a:pt x="861" y="3863"/>
                  </a:lnTo>
                  <a:lnTo>
                    <a:pt x="863" y="3855"/>
                  </a:lnTo>
                  <a:lnTo>
                    <a:pt x="864" y="3849"/>
                  </a:lnTo>
                  <a:lnTo>
                    <a:pt x="868" y="3843"/>
                  </a:lnTo>
                  <a:lnTo>
                    <a:pt x="872" y="3837"/>
                  </a:lnTo>
                  <a:lnTo>
                    <a:pt x="881" y="3827"/>
                  </a:lnTo>
                  <a:lnTo>
                    <a:pt x="891" y="3817"/>
                  </a:lnTo>
                  <a:lnTo>
                    <a:pt x="895" y="3810"/>
                  </a:lnTo>
                  <a:lnTo>
                    <a:pt x="899" y="3803"/>
                  </a:lnTo>
                  <a:lnTo>
                    <a:pt x="901" y="3797"/>
                  </a:lnTo>
                  <a:lnTo>
                    <a:pt x="903" y="3789"/>
                  </a:lnTo>
                  <a:lnTo>
                    <a:pt x="903" y="3779"/>
                  </a:lnTo>
                  <a:lnTo>
                    <a:pt x="901" y="3769"/>
                  </a:lnTo>
                  <a:lnTo>
                    <a:pt x="897" y="3757"/>
                  </a:lnTo>
                  <a:lnTo>
                    <a:pt x="892" y="3742"/>
                  </a:lnTo>
                  <a:lnTo>
                    <a:pt x="900" y="3725"/>
                  </a:lnTo>
                  <a:lnTo>
                    <a:pt x="912" y="3703"/>
                  </a:lnTo>
                  <a:lnTo>
                    <a:pt x="925" y="3679"/>
                  </a:lnTo>
                  <a:lnTo>
                    <a:pt x="941" y="3657"/>
                  </a:lnTo>
                  <a:lnTo>
                    <a:pt x="949" y="3646"/>
                  </a:lnTo>
                  <a:lnTo>
                    <a:pt x="957" y="3637"/>
                  </a:lnTo>
                  <a:lnTo>
                    <a:pt x="967" y="3628"/>
                  </a:lnTo>
                  <a:lnTo>
                    <a:pt x="976" y="3620"/>
                  </a:lnTo>
                  <a:lnTo>
                    <a:pt x="985" y="3613"/>
                  </a:lnTo>
                  <a:lnTo>
                    <a:pt x="995" y="3608"/>
                  </a:lnTo>
                  <a:lnTo>
                    <a:pt x="1003" y="3605"/>
                  </a:lnTo>
                  <a:lnTo>
                    <a:pt x="1012" y="3604"/>
                  </a:lnTo>
                  <a:lnTo>
                    <a:pt x="1019" y="3605"/>
                  </a:lnTo>
                  <a:lnTo>
                    <a:pt x="1024" y="3608"/>
                  </a:lnTo>
                  <a:lnTo>
                    <a:pt x="1028" y="3613"/>
                  </a:lnTo>
                  <a:lnTo>
                    <a:pt x="1031" y="3618"/>
                  </a:lnTo>
                  <a:lnTo>
                    <a:pt x="1033" y="3625"/>
                  </a:lnTo>
                  <a:lnTo>
                    <a:pt x="1035" y="3632"/>
                  </a:lnTo>
                  <a:lnTo>
                    <a:pt x="1036" y="3640"/>
                  </a:lnTo>
                  <a:lnTo>
                    <a:pt x="1036" y="3646"/>
                  </a:lnTo>
                  <a:lnTo>
                    <a:pt x="1036" y="3654"/>
                  </a:lnTo>
                  <a:lnTo>
                    <a:pt x="1033" y="3661"/>
                  </a:lnTo>
                  <a:lnTo>
                    <a:pt x="1029" y="3667"/>
                  </a:lnTo>
                  <a:lnTo>
                    <a:pt x="1024" y="3671"/>
                  </a:lnTo>
                  <a:lnTo>
                    <a:pt x="1020" y="3675"/>
                  </a:lnTo>
                  <a:lnTo>
                    <a:pt x="1016" y="3679"/>
                  </a:lnTo>
                  <a:lnTo>
                    <a:pt x="1013" y="3683"/>
                  </a:lnTo>
                  <a:lnTo>
                    <a:pt x="1012" y="3689"/>
                  </a:lnTo>
                  <a:lnTo>
                    <a:pt x="1015" y="3693"/>
                  </a:lnTo>
                  <a:lnTo>
                    <a:pt x="1020" y="3699"/>
                  </a:lnTo>
                  <a:lnTo>
                    <a:pt x="1028" y="3706"/>
                  </a:lnTo>
                  <a:lnTo>
                    <a:pt x="1039" y="3713"/>
                  </a:lnTo>
                  <a:lnTo>
                    <a:pt x="1068" y="3727"/>
                  </a:lnTo>
                  <a:lnTo>
                    <a:pt x="1101" y="3742"/>
                  </a:lnTo>
                  <a:lnTo>
                    <a:pt x="1136" y="3757"/>
                  </a:lnTo>
                  <a:lnTo>
                    <a:pt x="1169" y="3767"/>
                  </a:lnTo>
                  <a:lnTo>
                    <a:pt x="1185" y="3773"/>
                  </a:lnTo>
                  <a:lnTo>
                    <a:pt x="1199" y="3775"/>
                  </a:lnTo>
                  <a:lnTo>
                    <a:pt x="1209" y="3778"/>
                  </a:lnTo>
                  <a:lnTo>
                    <a:pt x="1217" y="3778"/>
                  </a:lnTo>
                  <a:lnTo>
                    <a:pt x="1225" y="3778"/>
                  </a:lnTo>
                  <a:lnTo>
                    <a:pt x="1235" y="3775"/>
                  </a:lnTo>
                  <a:lnTo>
                    <a:pt x="1243" y="3773"/>
                  </a:lnTo>
                  <a:lnTo>
                    <a:pt x="1251" y="3770"/>
                  </a:lnTo>
                  <a:lnTo>
                    <a:pt x="1259" y="3766"/>
                  </a:lnTo>
                  <a:lnTo>
                    <a:pt x="1267" y="3763"/>
                  </a:lnTo>
                  <a:lnTo>
                    <a:pt x="1275" y="3761"/>
                  </a:lnTo>
                  <a:lnTo>
                    <a:pt x="1284" y="3761"/>
                  </a:lnTo>
                  <a:lnTo>
                    <a:pt x="1293" y="3761"/>
                  </a:lnTo>
                  <a:lnTo>
                    <a:pt x="1303" y="3762"/>
                  </a:lnTo>
                  <a:lnTo>
                    <a:pt x="1312" y="3765"/>
                  </a:lnTo>
                  <a:lnTo>
                    <a:pt x="1320" y="3767"/>
                  </a:lnTo>
                  <a:lnTo>
                    <a:pt x="1336" y="3773"/>
                  </a:lnTo>
                  <a:lnTo>
                    <a:pt x="1352" y="3779"/>
                  </a:lnTo>
                  <a:lnTo>
                    <a:pt x="1367" y="3786"/>
                  </a:lnTo>
                  <a:lnTo>
                    <a:pt x="1382" y="3791"/>
                  </a:lnTo>
                  <a:lnTo>
                    <a:pt x="1390" y="3793"/>
                  </a:lnTo>
                  <a:lnTo>
                    <a:pt x="1398" y="3793"/>
                  </a:lnTo>
                  <a:lnTo>
                    <a:pt x="1406" y="3793"/>
                  </a:lnTo>
                  <a:lnTo>
                    <a:pt x="1416" y="3790"/>
                  </a:lnTo>
                  <a:lnTo>
                    <a:pt x="1438" y="3782"/>
                  </a:lnTo>
                  <a:lnTo>
                    <a:pt x="1458" y="3771"/>
                  </a:lnTo>
                  <a:lnTo>
                    <a:pt x="1474" y="3762"/>
                  </a:lnTo>
                  <a:lnTo>
                    <a:pt x="1489" y="3750"/>
                  </a:lnTo>
                  <a:lnTo>
                    <a:pt x="1501" y="3738"/>
                  </a:lnTo>
                  <a:lnTo>
                    <a:pt x="1512" y="3723"/>
                  </a:lnTo>
                  <a:lnTo>
                    <a:pt x="1521" y="3707"/>
                  </a:lnTo>
                  <a:lnTo>
                    <a:pt x="1530" y="3689"/>
                  </a:lnTo>
                  <a:lnTo>
                    <a:pt x="1566" y="3689"/>
                  </a:lnTo>
                  <a:lnTo>
                    <a:pt x="1576" y="3670"/>
                  </a:lnTo>
                  <a:lnTo>
                    <a:pt x="1584" y="3653"/>
                  </a:lnTo>
                  <a:lnTo>
                    <a:pt x="1590" y="3637"/>
                  </a:lnTo>
                  <a:lnTo>
                    <a:pt x="1596" y="3621"/>
                  </a:lnTo>
                  <a:lnTo>
                    <a:pt x="1601" y="3605"/>
                  </a:lnTo>
                  <a:lnTo>
                    <a:pt x="1606" y="3590"/>
                  </a:lnTo>
                  <a:lnTo>
                    <a:pt x="1613" y="3576"/>
                  </a:lnTo>
                  <a:lnTo>
                    <a:pt x="1621" y="3562"/>
                  </a:lnTo>
                  <a:lnTo>
                    <a:pt x="1626" y="3552"/>
                  </a:lnTo>
                  <a:lnTo>
                    <a:pt x="1633" y="3542"/>
                  </a:lnTo>
                  <a:lnTo>
                    <a:pt x="1641" y="3536"/>
                  </a:lnTo>
                  <a:lnTo>
                    <a:pt x="1649" y="3530"/>
                  </a:lnTo>
                  <a:lnTo>
                    <a:pt x="1666" y="3521"/>
                  </a:lnTo>
                  <a:lnTo>
                    <a:pt x="1684" y="3514"/>
                  </a:lnTo>
                  <a:lnTo>
                    <a:pt x="1702" y="3508"/>
                  </a:lnTo>
                  <a:lnTo>
                    <a:pt x="1718" y="3500"/>
                  </a:lnTo>
                  <a:lnTo>
                    <a:pt x="1726" y="3494"/>
                  </a:lnTo>
                  <a:lnTo>
                    <a:pt x="1734" y="3489"/>
                  </a:lnTo>
                  <a:lnTo>
                    <a:pt x="1741" y="3481"/>
                  </a:lnTo>
                  <a:lnTo>
                    <a:pt x="1746" y="3472"/>
                  </a:lnTo>
                  <a:lnTo>
                    <a:pt x="1754" y="3458"/>
                  </a:lnTo>
                  <a:lnTo>
                    <a:pt x="1762" y="3444"/>
                  </a:lnTo>
                  <a:lnTo>
                    <a:pt x="1769" y="3426"/>
                  </a:lnTo>
                  <a:lnTo>
                    <a:pt x="1776" y="3408"/>
                  </a:lnTo>
                  <a:lnTo>
                    <a:pt x="1789" y="3366"/>
                  </a:lnTo>
                  <a:lnTo>
                    <a:pt x="1805" y="3325"/>
                  </a:lnTo>
                  <a:lnTo>
                    <a:pt x="1813" y="3305"/>
                  </a:lnTo>
                  <a:lnTo>
                    <a:pt x="1822" y="3286"/>
                  </a:lnTo>
                  <a:lnTo>
                    <a:pt x="1833" y="3270"/>
                  </a:lnTo>
                  <a:lnTo>
                    <a:pt x="1845" y="3254"/>
                  </a:lnTo>
                  <a:lnTo>
                    <a:pt x="1850" y="3248"/>
                  </a:lnTo>
                  <a:lnTo>
                    <a:pt x="1857" y="3242"/>
                  </a:lnTo>
                  <a:lnTo>
                    <a:pt x="1864" y="3237"/>
                  </a:lnTo>
                  <a:lnTo>
                    <a:pt x="1870" y="3233"/>
                  </a:lnTo>
                  <a:lnTo>
                    <a:pt x="1878" y="3229"/>
                  </a:lnTo>
                  <a:lnTo>
                    <a:pt x="1886" y="3226"/>
                  </a:lnTo>
                  <a:lnTo>
                    <a:pt x="1894" y="3225"/>
                  </a:lnTo>
                  <a:lnTo>
                    <a:pt x="1904" y="3225"/>
                  </a:lnTo>
                  <a:lnTo>
                    <a:pt x="1920" y="3225"/>
                  </a:lnTo>
                  <a:lnTo>
                    <a:pt x="1934" y="3229"/>
                  </a:lnTo>
                  <a:lnTo>
                    <a:pt x="1948" y="3233"/>
                  </a:lnTo>
                  <a:lnTo>
                    <a:pt x="1961" y="3237"/>
                  </a:lnTo>
                  <a:lnTo>
                    <a:pt x="1986" y="3248"/>
                  </a:lnTo>
                  <a:lnTo>
                    <a:pt x="2006" y="3254"/>
                  </a:lnTo>
                  <a:lnTo>
                    <a:pt x="2109" y="3254"/>
                  </a:lnTo>
                  <a:lnTo>
                    <a:pt x="2125" y="3266"/>
                  </a:lnTo>
                  <a:lnTo>
                    <a:pt x="2141" y="3277"/>
                  </a:lnTo>
                  <a:lnTo>
                    <a:pt x="2158" y="3284"/>
                  </a:lnTo>
                  <a:lnTo>
                    <a:pt x="2177" y="3289"/>
                  </a:lnTo>
                  <a:lnTo>
                    <a:pt x="2195" y="3293"/>
                  </a:lnTo>
                  <a:lnTo>
                    <a:pt x="2215" y="3296"/>
                  </a:lnTo>
                  <a:lnTo>
                    <a:pt x="2237" y="3297"/>
                  </a:lnTo>
                  <a:lnTo>
                    <a:pt x="2259" y="3297"/>
                  </a:lnTo>
                  <a:lnTo>
                    <a:pt x="2275" y="3297"/>
                  </a:lnTo>
                  <a:lnTo>
                    <a:pt x="2291" y="3300"/>
                  </a:lnTo>
                  <a:lnTo>
                    <a:pt x="2305" y="3304"/>
                  </a:lnTo>
                  <a:lnTo>
                    <a:pt x="2318" y="3308"/>
                  </a:lnTo>
                  <a:lnTo>
                    <a:pt x="2329" y="3313"/>
                  </a:lnTo>
                  <a:lnTo>
                    <a:pt x="2339" y="3320"/>
                  </a:lnTo>
                  <a:lnTo>
                    <a:pt x="2350" y="3326"/>
                  </a:lnTo>
                  <a:lnTo>
                    <a:pt x="2359" y="3333"/>
                  </a:lnTo>
                  <a:lnTo>
                    <a:pt x="2379" y="3346"/>
                  </a:lnTo>
                  <a:lnTo>
                    <a:pt x="2399" y="3358"/>
                  </a:lnTo>
                  <a:lnTo>
                    <a:pt x="2410" y="3362"/>
                  </a:lnTo>
                  <a:lnTo>
                    <a:pt x="2423" y="3366"/>
                  </a:lnTo>
                  <a:lnTo>
                    <a:pt x="2437" y="3368"/>
                  </a:lnTo>
                  <a:lnTo>
                    <a:pt x="2451" y="3369"/>
                  </a:lnTo>
                  <a:lnTo>
                    <a:pt x="2461" y="3368"/>
                  </a:lnTo>
                  <a:lnTo>
                    <a:pt x="2470" y="3365"/>
                  </a:lnTo>
                  <a:lnTo>
                    <a:pt x="2479" y="3361"/>
                  </a:lnTo>
                  <a:lnTo>
                    <a:pt x="2487" y="3356"/>
                  </a:lnTo>
                  <a:lnTo>
                    <a:pt x="2505" y="3341"/>
                  </a:lnTo>
                  <a:lnTo>
                    <a:pt x="2521" y="3324"/>
                  </a:lnTo>
                  <a:lnTo>
                    <a:pt x="2530" y="3316"/>
                  </a:lnTo>
                  <a:lnTo>
                    <a:pt x="2538" y="3308"/>
                  </a:lnTo>
                  <a:lnTo>
                    <a:pt x="2547" y="3300"/>
                  </a:lnTo>
                  <a:lnTo>
                    <a:pt x="2558" y="3293"/>
                  </a:lnTo>
                  <a:lnTo>
                    <a:pt x="2569" y="3288"/>
                  </a:lnTo>
                  <a:lnTo>
                    <a:pt x="2581" y="3282"/>
                  </a:lnTo>
                  <a:lnTo>
                    <a:pt x="2594" y="3280"/>
                  </a:lnTo>
                  <a:lnTo>
                    <a:pt x="2609" y="3278"/>
                  </a:lnTo>
                  <a:lnTo>
                    <a:pt x="2615" y="3280"/>
                  </a:lnTo>
                  <a:lnTo>
                    <a:pt x="2623" y="3281"/>
                  </a:lnTo>
                  <a:lnTo>
                    <a:pt x="2630" y="3284"/>
                  </a:lnTo>
                  <a:lnTo>
                    <a:pt x="2635" y="3288"/>
                  </a:lnTo>
                  <a:lnTo>
                    <a:pt x="2647" y="3296"/>
                  </a:lnTo>
                  <a:lnTo>
                    <a:pt x="2659" y="3306"/>
                  </a:lnTo>
                  <a:lnTo>
                    <a:pt x="2671" y="3316"/>
                  </a:lnTo>
                  <a:lnTo>
                    <a:pt x="2682" y="3325"/>
                  </a:lnTo>
                  <a:lnTo>
                    <a:pt x="2689" y="3328"/>
                  </a:lnTo>
                  <a:lnTo>
                    <a:pt x="2695" y="3330"/>
                  </a:lnTo>
                  <a:lnTo>
                    <a:pt x="2703" y="3333"/>
                  </a:lnTo>
                  <a:lnTo>
                    <a:pt x="2710" y="3333"/>
                  </a:lnTo>
                  <a:lnTo>
                    <a:pt x="2711" y="3324"/>
                  </a:lnTo>
                  <a:lnTo>
                    <a:pt x="2713" y="3316"/>
                  </a:lnTo>
                  <a:lnTo>
                    <a:pt x="2715" y="3308"/>
                  </a:lnTo>
                  <a:lnTo>
                    <a:pt x="2719" y="3301"/>
                  </a:lnTo>
                  <a:lnTo>
                    <a:pt x="2725" y="3294"/>
                  </a:lnTo>
                  <a:lnTo>
                    <a:pt x="2730" y="3289"/>
                  </a:lnTo>
                  <a:lnTo>
                    <a:pt x="2737" y="3284"/>
                  </a:lnTo>
                  <a:lnTo>
                    <a:pt x="2743" y="3280"/>
                  </a:lnTo>
                  <a:lnTo>
                    <a:pt x="2759" y="3270"/>
                  </a:lnTo>
                  <a:lnTo>
                    <a:pt x="2777" y="3264"/>
                  </a:lnTo>
                  <a:lnTo>
                    <a:pt x="2795" y="3257"/>
                  </a:lnTo>
                  <a:lnTo>
                    <a:pt x="2814" y="3250"/>
                  </a:lnTo>
                  <a:lnTo>
                    <a:pt x="2833" y="3244"/>
                  </a:lnTo>
                  <a:lnTo>
                    <a:pt x="2850" y="3237"/>
                  </a:lnTo>
                  <a:lnTo>
                    <a:pt x="2858" y="3232"/>
                  </a:lnTo>
                  <a:lnTo>
                    <a:pt x="2866" y="3228"/>
                  </a:lnTo>
                  <a:lnTo>
                    <a:pt x="2874" y="3222"/>
                  </a:lnTo>
                  <a:lnTo>
                    <a:pt x="2881" y="3217"/>
                  </a:lnTo>
                  <a:lnTo>
                    <a:pt x="2887" y="3210"/>
                  </a:lnTo>
                  <a:lnTo>
                    <a:pt x="2893" y="3204"/>
                  </a:lnTo>
                  <a:lnTo>
                    <a:pt x="2897" y="3197"/>
                  </a:lnTo>
                  <a:lnTo>
                    <a:pt x="2901" y="3188"/>
                  </a:lnTo>
                  <a:lnTo>
                    <a:pt x="2903" y="3180"/>
                  </a:lnTo>
                  <a:lnTo>
                    <a:pt x="2904" y="3169"/>
                  </a:lnTo>
                  <a:lnTo>
                    <a:pt x="2904" y="3158"/>
                  </a:lnTo>
                  <a:lnTo>
                    <a:pt x="2903" y="3146"/>
                  </a:lnTo>
                  <a:lnTo>
                    <a:pt x="2886" y="3145"/>
                  </a:lnTo>
                  <a:lnTo>
                    <a:pt x="2869" y="3142"/>
                  </a:lnTo>
                  <a:lnTo>
                    <a:pt x="2854" y="3138"/>
                  </a:lnTo>
                  <a:lnTo>
                    <a:pt x="2839" y="3132"/>
                  </a:lnTo>
                  <a:lnTo>
                    <a:pt x="2826" y="3124"/>
                  </a:lnTo>
                  <a:lnTo>
                    <a:pt x="2813" y="3114"/>
                  </a:lnTo>
                  <a:lnTo>
                    <a:pt x="2802" y="3104"/>
                  </a:lnTo>
                  <a:lnTo>
                    <a:pt x="2791" y="3092"/>
                  </a:lnTo>
                  <a:lnTo>
                    <a:pt x="2783" y="3078"/>
                  </a:lnTo>
                  <a:lnTo>
                    <a:pt x="2775" y="3064"/>
                  </a:lnTo>
                  <a:lnTo>
                    <a:pt x="2769" y="3048"/>
                  </a:lnTo>
                  <a:lnTo>
                    <a:pt x="2762" y="3032"/>
                  </a:lnTo>
                  <a:lnTo>
                    <a:pt x="2758" y="3015"/>
                  </a:lnTo>
                  <a:lnTo>
                    <a:pt x="2755" y="2997"/>
                  </a:lnTo>
                  <a:lnTo>
                    <a:pt x="2753" y="2979"/>
                  </a:lnTo>
                  <a:lnTo>
                    <a:pt x="2753" y="2960"/>
                  </a:lnTo>
                  <a:lnTo>
                    <a:pt x="2753" y="2965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1" name="Freeform 89"/>
            <p:cNvSpPr/>
            <p:nvPr/>
          </p:nvSpPr>
          <p:spPr bwMode="auto">
            <a:xfrm>
              <a:off x="5638056" y="3358618"/>
              <a:ext cx="622420" cy="715084"/>
            </a:xfrm>
            <a:custGeom>
              <a:avLst/>
              <a:gdLst>
                <a:gd name="T0" fmla="*/ 542 w 1162"/>
                <a:gd name="T1" fmla="*/ 141 h 1338"/>
                <a:gd name="T2" fmla="*/ 494 w 1162"/>
                <a:gd name="T3" fmla="*/ 97 h 1338"/>
                <a:gd name="T4" fmla="*/ 460 w 1162"/>
                <a:gd name="T5" fmla="*/ 95 h 1338"/>
                <a:gd name="T6" fmla="*/ 450 w 1162"/>
                <a:gd name="T7" fmla="*/ 41 h 1338"/>
                <a:gd name="T8" fmla="*/ 417 w 1162"/>
                <a:gd name="T9" fmla="*/ 4 h 1338"/>
                <a:gd name="T10" fmla="*/ 310 w 1162"/>
                <a:gd name="T11" fmla="*/ 5 h 1338"/>
                <a:gd name="T12" fmla="*/ 261 w 1162"/>
                <a:gd name="T13" fmla="*/ 1 h 1338"/>
                <a:gd name="T14" fmla="*/ 263 w 1162"/>
                <a:gd name="T15" fmla="*/ 39 h 1338"/>
                <a:gd name="T16" fmla="*/ 269 w 1162"/>
                <a:gd name="T17" fmla="*/ 104 h 1338"/>
                <a:gd name="T18" fmla="*/ 240 w 1162"/>
                <a:gd name="T19" fmla="*/ 125 h 1338"/>
                <a:gd name="T20" fmla="*/ 253 w 1162"/>
                <a:gd name="T21" fmla="*/ 153 h 1338"/>
                <a:gd name="T22" fmla="*/ 309 w 1162"/>
                <a:gd name="T23" fmla="*/ 201 h 1338"/>
                <a:gd name="T24" fmla="*/ 362 w 1162"/>
                <a:gd name="T25" fmla="*/ 245 h 1338"/>
                <a:gd name="T26" fmla="*/ 365 w 1162"/>
                <a:gd name="T27" fmla="*/ 285 h 1338"/>
                <a:gd name="T28" fmla="*/ 326 w 1162"/>
                <a:gd name="T29" fmla="*/ 337 h 1338"/>
                <a:gd name="T30" fmla="*/ 260 w 1162"/>
                <a:gd name="T31" fmla="*/ 384 h 1338"/>
                <a:gd name="T32" fmla="*/ 240 w 1162"/>
                <a:gd name="T33" fmla="*/ 433 h 1338"/>
                <a:gd name="T34" fmla="*/ 216 w 1162"/>
                <a:gd name="T35" fmla="*/ 569 h 1338"/>
                <a:gd name="T36" fmla="*/ 168 w 1162"/>
                <a:gd name="T37" fmla="*/ 633 h 1338"/>
                <a:gd name="T38" fmla="*/ 127 w 1162"/>
                <a:gd name="T39" fmla="*/ 833 h 1338"/>
                <a:gd name="T40" fmla="*/ 95 w 1162"/>
                <a:gd name="T41" fmla="*/ 966 h 1338"/>
                <a:gd name="T42" fmla="*/ 15 w 1162"/>
                <a:gd name="T43" fmla="*/ 1011 h 1338"/>
                <a:gd name="T44" fmla="*/ 0 w 1162"/>
                <a:gd name="T45" fmla="*/ 1050 h 1338"/>
                <a:gd name="T46" fmla="*/ 17 w 1162"/>
                <a:gd name="T47" fmla="*/ 1083 h 1338"/>
                <a:gd name="T48" fmla="*/ 69 w 1162"/>
                <a:gd name="T49" fmla="*/ 1113 h 1338"/>
                <a:gd name="T50" fmla="*/ 99 w 1162"/>
                <a:gd name="T51" fmla="*/ 1177 h 1338"/>
                <a:gd name="T52" fmla="*/ 153 w 1162"/>
                <a:gd name="T53" fmla="*/ 1195 h 1338"/>
                <a:gd name="T54" fmla="*/ 203 w 1162"/>
                <a:gd name="T55" fmla="*/ 1207 h 1338"/>
                <a:gd name="T56" fmla="*/ 229 w 1162"/>
                <a:gd name="T57" fmla="*/ 1238 h 1338"/>
                <a:gd name="T58" fmla="*/ 275 w 1162"/>
                <a:gd name="T59" fmla="*/ 1266 h 1338"/>
                <a:gd name="T60" fmla="*/ 273 w 1162"/>
                <a:gd name="T61" fmla="*/ 1315 h 1338"/>
                <a:gd name="T62" fmla="*/ 322 w 1162"/>
                <a:gd name="T63" fmla="*/ 1333 h 1338"/>
                <a:gd name="T64" fmla="*/ 356 w 1162"/>
                <a:gd name="T65" fmla="*/ 1322 h 1338"/>
                <a:gd name="T66" fmla="*/ 388 w 1162"/>
                <a:gd name="T67" fmla="*/ 1239 h 1338"/>
                <a:gd name="T68" fmla="*/ 432 w 1162"/>
                <a:gd name="T69" fmla="*/ 1195 h 1338"/>
                <a:gd name="T70" fmla="*/ 482 w 1162"/>
                <a:gd name="T71" fmla="*/ 1194 h 1338"/>
                <a:gd name="T72" fmla="*/ 544 w 1162"/>
                <a:gd name="T73" fmla="*/ 1119 h 1338"/>
                <a:gd name="T74" fmla="*/ 586 w 1162"/>
                <a:gd name="T75" fmla="*/ 1090 h 1338"/>
                <a:gd name="T76" fmla="*/ 658 w 1162"/>
                <a:gd name="T77" fmla="*/ 1101 h 1338"/>
                <a:gd name="T78" fmla="*/ 684 w 1162"/>
                <a:gd name="T79" fmla="*/ 1045 h 1338"/>
                <a:gd name="T80" fmla="*/ 716 w 1162"/>
                <a:gd name="T81" fmla="*/ 1006 h 1338"/>
                <a:gd name="T82" fmla="*/ 794 w 1162"/>
                <a:gd name="T83" fmla="*/ 989 h 1338"/>
                <a:gd name="T84" fmla="*/ 836 w 1162"/>
                <a:gd name="T85" fmla="*/ 949 h 1338"/>
                <a:gd name="T86" fmla="*/ 834 w 1162"/>
                <a:gd name="T87" fmla="*/ 898 h 1338"/>
                <a:gd name="T88" fmla="*/ 818 w 1162"/>
                <a:gd name="T89" fmla="*/ 861 h 1338"/>
                <a:gd name="T90" fmla="*/ 844 w 1162"/>
                <a:gd name="T91" fmla="*/ 822 h 1338"/>
                <a:gd name="T92" fmla="*/ 854 w 1162"/>
                <a:gd name="T93" fmla="*/ 788 h 1338"/>
                <a:gd name="T94" fmla="*/ 830 w 1162"/>
                <a:gd name="T95" fmla="*/ 736 h 1338"/>
                <a:gd name="T96" fmla="*/ 820 w 1162"/>
                <a:gd name="T97" fmla="*/ 676 h 1338"/>
                <a:gd name="T98" fmla="*/ 858 w 1162"/>
                <a:gd name="T99" fmla="*/ 637 h 1338"/>
                <a:gd name="T100" fmla="*/ 937 w 1162"/>
                <a:gd name="T101" fmla="*/ 612 h 1338"/>
                <a:gd name="T102" fmla="*/ 1021 w 1162"/>
                <a:gd name="T103" fmla="*/ 506 h 1338"/>
                <a:gd name="T104" fmla="*/ 1114 w 1162"/>
                <a:gd name="T105" fmla="*/ 328 h 1338"/>
                <a:gd name="T106" fmla="*/ 1131 w 1162"/>
                <a:gd name="T107" fmla="*/ 235 h 1338"/>
                <a:gd name="T108" fmla="*/ 1055 w 1162"/>
                <a:gd name="T109" fmla="*/ 232 h 1338"/>
                <a:gd name="T110" fmla="*/ 909 w 1162"/>
                <a:gd name="T111" fmla="*/ 159 h 1338"/>
                <a:gd name="T112" fmla="*/ 830 w 1162"/>
                <a:gd name="T113" fmla="*/ 139 h 1338"/>
                <a:gd name="T114" fmla="*/ 781 w 1162"/>
                <a:gd name="T115" fmla="*/ 159 h 1338"/>
                <a:gd name="T116" fmla="*/ 589 w 1162"/>
                <a:gd name="T117" fmla="*/ 156 h 133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62"/>
                <a:gd name="T178" fmla="*/ 0 h 1338"/>
                <a:gd name="T179" fmla="*/ 1162 w 1162"/>
                <a:gd name="T180" fmla="*/ 1338 h 133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62" h="1338" extrusionOk="0">
                  <a:moveTo>
                    <a:pt x="589" y="163"/>
                  </a:moveTo>
                  <a:lnTo>
                    <a:pt x="578" y="161"/>
                  </a:lnTo>
                  <a:lnTo>
                    <a:pt x="569" y="160"/>
                  </a:lnTo>
                  <a:lnTo>
                    <a:pt x="561" y="156"/>
                  </a:lnTo>
                  <a:lnTo>
                    <a:pt x="554" y="152"/>
                  </a:lnTo>
                  <a:lnTo>
                    <a:pt x="542" y="141"/>
                  </a:lnTo>
                  <a:lnTo>
                    <a:pt x="532" y="129"/>
                  </a:lnTo>
                  <a:lnTo>
                    <a:pt x="522" y="117"/>
                  </a:lnTo>
                  <a:lnTo>
                    <a:pt x="513" y="107"/>
                  </a:lnTo>
                  <a:lnTo>
                    <a:pt x="508" y="103"/>
                  </a:lnTo>
                  <a:lnTo>
                    <a:pt x="501" y="99"/>
                  </a:lnTo>
                  <a:lnTo>
                    <a:pt x="494" y="97"/>
                  </a:lnTo>
                  <a:lnTo>
                    <a:pt x="488" y="96"/>
                  </a:lnTo>
                  <a:lnTo>
                    <a:pt x="480" y="96"/>
                  </a:lnTo>
                  <a:lnTo>
                    <a:pt x="477" y="96"/>
                  </a:lnTo>
                  <a:lnTo>
                    <a:pt x="474" y="96"/>
                  </a:lnTo>
                  <a:lnTo>
                    <a:pt x="464" y="96"/>
                  </a:lnTo>
                  <a:lnTo>
                    <a:pt x="460" y="95"/>
                  </a:lnTo>
                  <a:lnTo>
                    <a:pt x="456" y="91"/>
                  </a:lnTo>
                  <a:lnTo>
                    <a:pt x="454" y="87"/>
                  </a:lnTo>
                  <a:lnTo>
                    <a:pt x="453" y="80"/>
                  </a:lnTo>
                  <a:lnTo>
                    <a:pt x="452" y="65"/>
                  </a:lnTo>
                  <a:lnTo>
                    <a:pt x="452" y="55"/>
                  </a:lnTo>
                  <a:lnTo>
                    <a:pt x="450" y="41"/>
                  </a:lnTo>
                  <a:lnTo>
                    <a:pt x="448" y="31"/>
                  </a:lnTo>
                  <a:lnTo>
                    <a:pt x="444" y="23"/>
                  </a:lnTo>
                  <a:lnTo>
                    <a:pt x="440" y="16"/>
                  </a:lnTo>
                  <a:lnTo>
                    <a:pt x="433" y="11"/>
                  </a:lnTo>
                  <a:lnTo>
                    <a:pt x="425" y="7"/>
                  </a:lnTo>
                  <a:lnTo>
                    <a:pt x="417" y="4"/>
                  </a:lnTo>
                  <a:lnTo>
                    <a:pt x="409" y="3"/>
                  </a:lnTo>
                  <a:lnTo>
                    <a:pt x="370" y="3"/>
                  </a:lnTo>
                  <a:lnTo>
                    <a:pt x="330" y="5"/>
                  </a:lnTo>
                  <a:lnTo>
                    <a:pt x="321" y="5"/>
                  </a:lnTo>
                  <a:lnTo>
                    <a:pt x="316" y="5"/>
                  </a:lnTo>
                  <a:lnTo>
                    <a:pt x="310" y="5"/>
                  </a:lnTo>
                  <a:lnTo>
                    <a:pt x="301" y="5"/>
                  </a:lnTo>
                  <a:lnTo>
                    <a:pt x="289" y="4"/>
                  </a:lnTo>
                  <a:lnTo>
                    <a:pt x="275" y="1"/>
                  </a:lnTo>
                  <a:lnTo>
                    <a:pt x="269" y="0"/>
                  </a:lnTo>
                  <a:lnTo>
                    <a:pt x="264" y="1"/>
                  </a:lnTo>
                  <a:lnTo>
                    <a:pt x="261" y="1"/>
                  </a:lnTo>
                  <a:lnTo>
                    <a:pt x="260" y="3"/>
                  </a:lnTo>
                  <a:lnTo>
                    <a:pt x="259" y="4"/>
                  </a:lnTo>
                  <a:lnTo>
                    <a:pt x="259" y="5"/>
                  </a:lnTo>
                  <a:lnTo>
                    <a:pt x="259" y="19"/>
                  </a:lnTo>
                  <a:lnTo>
                    <a:pt x="260" y="29"/>
                  </a:lnTo>
                  <a:lnTo>
                    <a:pt x="263" y="39"/>
                  </a:lnTo>
                  <a:lnTo>
                    <a:pt x="264" y="49"/>
                  </a:lnTo>
                  <a:lnTo>
                    <a:pt x="267" y="59"/>
                  </a:lnTo>
                  <a:lnTo>
                    <a:pt x="269" y="69"/>
                  </a:lnTo>
                  <a:lnTo>
                    <a:pt x="271" y="81"/>
                  </a:lnTo>
                  <a:lnTo>
                    <a:pt x="271" y="96"/>
                  </a:lnTo>
                  <a:lnTo>
                    <a:pt x="269" y="104"/>
                  </a:lnTo>
                  <a:lnTo>
                    <a:pt x="267" y="111"/>
                  </a:lnTo>
                  <a:lnTo>
                    <a:pt x="263" y="116"/>
                  </a:lnTo>
                  <a:lnTo>
                    <a:pt x="257" y="120"/>
                  </a:lnTo>
                  <a:lnTo>
                    <a:pt x="251" y="123"/>
                  </a:lnTo>
                  <a:lnTo>
                    <a:pt x="245" y="125"/>
                  </a:lnTo>
                  <a:lnTo>
                    <a:pt x="240" y="125"/>
                  </a:lnTo>
                  <a:lnTo>
                    <a:pt x="235" y="127"/>
                  </a:lnTo>
                  <a:lnTo>
                    <a:pt x="247" y="127"/>
                  </a:lnTo>
                  <a:lnTo>
                    <a:pt x="248" y="133"/>
                  </a:lnTo>
                  <a:lnTo>
                    <a:pt x="249" y="141"/>
                  </a:lnTo>
                  <a:lnTo>
                    <a:pt x="251" y="148"/>
                  </a:lnTo>
                  <a:lnTo>
                    <a:pt x="253" y="153"/>
                  </a:lnTo>
                  <a:lnTo>
                    <a:pt x="260" y="164"/>
                  </a:lnTo>
                  <a:lnTo>
                    <a:pt x="268" y="173"/>
                  </a:lnTo>
                  <a:lnTo>
                    <a:pt x="277" y="181"/>
                  </a:lnTo>
                  <a:lnTo>
                    <a:pt x="288" y="188"/>
                  </a:lnTo>
                  <a:lnTo>
                    <a:pt x="298" y="195"/>
                  </a:lnTo>
                  <a:lnTo>
                    <a:pt x="309" y="201"/>
                  </a:lnTo>
                  <a:lnTo>
                    <a:pt x="320" y="207"/>
                  </a:lnTo>
                  <a:lnTo>
                    <a:pt x="330" y="213"/>
                  </a:lnTo>
                  <a:lnTo>
                    <a:pt x="340" y="220"/>
                  </a:lnTo>
                  <a:lnTo>
                    <a:pt x="349" y="227"/>
                  </a:lnTo>
                  <a:lnTo>
                    <a:pt x="356" y="236"/>
                  </a:lnTo>
                  <a:lnTo>
                    <a:pt x="362" y="245"/>
                  </a:lnTo>
                  <a:lnTo>
                    <a:pt x="364" y="251"/>
                  </a:lnTo>
                  <a:lnTo>
                    <a:pt x="365" y="257"/>
                  </a:lnTo>
                  <a:lnTo>
                    <a:pt x="366" y="264"/>
                  </a:lnTo>
                  <a:lnTo>
                    <a:pt x="366" y="271"/>
                  </a:lnTo>
                  <a:lnTo>
                    <a:pt x="366" y="279"/>
                  </a:lnTo>
                  <a:lnTo>
                    <a:pt x="365" y="285"/>
                  </a:lnTo>
                  <a:lnTo>
                    <a:pt x="364" y="292"/>
                  </a:lnTo>
                  <a:lnTo>
                    <a:pt x="361" y="299"/>
                  </a:lnTo>
                  <a:lnTo>
                    <a:pt x="356" y="309"/>
                  </a:lnTo>
                  <a:lnTo>
                    <a:pt x="346" y="320"/>
                  </a:lnTo>
                  <a:lnTo>
                    <a:pt x="337" y="329"/>
                  </a:lnTo>
                  <a:lnTo>
                    <a:pt x="326" y="337"/>
                  </a:lnTo>
                  <a:lnTo>
                    <a:pt x="316" y="345"/>
                  </a:lnTo>
                  <a:lnTo>
                    <a:pt x="304" y="352"/>
                  </a:lnTo>
                  <a:lnTo>
                    <a:pt x="292" y="360"/>
                  </a:lnTo>
                  <a:lnTo>
                    <a:pt x="280" y="366"/>
                  </a:lnTo>
                  <a:lnTo>
                    <a:pt x="269" y="376"/>
                  </a:lnTo>
                  <a:lnTo>
                    <a:pt x="260" y="384"/>
                  </a:lnTo>
                  <a:lnTo>
                    <a:pt x="252" y="394"/>
                  </a:lnTo>
                  <a:lnTo>
                    <a:pt x="245" y="405"/>
                  </a:lnTo>
                  <a:lnTo>
                    <a:pt x="244" y="412"/>
                  </a:lnTo>
                  <a:lnTo>
                    <a:pt x="241" y="418"/>
                  </a:lnTo>
                  <a:lnTo>
                    <a:pt x="241" y="425"/>
                  </a:lnTo>
                  <a:lnTo>
                    <a:pt x="240" y="433"/>
                  </a:lnTo>
                  <a:lnTo>
                    <a:pt x="240" y="464"/>
                  </a:lnTo>
                  <a:lnTo>
                    <a:pt x="240" y="492"/>
                  </a:lnTo>
                  <a:lnTo>
                    <a:pt x="240" y="521"/>
                  </a:lnTo>
                  <a:lnTo>
                    <a:pt x="240" y="554"/>
                  </a:lnTo>
                  <a:lnTo>
                    <a:pt x="223" y="566"/>
                  </a:lnTo>
                  <a:lnTo>
                    <a:pt x="216" y="569"/>
                  </a:lnTo>
                  <a:lnTo>
                    <a:pt x="208" y="573"/>
                  </a:lnTo>
                  <a:lnTo>
                    <a:pt x="203" y="578"/>
                  </a:lnTo>
                  <a:lnTo>
                    <a:pt x="196" y="584"/>
                  </a:lnTo>
                  <a:lnTo>
                    <a:pt x="185" y="598"/>
                  </a:lnTo>
                  <a:lnTo>
                    <a:pt x="176" y="614"/>
                  </a:lnTo>
                  <a:lnTo>
                    <a:pt x="168" y="633"/>
                  </a:lnTo>
                  <a:lnTo>
                    <a:pt x="160" y="653"/>
                  </a:lnTo>
                  <a:lnTo>
                    <a:pt x="155" y="676"/>
                  </a:lnTo>
                  <a:lnTo>
                    <a:pt x="149" y="698"/>
                  </a:lnTo>
                  <a:lnTo>
                    <a:pt x="140" y="745"/>
                  </a:lnTo>
                  <a:lnTo>
                    <a:pt x="133" y="792"/>
                  </a:lnTo>
                  <a:lnTo>
                    <a:pt x="127" y="833"/>
                  </a:lnTo>
                  <a:lnTo>
                    <a:pt x="120" y="866"/>
                  </a:lnTo>
                  <a:lnTo>
                    <a:pt x="115" y="894"/>
                  </a:lnTo>
                  <a:lnTo>
                    <a:pt x="107" y="926"/>
                  </a:lnTo>
                  <a:lnTo>
                    <a:pt x="103" y="941"/>
                  </a:lnTo>
                  <a:lnTo>
                    <a:pt x="99" y="955"/>
                  </a:lnTo>
                  <a:lnTo>
                    <a:pt x="95" y="966"/>
                  </a:lnTo>
                  <a:lnTo>
                    <a:pt x="89" y="975"/>
                  </a:lnTo>
                  <a:lnTo>
                    <a:pt x="63" y="987"/>
                  </a:lnTo>
                  <a:lnTo>
                    <a:pt x="33" y="999"/>
                  </a:lnTo>
                  <a:lnTo>
                    <a:pt x="27" y="1003"/>
                  </a:lnTo>
                  <a:lnTo>
                    <a:pt x="20" y="1006"/>
                  </a:lnTo>
                  <a:lnTo>
                    <a:pt x="15" y="1011"/>
                  </a:lnTo>
                  <a:lnTo>
                    <a:pt x="9" y="1015"/>
                  </a:lnTo>
                  <a:lnTo>
                    <a:pt x="5" y="1021"/>
                  </a:lnTo>
                  <a:lnTo>
                    <a:pt x="3" y="1027"/>
                  </a:lnTo>
                  <a:lnTo>
                    <a:pt x="0" y="1034"/>
                  </a:lnTo>
                  <a:lnTo>
                    <a:pt x="0" y="1041"/>
                  </a:lnTo>
                  <a:lnTo>
                    <a:pt x="0" y="1050"/>
                  </a:lnTo>
                  <a:lnTo>
                    <a:pt x="1" y="1058"/>
                  </a:lnTo>
                  <a:lnTo>
                    <a:pt x="3" y="1065"/>
                  </a:lnTo>
                  <a:lnTo>
                    <a:pt x="5" y="1070"/>
                  </a:lnTo>
                  <a:lnTo>
                    <a:pt x="9" y="1075"/>
                  </a:lnTo>
                  <a:lnTo>
                    <a:pt x="12" y="1079"/>
                  </a:lnTo>
                  <a:lnTo>
                    <a:pt x="17" y="1083"/>
                  </a:lnTo>
                  <a:lnTo>
                    <a:pt x="21" y="1086"/>
                  </a:lnTo>
                  <a:lnTo>
                    <a:pt x="32" y="1091"/>
                  </a:lnTo>
                  <a:lnTo>
                    <a:pt x="43" y="1094"/>
                  </a:lnTo>
                  <a:lnTo>
                    <a:pt x="55" y="1095"/>
                  </a:lnTo>
                  <a:lnTo>
                    <a:pt x="65" y="1095"/>
                  </a:lnTo>
                  <a:lnTo>
                    <a:pt x="69" y="1113"/>
                  </a:lnTo>
                  <a:lnTo>
                    <a:pt x="73" y="1130"/>
                  </a:lnTo>
                  <a:lnTo>
                    <a:pt x="79" y="1146"/>
                  </a:lnTo>
                  <a:lnTo>
                    <a:pt x="85" y="1159"/>
                  </a:lnTo>
                  <a:lnTo>
                    <a:pt x="89" y="1166"/>
                  </a:lnTo>
                  <a:lnTo>
                    <a:pt x="95" y="1171"/>
                  </a:lnTo>
                  <a:lnTo>
                    <a:pt x="99" y="1177"/>
                  </a:lnTo>
                  <a:lnTo>
                    <a:pt x="105" y="1181"/>
                  </a:lnTo>
                  <a:lnTo>
                    <a:pt x="111" y="1185"/>
                  </a:lnTo>
                  <a:lnTo>
                    <a:pt x="117" y="1189"/>
                  </a:lnTo>
                  <a:lnTo>
                    <a:pt x="124" y="1190"/>
                  </a:lnTo>
                  <a:lnTo>
                    <a:pt x="132" y="1191"/>
                  </a:lnTo>
                  <a:lnTo>
                    <a:pt x="153" y="1195"/>
                  </a:lnTo>
                  <a:lnTo>
                    <a:pt x="175" y="1197"/>
                  </a:lnTo>
                  <a:lnTo>
                    <a:pt x="185" y="1198"/>
                  </a:lnTo>
                  <a:lnTo>
                    <a:pt x="193" y="1201"/>
                  </a:lnTo>
                  <a:lnTo>
                    <a:pt x="197" y="1202"/>
                  </a:lnTo>
                  <a:lnTo>
                    <a:pt x="200" y="1205"/>
                  </a:lnTo>
                  <a:lnTo>
                    <a:pt x="203" y="1207"/>
                  </a:lnTo>
                  <a:lnTo>
                    <a:pt x="204" y="1210"/>
                  </a:lnTo>
                  <a:lnTo>
                    <a:pt x="211" y="1225"/>
                  </a:lnTo>
                  <a:lnTo>
                    <a:pt x="215" y="1233"/>
                  </a:lnTo>
                  <a:lnTo>
                    <a:pt x="219" y="1237"/>
                  </a:lnTo>
                  <a:lnTo>
                    <a:pt x="223" y="1238"/>
                  </a:lnTo>
                  <a:lnTo>
                    <a:pt x="229" y="1238"/>
                  </a:lnTo>
                  <a:lnTo>
                    <a:pt x="237" y="1239"/>
                  </a:lnTo>
                  <a:lnTo>
                    <a:pt x="249" y="1243"/>
                  </a:lnTo>
                  <a:lnTo>
                    <a:pt x="264" y="1253"/>
                  </a:lnTo>
                  <a:lnTo>
                    <a:pt x="269" y="1257"/>
                  </a:lnTo>
                  <a:lnTo>
                    <a:pt x="272" y="1261"/>
                  </a:lnTo>
                  <a:lnTo>
                    <a:pt x="275" y="1266"/>
                  </a:lnTo>
                  <a:lnTo>
                    <a:pt x="275" y="1273"/>
                  </a:lnTo>
                  <a:lnTo>
                    <a:pt x="273" y="1285"/>
                  </a:lnTo>
                  <a:lnTo>
                    <a:pt x="272" y="1298"/>
                  </a:lnTo>
                  <a:lnTo>
                    <a:pt x="272" y="1305"/>
                  </a:lnTo>
                  <a:lnTo>
                    <a:pt x="272" y="1310"/>
                  </a:lnTo>
                  <a:lnTo>
                    <a:pt x="273" y="1315"/>
                  </a:lnTo>
                  <a:lnTo>
                    <a:pt x="276" y="1321"/>
                  </a:lnTo>
                  <a:lnTo>
                    <a:pt x="281" y="1325"/>
                  </a:lnTo>
                  <a:lnTo>
                    <a:pt x="287" y="1327"/>
                  </a:lnTo>
                  <a:lnTo>
                    <a:pt x="296" y="1330"/>
                  </a:lnTo>
                  <a:lnTo>
                    <a:pt x="306" y="1330"/>
                  </a:lnTo>
                  <a:lnTo>
                    <a:pt x="322" y="1333"/>
                  </a:lnTo>
                  <a:lnTo>
                    <a:pt x="336" y="1337"/>
                  </a:lnTo>
                  <a:lnTo>
                    <a:pt x="341" y="1338"/>
                  </a:lnTo>
                  <a:lnTo>
                    <a:pt x="345" y="1338"/>
                  </a:lnTo>
                  <a:lnTo>
                    <a:pt x="350" y="1335"/>
                  </a:lnTo>
                  <a:lnTo>
                    <a:pt x="354" y="1330"/>
                  </a:lnTo>
                  <a:lnTo>
                    <a:pt x="356" y="1322"/>
                  </a:lnTo>
                  <a:lnTo>
                    <a:pt x="357" y="1313"/>
                  </a:lnTo>
                  <a:lnTo>
                    <a:pt x="358" y="1303"/>
                  </a:lnTo>
                  <a:lnTo>
                    <a:pt x="362" y="1293"/>
                  </a:lnTo>
                  <a:lnTo>
                    <a:pt x="370" y="1271"/>
                  </a:lnTo>
                  <a:lnTo>
                    <a:pt x="381" y="1250"/>
                  </a:lnTo>
                  <a:lnTo>
                    <a:pt x="388" y="1239"/>
                  </a:lnTo>
                  <a:lnTo>
                    <a:pt x="394" y="1230"/>
                  </a:lnTo>
                  <a:lnTo>
                    <a:pt x="401" y="1221"/>
                  </a:lnTo>
                  <a:lnTo>
                    <a:pt x="408" y="1213"/>
                  </a:lnTo>
                  <a:lnTo>
                    <a:pt x="416" y="1206"/>
                  </a:lnTo>
                  <a:lnTo>
                    <a:pt x="424" y="1199"/>
                  </a:lnTo>
                  <a:lnTo>
                    <a:pt x="432" y="1195"/>
                  </a:lnTo>
                  <a:lnTo>
                    <a:pt x="440" y="1191"/>
                  </a:lnTo>
                  <a:lnTo>
                    <a:pt x="448" y="1190"/>
                  </a:lnTo>
                  <a:lnTo>
                    <a:pt x="457" y="1191"/>
                  </a:lnTo>
                  <a:lnTo>
                    <a:pt x="466" y="1193"/>
                  </a:lnTo>
                  <a:lnTo>
                    <a:pt x="474" y="1194"/>
                  </a:lnTo>
                  <a:lnTo>
                    <a:pt x="482" y="1194"/>
                  </a:lnTo>
                  <a:lnTo>
                    <a:pt x="490" y="1194"/>
                  </a:lnTo>
                  <a:lnTo>
                    <a:pt x="498" y="1191"/>
                  </a:lnTo>
                  <a:lnTo>
                    <a:pt x="505" y="1186"/>
                  </a:lnTo>
                  <a:lnTo>
                    <a:pt x="522" y="1158"/>
                  </a:lnTo>
                  <a:lnTo>
                    <a:pt x="540" y="1126"/>
                  </a:lnTo>
                  <a:lnTo>
                    <a:pt x="544" y="1119"/>
                  </a:lnTo>
                  <a:lnTo>
                    <a:pt x="549" y="1113"/>
                  </a:lnTo>
                  <a:lnTo>
                    <a:pt x="556" y="1106"/>
                  </a:lnTo>
                  <a:lnTo>
                    <a:pt x="562" y="1101"/>
                  </a:lnTo>
                  <a:lnTo>
                    <a:pt x="569" y="1095"/>
                  </a:lnTo>
                  <a:lnTo>
                    <a:pt x="577" y="1093"/>
                  </a:lnTo>
                  <a:lnTo>
                    <a:pt x="586" y="1090"/>
                  </a:lnTo>
                  <a:lnTo>
                    <a:pt x="596" y="1090"/>
                  </a:lnTo>
                  <a:lnTo>
                    <a:pt x="613" y="1091"/>
                  </a:lnTo>
                  <a:lnTo>
                    <a:pt x="628" y="1095"/>
                  </a:lnTo>
                  <a:lnTo>
                    <a:pt x="640" y="1099"/>
                  </a:lnTo>
                  <a:lnTo>
                    <a:pt x="650" y="1102"/>
                  </a:lnTo>
                  <a:lnTo>
                    <a:pt x="658" y="1101"/>
                  </a:lnTo>
                  <a:lnTo>
                    <a:pt x="666" y="1098"/>
                  </a:lnTo>
                  <a:lnTo>
                    <a:pt x="672" y="1093"/>
                  </a:lnTo>
                  <a:lnTo>
                    <a:pt x="674" y="1086"/>
                  </a:lnTo>
                  <a:lnTo>
                    <a:pt x="680" y="1071"/>
                  </a:lnTo>
                  <a:lnTo>
                    <a:pt x="682" y="1054"/>
                  </a:lnTo>
                  <a:lnTo>
                    <a:pt x="684" y="1045"/>
                  </a:lnTo>
                  <a:lnTo>
                    <a:pt x="686" y="1035"/>
                  </a:lnTo>
                  <a:lnTo>
                    <a:pt x="689" y="1027"/>
                  </a:lnTo>
                  <a:lnTo>
                    <a:pt x="693" y="1021"/>
                  </a:lnTo>
                  <a:lnTo>
                    <a:pt x="698" y="1014"/>
                  </a:lnTo>
                  <a:lnTo>
                    <a:pt x="706" y="1009"/>
                  </a:lnTo>
                  <a:lnTo>
                    <a:pt x="716" y="1006"/>
                  </a:lnTo>
                  <a:lnTo>
                    <a:pt x="728" y="1005"/>
                  </a:lnTo>
                  <a:lnTo>
                    <a:pt x="746" y="1003"/>
                  </a:lnTo>
                  <a:lnTo>
                    <a:pt x="766" y="999"/>
                  </a:lnTo>
                  <a:lnTo>
                    <a:pt x="776" y="997"/>
                  </a:lnTo>
                  <a:lnTo>
                    <a:pt x="785" y="993"/>
                  </a:lnTo>
                  <a:lnTo>
                    <a:pt x="794" y="989"/>
                  </a:lnTo>
                  <a:lnTo>
                    <a:pt x="804" y="983"/>
                  </a:lnTo>
                  <a:lnTo>
                    <a:pt x="812" y="978"/>
                  </a:lnTo>
                  <a:lnTo>
                    <a:pt x="820" y="971"/>
                  </a:lnTo>
                  <a:lnTo>
                    <a:pt x="826" y="965"/>
                  </a:lnTo>
                  <a:lnTo>
                    <a:pt x="832" y="957"/>
                  </a:lnTo>
                  <a:lnTo>
                    <a:pt x="836" y="949"/>
                  </a:lnTo>
                  <a:lnTo>
                    <a:pt x="840" y="941"/>
                  </a:lnTo>
                  <a:lnTo>
                    <a:pt x="842" y="932"/>
                  </a:lnTo>
                  <a:lnTo>
                    <a:pt x="842" y="921"/>
                  </a:lnTo>
                  <a:lnTo>
                    <a:pt x="841" y="913"/>
                  </a:lnTo>
                  <a:lnTo>
                    <a:pt x="838" y="905"/>
                  </a:lnTo>
                  <a:lnTo>
                    <a:pt x="834" y="898"/>
                  </a:lnTo>
                  <a:lnTo>
                    <a:pt x="830" y="892"/>
                  </a:lnTo>
                  <a:lnTo>
                    <a:pt x="826" y="886"/>
                  </a:lnTo>
                  <a:lnTo>
                    <a:pt x="822" y="880"/>
                  </a:lnTo>
                  <a:lnTo>
                    <a:pt x="820" y="873"/>
                  </a:lnTo>
                  <a:lnTo>
                    <a:pt x="818" y="866"/>
                  </a:lnTo>
                  <a:lnTo>
                    <a:pt x="818" y="861"/>
                  </a:lnTo>
                  <a:lnTo>
                    <a:pt x="820" y="857"/>
                  </a:lnTo>
                  <a:lnTo>
                    <a:pt x="822" y="852"/>
                  </a:lnTo>
                  <a:lnTo>
                    <a:pt x="824" y="848"/>
                  </a:lnTo>
                  <a:lnTo>
                    <a:pt x="830" y="838"/>
                  </a:lnTo>
                  <a:lnTo>
                    <a:pt x="837" y="830"/>
                  </a:lnTo>
                  <a:lnTo>
                    <a:pt x="844" y="822"/>
                  </a:lnTo>
                  <a:lnTo>
                    <a:pt x="849" y="814"/>
                  </a:lnTo>
                  <a:lnTo>
                    <a:pt x="852" y="810"/>
                  </a:lnTo>
                  <a:lnTo>
                    <a:pt x="853" y="805"/>
                  </a:lnTo>
                  <a:lnTo>
                    <a:pt x="854" y="800"/>
                  </a:lnTo>
                  <a:lnTo>
                    <a:pt x="854" y="794"/>
                  </a:lnTo>
                  <a:lnTo>
                    <a:pt x="854" y="788"/>
                  </a:lnTo>
                  <a:lnTo>
                    <a:pt x="853" y="781"/>
                  </a:lnTo>
                  <a:lnTo>
                    <a:pt x="852" y="774"/>
                  </a:lnTo>
                  <a:lnTo>
                    <a:pt x="849" y="769"/>
                  </a:lnTo>
                  <a:lnTo>
                    <a:pt x="844" y="758"/>
                  </a:lnTo>
                  <a:lnTo>
                    <a:pt x="837" y="748"/>
                  </a:lnTo>
                  <a:lnTo>
                    <a:pt x="830" y="736"/>
                  </a:lnTo>
                  <a:lnTo>
                    <a:pt x="824" y="722"/>
                  </a:lnTo>
                  <a:lnTo>
                    <a:pt x="822" y="714"/>
                  </a:lnTo>
                  <a:lnTo>
                    <a:pt x="820" y="706"/>
                  </a:lnTo>
                  <a:lnTo>
                    <a:pt x="818" y="697"/>
                  </a:lnTo>
                  <a:lnTo>
                    <a:pt x="818" y="686"/>
                  </a:lnTo>
                  <a:lnTo>
                    <a:pt x="820" y="676"/>
                  </a:lnTo>
                  <a:lnTo>
                    <a:pt x="822" y="666"/>
                  </a:lnTo>
                  <a:lnTo>
                    <a:pt x="828" y="658"/>
                  </a:lnTo>
                  <a:lnTo>
                    <a:pt x="833" y="652"/>
                  </a:lnTo>
                  <a:lnTo>
                    <a:pt x="841" y="646"/>
                  </a:lnTo>
                  <a:lnTo>
                    <a:pt x="849" y="641"/>
                  </a:lnTo>
                  <a:lnTo>
                    <a:pt x="858" y="637"/>
                  </a:lnTo>
                  <a:lnTo>
                    <a:pt x="868" y="633"/>
                  </a:lnTo>
                  <a:lnTo>
                    <a:pt x="889" y="628"/>
                  </a:lnTo>
                  <a:lnTo>
                    <a:pt x="910" y="622"/>
                  </a:lnTo>
                  <a:lnTo>
                    <a:pt x="920" y="618"/>
                  </a:lnTo>
                  <a:lnTo>
                    <a:pt x="929" y="616"/>
                  </a:lnTo>
                  <a:lnTo>
                    <a:pt x="937" y="612"/>
                  </a:lnTo>
                  <a:lnTo>
                    <a:pt x="945" y="608"/>
                  </a:lnTo>
                  <a:lnTo>
                    <a:pt x="962" y="594"/>
                  </a:lnTo>
                  <a:lnTo>
                    <a:pt x="976" y="578"/>
                  </a:lnTo>
                  <a:lnTo>
                    <a:pt x="989" y="562"/>
                  </a:lnTo>
                  <a:lnTo>
                    <a:pt x="1000" y="545"/>
                  </a:lnTo>
                  <a:lnTo>
                    <a:pt x="1021" y="506"/>
                  </a:lnTo>
                  <a:lnTo>
                    <a:pt x="1041" y="464"/>
                  </a:lnTo>
                  <a:lnTo>
                    <a:pt x="1057" y="438"/>
                  </a:lnTo>
                  <a:lnTo>
                    <a:pt x="1071" y="412"/>
                  </a:lnTo>
                  <a:lnTo>
                    <a:pt x="1086" y="384"/>
                  </a:lnTo>
                  <a:lnTo>
                    <a:pt x="1101" y="357"/>
                  </a:lnTo>
                  <a:lnTo>
                    <a:pt x="1114" y="328"/>
                  </a:lnTo>
                  <a:lnTo>
                    <a:pt x="1129" y="299"/>
                  </a:lnTo>
                  <a:lnTo>
                    <a:pt x="1142" y="271"/>
                  </a:lnTo>
                  <a:lnTo>
                    <a:pt x="1155" y="241"/>
                  </a:lnTo>
                  <a:lnTo>
                    <a:pt x="1162" y="229"/>
                  </a:lnTo>
                  <a:lnTo>
                    <a:pt x="1146" y="232"/>
                  </a:lnTo>
                  <a:lnTo>
                    <a:pt x="1131" y="235"/>
                  </a:lnTo>
                  <a:lnTo>
                    <a:pt x="1117" y="236"/>
                  </a:lnTo>
                  <a:lnTo>
                    <a:pt x="1103" y="237"/>
                  </a:lnTo>
                  <a:lnTo>
                    <a:pt x="1091" y="237"/>
                  </a:lnTo>
                  <a:lnTo>
                    <a:pt x="1079" y="236"/>
                  </a:lnTo>
                  <a:lnTo>
                    <a:pt x="1067" y="235"/>
                  </a:lnTo>
                  <a:lnTo>
                    <a:pt x="1055" y="232"/>
                  </a:lnTo>
                  <a:lnTo>
                    <a:pt x="1034" y="227"/>
                  </a:lnTo>
                  <a:lnTo>
                    <a:pt x="1014" y="219"/>
                  </a:lnTo>
                  <a:lnTo>
                    <a:pt x="996" y="209"/>
                  </a:lnTo>
                  <a:lnTo>
                    <a:pt x="978" y="200"/>
                  </a:lnTo>
                  <a:lnTo>
                    <a:pt x="944" y="179"/>
                  </a:lnTo>
                  <a:lnTo>
                    <a:pt x="909" y="159"/>
                  </a:lnTo>
                  <a:lnTo>
                    <a:pt x="892" y="151"/>
                  </a:lnTo>
                  <a:lnTo>
                    <a:pt x="873" y="144"/>
                  </a:lnTo>
                  <a:lnTo>
                    <a:pt x="862" y="141"/>
                  </a:lnTo>
                  <a:lnTo>
                    <a:pt x="852" y="140"/>
                  </a:lnTo>
                  <a:lnTo>
                    <a:pt x="841" y="139"/>
                  </a:lnTo>
                  <a:lnTo>
                    <a:pt x="830" y="139"/>
                  </a:lnTo>
                  <a:lnTo>
                    <a:pt x="820" y="140"/>
                  </a:lnTo>
                  <a:lnTo>
                    <a:pt x="812" y="143"/>
                  </a:lnTo>
                  <a:lnTo>
                    <a:pt x="804" y="145"/>
                  </a:lnTo>
                  <a:lnTo>
                    <a:pt x="797" y="151"/>
                  </a:lnTo>
                  <a:lnTo>
                    <a:pt x="789" y="155"/>
                  </a:lnTo>
                  <a:lnTo>
                    <a:pt x="781" y="159"/>
                  </a:lnTo>
                  <a:lnTo>
                    <a:pt x="770" y="161"/>
                  </a:lnTo>
                  <a:lnTo>
                    <a:pt x="758" y="163"/>
                  </a:lnTo>
                  <a:lnTo>
                    <a:pt x="713" y="161"/>
                  </a:lnTo>
                  <a:lnTo>
                    <a:pt x="672" y="160"/>
                  </a:lnTo>
                  <a:lnTo>
                    <a:pt x="632" y="157"/>
                  </a:lnTo>
                  <a:lnTo>
                    <a:pt x="589" y="156"/>
                  </a:lnTo>
                  <a:lnTo>
                    <a:pt x="589" y="16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2" name="Freeform 90"/>
            <p:cNvSpPr/>
            <p:nvPr/>
          </p:nvSpPr>
          <p:spPr bwMode="auto">
            <a:xfrm>
              <a:off x="5103055" y="2202947"/>
              <a:ext cx="1816556" cy="1031538"/>
            </a:xfrm>
            <a:custGeom>
              <a:avLst/>
              <a:gdLst>
                <a:gd name="T0" fmla="*/ 2060 w 3402"/>
                <a:gd name="T1" fmla="*/ 828 h 1931"/>
                <a:gd name="T2" fmla="*/ 2241 w 3402"/>
                <a:gd name="T3" fmla="*/ 932 h 1931"/>
                <a:gd name="T4" fmla="*/ 2988 w 3402"/>
                <a:gd name="T5" fmla="*/ 1268 h 1931"/>
                <a:gd name="T6" fmla="*/ 3324 w 3402"/>
                <a:gd name="T7" fmla="*/ 1068 h 1931"/>
                <a:gd name="T8" fmla="*/ 3344 w 3402"/>
                <a:gd name="T9" fmla="*/ 942 h 1931"/>
                <a:gd name="T10" fmla="*/ 3390 w 3402"/>
                <a:gd name="T11" fmla="*/ 792 h 1931"/>
                <a:gd name="T12" fmla="*/ 3088 w 3402"/>
                <a:gd name="T13" fmla="*/ 563 h 1931"/>
                <a:gd name="T14" fmla="*/ 3022 w 3402"/>
                <a:gd name="T15" fmla="*/ 695 h 1931"/>
                <a:gd name="T16" fmla="*/ 2917 w 3402"/>
                <a:gd name="T17" fmla="*/ 782 h 1931"/>
                <a:gd name="T18" fmla="*/ 2850 w 3402"/>
                <a:gd name="T19" fmla="*/ 891 h 1931"/>
                <a:gd name="T20" fmla="*/ 2840 w 3402"/>
                <a:gd name="T21" fmla="*/ 788 h 1931"/>
                <a:gd name="T22" fmla="*/ 2727 w 3402"/>
                <a:gd name="T23" fmla="*/ 714 h 1931"/>
                <a:gd name="T24" fmla="*/ 2460 w 3402"/>
                <a:gd name="T25" fmla="*/ 690 h 1931"/>
                <a:gd name="T26" fmla="*/ 2320 w 3402"/>
                <a:gd name="T27" fmla="*/ 610 h 1931"/>
                <a:gd name="T28" fmla="*/ 2473 w 3402"/>
                <a:gd name="T29" fmla="*/ 506 h 1931"/>
                <a:gd name="T30" fmla="*/ 2331 w 3402"/>
                <a:gd name="T31" fmla="*/ 473 h 1931"/>
                <a:gd name="T32" fmla="*/ 2139 w 3402"/>
                <a:gd name="T33" fmla="*/ 481 h 1931"/>
                <a:gd name="T34" fmla="*/ 1791 w 3402"/>
                <a:gd name="T35" fmla="*/ 487 h 1931"/>
                <a:gd name="T36" fmla="*/ 1559 w 3402"/>
                <a:gd name="T37" fmla="*/ 533 h 1931"/>
                <a:gd name="T38" fmla="*/ 1604 w 3402"/>
                <a:gd name="T39" fmla="*/ 318 h 1931"/>
                <a:gd name="T40" fmla="*/ 1776 w 3402"/>
                <a:gd name="T41" fmla="*/ 325 h 1931"/>
                <a:gd name="T42" fmla="*/ 1708 w 3402"/>
                <a:gd name="T43" fmla="*/ 94 h 1931"/>
                <a:gd name="T44" fmla="*/ 1607 w 3402"/>
                <a:gd name="T45" fmla="*/ 141 h 1931"/>
                <a:gd name="T46" fmla="*/ 1422 w 3402"/>
                <a:gd name="T47" fmla="*/ 313 h 1931"/>
                <a:gd name="T48" fmla="*/ 1432 w 3402"/>
                <a:gd name="T49" fmla="*/ 443 h 1931"/>
                <a:gd name="T50" fmla="*/ 1287 w 3402"/>
                <a:gd name="T51" fmla="*/ 546 h 1931"/>
                <a:gd name="T52" fmla="*/ 1245 w 3402"/>
                <a:gd name="T53" fmla="*/ 485 h 1931"/>
                <a:gd name="T54" fmla="*/ 1149 w 3402"/>
                <a:gd name="T55" fmla="*/ 375 h 1931"/>
                <a:gd name="T56" fmla="*/ 859 w 3402"/>
                <a:gd name="T57" fmla="*/ 367 h 1931"/>
                <a:gd name="T58" fmla="*/ 782 w 3402"/>
                <a:gd name="T59" fmla="*/ 601 h 1931"/>
                <a:gd name="T60" fmla="*/ 631 w 3402"/>
                <a:gd name="T61" fmla="*/ 342 h 1931"/>
                <a:gd name="T62" fmla="*/ 521 w 3402"/>
                <a:gd name="T63" fmla="*/ 265 h 1931"/>
                <a:gd name="T64" fmla="*/ 522 w 3402"/>
                <a:gd name="T65" fmla="*/ 458 h 1931"/>
                <a:gd name="T66" fmla="*/ 434 w 3402"/>
                <a:gd name="T67" fmla="*/ 542 h 1931"/>
                <a:gd name="T68" fmla="*/ 330 w 3402"/>
                <a:gd name="T69" fmla="*/ 486 h 1931"/>
                <a:gd name="T70" fmla="*/ 192 w 3402"/>
                <a:gd name="T71" fmla="*/ 614 h 1931"/>
                <a:gd name="T72" fmla="*/ 204 w 3402"/>
                <a:gd name="T73" fmla="*/ 757 h 1931"/>
                <a:gd name="T74" fmla="*/ 133 w 3402"/>
                <a:gd name="T75" fmla="*/ 898 h 1931"/>
                <a:gd name="T76" fmla="*/ 9 w 3402"/>
                <a:gd name="T77" fmla="*/ 1222 h 1931"/>
                <a:gd name="T78" fmla="*/ 106 w 3402"/>
                <a:gd name="T79" fmla="*/ 1346 h 1931"/>
                <a:gd name="T80" fmla="*/ 200 w 3402"/>
                <a:gd name="T81" fmla="*/ 1415 h 1931"/>
                <a:gd name="T82" fmla="*/ 342 w 3402"/>
                <a:gd name="T83" fmla="*/ 1483 h 1931"/>
                <a:gd name="T84" fmla="*/ 558 w 3402"/>
                <a:gd name="T85" fmla="*/ 1608 h 1931"/>
                <a:gd name="T86" fmla="*/ 669 w 3402"/>
                <a:gd name="T87" fmla="*/ 1653 h 1931"/>
                <a:gd name="T88" fmla="*/ 719 w 3402"/>
                <a:gd name="T89" fmla="*/ 1709 h 1931"/>
                <a:gd name="T90" fmla="*/ 807 w 3402"/>
                <a:gd name="T91" fmla="*/ 1813 h 1931"/>
                <a:gd name="T92" fmla="*/ 907 w 3402"/>
                <a:gd name="T93" fmla="*/ 1880 h 1931"/>
                <a:gd name="T94" fmla="*/ 995 w 3402"/>
                <a:gd name="T95" fmla="*/ 1893 h 1931"/>
                <a:gd name="T96" fmla="*/ 1114 w 3402"/>
                <a:gd name="T97" fmla="*/ 1801 h 1931"/>
                <a:gd name="T98" fmla="*/ 1255 w 3402"/>
                <a:gd name="T99" fmla="*/ 1652 h 1931"/>
                <a:gd name="T100" fmla="*/ 1211 w 3402"/>
                <a:gd name="T101" fmla="*/ 1545 h 1931"/>
                <a:gd name="T102" fmla="*/ 1082 w 3402"/>
                <a:gd name="T103" fmla="*/ 1600 h 1931"/>
                <a:gd name="T104" fmla="*/ 1081 w 3402"/>
                <a:gd name="T105" fmla="*/ 1437 h 1931"/>
                <a:gd name="T106" fmla="*/ 1155 w 3402"/>
                <a:gd name="T107" fmla="*/ 1361 h 1931"/>
                <a:gd name="T108" fmla="*/ 1167 w 3402"/>
                <a:gd name="T109" fmla="*/ 1158 h 1931"/>
                <a:gd name="T110" fmla="*/ 1221 w 3402"/>
                <a:gd name="T111" fmla="*/ 1076 h 1931"/>
                <a:gd name="T112" fmla="*/ 1440 w 3402"/>
                <a:gd name="T113" fmla="*/ 1202 h 1931"/>
                <a:gd name="T114" fmla="*/ 1536 w 3402"/>
                <a:gd name="T115" fmla="*/ 1216 h 1931"/>
                <a:gd name="T116" fmla="*/ 1639 w 3402"/>
                <a:gd name="T117" fmla="*/ 1258 h 1931"/>
                <a:gd name="T118" fmla="*/ 1602 w 3402"/>
                <a:gd name="T119" fmla="*/ 1063 h 1931"/>
                <a:gd name="T120" fmla="*/ 1688 w 3402"/>
                <a:gd name="T121" fmla="*/ 886 h 193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02"/>
                <a:gd name="T184" fmla="*/ 0 h 1931"/>
                <a:gd name="T185" fmla="*/ 3402 w 3402"/>
                <a:gd name="T186" fmla="*/ 1931 h 193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02" h="1931" extrusionOk="0">
                  <a:moveTo>
                    <a:pt x="1704" y="846"/>
                  </a:moveTo>
                  <a:lnTo>
                    <a:pt x="1714" y="850"/>
                  </a:lnTo>
                  <a:lnTo>
                    <a:pt x="1722" y="854"/>
                  </a:lnTo>
                  <a:lnTo>
                    <a:pt x="1731" y="855"/>
                  </a:lnTo>
                  <a:lnTo>
                    <a:pt x="1740" y="856"/>
                  </a:lnTo>
                  <a:lnTo>
                    <a:pt x="1760" y="858"/>
                  </a:lnTo>
                  <a:lnTo>
                    <a:pt x="1783" y="858"/>
                  </a:lnTo>
                  <a:lnTo>
                    <a:pt x="1824" y="858"/>
                  </a:lnTo>
                  <a:lnTo>
                    <a:pt x="1864" y="858"/>
                  </a:lnTo>
                  <a:lnTo>
                    <a:pt x="1902" y="856"/>
                  </a:lnTo>
                  <a:lnTo>
                    <a:pt x="1939" y="854"/>
                  </a:lnTo>
                  <a:lnTo>
                    <a:pt x="1975" y="850"/>
                  </a:lnTo>
                  <a:lnTo>
                    <a:pt x="2010" y="843"/>
                  </a:lnTo>
                  <a:lnTo>
                    <a:pt x="2027" y="839"/>
                  </a:lnTo>
                  <a:lnTo>
                    <a:pt x="2043" y="834"/>
                  </a:lnTo>
                  <a:lnTo>
                    <a:pt x="2060" y="828"/>
                  </a:lnTo>
                  <a:lnTo>
                    <a:pt x="2077" y="822"/>
                  </a:lnTo>
                  <a:lnTo>
                    <a:pt x="2085" y="820"/>
                  </a:lnTo>
                  <a:lnTo>
                    <a:pt x="2092" y="818"/>
                  </a:lnTo>
                  <a:lnTo>
                    <a:pt x="2100" y="818"/>
                  </a:lnTo>
                  <a:lnTo>
                    <a:pt x="2107" y="818"/>
                  </a:lnTo>
                  <a:lnTo>
                    <a:pt x="2113" y="819"/>
                  </a:lnTo>
                  <a:lnTo>
                    <a:pt x="2121" y="820"/>
                  </a:lnTo>
                  <a:lnTo>
                    <a:pt x="2127" y="823"/>
                  </a:lnTo>
                  <a:lnTo>
                    <a:pt x="2133" y="826"/>
                  </a:lnTo>
                  <a:lnTo>
                    <a:pt x="2147" y="832"/>
                  </a:lnTo>
                  <a:lnTo>
                    <a:pt x="2159" y="842"/>
                  </a:lnTo>
                  <a:lnTo>
                    <a:pt x="2171" y="852"/>
                  </a:lnTo>
                  <a:lnTo>
                    <a:pt x="2181" y="864"/>
                  </a:lnTo>
                  <a:lnTo>
                    <a:pt x="2205" y="892"/>
                  </a:lnTo>
                  <a:lnTo>
                    <a:pt x="2229" y="919"/>
                  </a:lnTo>
                  <a:lnTo>
                    <a:pt x="2241" y="932"/>
                  </a:lnTo>
                  <a:lnTo>
                    <a:pt x="2255" y="946"/>
                  </a:lnTo>
                  <a:lnTo>
                    <a:pt x="2268" y="956"/>
                  </a:lnTo>
                  <a:lnTo>
                    <a:pt x="2283" y="967"/>
                  </a:lnTo>
                  <a:lnTo>
                    <a:pt x="2351" y="1006"/>
                  </a:lnTo>
                  <a:lnTo>
                    <a:pt x="2437" y="1051"/>
                  </a:lnTo>
                  <a:lnTo>
                    <a:pt x="2535" y="1100"/>
                  </a:lnTo>
                  <a:lnTo>
                    <a:pt x="2635" y="1150"/>
                  </a:lnTo>
                  <a:lnTo>
                    <a:pt x="2729" y="1195"/>
                  </a:lnTo>
                  <a:lnTo>
                    <a:pt x="2812" y="1234"/>
                  </a:lnTo>
                  <a:lnTo>
                    <a:pt x="2872" y="1260"/>
                  </a:lnTo>
                  <a:lnTo>
                    <a:pt x="2902" y="1274"/>
                  </a:lnTo>
                  <a:lnTo>
                    <a:pt x="2921" y="1275"/>
                  </a:lnTo>
                  <a:lnTo>
                    <a:pt x="2938" y="1275"/>
                  </a:lnTo>
                  <a:lnTo>
                    <a:pt x="2954" y="1274"/>
                  </a:lnTo>
                  <a:lnTo>
                    <a:pt x="2972" y="1272"/>
                  </a:lnTo>
                  <a:lnTo>
                    <a:pt x="2988" y="1268"/>
                  </a:lnTo>
                  <a:lnTo>
                    <a:pt x="3002" y="1263"/>
                  </a:lnTo>
                  <a:lnTo>
                    <a:pt x="3017" y="1258"/>
                  </a:lnTo>
                  <a:lnTo>
                    <a:pt x="3032" y="1251"/>
                  </a:lnTo>
                  <a:lnTo>
                    <a:pt x="3060" y="1235"/>
                  </a:lnTo>
                  <a:lnTo>
                    <a:pt x="3086" y="1218"/>
                  </a:lnTo>
                  <a:lnTo>
                    <a:pt x="3112" y="1198"/>
                  </a:lnTo>
                  <a:lnTo>
                    <a:pt x="3138" y="1178"/>
                  </a:lnTo>
                  <a:lnTo>
                    <a:pt x="3164" y="1156"/>
                  </a:lnTo>
                  <a:lnTo>
                    <a:pt x="3190" y="1136"/>
                  </a:lnTo>
                  <a:lnTo>
                    <a:pt x="3217" y="1116"/>
                  </a:lnTo>
                  <a:lnTo>
                    <a:pt x="3245" y="1099"/>
                  </a:lnTo>
                  <a:lnTo>
                    <a:pt x="3260" y="1091"/>
                  </a:lnTo>
                  <a:lnTo>
                    <a:pt x="3276" y="1084"/>
                  </a:lnTo>
                  <a:lnTo>
                    <a:pt x="3290" y="1079"/>
                  </a:lnTo>
                  <a:lnTo>
                    <a:pt x="3306" y="1074"/>
                  </a:lnTo>
                  <a:lnTo>
                    <a:pt x="3324" y="1068"/>
                  </a:lnTo>
                  <a:lnTo>
                    <a:pt x="3341" y="1066"/>
                  </a:lnTo>
                  <a:lnTo>
                    <a:pt x="3360" y="1064"/>
                  </a:lnTo>
                  <a:lnTo>
                    <a:pt x="3378" y="1063"/>
                  </a:lnTo>
                  <a:lnTo>
                    <a:pt x="3372" y="1075"/>
                  </a:lnTo>
                  <a:lnTo>
                    <a:pt x="3377" y="1066"/>
                  </a:lnTo>
                  <a:lnTo>
                    <a:pt x="3380" y="1056"/>
                  </a:lnTo>
                  <a:lnTo>
                    <a:pt x="3384" y="1046"/>
                  </a:lnTo>
                  <a:lnTo>
                    <a:pt x="3384" y="1032"/>
                  </a:lnTo>
                  <a:lnTo>
                    <a:pt x="3384" y="1023"/>
                  </a:lnTo>
                  <a:lnTo>
                    <a:pt x="3382" y="1014"/>
                  </a:lnTo>
                  <a:lnTo>
                    <a:pt x="3380" y="1006"/>
                  </a:lnTo>
                  <a:lnTo>
                    <a:pt x="3377" y="998"/>
                  </a:lnTo>
                  <a:lnTo>
                    <a:pt x="3369" y="982"/>
                  </a:lnTo>
                  <a:lnTo>
                    <a:pt x="3360" y="968"/>
                  </a:lnTo>
                  <a:lnTo>
                    <a:pt x="3352" y="955"/>
                  </a:lnTo>
                  <a:lnTo>
                    <a:pt x="3344" y="942"/>
                  </a:lnTo>
                  <a:lnTo>
                    <a:pt x="3341" y="935"/>
                  </a:lnTo>
                  <a:lnTo>
                    <a:pt x="3338" y="927"/>
                  </a:lnTo>
                  <a:lnTo>
                    <a:pt x="3337" y="920"/>
                  </a:lnTo>
                  <a:lnTo>
                    <a:pt x="3336" y="912"/>
                  </a:lnTo>
                  <a:lnTo>
                    <a:pt x="3337" y="904"/>
                  </a:lnTo>
                  <a:lnTo>
                    <a:pt x="3338" y="898"/>
                  </a:lnTo>
                  <a:lnTo>
                    <a:pt x="3341" y="891"/>
                  </a:lnTo>
                  <a:lnTo>
                    <a:pt x="3344" y="884"/>
                  </a:lnTo>
                  <a:lnTo>
                    <a:pt x="3352" y="872"/>
                  </a:lnTo>
                  <a:lnTo>
                    <a:pt x="3362" y="862"/>
                  </a:lnTo>
                  <a:lnTo>
                    <a:pt x="3373" y="851"/>
                  </a:lnTo>
                  <a:lnTo>
                    <a:pt x="3384" y="840"/>
                  </a:lnTo>
                  <a:lnTo>
                    <a:pt x="3394" y="828"/>
                  </a:lnTo>
                  <a:lnTo>
                    <a:pt x="3402" y="816"/>
                  </a:lnTo>
                  <a:lnTo>
                    <a:pt x="3397" y="806"/>
                  </a:lnTo>
                  <a:lnTo>
                    <a:pt x="3390" y="792"/>
                  </a:lnTo>
                  <a:lnTo>
                    <a:pt x="3384" y="779"/>
                  </a:lnTo>
                  <a:lnTo>
                    <a:pt x="3378" y="769"/>
                  </a:lnTo>
                  <a:lnTo>
                    <a:pt x="3366" y="753"/>
                  </a:lnTo>
                  <a:lnTo>
                    <a:pt x="3353" y="739"/>
                  </a:lnTo>
                  <a:lnTo>
                    <a:pt x="3338" y="726"/>
                  </a:lnTo>
                  <a:lnTo>
                    <a:pt x="3322" y="713"/>
                  </a:lnTo>
                  <a:lnTo>
                    <a:pt x="3286" y="690"/>
                  </a:lnTo>
                  <a:lnTo>
                    <a:pt x="3248" y="669"/>
                  </a:lnTo>
                  <a:lnTo>
                    <a:pt x="3208" y="646"/>
                  </a:lnTo>
                  <a:lnTo>
                    <a:pt x="3170" y="622"/>
                  </a:lnTo>
                  <a:lnTo>
                    <a:pt x="3152" y="609"/>
                  </a:lnTo>
                  <a:lnTo>
                    <a:pt x="3136" y="594"/>
                  </a:lnTo>
                  <a:lnTo>
                    <a:pt x="3121" y="579"/>
                  </a:lnTo>
                  <a:lnTo>
                    <a:pt x="3106" y="563"/>
                  </a:lnTo>
                  <a:lnTo>
                    <a:pt x="3102" y="563"/>
                  </a:lnTo>
                  <a:lnTo>
                    <a:pt x="3088" y="563"/>
                  </a:lnTo>
                  <a:lnTo>
                    <a:pt x="3077" y="565"/>
                  </a:lnTo>
                  <a:lnTo>
                    <a:pt x="3064" y="569"/>
                  </a:lnTo>
                  <a:lnTo>
                    <a:pt x="3048" y="574"/>
                  </a:lnTo>
                  <a:lnTo>
                    <a:pt x="3029" y="582"/>
                  </a:lnTo>
                  <a:lnTo>
                    <a:pt x="3022" y="585"/>
                  </a:lnTo>
                  <a:lnTo>
                    <a:pt x="3018" y="590"/>
                  </a:lnTo>
                  <a:lnTo>
                    <a:pt x="3016" y="595"/>
                  </a:lnTo>
                  <a:lnTo>
                    <a:pt x="3016" y="602"/>
                  </a:lnTo>
                  <a:lnTo>
                    <a:pt x="3016" y="617"/>
                  </a:lnTo>
                  <a:lnTo>
                    <a:pt x="3018" y="631"/>
                  </a:lnTo>
                  <a:lnTo>
                    <a:pt x="3022" y="649"/>
                  </a:lnTo>
                  <a:lnTo>
                    <a:pt x="3026" y="665"/>
                  </a:lnTo>
                  <a:lnTo>
                    <a:pt x="3026" y="674"/>
                  </a:lnTo>
                  <a:lnTo>
                    <a:pt x="3026" y="682"/>
                  </a:lnTo>
                  <a:lnTo>
                    <a:pt x="3025" y="689"/>
                  </a:lnTo>
                  <a:lnTo>
                    <a:pt x="3022" y="695"/>
                  </a:lnTo>
                  <a:lnTo>
                    <a:pt x="3028" y="729"/>
                  </a:lnTo>
                  <a:lnTo>
                    <a:pt x="3029" y="754"/>
                  </a:lnTo>
                  <a:lnTo>
                    <a:pt x="3029" y="763"/>
                  </a:lnTo>
                  <a:lnTo>
                    <a:pt x="3028" y="772"/>
                  </a:lnTo>
                  <a:lnTo>
                    <a:pt x="3026" y="779"/>
                  </a:lnTo>
                  <a:lnTo>
                    <a:pt x="3024" y="786"/>
                  </a:lnTo>
                  <a:lnTo>
                    <a:pt x="3020" y="790"/>
                  </a:lnTo>
                  <a:lnTo>
                    <a:pt x="3017" y="794"/>
                  </a:lnTo>
                  <a:lnTo>
                    <a:pt x="3013" y="796"/>
                  </a:lnTo>
                  <a:lnTo>
                    <a:pt x="3009" y="798"/>
                  </a:lnTo>
                  <a:lnTo>
                    <a:pt x="2998" y="799"/>
                  </a:lnTo>
                  <a:lnTo>
                    <a:pt x="2988" y="798"/>
                  </a:lnTo>
                  <a:lnTo>
                    <a:pt x="2964" y="791"/>
                  </a:lnTo>
                  <a:lnTo>
                    <a:pt x="2938" y="783"/>
                  </a:lnTo>
                  <a:lnTo>
                    <a:pt x="2928" y="782"/>
                  </a:lnTo>
                  <a:lnTo>
                    <a:pt x="2917" y="782"/>
                  </a:lnTo>
                  <a:lnTo>
                    <a:pt x="2913" y="783"/>
                  </a:lnTo>
                  <a:lnTo>
                    <a:pt x="2909" y="786"/>
                  </a:lnTo>
                  <a:lnTo>
                    <a:pt x="2905" y="788"/>
                  </a:lnTo>
                  <a:lnTo>
                    <a:pt x="2902" y="792"/>
                  </a:lnTo>
                  <a:lnTo>
                    <a:pt x="2904" y="800"/>
                  </a:lnTo>
                  <a:lnTo>
                    <a:pt x="2905" y="807"/>
                  </a:lnTo>
                  <a:lnTo>
                    <a:pt x="2905" y="815"/>
                  </a:lnTo>
                  <a:lnTo>
                    <a:pt x="2905" y="823"/>
                  </a:lnTo>
                  <a:lnTo>
                    <a:pt x="2902" y="836"/>
                  </a:lnTo>
                  <a:lnTo>
                    <a:pt x="2898" y="850"/>
                  </a:lnTo>
                  <a:lnTo>
                    <a:pt x="2892" y="862"/>
                  </a:lnTo>
                  <a:lnTo>
                    <a:pt x="2885" y="872"/>
                  </a:lnTo>
                  <a:lnTo>
                    <a:pt x="2877" y="880"/>
                  </a:lnTo>
                  <a:lnTo>
                    <a:pt x="2868" y="886"/>
                  </a:lnTo>
                  <a:lnTo>
                    <a:pt x="2858" y="890"/>
                  </a:lnTo>
                  <a:lnTo>
                    <a:pt x="2850" y="891"/>
                  </a:lnTo>
                  <a:lnTo>
                    <a:pt x="2845" y="890"/>
                  </a:lnTo>
                  <a:lnTo>
                    <a:pt x="2841" y="888"/>
                  </a:lnTo>
                  <a:lnTo>
                    <a:pt x="2838" y="886"/>
                  </a:lnTo>
                  <a:lnTo>
                    <a:pt x="2834" y="883"/>
                  </a:lnTo>
                  <a:lnTo>
                    <a:pt x="2832" y="879"/>
                  </a:lnTo>
                  <a:lnTo>
                    <a:pt x="2829" y="874"/>
                  </a:lnTo>
                  <a:lnTo>
                    <a:pt x="2826" y="867"/>
                  </a:lnTo>
                  <a:lnTo>
                    <a:pt x="2825" y="860"/>
                  </a:lnTo>
                  <a:lnTo>
                    <a:pt x="2824" y="852"/>
                  </a:lnTo>
                  <a:lnTo>
                    <a:pt x="2824" y="843"/>
                  </a:lnTo>
                  <a:lnTo>
                    <a:pt x="2824" y="834"/>
                  </a:lnTo>
                  <a:lnTo>
                    <a:pt x="2824" y="822"/>
                  </a:lnTo>
                  <a:lnTo>
                    <a:pt x="2825" y="811"/>
                  </a:lnTo>
                  <a:lnTo>
                    <a:pt x="2829" y="803"/>
                  </a:lnTo>
                  <a:lnTo>
                    <a:pt x="2833" y="795"/>
                  </a:lnTo>
                  <a:lnTo>
                    <a:pt x="2840" y="788"/>
                  </a:lnTo>
                  <a:lnTo>
                    <a:pt x="2856" y="775"/>
                  </a:lnTo>
                  <a:lnTo>
                    <a:pt x="2872" y="765"/>
                  </a:lnTo>
                  <a:lnTo>
                    <a:pt x="2878" y="758"/>
                  </a:lnTo>
                  <a:lnTo>
                    <a:pt x="2885" y="751"/>
                  </a:lnTo>
                  <a:lnTo>
                    <a:pt x="2889" y="743"/>
                  </a:lnTo>
                  <a:lnTo>
                    <a:pt x="2893" y="735"/>
                  </a:lnTo>
                  <a:lnTo>
                    <a:pt x="2893" y="725"/>
                  </a:lnTo>
                  <a:lnTo>
                    <a:pt x="2892" y="713"/>
                  </a:lnTo>
                  <a:lnTo>
                    <a:pt x="2886" y="699"/>
                  </a:lnTo>
                  <a:lnTo>
                    <a:pt x="2878" y="683"/>
                  </a:lnTo>
                  <a:lnTo>
                    <a:pt x="2846" y="693"/>
                  </a:lnTo>
                  <a:lnTo>
                    <a:pt x="2817" y="699"/>
                  </a:lnTo>
                  <a:lnTo>
                    <a:pt x="2791" y="705"/>
                  </a:lnTo>
                  <a:lnTo>
                    <a:pt x="2768" y="710"/>
                  </a:lnTo>
                  <a:lnTo>
                    <a:pt x="2745" y="713"/>
                  </a:lnTo>
                  <a:lnTo>
                    <a:pt x="2727" y="714"/>
                  </a:lnTo>
                  <a:lnTo>
                    <a:pt x="2708" y="714"/>
                  </a:lnTo>
                  <a:lnTo>
                    <a:pt x="2691" y="711"/>
                  </a:lnTo>
                  <a:lnTo>
                    <a:pt x="2675" y="709"/>
                  </a:lnTo>
                  <a:lnTo>
                    <a:pt x="2659" y="703"/>
                  </a:lnTo>
                  <a:lnTo>
                    <a:pt x="2643" y="697"/>
                  </a:lnTo>
                  <a:lnTo>
                    <a:pt x="2627" y="689"/>
                  </a:lnTo>
                  <a:lnTo>
                    <a:pt x="2611" y="678"/>
                  </a:lnTo>
                  <a:lnTo>
                    <a:pt x="2592" y="666"/>
                  </a:lnTo>
                  <a:lnTo>
                    <a:pt x="2573" y="651"/>
                  </a:lnTo>
                  <a:lnTo>
                    <a:pt x="2553" y="635"/>
                  </a:lnTo>
                  <a:lnTo>
                    <a:pt x="2531" y="653"/>
                  </a:lnTo>
                  <a:lnTo>
                    <a:pt x="2511" y="666"/>
                  </a:lnTo>
                  <a:lnTo>
                    <a:pt x="2495" y="677"/>
                  </a:lnTo>
                  <a:lnTo>
                    <a:pt x="2480" y="683"/>
                  </a:lnTo>
                  <a:lnTo>
                    <a:pt x="2469" y="687"/>
                  </a:lnTo>
                  <a:lnTo>
                    <a:pt x="2460" y="690"/>
                  </a:lnTo>
                  <a:lnTo>
                    <a:pt x="2453" y="690"/>
                  </a:lnTo>
                  <a:lnTo>
                    <a:pt x="2448" y="687"/>
                  </a:lnTo>
                  <a:lnTo>
                    <a:pt x="2443" y="685"/>
                  </a:lnTo>
                  <a:lnTo>
                    <a:pt x="2439" y="681"/>
                  </a:lnTo>
                  <a:lnTo>
                    <a:pt x="2436" y="675"/>
                  </a:lnTo>
                  <a:lnTo>
                    <a:pt x="2433" y="670"/>
                  </a:lnTo>
                  <a:lnTo>
                    <a:pt x="2429" y="665"/>
                  </a:lnTo>
                  <a:lnTo>
                    <a:pt x="2425" y="661"/>
                  </a:lnTo>
                  <a:lnTo>
                    <a:pt x="2420" y="657"/>
                  </a:lnTo>
                  <a:lnTo>
                    <a:pt x="2415" y="654"/>
                  </a:lnTo>
                  <a:lnTo>
                    <a:pt x="2381" y="642"/>
                  </a:lnTo>
                  <a:lnTo>
                    <a:pt x="2353" y="631"/>
                  </a:lnTo>
                  <a:lnTo>
                    <a:pt x="2341" y="626"/>
                  </a:lnTo>
                  <a:lnTo>
                    <a:pt x="2332" y="621"/>
                  </a:lnTo>
                  <a:lnTo>
                    <a:pt x="2325" y="615"/>
                  </a:lnTo>
                  <a:lnTo>
                    <a:pt x="2320" y="610"/>
                  </a:lnTo>
                  <a:lnTo>
                    <a:pt x="2319" y="605"/>
                  </a:lnTo>
                  <a:lnTo>
                    <a:pt x="2319" y="601"/>
                  </a:lnTo>
                  <a:lnTo>
                    <a:pt x="2321" y="595"/>
                  </a:lnTo>
                  <a:lnTo>
                    <a:pt x="2327" y="591"/>
                  </a:lnTo>
                  <a:lnTo>
                    <a:pt x="2336" y="587"/>
                  </a:lnTo>
                  <a:lnTo>
                    <a:pt x="2349" y="583"/>
                  </a:lnTo>
                  <a:lnTo>
                    <a:pt x="2365" y="579"/>
                  </a:lnTo>
                  <a:lnTo>
                    <a:pt x="2384" y="575"/>
                  </a:lnTo>
                  <a:lnTo>
                    <a:pt x="2384" y="570"/>
                  </a:lnTo>
                  <a:lnTo>
                    <a:pt x="2385" y="563"/>
                  </a:lnTo>
                  <a:lnTo>
                    <a:pt x="2387" y="558"/>
                  </a:lnTo>
                  <a:lnTo>
                    <a:pt x="2391" y="553"/>
                  </a:lnTo>
                  <a:lnTo>
                    <a:pt x="2400" y="543"/>
                  </a:lnTo>
                  <a:lnTo>
                    <a:pt x="2413" y="534"/>
                  </a:lnTo>
                  <a:lnTo>
                    <a:pt x="2443" y="518"/>
                  </a:lnTo>
                  <a:lnTo>
                    <a:pt x="2473" y="506"/>
                  </a:lnTo>
                  <a:lnTo>
                    <a:pt x="2485" y="501"/>
                  </a:lnTo>
                  <a:lnTo>
                    <a:pt x="2495" y="495"/>
                  </a:lnTo>
                  <a:lnTo>
                    <a:pt x="2497" y="494"/>
                  </a:lnTo>
                  <a:lnTo>
                    <a:pt x="2500" y="491"/>
                  </a:lnTo>
                  <a:lnTo>
                    <a:pt x="2500" y="489"/>
                  </a:lnTo>
                  <a:lnTo>
                    <a:pt x="2500" y="487"/>
                  </a:lnTo>
                  <a:lnTo>
                    <a:pt x="2497" y="486"/>
                  </a:lnTo>
                  <a:lnTo>
                    <a:pt x="2493" y="483"/>
                  </a:lnTo>
                  <a:lnTo>
                    <a:pt x="2488" y="482"/>
                  </a:lnTo>
                  <a:lnTo>
                    <a:pt x="2480" y="479"/>
                  </a:lnTo>
                  <a:lnTo>
                    <a:pt x="2457" y="477"/>
                  </a:lnTo>
                  <a:lnTo>
                    <a:pt x="2427" y="473"/>
                  </a:lnTo>
                  <a:lnTo>
                    <a:pt x="2400" y="473"/>
                  </a:lnTo>
                  <a:lnTo>
                    <a:pt x="2376" y="473"/>
                  </a:lnTo>
                  <a:lnTo>
                    <a:pt x="2353" y="473"/>
                  </a:lnTo>
                  <a:lnTo>
                    <a:pt x="2331" y="473"/>
                  </a:lnTo>
                  <a:lnTo>
                    <a:pt x="2320" y="495"/>
                  </a:lnTo>
                  <a:lnTo>
                    <a:pt x="2309" y="515"/>
                  </a:lnTo>
                  <a:lnTo>
                    <a:pt x="2303" y="523"/>
                  </a:lnTo>
                  <a:lnTo>
                    <a:pt x="2297" y="531"/>
                  </a:lnTo>
                  <a:lnTo>
                    <a:pt x="2291" y="537"/>
                  </a:lnTo>
                  <a:lnTo>
                    <a:pt x="2284" y="541"/>
                  </a:lnTo>
                  <a:lnTo>
                    <a:pt x="2277" y="542"/>
                  </a:lnTo>
                  <a:lnTo>
                    <a:pt x="2269" y="542"/>
                  </a:lnTo>
                  <a:lnTo>
                    <a:pt x="2263" y="538"/>
                  </a:lnTo>
                  <a:lnTo>
                    <a:pt x="2256" y="533"/>
                  </a:lnTo>
                  <a:lnTo>
                    <a:pt x="2248" y="523"/>
                  </a:lnTo>
                  <a:lnTo>
                    <a:pt x="2241" y="510"/>
                  </a:lnTo>
                  <a:lnTo>
                    <a:pt x="2235" y="494"/>
                  </a:lnTo>
                  <a:lnTo>
                    <a:pt x="2228" y="473"/>
                  </a:lnTo>
                  <a:lnTo>
                    <a:pt x="2191" y="478"/>
                  </a:lnTo>
                  <a:lnTo>
                    <a:pt x="2139" y="481"/>
                  </a:lnTo>
                  <a:lnTo>
                    <a:pt x="2085" y="485"/>
                  </a:lnTo>
                  <a:lnTo>
                    <a:pt x="2042" y="485"/>
                  </a:lnTo>
                  <a:lnTo>
                    <a:pt x="2010" y="485"/>
                  </a:lnTo>
                  <a:lnTo>
                    <a:pt x="1982" y="482"/>
                  </a:lnTo>
                  <a:lnTo>
                    <a:pt x="1955" y="479"/>
                  </a:lnTo>
                  <a:lnTo>
                    <a:pt x="1931" y="475"/>
                  </a:lnTo>
                  <a:lnTo>
                    <a:pt x="1910" y="473"/>
                  </a:lnTo>
                  <a:lnTo>
                    <a:pt x="1888" y="470"/>
                  </a:lnTo>
                  <a:lnTo>
                    <a:pt x="1868" y="470"/>
                  </a:lnTo>
                  <a:lnTo>
                    <a:pt x="1848" y="470"/>
                  </a:lnTo>
                  <a:lnTo>
                    <a:pt x="1839" y="471"/>
                  </a:lnTo>
                  <a:lnTo>
                    <a:pt x="1830" y="473"/>
                  </a:lnTo>
                  <a:lnTo>
                    <a:pt x="1820" y="475"/>
                  </a:lnTo>
                  <a:lnTo>
                    <a:pt x="1810" y="478"/>
                  </a:lnTo>
                  <a:lnTo>
                    <a:pt x="1800" y="482"/>
                  </a:lnTo>
                  <a:lnTo>
                    <a:pt x="1791" y="487"/>
                  </a:lnTo>
                  <a:lnTo>
                    <a:pt x="1780" y="494"/>
                  </a:lnTo>
                  <a:lnTo>
                    <a:pt x="1770" y="501"/>
                  </a:lnTo>
                  <a:lnTo>
                    <a:pt x="1748" y="518"/>
                  </a:lnTo>
                  <a:lnTo>
                    <a:pt x="1726" y="539"/>
                  </a:lnTo>
                  <a:lnTo>
                    <a:pt x="1700" y="566"/>
                  </a:lnTo>
                  <a:lnTo>
                    <a:pt x="1674" y="599"/>
                  </a:lnTo>
                  <a:lnTo>
                    <a:pt x="1668" y="606"/>
                  </a:lnTo>
                  <a:lnTo>
                    <a:pt x="1662" y="610"/>
                  </a:lnTo>
                  <a:lnTo>
                    <a:pt x="1656" y="611"/>
                  </a:lnTo>
                  <a:lnTo>
                    <a:pt x="1650" y="611"/>
                  </a:lnTo>
                  <a:lnTo>
                    <a:pt x="1643" y="609"/>
                  </a:lnTo>
                  <a:lnTo>
                    <a:pt x="1635" y="605"/>
                  </a:lnTo>
                  <a:lnTo>
                    <a:pt x="1628" y="599"/>
                  </a:lnTo>
                  <a:lnTo>
                    <a:pt x="1622" y="594"/>
                  </a:lnTo>
                  <a:lnTo>
                    <a:pt x="1591" y="562"/>
                  </a:lnTo>
                  <a:lnTo>
                    <a:pt x="1559" y="533"/>
                  </a:lnTo>
                  <a:lnTo>
                    <a:pt x="1562" y="518"/>
                  </a:lnTo>
                  <a:lnTo>
                    <a:pt x="1563" y="503"/>
                  </a:lnTo>
                  <a:lnTo>
                    <a:pt x="1564" y="489"/>
                  </a:lnTo>
                  <a:lnTo>
                    <a:pt x="1563" y="473"/>
                  </a:lnTo>
                  <a:lnTo>
                    <a:pt x="1560" y="443"/>
                  </a:lnTo>
                  <a:lnTo>
                    <a:pt x="1554" y="417"/>
                  </a:lnTo>
                  <a:lnTo>
                    <a:pt x="1542" y="375"/>
                  </a:lnTo>
                  <a:lnTo>
                    <a:pt x="1535" y="358"/>
                  </a:lnTo>
                  <a:lnTo>
                    <a:pt x="1543" y="355"/>
                  </a:lnTo>
                  <a:lnTo>
                    <a:pt x="1551" y="351"/>
                  </a:lnTo>
                  <a:lnTo>
                    <a:pt x="1556" y="347"/>
                  </a:lnTo>
                  <a:lnTo>
                    <a:pt x="1562" y="342"/>
                  </a:lnTo>
                  <a:lnTo>
                    <a:pt x="1572" y="331"/>
                  </a:lnTo>
                  <a:lnTo>
                    <a:pt x="1586" y="323"/>
                  </a:lnTo>
                  <a:lnTo>
                    <a:pt x="1594" y="319"/>
                  </a:lnTo>
                  <a:lnTo>
                    <a:pt x="1604" y="318"/>
                  </a:lnTo>
                  <a:lnTo>
                    <a:pt x="1616" y="318"/>
                  </a:lnTo>
                  <a:lnTo>
                    <a:pt x="1631" y="319"/>
                  </a:lnTo>
                  <a:lnTo>
                    <a:pt x="1648" y="322"/>
                  </a:lnTo>
                  <a:lnTo>
                    <a:pt x="1670" y="327"/>
                  </a:lnTo>
                  <a:lnTo>
                    <a:pt x="1694" y="335"/>
                  </a:lnTo>
                  <a:lnTo>
                    <a:pt x="1722" y="346"/>
                  </a:lnTo>
                  <a:lnTo>
                    <a:pt x="1730" y="349"/>
                  </a:lnTo>
                  <a:lnTo>
                    <a:pt x="1738" y="350"/>
                  </a:lnTo>
                  <a:lnTo>
                    <a:pt x="1744" y="350"/>
                  </a:lnTo>
                  <a:lnTo>
                    <a:pt x="1751" y="349"/>
                  </a:lnTo>
                  <a:lnTo>
                    <a:pt x="1756" y="347"/>
                  </a:lnTo>
                  <a:lnTo>
                    <a:pt x="1762" y="343"/>
                  </a:lnTo>
                  <a:lnTo>
                    <a:pt x="1766" y="341"/>
                  </a:lnTo>
                  <a:lnTo>
                    <a:pt x="1770" y="335"/>
                  </a:lnTo>
                  <a:lnTo>
                    <a:pt x="1774" y="330"/>
                  </a:lnTo>
                  <a:lnTo>
                    <a:pt x="1776" y="325"/>
                  </a:lnTo>
                  <a:lnTo>
                    <a:pt x="1779" y="318"/>
                  </a:lnTo>
                  <a:lnTo>
                    <a:pt x="1782" y="311"/>
                  </a:lnTo>
                  <a:lnTo>
                    <a:pt x="1784" y="295"/>
                  </a:lnTo>
                  <a:lnTo>
                    <a:pt x="1786" y="278"/>
                  </a:lnTo>
                  <a:lnTo>
                    <a:pt x="1786" y="259"/>
                  </a:lnTo>
                  <a:lnTo>
                    <a:pt x="1786" y="241"/>
                  </a:lnTo>
                  <a:lnTo>
                    <a:pt x="1783" y="222"/>
                  </a:lnTo>
                  <a:lnTo>
                    <a:pt x="1780" y="203"/>
                  </a:lnTo>
                  <a:lnTo>
                    <a:pt x="1778" y="186"/>
                  </a:lnTo>
                  <a:lnTo>
                    <a:pt x="1774" y="169"/>
                  </a:lnTo>
                  <a:lnTo>
                    <a:pt x="1768" y="154"/>
                  </a:lnTo>
                  <a:lnTo>
                    <a:pt x="1764" y="142"/>
                  </a:lnTo>
                  <a:lnTo>
                    <a:pt x="1750" y="132"/>
                  </a:lnTo>
                  <a:lnTo>
                    <a:pt x="1735" y="121"/>
                  </a:lnTo>
                  <a:lnTo>
                    <a:pt x="1722" y="108"/>
                  </a:lnTo>
                  <a:lnTo>
                    <a:pt x="1708" y="94"/>
                  </a:lnTo>
                  <a:lnTo>
                    <a:pt x="1684" y="66"/>
                  </a:lnTo>
                  <a:lnTo>
                    <a:pt x="1663" y="40"/>
                  </a:lnTo>
                  <a:lnTo>
                    <a:pt x="1644" y="17"/>
                  </a:lnTo>
                  <a:lnTo>
                    <a:pt x="1631" y="4"/>
                  </a:lnTo>
                  <a:lnTo>
                    <a:pt x="1626" y="0"/>
                  </a:lnTo>
                  <a:lnTo>
                    <a:pt x="1623" y="0"/>
                  </a:lnTo>
                  <a:lnTo>
                    <a:pt x="1620" y="2"/>
                  </a:lnTo>
                  <a:lnTo>
                    <a:pt x="1620" y="9"/>
                  </a:lnTo>
                  <a:lnTo>
                    <a:pt x="1620" y="44"/>
                  </a:lnTo>
                  <a:lnTo>
                    <a:pt x="1622" y="72"/>
                  </a:lnTo>
                  <a:lnTo>
                    <a:pt x="1623" y="85"/>
                  </a:lnTo>
                  <a:lnTo>
                    <a:pt x="1623" y="97"/>
                  </a:lnTo>
                  <a:lnTo>
                    <a:pt x="1622" y="108"/>
                  </a:lnTo>
                  <a:lnTo>
                    <a:pt x="1619" y="118"/>
                  </a:lnTo>
                  <a:lnTo>
                    <a:pt x="1614" y="130"/>
                  </a:lnTo>
                  <a:lnTo>
                    <a:pt x="1607" y="141"/>
                  </a:lnTo>
                  <a:lnTo>
                    <a:pt x="1596" y="153"/>
                  </a:lnTo>
                  <a:lnTo>
                    <a:pt x="1583" y="166"/>
                  </a:lnTo>
                  <a:lnTo>
                    <a:pt x="1566" y="180"/>
                  </a:lnTo>
                  <a:lnTo>
                    <a:pt x="1544" y="195"/>
                  </a:lnTo>
                  <a:lnTo>
                    <a:pt x="1519" y="213"/>
                  </a:lnTo>
                  <a:lnTo>
                    <a:pt x="1487" y="233"/>
                  </a:lnTo>
                  <a:lnTo>
                    <a:pt x="1472" y="242"/>
                  </a:lnTo>
                  <a:lnTo>
                    <a:pt x="1459" y="251"/>
                  </a:lnTo>
                  <a:lnTo>
                    <a:pt x="1448" y="261"/>
                  </a:lnTo>
                  <a:lnTo>
                    <a:pt x="1440" y="269"/>
                  </a:lnTo>
                  <a:lnTo>
                    <a:pt x="1434" y="277"/>
                  </a:lnTo>
                  <a:lnTo>
                    <a:pt x="1428" y="285"/>
                  </a:lnTo>
                  <a:lnTo>
                    <a:pt x="1424" y="293"/>
                  </a:lnTo>
                  <a:lnTo>
                    <a:pt x="1423" y="299"/>
                  </a:lnTo>
                  <a:lnTo>
                    <a:pt x="1422" y="306"/>
                  </a:lnTo>
                  <a:lnTo>
                    <a:pt x="1422" y="313"/>
                  </a:lnTo>
                  <a:lnTo>
                    <a:pt x="1423" y="319"/>
                  </a:lnTo>
                  <a:lnTo>
                    <a:pt x="1426" y="325"/>
                  </a:lnTo>
                  <a:lnTo>
                    <a:pt x="1431" y="337"/>
                  </a:lnTo>
                  <a:lnTo>
                    <a:pt x="1439" y="349"/>
                  </a:lnTo>
                  <a:lnTo>
                    <a:pt x="1447" y="361"/>
                  </a:lnTo>
                  <a:lnTo>
                    <a:pt x="1454" y="373"/>
                  </a:lnTo>
                  <a:lnTo>
                    <a:pt x="1456" y="378"/>
                  </a:lnTo>
                  <a:lnTo>
                    <a:pt x="1459" y="385"/>
                  </a:lnTo>
                  <a:lnTo>
                    <a:pt x="1460" y="391"/>
                  </a:lnTo>
                  <a:lnTo>
                    <a:pt x="1460" y="397"/>
                  </a:lnTo>
                  <a:lnTo>
                    <a:pt x="1459" y="405"/>
                  </a:lnTo>
                  <a:lnTo>
                    <a:pt x="1458" y="411"/>
                  </a:lnTo>
                  <a:lnTo>
                    <a:pt x="1454" y="418"/>
                  </a:lnTo>
                  <a:lnTo>
                    <a:pt x="1448" y="426"/>
                  </a:lnTo>
                  <a:lnTo>
                    <a:pt x="1442" y="434"/>
                  </a:lnTo>
                  <a:lnTo>
                    <a:pt x="1432" y="443"/>
                  </a:lnTo>
                  <a:lnTo>
                    <a:pt x="1422" y="451"/>
                  </a:lnTo>
                  <a:lnTo>
                    <a:pt x="1408" y="461"/>
                  </a:lnTo>
                  <a:lnTo>
                    <a:pt x="1406" y="462"/>
                  </a:lnTo>
                  <a:lnTo>
                    <a:pt x="1395" y="462"/>
                  </a:lnTo>
                  <a:lnTo>
                    <a:pt x="1386" y="463"/>
                  </a:lnTo>
                  <a:lnTo>
                    <a:pt x="1376" y="467"/>
                  </a:lnTo>
                  <a:lnTo>
                    <a:pt x="1363" y="474"/>
                  </a:lnTo>
                  <a:lnTo>
                    <a:pt x="1348" y="485"/>
                  </a:lnTo>
                  <a:lnTo>
                    <a:pt x="1338" y="501"/>
                  </a:lnTo>
                  <a:lnTo>
                    <a:pt x="1323" y="521"/>
                  </a:lnTo>
                  <a:lnTo>
                    <a:pt x="1306" y="546"/>
                  </a:lnTo>
                  <a:lnTo>
                    <a:pt x="1289" y="575"/>
                  </a:lnTo>
                  <a:lnTo>
                    <a:pt x="1290" y="567"/>
                  </a:lnTo>
                  <a:lnTo>
                    <a:pt x="1290" y="559"/>
                  </a:lnTo>
                  <a:lnTo>
                    <a:pt x="1289" y="551"/>
                  </a:lnTo>
                  <a:lnTo>
                    <a:pt x="1287" y="546"/>
                  </a:lnTo>
                  <a:lnTo>
                    <a:pt x="1285" y="539"/>
                  </a:lnTo>
                  <a:lnTo>
                    <a:pt x="1281" y="535"/>
                  </a:lnTo>
                  <a:lnTo>
                    <a:pt x="1277" y="530"/>
                  </a:lnTo>
                  <a:lnTo>
                    <a:pt x="1273" y="526"/>
                  </a:lnTo>
                  <a:lnTo>
                    <a:pt x="1263" y="519"/>
                  </a:lnTo>
                  <a:lnTo>
                    <a:pt x="1253" y="514"/>
                  </a:lnTo>
                  <a:lnTo>
                    <a:pt x="1242" y="511"/>
                  </a:lnTo>
                  <a:lnTo>
                    <a:pt x="1233" y="507"/>
                  </a:lnTo>
                  <a:lnTo>
                    <a:pt x="1226" y="505"/>
                  </a:lnTo>
                  <a:lnTo>
                    <a:pt x="1221" y="502"/>
                  </a:lnTo>
                  <a:lnTo>
                    <a:pt x="1219" y="501"/>
                  </a:lnTo>
                  <a:lnTo>
                    <a:pt x="1219" y="499"/>
                  </a:lnTo>
                  <a:lnTo>
                    <a:pt x="1221" y="498"/>
                  </a:lnTo>
                  <a:lnTo>
                    <a:pt x="1222" y="495"/>
                  </a:lnTo>
                  <a:lnTo>
                    <a:pt x="1231" y="491"/>
                  </a:lnTo>
                  <a:lnTo>
                    <a:pt x="1245" y="485"/>
                  </a:lnTo>
                  <a:lnTo>
                    <a:pt x="1266" y="477"/>
                  </a:lnTo>
                  <a:lnTo>
                    <a:pt x="1295" y="467"/>
                  </a:lnTo>
                  <a:lnTo>
                    <a:pt x="1285" y="446"/>
                  </a:lnTo>
                  <a:lnTo>
                    <a:pt x="1274" y="426"/>
                  </a:lnTo>
                  <a:lnTo>
                    <a:pt x="1261" y="406"/>
                  </a:lnTo>
                  <a:lnTo>
                    <a:pt x="1249" y="387"/>
                  </a:lnTo>
                  <a:lnTo>
                    <a:pt x="1241" y="379"/>
                  </a:lnTo>
                  <a:lnTo>
                    <a:pt x="1234" y="371"/>
                  </a:lnTo>
                  <a:lnTo>
                    <a:pt x="1227" y="366"/>
                  </a:lnTo>
                  <a:lnTo>
                    <a:pt x="1221" y="361"/>
                  </a:lnTo>
                  <a:lnTo>
                    <a:pt x="1213" y="357"/>
                  </a:lnTo>
                  <a:lnTo>
                    <a:pt x="1206" y="354"/>
                  </a:lnTo>
                  <a:lnTo>
                    <a:pt x="1199" y="353"/>
                  </a:lnTo>
                  <a:lnTo>
                    <a:pt x="1193" y="353"/>
                  </a:lnTo>
                  <a:lnTo>
                    <a:pt x="1170" y="366"/>
                  </a:lnTo>
                  <a:lnTo>
                    <a:pt x="1149" y="375"/>
                  </a:lnTo>
                  <a:lnTo>
                    <a:pt x="1127" y="382"/>
                  </a:lnTo>
                  <a:lnTo>
                    <a:pt x="1106" y="386"/>
                  </a:lnTo>
                  <a:lnTo>
                    <a:pt x="1086" y="389"/>
                  </a:lnTo>
                  <a:lnTo>
                    <a:pt x="1067" y="389"/>
                  </a:lnTo>
                  <a:lnTo>
                    <a:pt x="1049" y="387"/>
                  </a:lnTo>
                  <a:lnTo>
                    <a:pt x="1030" y="385"/>
                  </a:lnTo>
                  <a:lnTo>
                    <a:pt x="997" y="377"/>
                  </a:lnTo>
                  <a:lnTo>
                    <a:pt x="965" y="369"/>
                  </a:lnTo>
                  <a:lnTo>
                    <a:pt x="950" y="365"/>
                  </a:lnTo>
                  <a:lnTo>
                    <a:pt x="935" y="362"/>
                  </a:lnTo>
                  <a:lnTo>
                    <a:pt x="922" y="359"/>
                  </a:lnTo>
                  <a:lnTo>
                    <a:pt x="909" y="358"/>
                  </a:lnTo>
                  <a:lnTo>
                    <a:pt x="895" y="359"/>
                  </a:lnTo>
                  <a:lnTo>
                    <a:pt x="882" y="361"/>
                  </a:lnTo>
                  <a:lnTo>
                    <a:pt x="870" y="363"/>
                  </a:lnTo>
                  <a:lnTo>
                    <a:pt x="859" y="367"/>
                  </a:lnTo>
                  <a:lnTo>
                    <a:pt x="850" y="373"/>
                  </a:lnTo>
                  <a:lnTo>
                    <a:pt x="842" y="378"/>
                  </a:lnTo>
                  <a:lnTo>
                    <a:pt x="834" y="385"/>
                  </a:lnTo>
                  <a:lnTo>
                    <a:pt x="829" y="391"/>
                  </a:lnTo>
                  <a:lnTo>
                    <a:pt x="823" y="399"/>
                  </a:lnTo>
                  <a:lnTo>
                    <a:pt x="818" y="407"/>
                  </a:lnTo>
                  <a:lnTo>
                    <a:pt x="814" y="417"/>
                  </a:lnTo>
                  <a:lnTo>
                    <a:pt x="811" y="426"/>
                  </a:lnTo>
                  <a:lnTo>
                    <a:pt x="807" y="446"/>
                  </a:lnTo>
                  <a:lnTo>
                    <a:pt x="803" y="467"/>
                  </a:lnTo>
                  <a:lnTo>
                    <a:pt x="801" y="510"/>
                  </a:lnTo>
                  <a:lnTo>
                    <a:pt x="798" y="551"/>
                  </a:lnTo>
                  <a:lnTo>
                    <a:pt x="794" y="570"/>
                  </a:lnTo>
                  <a:lnTo>
                    <a:pt x="789" y="587"/>
                  </a:lnTo>
                  <a:lnTo>
                    <a:pt x="786" y="594"/>
                  </a:lnTo>
                  <a:lnTo>
                    <a:pt x="782" y="601"/>
                  </a:lnTo>
                  <a:lnTo>
                    <a:pt x="777" y="606"/>
                  </a:lnTo>
                  <a:lnTo>
                    <a:pt x="770" y="611"/>
                  </a:lnTo>
                  <a:lnTo>
                    <a:pt x="757" y="602"/>
                  </a:lnTo>
                  <a:lnTo>
                    <a:pt x="743" y="589"/>
                  </a:lnTo>
                  <a:lnTo>
                    <a:pt x="730" y="574"/>
                  </a:lnTo>
                  <a:lnTo>
                    <a:pt x="717" y="558"/>
                  </a:lnTo>
                  <a:lnTo>
                    <a:pt x="705" y="541"/>
                  </a:lnTo>
                  <a:lnTo>
                    <a:pt x="691" y="522"/>
                  </a:lnTo>
                  <a:lnTo>
                    <a:pt x="681" y="501"/>
                  </a:lnTo>
                  <a:lnTo>
                    <a:pt x="670" y="479"/>
                  </a:lnTo>
                  <a:lnTo>
                    <a:pt x="661" y="458"/>
                  </a:lnTo>
                  <a:lnTo>
                    <a:pt x="651" y="435"/>
                  </a:lnTo>
                  <a:lnTo>
                    <a:pt x="645" y="411"/>
                  </a:lnTo>
                  <a:lnTo>
                    <a:pt x="638" y="389"/>
                  </a:lnTo>
                  <a:lnTo>
                    <a:pt x="634" y="366"/>
                  </a:lnTo>
                  <a:lnTo>
                    <a:pt x="631" y="342"/>
                  </a:lnTo>
                  <a:lnTo>
                    <a:pt x="631" y="321"/>
                  </a:lnTo>
                  <a:lnTo>
                    <a:pt x="633" y="298"/>
                  </a:lnTo>
                  <a:lnTo>
                    <a:pt x="633" y="295"/>
                  </a:lnTo>
                  <a:lnTo>
                    <a:pt x="631" y="293"/>
                  </a:lnTo>
                  <a:lnTo>
                    <a:pt x="630" y="289"/>
                  </a:lnTo>
                  <a:lnTo>
                    <a:pt x="627" y="285"/>
                  </a:lnTo>
                  <a:lnTo>
                    <a:pt x="619" y="278"/>
                  </a:lnTo>
                  <a:lnTo>
                    <a:pt x="609" y="271"/>
                  </a:lnTo>
                  <a:lnTo>
                    <a:pt x="597" y="265"/>
                  </a:lnTo>
                  <a:lnTo>
                    <a:pt x="583" y="261"/>
                  </a:lnTo>
                  <a:lnTo>
                    <a:pt x="567" y="258"/>
                  </a:lnTo>
                  <a:lnTo>
                    <a:pt x="553" y="257"/>
                  </a:lnTo>
                  <a:lnTo>
                    <a:pt x="545" y="258"/>
                  </a:lnTo>
                  <a:lnTo>
                    <a:pt x="537" y="259"/>
                  </a:lnTo>
                  <a:lnTo>
                    <a:pt x="529" y="262"/>
                  </a:lnTo>
                  <a:lnTo>
                    <a:pt x="521" y="265"/>
                  </a:lnTo>
                  <a:lnTo>
                    <a:pt x="514" y="270"/>
                  </a:lnTo>
                  <a:lnTo>
                    <a:pt x="506" y="275"/>
                  </a:lnTo>
                  <a:lnTo>
                    <a:pt x="500" y="281"/>
                  </a:lnTo>
                  <a:lnTo>
                    <a:pt x="493" y="289"/>
                  </a:lnTo>
                  <a:lnTo>
                    <a:pt x="488" y="298"/>
                  </a:lnTo>
                  <a:lnTo>
                    <a:pt x="482" y="309"/>
                  </a:lnTo>
                  <a:lnTo>
                    <a:pt x="477" y="319"/>
                  </a:lnTo>
                  <a:lnTo>
                    <a:pt x="473" y="333"/>
                  </a:lnTo>
                  <a:lnTo>
                    <a:pt x="469" y="347"/>
                  </a:lnTo>
                  <a:lnTo>
                    <a:pt x="466" y="363"/>
                  </a:lnTo>
                  <a:lnTo>
                    <a:pt x="465" y="381"/>
                  </a:lnTo>
                  <a:lnTo>
                    <a:pt x="464" y="401"/>
                  </a:lnTo>
                  <a:lnTo>
                    <a:pt x="485" y="417"/>
                  </a:lnTo>
                  <a:lnTo>
                    <a:pt x="501" y="431"/>
                  </a:lnTo>
                  <a:lnTo>
                    <a:pt x="514" y="445"/>
                  </a:lnTo>
                  <a:lnTo>
                    <a:pt x="522" y="458"/>
                  </a:lnTo>
                  <a:lnTo>
                    <a:pt x="525" y="465"/>
                  </a:lnTo>
                  <a:lnTo>
                    <a:pt x="526" y="470"/>
                  </a:lnTo>
                  <a:lnTo>
                    <a:pt x="528" y="477"/>
                  </a:lnTo>
                  <a:lnTo>
                    <a:pt x="529" y="482"/>
                  </a:lnTo>
                  <a:lnTo>
                    <a:pt x="528" y="493"/>
                  </a:lnTo>
                  <a:lnTo>
                    <a:pt x="524" y="502"/>
                  </a:lnTo>
                  <a:lnTo>
                    <a:pt x="518" y="511"/>
                  </a:lnTo>
                  <a:lnTo>
                    <a:pt x="512" y="519"/>
                  </a:lnTo>
                  <a:lnTo>
                    <a:pt x="504" y="526"/>
                  </a:lnTo>
                  <a:lnTo>
                    <a:pt x="494" y="533"/>
                  </a:lnTo>
                  <a:lnTo>
                    <a:pt x="485" y="537"/>
                  </a:lnTo>
                  <a:lnTo>
                    <a:pt x="476" y="541"/>
                  </a:lnTo>
                  <a:lnTo>
                    <a:pt x="466" y="543"/>
                  </a:lnTo>
                  <a:lnTo>
                    <a:pt x="458" y="545"/>
                  </a:lnTo>
                  <a:lnTo>
                    <a:pt x="446" y="543"/>
                  </a:lnTo>
                  <a:lnTo>
                    <a:pt x="434" y="542"/>
                  </a:lnTo>
                  <a:lnTo>
                    <a:pt x="424" y="539"/>
                  </a:lnTo>
                  <a:lnTo>
                    <a:pt x="414" y="537"/>
                  </a:lnTo>
                  <a:lnTo>
                    <a:pt x="406" y="533"/>
                  </a:lnTo>
                  <a:lnTo>
                    <a:pt x="398" y="529"/>
                  </a:lnTo>
                  <a:lnTo>
                    <a:pt x="390" y="525"/>
                  </a:lnTo>
                  <a:lnTo>
                    <a:pt x="384" y="519"/>
                  </a:lnTo>
                  <a:lnTo>
                    <a:pt x="378" y="514"/>
                  </a:lnTo>
                  <a:lnTo>
                    <a:pt x="373" y="509"/>
                  </a:lnTo>
                  <a:lnTo>
                    <a:pt x="369" y="502"/>
                  </a:lnTo>
                  <a:lnTo>
                    <a:pt x="365" y="497"/>
                  </a:lnTo>
                  <a:lnTo>
                    <a:pt x="361" y="490"/>
                  </a:lnTo>
                  <a:lnTo>
                    <a:pt x="358" y="482"/>
                  </a:lnTo>
                  <a:lnTo>
                    <a:pt x="357" y="475"/>
                  </a:lnTo>
                  <a:lnTo>
                    <a:pt x="356" y="467"/>
                  </a:lnTo>
                  <a:lnTo>
                    <a:pt x="342" y="477"/>
                  </a:lnTo>
                  <a:lnTo>
                    <a:pt x="330" y="486"/>
                  </a:lnTo>
                  <a:lnTo>
                    <a:pt x="324" y="491"/>
                  </a:lnTo>
                  <a:lnTo>
                    <a:pt x="317" y="494"/>
                  </a:lnTo>
                  <a:lnTo>
                    <a:pt x="309" y="497"/>
                  </a:lnTo>
                  <a:lnTo>
                    <a:pt x="301" y="497"/>
                  </a:lnTo>
                  <a:lnTo>
                    <a:pt x="294" y="493"/>
                  </a:lnTo>
                  <a:lnTo>
                    <a:pt x="286" y="485"/>
                  </a:lnTo>
                  <a:lnTo>
                    <a:pt x="277" y="474"/>
                  </a:lnTo>
                  <a:lnTo>
                    <a:pt x="270" y="467"/>
                  </a:lnTo>
                  <a:lnTo>
                    <a:pt x="241" y="467"/>
                  </a:lnTo>
                  <a:lnTo>
                    <a:pt x="240" y="487"/>
                  </a:lnTo>
                  <a:lnTo>
                    <a:pt x="238" y="506"/>
                  </a:lnTo>
                  <a:lnTo>
                    <a:pt x="234" y="522"/>
                  </a:lnTo>
                  <a:lnTo>
                    <a:pt x="229" y="538"/>
                  </a:lnTo>
                  <a:lnTo>
                    <a:pt x="218" y="565"/>
                  </a:lnTo>
                  <a:lnTo>
                    <a:pt x="205" y="590"/>
                  </a:lnTo>
                  <a:lnTo>
                    <a:pt x="192" y="614"/>
                  </a:lnTo>
                  <a:lnTo>
                    <a:pt x="180" y="641"/>
                  </a:lnTo>
                  <a:lnTo>
                    <a:pt x="176" y="655"/>
                  </a:lnTo>
                  <a:lnTo>
                    <a:pt x="172" y="671"/>
                  </a:lnTo>
                  <a:lnTo>
                    <a:pt x="169" y="689"/>
                  </a:lnTo>
                  <a:lnTo>
                    <a:pt x="169" y="707"/>
                  </a:lnTo>
                  <a:lnTo>
                    <a:pt x="169" y="714"/>
                  </a:lnTo>
                  <a:lnTo>
                    <a:pt x="170" y="719"/>
                  </a:lnTo>
                  <a:lnTo>
                    <a:pt x="172" y="723"/>
                  </a:lnTo>
                  <a:lnTo>
                    <a:pt x="174" y="727"/>
                  </a:lnTo>
                  <a:lnTo>
                    <a:pt x="180" y="733"/>
                  </a:lnTo>
                  <a:lnTo>
                    <a:pt x="186" y="737"/>
                  </a:lnTo>
                  <a:lnTo>
                    <a:pt x="193" y="741"/>
                  </a:lnTo>
                  <a:lnTo>
                    <a:pt x="200" y="746"/>
                  </a:lnTo>
                  <a:lnTo>
                    <a:pt x="201" y="749"/>
                  </a:lnTo>
                  <a:lnTo>
                    <a:pt x="204" y="753"/>
                  </a:lnTo>
                  <a:lnTo>
                    <a:pt x="204" y="757"/>
                  </a:lnTo>
                  <a:lnTo>
                    <a:pt x="205" y="762"/>
                  </a:lnTo>
                  <a:lnTo>
                    <a:pt x="204" y="770"/>
                  </a:lnTo>
                  <a:lnTo>
                    <a:pt x="202" y="775"/>
                  </a:lnTo>
                  <a:lnTo>
                    <a:pt x="201" y="780"/>
                  </a:lnTo>
                  <a:lnTo>
                    <a:pt x="198" y="784"/>
                  </a:lnTo>
                  <a:lnTo>
                    <a:pt x="192" y="792"/>
                  </a:lnTo>
                  <a:lnTo>
                    <a:pt x="182" y="798"/>
                  </a:lnTo>
                  <a:lnTo>
                    <a:pt x="174" y="803"/>
                  </a:lnTo>
                  <a:lnTo>
                    <a:pt x="166" y="808"/>
                  </a:lnTo>
                  <a:lnTo>
                    <a:pt x="164" y="812"/>
                  </a:lnTo>
                  <a:lnTo>
                    <a:pt x="160" y="816"/>
                  </a:lnTo>
                  <a:lnTo>
                    <a:pt x="158" y="822"/>
                  </a:lnTo>
                  <a:lnTo>
                    <a:pt x="157" y="828"/>
                  </a:lnTo>
                  <a:lnTo>
                    <a:pt x="150" y="852"/>
                  </a:lnTo>
                  <a:lnTo>
                    <a:pt x="142" y="876"/>
                  </a:lnTo>
                  <a:lnTo>
                    <a:pt x="133" y="898"/>
                  </a:lnTo>
                  <a:lnTo>
                    <a:pt x="122" y="918"/>
                  </a:lnTo>
                  <a:lnTo>
                    <a:pt x="97" y="955"/>
                  </a:lnTo>
                  <a:lnTo>
                    <a:pt x="69" y="991"/>
                  </a:lnTo>
                  <a:lnTo>
                    <a:pt x="56" y="1010"/>
                  </a:lnTo>
                  <a:lnTo>
                    <a:pt x="44" y="1030"/>
                  </a:lnTo>
                  <a:lnTo>
                    <a:pt x="32" y="1050"/>
                  </a:lnTo>
                  <a:lnTo>
                    <a:pt x="21" y="1071"/>
                  </a:lnTo>
                  <a:lnTo>
                    <a:pt x="12" y="1095"/>
                  </a:lnTo>
                  <a:lnTo>
                    <a:pt x="5" y="1120"/>
                  </a:lnTo>
                  <a:lnTo>
                    <a:pt x="4" y="1134"/>
                  </a:lnTo>
                  <a:lnTo>
                    <a:pt x="1" y="1147"/>
                  </a:lnTo>
                  <a:lnTo>
                    <a:pt x="0" y="1162"/>
                  </a:lnTo>
                  <a:lnTo>
                    <a:pt x="0" y="1178"/>
                  </a:lnTo>
                  <a:lnTo>
                    <a:pt x="1" y="1195"/>
                  </a:lnTo>
                  <a:lnTo>
                    <a:pt x="4" y="1210"/>
                  </a:lnTo>
                  <a:lnTo>
                    <a:pt x="9" y="1222"/>
                  </a:lnTo>
                  <a:lnTo>
                    <a:pt x="16" y="1232"/>
                  </a:lnTo>
                  <a:lnTo>
                    <a:pt x="24" y="1240"/>
                  </a:lnTo>
                  <a:lnTo>
                    <a:pt x="32" y="1248"/>
                  </a:lnTo>
                  <a:lnTo>
                    <a:pt x="41" y="1254"/>
                  </a:lnTo>
                  <a:lnTo>
                    <a:pt x="52" y="1259"/>
                  </a:lnTo>
                  <a:lnTo>
                    <a:pt x="61" y="1264"/>
                  </a:lnTo>
                  <a:lnTo>
                    <a:pt x="70" y="1271"/>
                  </a:lnTo>
                  <a:lnTo>
                    <a:pt x="78" y="1276"/>
                  </a:lnTo>
                  <a:lnTo>
                    <a:pt x="86" y="1283"/>
                  </a:lnTo>
                  <a:lnTo>
                    <a:pt x="93" y="1291"/>
                  </a:lnTo>
                  <a:lnTo>
                    <a:pt x="98" y="1302"/>
                  </a:lnTo>
                  <a:lnTo>
                    <a:pt x="101" y="1314"/>
                  </a:lnTo>
                  <a:lnTo>
                    <a:pt x="102" y="1328"/>
                  </a:lnTo>
                  <a:lnTo>
                    <a:pt x="102" y="1335"/>
                  </a:lnTo>
                  <a:lnTo>
                    <a:pt x="105" y="1342"/>
                  </a:lnTo>
                  <a:lnTo>
                    <a:pt x="106" y="1346"/>
                  </a:lnTo>
                  <a:lnTo>
                    <a:pt x="110" y="1348"/>
                  </a:lnTo>
                  <a:lnTo>
                    <a:pt x="114" y="1351"/>
                  </a:lnTo>
                  <a:lnTo>
                    <a:pt x="118" y="1352"/>
                  </a:lnTo>
                  <a:lnTo>
                    <a:pt x="124" y="1353"/>
                  </a:lnTo>
                  <a:lnTo>
                    <a:pt x="129" y="1355"/>
                  </a:lnTo>
                  <a:lnTo>
                    <a:pt x="141" y="1355"/>
                  </a:lnTo>
                  <a:lnTo>
                    <a:pt x="153" y="1355"/>
                  </a:lnTo>
                  <a:lnTo>
                    <a:pt x="165" y="1355"/>
                  </a:lnTo>
                  <a:lnTo>
                    <a:pt x="174" y="1357"/>
                  </a:lnTo>
                  <a:lnTo>
                    <a:pt x="180" y="1361"/>
                  </a:lnTo>
                  <a:lnTo>
                    <a:pt x="184" y="1365"/>
                  </a:lnTo>
                  <a:lnTo>
                    <a:pt x="188" y="1369"/>
                  </a:lnTo>
                  <a:lnTo>
                    <a:pt x="190" y="1375"/>
                  </a:lnTo>
                  <a:lnTo>
                    <a:pt x="193" y="1388"/>
                  </a:lnTo>
                  <a:lnTo>
                    <a:pt x="197" y="1401"/>
                  </a:lnTo>
                  <a:lnTo>
                    <a:pt x="200" y="1415"/>
                  </a:lnTo>
                  <a:lnTo>
                    <a:pt x="204" y="1425"/>
                  </a:lnTo>
                  <a:lnTo>
                    <a:pt x="208" y="1431"/>
                  </a:lnTo>
                  <a:lnTo>
                    <a:pt x="212" y="1433"/>
                  </a:lnTo>
                  <a:lnTo>
                    <a:pt x="217" y="1436"/>
                  </a:lnTo>
                  <a:lnTo>
                    <a:pt x="222" y="1436"/>
                  </a:lnTo>
                  <a:lnTo>
                    <a:pt x="241" y="1436"/>
                  </a:lnTo>
                  <a:lnTo>
                    <a:pt x="253" y="1436"/>
                  </a:lnTo>
                  <a:lnTo>
                    <a:pt x="262" y="1436"/>
                  </a:lnTo>
                  <a:lnTo>
                    <a:pt x="270" y="1436"/>
                  </a:lnTo>
                  <a:lnTo>
                    <a:pt x="278" y="1437"/>
                  </a:lnTo>
                  <a:lnTo>
                    <a:pt x="286" y="1439"/>
                  </a:lnTo>
                  <a:lnTo>
                    <a:pt x="293" y="1443"/>
                  </a:lnTo>
                  <a:lnTo>
                    <a:pt x="300" y="1447"/>
                  </a:lnTo>
                  <a:lnTo>
                    <a:pt x="313" y="1457"/>
                  </a:lnTo>
                  <a:lnTo>
                    <a:pt x="328" y="1471"/>
                  </a:lnTo>
                  <a:lnTo>
                    <a:pt x="342" y="1483"/>
                  </a:lnTo>
                  <a:lnTo>
                    <a:pt x="358" y="1495"/>
                  </a:lnTo>
                  <a:lnTo>
                    <a:pt x="368" y="1500"/>
                  </a:lnTo>
                  <a:lnTo>
                    <a:pt x="377" y="1504"/>
                  </a:lnTo>
                  <a:lnTo>
                    <a:pt x="386" y="1507"/>
                  </a:lnTo>
                  <a:lnTo>
                    <a:pt x="397" y="1508"/>
                  </a:lnTo>
                  <a:lnTo>
                    <a:pt x="398" y="1521"/>
                  </a:lnTo>
                  <a:lnTo>
                    <a:pt x="398" y="1532"/>
                  </a:lnTo>
                  <a:lnTo>
                    <a:pt x="400" y="1540"/>
                  </a:lnTo>
                  <a:lnTo>
                    <a:pt x="402" y="1548"/>
                  </a:lnTo>
                  <a:lnTo>
                    <a:pt x="408" y="1561"/>
                  </a:lnTo>
                  <a:lnTo>
                    <a:pt x="416" y="1575"/>
                  </a:lnTo>
                  <a:lnTo>
                    <a:pt x="518" y="1575"/>
                  </a:lnTo>
                  <a:lnTo>
                    <a:pt x="530" y="1584"/>
                  </a:lnTo>
                  <a:lnTo>
                    <a:pt x="541" y="1592"/>
                  </a:lnTo>
                  <a:lnTo>
                    <a:pt x="550" y="1600"/>
                  </a:lnTo>
                  <a:lnTo>
                    <a:pt x="558" y="1608"/>
                  </a:lnTo>
                  <a:lnTo>
                    <a:pt x="574" y="1624"/>
                  </a:lnTo>
                  <a:lnTo>
                    <a:pt x="590" y="1641"/>
                  </a:lnTo>
                  <a:lnTo>
                    <a:pt x="594" y="1657"/>
                  </a:lnTo>
                  <a:lnTo>
                    <a:pt x="598" y="1671"/>
                  </a:lnTo>
                  <a:lnTo>
                    <a:pt x="602" y="1676"/>
                  </a:lnTo>
                  <a:lnTo>
                    <a:pt x="606" y="1680"/>
                  </a:lnTo>
                  <a:lnTo>
                    <a:pt x="613" y="1683"/>
                  </a:lnTo>
                  <a:lnTo>
                    <a:pt x="621" y="1683"/>
                  </a:lnTo>
                  <a:lnTo>
                    <a:pt x="627" y="1683"/>
                  </a:lnTo>
                  <a:lnTo>
                    <a:pt x="634" y="1681"/>
                  </a:lnTo>
                  <a:lnTo>
                    <a:pt x="639" y="1680"/>
                  </a:lnTo>
                  <a:lnTo>
                    <a:pt x="643" y="1677"/>
                  </a:lnTo>
                  <a:lnTo>
                    <a:pt x="651" y="1672"/>
                  </a:lnTo>
                  <a:lnTo>
                    <a:pt x="658" y="1665"/>
                  </a:lnTo>
                  <a:lnTo>
                    <a:pt x="663" y="1659"/>
                  </a:lnTo>
                  <a:lnTo>
                    <a:pt x="669" y="1653"/>
                  </a:lnTo>
                  <a:lnTo>
                    <a:pt x="673" y="1651"/>
                  </a:lnTo>
                  <a:lnTo>
                    <a:pt x="677" y="1648"/>
                  </a:lnTo>
                  <a:lnTo>
                    <a:pt x="681" y="1648"/>
                  </a:lnTo>
                  <a:lnTo>
                    <a:pt x="686" y="1647"/>
                  </a:lnTo>
                  <a:lnTo>
                    <a:pt x="697" y="1649"/>
                  </a:lnTo>
                  <a:lnTo>
                    <a:pt x="709" y="1653"/>
                  </a:lnTo>
                  <a:lnTo>
                    <a:pt x="714" y="1657"/>
                  </a:lnTo>
                  <a:lnTo>
                    <a:pt x="718" y="1660"/>
                  </a:lnTo>
                  <a:lnTo>
                    <a:pt x="722" y="1663"/>
                  </a:lnTo>
                  <a:lnTo>
                    <a:pt x="722" y="1665"/>
                  </a:lnTo>
                  <a:lnTo>
                    <a:pt x="726" y="1673"/>
                  </a:lnTo>
                  <a:lnTo>
                    <a:pt x="726" y="1681"/>
                  </a:lnTo>
                  <a:lnTo>
                    <a:pt x="726" y="1688"/>
                  </a:lnTo>
                  <a:lnTo>
                    <a:pt x="723" y="1695"/>
                  </a:lnTo>
                  <a:lnTo>
                    <a:pt x="722" y="1703"/>
                  </a:lnTo>
                  <a:lnTo>
                    <a:pt x="719" y="1709"/>
                  </a:lnTo>
                  <a:lnTo>
                    <a:pt x="717" y="1717"/>
                  </a:lnTo>
                  <a:lnTo>
                    <a:pt x="717" y="1725"/>
                  </a:lnTo>
                  <a:lnTo>
                    <a:pt x="718" y="1733"/>
                  </a:lnTo>
                  <a:lnTo>
                    <a:pt x="721" y="1740"/>
                  </a:lnTo>
                  <a:lnTo>
                    <a:pt x="725" y="1745"/>
                  </a:lnTo>
                  <a:lnTo>
                    <a:pt x="730" y="1751"/>
                  </a:lnTo>
                  <a:lnTo>
                    <a:pt x="741" y="1759"/>
                  </a:lnTo>
                  <a:lnTo>
                    <a:pt x="754" y="1767"/>
                  </a:lnTo>
                  <a:lnTo>
                    <a:pt x="767" y="1775"/>
                  </a:lnTo>
                  <a:lnTo>
                    <a:pt x="781" y="1783"/>
                  </a:lnTo>
                  <a:lnTo>
                    <a:pt x="787" y="1787"/>
                  </a:lnTo>
                  <a:lnTo>
                    <a:pt x="793" y="1792"/>
                  </a:lnTo>
                  <a:lnTo>
                    <a:pt x="797" y="1797"/>
                  </a:lnTo>
                  <a:lnTo>
                    <a:pt x="801" y="1804"/>
                  </a:lnTo>
                  <a:lnTo>
                    <a:pt x="803" y="1809"/>
                  </a:lnTo>
                  <a:lnTo>
                    <a:pt x="807" y="1813"/>
                  </a:lnTo>
                  <a:lnTo>
                    <a:pt x="813" y="1816"/>
                  </a:lnTo>
                  <a:lnTo>
                    <a:pt x="818" y="1817"/>
                  </a:lnTo>
                  <a:lnTo>
                    <a:pt x="830" y="1817"/>
                  </a:lnTo>
                  <a:lnTo>
                    <a:pt x="843" y="1815"/>
                  </a:lnTo>
                  <a:lnTo>
                    <a:pt x="858" y="1812"/>
                  </a:lnTo>
                  <a:lnTo>
                    <a:pt x="871" y="1811"/>
                  </a:lnTo>
                  <a:lnTo>
                    <a:pt x="877" y="1812"/>
                  </a:lnTo>
                  <a:lnTo>
                    <a:pt x="882" y="1813"/>
                  </a:lnTo>
                  <a:lnTo>
                    <a:pt x="887" y="1817"/>
                  </a:lnTo>
                  <a:lnTo>
                    <a:pt x="891" y="1821"/>
                  </a:lnTo>
                  <a:lnTo>
                    <a:pt x="897" y="1828"/>
                  </a:lnTo>
                  <a:lnTo>
                    <a:pt x="901" y="1836"/>
                  </a:lnTo>
                  <a:lnTo>
                    <a:pt x="903" y="1843"/>
                  </a:lnTo>
                  <a:lnTo>
                    <a:pt x="905" y="1851"/>
                  </a:lnTo>
                  <a:lnTo>
                    <a:pt x="907" y="1865"/>
                  </a:lnTo>
                  <a:lnTo>
                    <a:pt x="907" y="1880"/>
                  </a:lnTo>
                  <a:lnTo>
                    <a:pt x="907" y="1895"/>
                  </a:lnTo>
                  <a:lnTo>
                    <a:pt x="909" y="1908"/>
                  </a:lnTo>
                  <a:lnTo>
                    <a:pt x="909" y="1915"/>
                  </a:lnTo>
                  <a:lnTo>
                    <a:pt x="910" y="1920"/>
                  </a:lnTo>
                  <a:lnTo>
                    <a:pt x="913" y="1925"/>
                  </a:lnTo>
                  <a:lnTo>
                    <a:pt x="915" y="1931"/>
                  </a:lnTo>
                  <a:lnTo>
                    <a:pt x="915" y="1924"/>
                  </a:lnTo>
                  <a:lnTo>
                    <a:pt x="921" y="1917"/>
                  </a:lnTo>
                  <a:lnTo>
                    <a:pt x="926" y="1912"/>
                  </a:lnTo>
                  <a:lnTo>
                    <a:pt x="934" y="1907"/>
                  </a:lnTo>
                  <a:lnTo>
                    <a:pt x="942" y="1903"/>
                  </a:lnTo>
                  <a:lnTo>
                    <a:pt x="950" y="1899"/>
                  </a:lnTo>
                  <a:lnTo>
                    <a:pt x="961" y="1896"/>
                  </a:lnTo>
                  <a:lnTo>
                    <a:pt x="970" y="1895"/>
                  </a:lnTo>
                  <a:lnTo>
                    <a:pt x="982" y="1895"/>
                  </a:lnTo>
                  <a:lnTo>
                    <a:pt x="995" y="1893"/>
                  </a:lnTo>
                  <a:lnTo>
                    <a:pt x="1011" y="1892"/>
                  </a:lnTo>
                  <a:lnTo>
                    <a:pt x="1027" y="1889"/>
                  </a:lnTo>
                  <a:lnTo>
                    <a:pt x="1045" y="1885"/>
                  </a:lnTo>
                  <a:lnTo>
                    <a:pt x="1062" y="1881"/>
                  </a:lnTo>
                  <a:lnTo>
                    <a:pt x="1078" y="1876"/>
                  </a:lnTo>
                  <a:lnTo>
                    <a:pt x="1094" y="1871"/>
                  </a:lnTo>
                  <a:lnTo>
                    <a:pt x="1109" y="1864"/>
                  </a:lnTo>
                  <a:lnTo>
                    <a:pt x="1117" y="1860"/>
                  </a:lnTo>
                  <a:lnTo>
                    <a:pt x="1123" y="1855"/>
                  </a:lnTo>
                  <a:lnTo>
                    <a:pt x="1126" y="1849"/>
                  </a:lnTo>
                  <a:lnTo>
                    <a:pt x="1129" y="1844"/>
                  </a:lnTo>
                  <a:lnTo>
                    <a:pt x="1129" y="1837"/>
                  </a:lnTo>
                  <a:lnTo>
                    <a:pt x="1127" y="1831"/>
                  </a:lnTo>
                  <a:lnTo>
                    <a:pt x="1125" y="1823"/>
                  </a:lnTo>
                  <a:lnTo>
                    <a:pt x="1122" y="1816"/>
                  </a:lnTo>
                  <a:lnTo>
                    <a:pt x="1114" y="1801"/>
                  </a:lnTo>
                  <a:lnTo>
                    <a:pt x="1107" y="1788"/>
                  </a:lnTo>
                  <a:lnTo>
                    <a:pt x="1106" y="1781"/>
                  </a:lnTo>
                  <a:lnTo>
                    <a:pt x="1105" y="1776"/>
                  </a:lnTo>
                  <a:lnTo>
                    <a:pt x="1106" y="1772"/>
                  </a:lnTo>
                  <a:lnTo>
                    <a:pt x="1109" y="1768"/>
                  </a:lnTo>
                  <a:lnTo>
                    <a:pt x="1119" y="1760"/>
                  </a:lnTo>
                  <a:lnTo>
                    <a:pt x="1135" y="1752"/>
                  </a:lnTo>
                  <a:lnTo>
                    <a:pt x="1143" y="1748"/>
                  </a:lnTo>
                  <a:lnTo>
                    <a:pt x="1150" y="1743"/>
                  </a:lnTo>
                  <a:lnTo>
                    <a:pt x="1157" y="1737"/>
                  </a:lnTo>
                  <a:lnTo>
                    <a:pt x="1162" y="1732"/>
                  </a:lnTo>
                  <a:lnTo>
                    <a:pt x="1174" y="1719"/>
                  </a:lnTo>
                  <a:lnTo>
                    <a:pt x="1193" y="1703"/>
                  </a:lnTo>
                  <a:lnTo>
                    <a:pt x="1213" y="1687"/>
                  </a:lnTo>
                  <a:lnTo>
                    <a:pt x="1234" y="1669"/>
                  </a:lnTo>
                  <a:lnTo>
                    <a:pt x="1255" y="1652"/>
                  </a:lnTo>
                  <a:lnTo>
                    <a:pt x="1273" y="1636"/>
                  </a:lnTo>
                  <a:lnTo>
                    <a:pt x="1279" y="1628"/>
                  </a:lnTo>
                  <a:lnTo>
                    <a:pt x="1285" y="1621"/>
                  </a:lnTo>
                  <a:lnTo>
                    <a:pt x="1287" y="1616"/>
                  </a:lnTo>
                  <a:lnTo>
                    <a:pt x="1289" y="1611"/>
                  </a:lnTo>
                  <a:lnTo>
                    <a:pt x="1289" y="1607"/>
                  </a:lnTo>
                  <a:lnTo>
                    <a:pt x="1286" y="1601"/>
                  </a:lnTo>
                  <a:lnTo>
                    <a:pt x="1285" y="1596"/>
                  </a:lnTo>
                  <a:lnTo>
                    <a:pt x="1281" y="1591"/>
                  </a:lnTo>
                  <a:lnTo>
                    <a:pt x="1271" y="1580"/>
                  </a:lnTo>
                  <a:lnTo>
                    <a:pt x="1261" y="1569"/>
                  </a:lnTo>
                  <a:lnTo>
                    <a:pt x="1247" y="1559"/>
                  </a:lnTo>
                  <a:lnTo>
                    <a:pt x="1233" y="1552"/>
                  </a:lnTo>
                  <a:lnTo>
                    <a:pt x="1226" y="1549"/>
                  </a:lnTo>
                  <a:lnTo>
                    <a:pt x="1218" y="1547"/>
                  </a:lnTo>
                  <a:lnTo>
                    <a:pt x="1211" y="1545"/>
                  </a:lnTo>
                  <a:lnTo>
                    <a:pt x="1205" y="1544"/>
                  </a:lnTo>
                  <a:lnTo>
                    <a:pt x="1198" y="1545"/>
                  </a:lnTo>
                  <a:lnTo>
                    <a:pt x="1193" y="1548"/>
                  </a:lnTo>
                  <a:lnTo>
                    <a:pt x="1187" y="1551"/>
                  </a:lnTo>
                  <a:lnTo>
                    <a:pt x="1182" y="1555"/>
                  </a:lnTo>
                  <a:lnTo>
                    <a:pt x="1174" y="1565"/>
                  </a:lnTo>
                  <a:lnTo>
                    <a:pt x="1166" y="1577"/>
                  </a:lnTo>
                  <a:lnTo>
                    <a:pt x="1159" y="1589"/>
                  </a:lnTo>
                  <a:lnTo>
                    <a:pt x="1151" y="1600"/>
                  </a:lnTo>
                  <a:lnTo>
                    <a:pt x="1147" y="1605"/>
                  </a:lnTo>
                  <a:lnTo>
                    <a:pt x="1142" y="1608"/>
                  </a:lnTo>
                  <a:lnTo>
                    <a:pt x="1138" y="1611"/>
                  </a:lnTo>
                  <a:lnTo>
                    <a:pt x="1133" y="1611"/>
                  </a:lnTo>
                  <a:lnTo>
                    <a:pt x="1117" y="1609"/>
                  </a:lnTo>
                  <a:lnTo>
                    <a:pt x="1099" y="1605"/>
                  </a:lnTo>
                  <a:lnTo>
                    <a:pt x="1082" y="1600"/>
                  </a:lnTo>
                  <a:lnTo>
                    <a:pt x="1065" y="1593"/>
                  </a:lnTo>
                  <a:lnTo>
                    <a:pt x="1049" y="1584"/>
                  </a:lnTo>
                  <a:lnTo>
                    <a:pt x="1035" y="1575"/>
                  </a:lnTo>
                  <a:lnTo>
                    <a:pt x="1030" y="1571"/>
                  </a:lnTo>
                  <a:lnTo>
                    <a:pt x="1027" y="1565"/>
                  </a:lnTo>
                  <a:lnTo>
                    <a:pt x="1025" y="1561"/>
                  </a:lnTo>
                  <a:lnTo>
                    <a:pt x="1023" y="1557"/>
                  </a:lnTo>
                  <a:lnTo>
                    <a:pt x="1025" y="1548"/>
                  </a:lnTo>
                  <a:lnTo>
                    <a:pt x="1026" y="1540"/>
                  </a:lnTo>
                  <a:lnTo>
                    <a:pt x="1029" y="1529"/>
                  </a:lnTo>
                  <a:lnTo>
                    <a:pt x="1031" y="1520"/>
                  </a:lnTo>
                  <a:lnTo>
                    <a:pt x="1041" y="1500"/>
                  </a:lnTo>
                  <a:lnTo>
                    <a:pt x="1051" y="1479"/>
                  </a:lnTo>
                  <a:lnTo>
                    <a:pt x="1062" y="1460"/>
                  </a:lnTo>
                  <a:lnTo>
                    <a:pt x="1074" y="1444"/>
                  </a:lnTo>
                  <a:lnTo>
                    <a:pt x="1081" y="1437"/>
                  </a:lnTo>
                  <a:lnTo>
                    <a:pt x="1086" y="1432"/>
                  </a:lnTo>
                  <a:lnTo>
                    <a:pt x="1091" y="1427"/>
                  </a:lnTo>
                  <a:lnTo>
                    <a:pt x="1095" y="1424"/>
                  </a:lnTo>
                  <a:lnTo>
                    <a:pt x="1113" y="1420"/>
                  </a:lnTo>
                  <a:lnTo>
                    <a:pt x="1137" y="1415"/>
                  </a:lnTo>
                  <a:lnTo>
                    <a:pt x="1149" y="1411"/>
                  </a:lnTo>
                  <a:lnTo>
                    <a:pt x="1158" y="1405"/>
                  </a:lnTo>
                  <a:lnTo>
                    <a:pt x="1162" y="1403"/>
                  </a:lnTo>
                  <a:lnTo>
                    <a:pt x="1166" y="1397"/>
                  </a:lnTo>
                  <a:lnTo>
                    <a:pt x="1167" y="1393"/>
                  </a:lnTo>
                  <a:lnTo>
                    <a:pt x="1169" y="1388"/>
                  </a:lnTo>
                  <a:lnTo>
                    <a:pt x="1167" y="1381"/>
                  </a:lnTo>
                  <a:lnTo>
                    <a:pt x="1166" y="1376"/>
                  </a:lnTo>
                  <a:lnTo>
                    <a:pt x="1162" y="1371"/>
                  </a:lnTo>
                  <a:lnTo>
                    <a:pt x="1159" y="1367"/>
                  </a:lnTo>
                  <a:lnTo>
                    <a:pt x="1155" y="1361"/>
                  </a:lnTo>
                  <a:lnTo>
                    <a:pt x="1153" y="1355"/>
                  </a:lnTo>
                  <a:lnTo>
                    <a:pt x="1151" y="1348"/>
                  </a:lnTo>
                  <a:lnTo>
                    <a:pt x="1150" y="1340"/>
                  </a:lnTo>
                  <a:lnTo>
                    <a:pt x="1151" y="1323"/>
                  </a:lnTo>
                  <a:lnTo>
                    <a:pt x="1155" y="1308"/>
                  </a:lnTo>
                  <a:lnTo>
                    <a:pt x="1159" y="1295"/>
                  </a:lnTo>
                  <a:lnTo>
                    <a:pt x="1165" y="1282"/>
                  </a:lnTo>
                  <a:lnTo>
                    <a:pt x="1171" y="1268"/>
                  </a:lnTo>
                  <a:lnTo>
                    <a:pt x="1175" y="1255"/>
                  </a:lnTo>
                  <a:lnTo>
                    <a:pt x="1179" y="1239"/>
                  </a:lnTo>
                  <a:lnTo>
                    <a:pt x="1181" y="1219"/>
                  </a:lnTo>
                  <a:lnTo>
                    <a:pt x="1179" y="1207"/>
                  </a:lnTo>
                  <a:lnTo>
                    <a:pt x="1178" y="1196"/>
                  </a:lnTo>
                  <a:lnTo>
                    <a:pt x="1177" y="1186"/>
                  </a:lnTo>
                  <a:lnTo>
                    <a:pt x="1174" y="1176"/>
                  </a:lnTo>
                  <a:lnTo>
                    <a:pt x="1167" y="1158"/>
                  </a:lnTo>
                  <a:lnTo>
                    <a:pt x="1159" y="1142"/>
                  </a:lnTo>
                  <a:lnTo>
                    <a:pt x="1151" y="1126"/>
                  </a:lnTo>
                  <a:lnTo>
                    <a:pt x="1145" y="1111"/>
                  </a:lnTo>
                  <a:lnTo>
                    <a:pt x="1142" y="1104"/>
                  </a:lnTo>
                  <a:lnTo>
                    <a:pt x="1139" y="1096"/>
                  </a:lnTo>
                  <a:lnTo>
                    <a:pt x="1138" y="1088"/>
                  </a:lnTo>
                  <a:lnTo>
                    <a:pt x="1138" y="1082"/>
                  </a:lnTo>
                  <a:lnTo>
                    <a:pt x="1137" y="1068"/>
                  </a:lnTo>
                  <a:lnTo>
                    <a:pt x="1134" y="1060"/>
                  </a:lnTo>
                  <a:lnTo>
                    <a:pt x="1133" y="1058"/>
                  </a:lnTo>
                  <a:lnTo>
                    <a:pt x="1133" y="1055"/>
                  </a:lnTo>
                  <a:lnTo>
                    <a:pt x="1134" y="1051"/>
                  </a:lnTo>
                  <a:lnTo>
                    <a:pt x="1138" y="1044"/>
                  </a:lnTo>
                  <a:lnTo>
                    <a:pt x="1167" y="1056"/>
                  </a:lnTo>
                  <a:lnTo>
                    <a:pt x="1194" y="1066"/>
                  </a:lnTo>
                  <a:lnTo>
                    <a:pt x="1221" y="1076"/>
                  </a:lnTo>
                  <a:lnTo>
                    <a:pt x="1246" y="1087"/>
                  </a:lnTo>
                  <a:lnTo>
                    <a:pt x="1271" y="1098"/>
                  </a:lnTo>
                  <a:lnTo>
                    <a:pt x="1296" y="1110"/>
                  </a:lnTo>
                  <a:lnTo>
                    <a:pt x="1322" y="1124"/>
                  </a:lnTo>
                  <a:lnTo>
                    <a:pt x="1348" y="1142"/>
                  </a:lnTo>
                  <a:lnTo>
                    <a:pt x="1366" y="1163"/>
                  </a:lnTo>
                  <a:lnTo>
                    <a:pt x="1376" y="1183"/>
                  </a:lnTo>
                  <a:lnTo>
                    <a:pt x="1380" y="1187"/>
                  </a:lnTo>
                  <a:lnTo>
                    <a:pt x="1383" y="1191"/>
                  </a:lnTo>
                  <a:lnTo>
                    <a:pt x="1388" y="1194"/>
                  </a:lnTo>
                  <a:lnTo>
                    <a:pt x="1394" y="1196"/>
                  </a:lnTo>
                  <a:lnTo>
                    <a:pt x="1400" y="1199"/>
                  </a:lnTo>
                  <a:lnTo>
                    <a:pt x="1407" y="1200"/>
                  </a:lnTo>
                  <a:lnTo>
                    <a:pt x="1416" y="1202"/>
                  </a:lnTo>
                  <a:lnTo>
                    <a:pt x="1427" y="1202"/>
                  </a:lnTo>
                  <a:lnTo>
                    <a:pt x="1440" y="1202"/>
                  </a:lnTo>
                  <a:lnTo>
                    <a:pt x="1452" y="1202"/>
                  </a:lnTo>
                  <a:lnTo>
                    <a:pt x="1467" y="1202"/>
                  </a:lnTo>
                  <a:lnTo>
                    <a:pt x="1487" y="1202"/>
                  </a:lnTo>
                  <a:lnTo>
                    <a:pt x="1488" y="1207"/>
                  </a:lnTo>
                  <a:lnTo>
                    <a:pt x="1490" y="1211"/>
                  </a:lnTo>
                  <a:lnTo>
                    <a:pt x="1491" y="1216"/>
                  </a:lnTo>
                  <a:lnTo>
                    <a:pt x="1495" y="1222"/>
                  </a:lnTo>
                  <a:lnTo>
                    <a:pt x="1499" y="1226"/>
                  </a:lnTo>
                  <a:lnTo>
                    <a:pt x="1503" y="1228"/>
                  </a:lnTo>
                  <a:lnTo>
                    <a:pt x="1507" y="1231"/>
                  </a:lnTo>
                  <a:lnTo>
                    <a:pt x="1511" y="1232"/>
                  </a:lnTo>
                  <a:lnTo>
                    <a:pt x="1516" y="1231"/>
                  </a:lnTo>
                  <a:lnTo>
                    <a:pt x="1520" y="1230"/>
                  </a:lnTo>
                  <a:lnTo>
                    <a:pt x="1524" y="1227"/>
                  </a:lnTo>
                  <a:lnTo>
                    <a:pt x="1528" y="1224"/>
                  </a:lnTo>
                  <a:lnTo>
                    <a:pt x="1536" y="1216"/>
                  </a:lnTo>
                  <a:lnTo>
                    <a:pt x="1542" y="1207"/>
                  </a:lnTo>
                  <a:lnTo>
                    <a:pt x="1556" y="1228"/>
                  </a:lnTo>
                  <a:lnTo>
                    <a:pt x="1568" y="1250"/>
                  </a:lnTo>
                  <a:lnTo>
                    <a:pt x="1572" y="1255"/>
                  </a:lnTo>
                  <a:lnTo>
                    <a:pt x="1576" y="1259"/>
                  </a:lnTo>
                  <a:lnTo>
                    <a:pt x="1580" y="1263"/>
                  </a:lnTo>
                  <a:lnTo>
                    <a:pt x="1586" y="1267"/>
                  </a:lnTo>
                  <a:lnTo>
                    <a:pt x="1591" y="1270"/>
                  </a:lnTo>
                  <a:lnTo>
                    <a:pt x="1598" y="1272"/>
                  </a:lnTo>
                  <a:lnTo>
                    <a:pt x="1606" y="1274"/>
                  </a:lnTo>
                  <a:lnTo>
                    <a:pt x="1614" y="1274"/>
                  </a:lnTo>
                  <a:lnTo>
                    <a:pt x="1620" y="1274"/>
                  </a:lnTo>
                  <a:lnTo>
                    <a:pt x="1626" y="1271"/>
                  </a:lnTo>
                  <a:lnTo>
                    <a:pt x="1631" y="1268"/>
                  </a:lnTo>
                  <a:lnTo>
                    <a:pt x="1635" y="1264"/>
                  </a:lnTo>
                  <a:lnTo>
                    <a:pt x="1639" y="1258"/>
                  </a:lnTo>
                  <a:lnTo>
                    <a:pt x="1642" y="1251"/>
                  </a:lnTo>
                  <a:lnTo>
                    <a:pt x="1643" y="1242"/>
                  </a:lnTo>
                  <a:lnTo>
                    <a:pt x="1644" y="1232"/>
                  </a:lnTo>
                  <a:lnTo>
                    <a:pt x="1644" y="1199"/>
                  </a:lnTo>
                  <a:lnTo>
                    <a:pt x="1644" y="1164"/>
                  </a:lnTo>
                  <a:lnTo>
                    <a:pt x="1643" y="1146"/>
                  </a:lnTo>
                  <a:lnTo>
                    <a:pt x="1642" y="1127"/>
                  </a:lnTo>
                  <a:lnTo>
                    <a:pt x="1638" y="1107"/>
                  </a:lnTo>
                  <a:lnTo>
                    <a:pt x="1632" y="1087"/>
                  </a:lnTo>
                  <a:lnTo>
                    <a:pt x="1630" y="1082"/>
                  </a:lnTo>
                  <a:lnTo>
                    <a:pt x="1628" y="1078"/>
                  </a:lnTo>
                  <a:lnTo>
                    <a:pt x="1626" y="1075"/>
                  </a:lnTo>
                  <a:lnTo>
                    <a:pt x="1623" y="1072"/>
                  </a:lnTo>
                  <a:lnTo>
                    <a:pt x="1616" y="1070"/>
                  </a:lnTo>
                  <a:lnTo>
                    <a:pt x="1608" y="1067"/>
                  </a:lnTo>
                  <a:lnTo>
                    <a:pt x="1602" y="1063"/>
                  </a:lnTo>
                  <a:lnTo>
                    <a:pt x="1595" y="1058"/>
                  </a:lnTo>
                  <a:lnTo>
                    <a:pt x="1592" y="1054"/>
                  </a:lnTo>
                  <a:lnTo>
                    <a:pt x="1591" y="1048"/>
                  </a:lnTo>
                  <a:lnTo>
                    <a:pt x="1590" y="1042"/>
                  </a:lnTo>
                  <a:lnTo>
                    <a:pt x="1590" y="1032"/>
                  </a:lnTo>
                  <a:lnTo>
                    <a:pt x="1591" y="1019"/>
                  </a:lnTo>
                  <a:lnTo>
                    <a:pt x="1594" y="1006"/>
                  </a:lnTo>
                  <a:lnTo>
                    <a:pt x="1598" y="994"/>
                  </a:lnTo>
                  <a:lnTo>
                    <a:pt x="1604" y="982"/>
                  </a:lnTo>
                  <a:lnTo>
                    <a:pt x="1611" y="971"/>
                  </a:lnTo>
                  <a:lnTo>
                    <a:pt x="1620" y="960"/>
                  </a:lnTo>
                  <a:lnTo>
                    <a:pt x="1628" y="950"/>
                  </a:lnTo>
                  <a:lnTo>
                    <a:pt x="1639" y="939"/>
                  </a:lnTo>
                  <a:lnTo>
                    <a:pt x="1659" y="919"/>
                  </a:lnTo>
                  <a:lnTo>
                    <a:pt x="1679" y="898"/>
                  </a:lnTo>
                  <a:lnTo>
                    <a:pt x="1688" y="886"/>
                  </a:lnTo>
                  <a:lnTo>
                    <a:pt x="1696" y="874"/>
                  </a:lnTo>
                  <a:lnTo>
                    <a:pt x="1704" y="860"/>
                  </a:lnTo>
                  <a:lnTo>
                    <a:pt x="1710" y="846"/>
                  </a:lnTo>
                  <a:lnTo>
                    <a:pt x="1704" y="84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3" name="Полилиния: фигура 262"/>
            <p:cNvSpPr/>
            <p:nvPr/>
          </p:nvSpPr>
          <p:spPr bwMode="auto">
            <a:xfrm>
              <a:off x="11456633" y="1033287"/>
              <a:ext cx="743055" cy="1567179"/>
            </a:xfrm>
            <a:custGeom>
              <a:avLst/>
              <a:gdLst>
                <a:gd name="connsiteX0" fmla="*/ 621775 w 743055"/>
                <a:gd name="connsiteY0" fmla="*/ 0 h 1567179"/>
                <a:gd name="connsiteX1" fmla="*/ 630849 w 743055"/>
                <a:gd name="connsiteY1" fmla="*/ 34670 h 1567179"/>
                <a:gd name="connsiteX2" fmla="*/ 640455 w 743055"/>
                <a:gd name="connsiteY2" fmla="*/ 68807 h 1567179"/>
                <a:gd name="connsiteX3" fmla="*/ 648995 w 743055"/>
                <a:gd name="connsiteY3" fmla="*/ 100810 h 1567179"/>
                <a:gd name="connsiteX4" fmla="*/ 658068 w 743055"/>
                <a:gd name="connsiteY4" fmla="*/ 131746 h 1567179"/>
                <a:gd name="connsiteX5" fmla="*/ 666607 w 743055"/>
                <a:gd name="connsiteY5" fmla="*/ 160549 h 1567179"/>
                <a:gd name="connsiteX6" fmla="*/ 675680 w 743055"/>
                <a:gd name="connsiteY6" fmla="*/ 187751 h 1567179"/>
                <a:gd name="connsiteX7" fmla="*/ 684220 w 743055"/>
                <a:gd name="connsiteY7" fmla="*/ 213354 h 1567179"/>
                <a:gd name="connsiteX8" fmla="*/ 692759 w 743055"/>
                <a:gd name="connsiteY8" fmla="*/ 236823 h 1567179"/>
                <a:gd name="connsiteX9" fmla="*/ 700765 w 743055"/>
                <a:gd name="connsiteY9" fmla="*/ 258691 h 1567179"/>
                <a:gd name="connsiteX10" fmla="*/ 709304 w 743055"/>
                <a:gd name="connsiteY10" fmla="*/ 278960 h 1567179"/>
                <a:gd name="connsiteX11" fmla="*/ 717310 w 743055"/>
                <a:gd name="connsiteY11" fmla="*/ 297095 h 1567179"/>
                <a:gd name="connsiteX12" fmla="*/ 724782 w 743055"/>
                <a:gd name="connsiteY12" fmla="*/ 314163 h 1567179"/>
                <a:gd name="connsiteX13" fmla="*/ 732788 w 743055"/>
                <a:gd name="connsiteY13" fmla="*/ 329098 h 1567179"/>
                <a:gd name="connsiteX14" fmla="*/ 739726 w 743055"/>
                <a:gd name="connsiteY14" fmla="*/ 341899 h 1567179"/>
                <a:gd name="connsiteX15" fmla="*/ 743055 w 743055"/>
                <a:gd name="connsiteY15" fmla="*/ 346890 h 1567179"/>
                <a:gd name="connsiteX16" fmla="*/ 743055 w 743055"/>
                <a:gd name="connsiteY16" fmla="*/ 368035 h 1567179"/>
                <a:gd name="connsiteX17" fmla="*/ 738659 w 743055"/>
                <a:gd name="connsiteY17" fmla="*/ 368035 h 1567179"/>
                <a:gd name="connsiteX18" fmla="*/ 727984 w 743055"/>
                <a:gd name="connsiteY18" fmla="*/ 369102 h 1567179"/>
                <a:gd name="connsiteX19" fmla="*/ 715709 w 743055"/>
                <a:gd name="connsiteY19" fmla="*/ 369102 h 1567179"/>
                <a:gd name="connsiteX20" fmla="*/ 702900 w 743055"/>
                <a:gd name="connsiteY20" fmla="*/ 370169 h 1567179"/>
                <a:gd name="connsiteX21" fmla="*/ 688490 w 743055"/>
                <a:gd name="connsiteY21" fmla="*/ 373369 h 1567179"/>
                <a:gd name="connsiteX22" fmla="*/ 681551 w 743055"/>
                <a:gd name="connsiteY22" fmla="*/ 375502 h 1567179"/>
                <a:gd name="connsiteX23" fmla="*/ 674613 w 743055"/>
                <a:gd name="connsiteY23" fmla="*/ 377636 h 1567179"/>
                <a:gd name="connsiteX24" fmla="*/ 667141 w 743055"/>
                <a:gd name="connsiteY24" fmla="*/ 380836 h 1567179"/>
                <a:gd name="connsiteX25" fmla="*/ 660736 w 743055"/>
                <a:gd name="connsiteY25" fmla="*/ 384570 h 1567179"/>
                <a:gd name="connsiteX26" fmla="*/ 653798 w 743055"/>
                <a:gd name="connsiteY26" fmla="*/ 389370 h 1567179"/>
                <a:gd name="connsiteX27" fmla="*/ 647394 w 743055"/>
                <a:gd name="connsiteY27" fmla="*/ 394704 h 1567179"/>
                <a:gd name="connsiteX28" fmla="*/ 640989 w 743055"/>
                <a:gd name="connsiteY28" fmla="*/ 401105 h 1567179"/>
                <a:gd name="connsiteX29" fmla="*/ 635118 w 743055"/>
                <a:gd name="connsiteY29" fmla="*/ 408039 h 1567179"/>
                <a:gd name="connsiteX30" fmla="*/ 630315 w 743055"/>
                <a:gd name="connsiteY30" fmla="*/ 416040 h 1567179"/>
                <a:gd name="connsiteX31" fmla="*/ 625511 w 743055"/>
                <a:gd name="connsiteY31" fmla="*/ 425107 h 1567179"/>
                <a:gd name="connsiteX32" fmla="*/ 621242 w 743055"/>
                <a:gd name="connsiteY32" fmla="*/ 435241 h 1567179"/>
                <a:gd name="connsiteX33" fmla="*/ 616972 w 743055"/>
                <a:gd name="connsiteY33" fmla="*/ 446442 h 1567179"/>
                <a:gd name="connsiteX34" fmla="*/ 613770 w 743055"/>
                <a:gd name="connsiteY34" fmla="*/ 458710 h 1567179"/>
                <a:gd name="connsiteX35" fmla="*/ 611635 w 743055"/>
                <a:gd name="connsiteY35" fmla="*/ 472578 h 1567179"/>
                <a:gd name="connsiteX36" fmla="*/ 609500 w 743055"/>
                <a:gd name="connsiteY36" fmla="*/ 487513 h 1567179"/>
                <a:gd name="connsiteX37" fmla="*/ 608966 w 743055"/>
                <a:gd name="connsiteY37" fmla="*/ 504048 h 1567179"/>
                <a:gd name="connsiteX38" fmla="*/ 609500 w 743055"/>
                <a:gd name="connsiteY38" fmla="*/ 507782 h 1567179"/>
                <a:gd name="connsiteX39" fmla="*/ 610568 w 743055"/>
                <a:gd name="connsiteY39" fmla="*/ 510982 h 1567179"/>
                <a:gd name="connsiteX40" fmla="*/ 611101 w 743055"/>
                <a:gd name="connsiteY40" fmla="*/ 514716 h 1567179"/>
                <a:gd name="connsiteX41" fmla="*/ 612702 w 743055"/>
                <a:gd name="connsiteY41" fmla="*/ 518449 h 1567179"/>
                <a:gd name="connsiteX42" fmla="*/ 615905 w 743055"/>
                <a:gd name="connsiteY42" fmla="*/ 526983 h 1567179"/>
                <a:gd name="connsiteX43" fmla="*/ 621242 w 743055"/>
                <a:gd name="connsiteY43" fmla="*/ 534451 h 1567179"/>
                <a:gd name="connsiteX44" fmla="*/ 632450 w 743055"/>
                <a:gd name="connsiteY44" fmla="*/ 551519 h 1567179"/>
                <a:gd name="connsiteX45" fmla="*/ 644725 w 743055"/>
                <a:gd name="connsiteY45" fmla="*/ 568054 h 1567179"/>
                <a:gd name="connsiteX46" fmla="*/ 650062 w 743055"/>
                <a:gd name="connsiteY46" fmla="*/ 576588 h 1567179"/>
                <a:gd name="connsiteX47" fmla="*/ 654332 w 743055"/>
                <a:gd name="connsiteY47" fmla="*/ 583522 h 1567179"/>
                <a:gd name="connsiteX48" fmla="*/ 658068 w 743055"/>
                <a:gd name="connsiteY48" fmla="*/ 590989 h 1567179"/>
                <a:gd name="connsiteX49" fmla="*/ 660736 w 743055"/>
                <a:gd name="connsiteY49" fmla="*/ 597390 h 1567179"/>
                <a:gd name="connsiteX50" fmla="*/ 661804 w 743055"/>
                <a:gd name="connsiteY50" fmla="*/ 600057 h 1567179"/>
                <a:gd name="connsiteX51" fmla="*/ 661804 w 743055"/>
                <a:gd name="connsiteY51" fmla="*/ 602724 h 1567179"/>
                <a:gd name="connsiteX52" fmla="*/ 660736 w 743055"/>
                <a:gd name="connsiteY52" fmla="*/ 604857 h 1567179"/>
                <a:gd name="connsiteX53" fmla="*/ 660203 w 743055"/>
                <a:gd name="connsiteY53" fmla="*/ 606991 h 1567179"/>
                <a:gd name="connsiteX54" fmla="*/ 658602 w 743055"/>
                <a:gd name="connsiteY54" fmla="*/ 609124 h 1567179"/>
                <a:gd name="connsiteX55" fmla="*/ 656467 w 743055"/>
                <a:gd name="connsiteY55" fmla="*/ 610725 h 1567179"/>
                <a:gd name="connsiteX56" fmla="*/ 654332 w 743055"/>
                <a:gd name="connsiteY56" fmla="*/ 612325 h 1567179"/>
                <a:gd name="connsiteX57" fmla="*/ 651130 w 743055"/>
                <a:gd name="connsiteY57" fmla="*/ 613392 h 1567179"/>
                <a:gd name="connsiteX58" fmla="*/ 647394 w 743055"/>
                <a:gd name="connsiteY58" fmla="*/ 612858 h 1567179"/>
                <a:gd name="connsiteX59" fmla="*/ 643124 w 743055"/>
                <a:gd name="connsiteY59" fmla="*/ 610191 h 1567179"/>
                <a:gd name="connsiteX60" fmla="*/ 638854 w 743055"/>
                <a:gd name="connsiteY60" fmla="*/ 606458 h 1567179"/>
                <a:gd name="connsiteX61" fmla="*/ 634051 w 743055"/>
                <a:gd name="connsiteY61" fmla="*/ 602190 h 1567179"/>
                <a:gd name="connsiteX62" fmla="*/ 624444 w 743055"/>
                <a:gd name="connsiteY62" fmla="*/ 591523 h 1567179"/>
                <a:gd name="connsiteX63" fmla="*/ 614837 w 743055"/>
                <a:gd name="connsiteY63" fmla="*/ 580322 h 1567179"/>
                <a:gd name="connsiteX64" fmla="*/ 609500 w 743055"/>
                <a:gd name="connsiteY64" fmla="*/ 574455 h 1567179"/>
                <a:gd name="connsiteX65" fmla="*/ 605230 w 743055"/>
                <a:gd name="connsiteY65" fmla="*/ 570187 h 1567179"/>
                <a:gd name="connsiteX66" fmla="*/ 600961 w 743055"/>
                <a:gd name="connsiteY66" fmla="*/ 565920 h 1567179"/>
                <a:gd name="connsiteX67" fmla="*/ 596691 w 743055"/>
                <a:gd name="connsiteY67" fmla="*/ 563253 h 1567179"/>
                <a:gd name="connsiteX68" fmla="*/ 594556 w 743055"/>
                <a:gd name="connsiteY68" fmla="*/ 562187 h 1567179"/>
                <a:gd name="connsiteX69" fmla="*/ 592421 w 743055"/>
                <a:gd name="connsiteY69" fmla="*/ 561653 h 1567179"/>
                <a:gd name="connsiteX70" fmla="*/ 591354 w 743055"/>
                <a:gd name="connsiteY70" fmla="*/ 561653 h 1567179"/>
                <a:gd name="connsiteX71" fmla="*/ 589219 w 743055"/>
                <a:gd name="connsiteY71" fmla="*/ 561653 h 1567179"/>
                <a:gd name="connsiteX72" fmla="*/ 587618 w 743055"/>
                <a:gd name="connsiteY72" fmla="*/ 563253 h 1567179"/>
                <a:gd name="connsiteX73" fmla="*/ 586017 w 743055"/>
                <a:gd name="connsiteY73" fmla="*/ 563787 h 1567179"/>
                <a:gd name="connsiteX74" fmla="*/ 584949 w 743055"/>
                <a:gd name="connsiteY74" fmla="*/ 565920 h 1567179"/>
                <a:gd name="connsiteX75" fmla="*/ 583348 w 743055"/>
                <a:gd name="connsiteY75" fmla="*/ 568054 h 1567179"/>
                <a:gd name="connsiteX76" fmla="*/ 583348 w 743055"/>
                <a:gd name="connsiteY76" fmla="*/ 642194 h 1567179"/>
                <a:gd name="connsiteX77" fmla="*/ 591888 w 743055"/>
                <a:gd name="connsiteY77" fmla="*/ 649128 h 1567179"/>
                <a:gd name="connsiteX78" fmla="*/ 598826 w 743055"/>
                <a:gd name="connsiteY78" fmla="*/ 655529 h 1567179"/>
                <a:gd name="connsiteX79" fmla="*/ 604697 w 743055"/>
                <a:gd name="connsiteY79" fmla="*/ 660863 h 1567179"/>
                <a:gd name="connsiteX80" fmla="*/ 608433 w 743055"/>
                <a:gd name="connsiteY80" fmla="*/ 666197 h 1567179"/>
                <a:gd name="connsiteX81" fmla="*/ 609500 w 743055"/>
                <a:gd name="connsiteY81" fmla="*/ 668863 h 1567179"/>
                <a:gd name="connsiteX82" fmla="*/ 610568 w 743055"/>
                <a:gd name="connsiteY82" fmla="*/ 671530 h 1567179"/>
                <a:gd name="connsiteX83" fmla="*/ 611101 w 743055"/>
                <a:gd name="connsiteY83" fmla="*/ 674731 h 1567179"/>
                <a:gd name="connsiteX84" fmla="*/ 611635 w 743055"/>
                <a:gd name="connsiteY84" fmla="*/ 677398 h 1567179"/>
                <a:gd name="connsiteX85" fmla="*/ 611101 w 743055"/>
                <a:gd name="connsiteY85" fmla="*/ 683798 h 1567179"/>
                <a:gd name="connsiteX86" fmla="*/ 608966 w 743055"/>
                <a:gd name="connsiteY86" fmla="*/ 690199 h 1567179"/>
                <a:gd name="connsiteX87" fmla="*/ 600961 w 743055"/>
                <a:gd name="connsiteY87" fmla="*/ 691799 h 1567179"/>
                <a:gd name="connsiteX88" fmla="*/ 594022 w 743055"/>
                <a:gd name="connsiteY88" fmla="*/ 693932 h 1567179"/>
                <a:gd name="connsiteX89" fmla="*/ 587084 w 743055"/>
                <a:gd name="connsiteY89" fmla="*/ 696066 h 1567179"/>
                <a:gd name="connsiteX90" fmla="*/ 580680 w 743055"/>
                <a:gd name="connsiteY90" fmla="*/ 698200 h 1567179"/>
                <a:gd name="connsiteX91" fmla="*/ 574809 w 743055"/>
                <a:gd name="connsiteY91" fmla="*/ 700866 h 1567179"/>
                <a:gd name="connsiteX92" fmla="*/ 568938 w 743055"/>
                <a:gd name="connsiteY92" fmla="*/ 704600 h 1567179"/>
                <a:gd name="connsiteX93" fmla="*/ 564668 w 743055"/>
                <a:gd name="connsiteY93" fmla="*/ 707800 h 1567179"/>
                <a:gd name="connsiteX94" fmla="*/ 560398 w 743055"/>
                <a:gd name="connsiteY94" fmla="*/ 712068 h 1567179"/>
                <a:gd name="connsiteX95" fmla="*/ 557730 w 743055"/>
                <a:gd name="connsiteY95" fmla="*/ 716335 h 1567179"/>
                <a:gd name="connsiteX96" fmla="*/ 556129 w 743055"/>
                <a:gd name="connsiteY96" fmla="*/ 721668 h 1567179"/>
                <a:gd name="connsiteX97" fmla="*/ 555595 w 743055"/>
                <a:gd name="connsiteY97" fmla="*/ 726469 h 1567179"/>
                <a:gd name="connsiteX98" fmla="*/ 555595 w 743055"/>
                <a:gd name="connsiteY98" fmla="*/ 732336 h 1567179"/>
                <a:gd name="connsiteX99" fmla="*/ 557730 w 743055"/>
                <a:gd name="connsiteY99" fmla="*/ 737670 h 1567179"/>
                <a:gd name="connsiteX100" fmla="*/ 560398 w 743055"/>
                <a:gd name="connsiteY100" fmla="*/ 744071 h 1567179"/>
                <a:gd name="connsiteX101" fmla="*/ 564668 w 743055"/>
                <a:gd name="connsiteY101" fmla="*/ 750471 h 1567179"/>
                <a:gd name="connsiteX102" fmla="*/ 570539 w 743055"/>
                <a:gd name="connsiteY102" fmla="*/ 757939 h 1567179"/>
                <a:gd name="connsiteX103" fmla="*/ 581747 w 743055"/>
                <a:gd name="connsiteY103" fmla="*/ 770740 h 1567179"/>
                <a:gd name="connsiteX104" fmla="*/ 592421 w 743055"/>
                <a:gd name="connsiteY104" fmla="*/ 784608 h 1567179"/>
                <a:gd name="connsiteX105" fmla="*/ 604697 w 743055"/>
                <a:gd name="connsiteY105" fmla="*/ 801143 h 1567179"/>
                <a:gd name="connsiteX106" fmla="*/ 615905 w 743055"/>
                <a:gd name="connsiteY106" fmla="*/ 818744 h 1567179"/>
                <a:gd name="connsiteX107" fmla="*/ 639388 w 743055"/>
                <a:gd name="connsiteY107" fmla="*/ 856615 h 1567179"/>
                <a:gd name="connsiteX108" fmla="*/ 663939 w 743055"/>
                <a:gd name="connsiteY108" fmla="*/ 895018 h 1567179"/>
                <a:gd name="connsiteX109" fmla="*/ 675147 w 743055"/>
                <a:gd name="connsiteY109" fmla="*/ 913687 h 1567179"/>
                <a:gd name="connsiteX110" fmla="*/ 685821 w 743055"/>
                <a:gd name="connsiteY110" fmla="*/ 930755 h 1567179"/>
                <a:gd name="connsiteX111" fmla="*/ 697029 w 743055"/>
                <a:gd name="connsiteY111" fmla="*/ 946756 h 1567179"/>
                <a:gd name="connsiteX112" fmla="*/ 707703 w 743055"/>
                <a:gd name="connsiteY112" fmla="*/ 961691 h 1567179"/>
                <a:gd name="connsiteX113" fmla="*/ 717844 w 743055"/>
                <a:gd name="connsiteY113" fmla="*/ 973959 h 1567179"/>
                <a:gd name="connsiteX114" fmla="*/ 726917 w 743055"/>
                <a:gd name="connsiteY114" fmla="*/ 983560 h 1567179"/>
                <a:gd name="connsiteX115" fmla="*/ 731187 w 743055"/>
                <a:gd name="connsiteY115" fmla="*/ 987827 h 1567179"/>
                <a:gd name="connsiteX116" fmla="*/ 735456 w 743055"/>
                <a:gd name="connsiteY116" fmla="*/ 991561 h 1567179"/>
                <a:gd name="connsiteX117" fmla="*/ 739726 w 743055"/>
                <a:gd name="connsiteY117" fmla="*/ 993694 h 1567179"/>
                <a:gd name="connsiteX118" fmla="*/ 743055 w 743055"/>
                <a:gd name="connsiteY118" fmla="*/ 994942 h 1567179"/>
                <a:gd name="connsiteX119" fmla="*/ 743055 w 743055"/>
                <a:gd name="connsiteY119" fmla="*/ 1567179 h 1567179"/>
                <a:gd name="connsiteX120" fmla="*/ 739192 w 743055"/>
                <a:gd name="connsiteY120" fmla="*/ 1563881 h 1567179"/>
                <a:gd name="connsiteX121" fmla="*/ 719445 w 743055"/>
                <a:gd name="connsiteY121" fmla="*/ 1545213 h 1567179"/>
                <a:gd name="connsiteX122" fmla="*/ 706636 w 743055"/>
                <a:gd name="connsiteY122" fmla="*/ 1533479 h 1567179"/>
                <a:gd name="connsiteX123" fmla="*/ 702366 w 743055"/>
                <a:gd name="connsiteY123" fmla="*/ 1528145 h 1567179"/>
                <a:gd name="connsiteX124" fmla="*/ 691692 w 743055"/>
                <a:gd name="connsiteY124" fmla="*/ 1518544 h 1567179"/>
                <a:gd name="connsiteX125" fmla="*/ 682085 w 743055"/>
                <a:gd name="connsiteY125" fmla="*/ 1508410 h 1567179"/>
                <a:gd name="connsiteX126" fmla="*/ 673546 w 743055"/>
                <a:gd name="connsiteY126" fmla="*/ 1499342 h 1567179"/>
                <a:gd name="connsiteX127" fmla="*/ 666074 w 743055"/>
                <a:gd name="connsiteY127" fmla="*/ 1489741 h 1567179"/>
                <a:gd name="connsiteX128" fmla="*/ 658602 w 743055"/>
                <a:gd name="connsiteY128" fmla="*/ 1481207 h 1567179"/>
                <a:gd name="connsiteX129" fmla="*/ 652197 w 743055"/>
                <a:gd name="connsiteY129" fmla="*/ 1472673 h 1567179"/>
                <a:gd name="connsiteX130" fmla="*/ 647394 w 743055"/>
                <a:gd name="connsiteY130" fmla="*/ 1465206 h 1567179"/>
                <a:gd name="connsiteX131" fmla="*/ 642590 w 743055"/>
                <a:gd name="connsiteY131" fmla="*/ 1456671 h 1567179"/>
                <a:gd name="connsiteX132" fmla="*/ 638321 w 743055"/>
                <a:gd name="connsiteY132" fmla="*/ 1449204 h 1567179"/>
                <a:gd name="connsiteX133" fmla="*/ 634585 w 743055"/>
                <a:gd name="connsiteY133" fmla="*/ 1441737 h 1567179"/>
                <a:gd name="connsiteX134" fmla="*/ 631916 w 743055"/>
                <a:gd name="connsiteY134" fmla="*/ 1434269 h 1567179"/>
                <a:gd name="connsiteX135" fmla="*/ 628714 w 743055"/>
                <a:gd name="connsiteY135" fmla="*/ 1427869 h 1567179"/>
                <a:gd name="connsiteX136" fmla="*/ 625511 w 743055"/>
                <a:gd name="connsiteY136" fmla="*/ 1415067 h 1567179"/>
                <a:gd name="connsiteX137" fmla="*/ 622309 w 743055"/>
                <a:gd name="connsiteY137" fmla="*/ 1403333 h 1567179"/>
                <a:gd name="connsiteX138" fmla="*/ 619107 w 743055"/>
                <a:gd name="connsiteY138" fmla="*/ 1380931 h 1567179"/>
                <a:gd name="connsiteX139" fmla="*/ 615371 w 743055"/>
                <a:gd name="connsiteY139" fmla="*/ 1362796 h 1567179"/>
                <a:gd name="connsiteX140" fmla="*/ 613770 w 743055"/>
                <a:gd name="connsiteY140" fmla="*/ 1358529 h 1567179"/>
                <a:gd name="connsiteX141" fmla="*/ 611635 w 743055"/>
                <a:gd name="connsiteY141" fmla="*/ 1354262 h 1567179"/>
                <a:gd name="connsiteX142" fmla="*/ 610568 w 743055"/>
                <a:gd name="connsiteY142" fmla="*/ 1350528 h 1567179"/>
                <a:gd name="connsiteX143" fmla="*/ 607365 w 743055"/>
                <a:gd name="connsiteY143" fmla="*/ 1346794 h 1567179"/>
                <a:gd name="connsiteX144" fmla="*/ 604697 w 743055"/>
                <a:gd name="connsiteY144" fmla="*/ 1342527 h 1567179"/>
                <a:gd name="connsiteX145" fmla="*/ 600961 w 743055"/>
                <a:gd name="connsiteY145" fmla="*/ 1339327 h 1567179"/>
                <a:gd name="connsiteX146" fmla="*/ 597758 w 743055"/>
                <a:gd name="connsiteY146" fmla="*/ 1335593 h 1567179"/>
                <a:gd name="connsiteX147" fmla="*/ 593489 w 743055"/>
                <a:gd name="connsiteY147" fmla="*/ 1332926 h 1567179"/>
                <a:gd name="connsiteX148" fmla="*/ 578545 w 743055"/>
                <a:gd name="connsiteY148" fmla="*/ 1322259 h 1567179"/>
                <a:gd name="connsiteX149" fmla="*/ 567870 w 743055"/>
                <a:gd name="connsiteY149" fmla="*/ 1312658 h 1567179"/>
                <a:gd name="connsiteX150" fmla="*/ 563601 w 743055"/>
                <a:gd name="connsiteY150" fmla="*/ 1308391 h 1567179"/>
                <a:gd name="connsiteX151" fmla="*/ 560398 w 743055"/>
                <a:gd name="connsiteY151" fmla="*/ 1304124 h 1567179"/>
                <a:gd name="connsiteX152" fmla="*/ 557730 w 743055"/>
                <a:gd name="connsiteY152" fmla="*/ 1299856 h 1567179"/>
                <a:gd name="connsiteX153" fmla="*/ 555595 w 743055"/>
                <a:gd name="connsiteY153" fmla="*/ 1296656 h 1567179"/>
                <a:gd name="connsiteX154" fmla="*/ 555061 w 743055"/>
                <a:gd name="connsiteY154" fmla="*/ 1292923 h 1567179"/>
                <a:gd name="connsiteX155" fmla="*/ 553994 w 743055"/>
                <a:gd name="connsiteY155" fmla="*/ 1289189 h 1567179"/>
                <a:gd name="connsiteX156" fmla="*/ 553994 w 743055"/>
                <a:gd name="connsiteY156" fmla="*/ 1285989 h 1567179"/>
                <a:gd name="connsiteX157" fmla="*/ 553994 w 743055"/>
                <a:gd name="connsiteY157" fmla="*/ 1281721 h 1567179"/>
                <a:gd name="connsiteX158" fmla="*/ 555595 w 743055"/>
                <a:gd name="connsiteY158" fmla="*/ 1274254 h 1567179"/>
                <a:gd name="connsiteX159" fmla="*/ 558264 w 743055"/>
                <a:gd name="connsiteY159" fmla="*/ 1266253 h 1567179"/>
                <a:gd name="connsiteX160" fmla="*/ 562000 w 743055"/>
                <a:gd name="connsiteY160" fmla="*/ 1256652 h 1567179"/>
                <a:gd name="connsiteX161" fmla="*/ 564668 w 743055"/>
                <a:gd name="connsiteY161" fmla="*/ 1245985 h 1567179"/>
                <a:gd name="connsiteX162" fmla="*/ 567870 w 743055"/>
                <a:gd name="connsiteY162" fmla="*/ 1234250 h 1567179"/>
                <a:gd name="connsiteX163" fmla="*/ 570005 w 743055"/>
                <a:gd name="connsiteY163" fmla="*/ 1219849 h 1567179"/>
                <a:gd name="connsiteX164" fmla="*/ 570005 w 743055"/>
                <a:gd name="connsiteY164" fmla="*/ 1211848 h 1567179"/>
                <a:gd name="connsiteX165" fmla="*/ 570005 w 743055"/>
                <a:gd name="connsiteY165" fmla="*/ 1203314 h 1567179"/>
                <a:gd name="connsiteX166" fmla="*/ 570005 w 743055"/>
                <a:gd name="connsiteY166" fmla="*/ 1194247 h 1567179"/>
                <a:gd name="connsiteX167" fmla="*/ 568404 w 743055"/>
                <a:gd name="connsiteY167" fmla="*/ 1184112 h 1567179"/>
                <a:gd name="connsiteX168" fmla="*/ 566803 w 743055"/>
                <a:gd name="connsiteY168" fmla="*/ 1173445 h 1567179"/>
                <a:gd name="connsiteX169" fmla="*/ 564668 w 743055"/>
                <a:gd name="connsiteY169" fmla="*/ 1162243 h 1567179"/>
                <a:gd name="connsiteX170" fmla="*/ 561466 w 743055"/>
                <a:gd name="connsiteY170" fmla="*/ 1149976 h 1567179"/>
                <a:gd name="connsiteX171" fmla="*/ 557730 w 743055"/>
                <a:gd name="connsiteY171" fmla="*/ 1136641 h 1567179"/>
                <a:gd name="connsiteX172" fmla="*/ 551325 w 743055"/>
                <a:gd name="connsiteY172" fmla="*/ 1113172 h 1567179"/>
                <a:gd name="connsiteX173" fmla="*/ 544387 w 743055"/>
                <a:gd name="connsiteY173" fmla="*/ 1089170 h 1567179"/>
                <a:gd name="connsiteX174" fmla="*/ 536381 w 743055"/>
                <a:gd name="connsiteY174" fmla="*/ 1065701 h 1567179"/>
                <a:gd name="connsiteX175" fmla="*/ 528376 w 743055"/>
                <a:gd name="connsiteY175" fmla="*/ 1041165 h 1567179"/>
                <a:gd name="connsiteX176" fmla="*/ 519836 w 743055"/>
                <a:gd name="connsiteY176" fmla="*/ 1019297 h 1567179"/>
                <a:gd name="connsiteX177" fmla="*/ 512364 w 743055"/>
                <a:gd name="connsiteY177" fmla="*/ 997961 h 1567179"/>
                <a:gd name="connsiteX178" fmla="*/ 504359 w 743055"/>
                <a:gd name="connsiteY178" fmla="*/ 979293 h 1567179"/>
                <a:gd name="connsiteX179" fmla="*/ 496353 w 743055"/>
                <a:gd name="connsiteY179" fmla="*/ 963291 h 1567179"/>
                <a:gd name="connsiteX180" fmla="*/ 485145 w 743055"/>
                <a:gd name="connsiteY180" fmla="*/ 936089 h 1567179"/>
                <a:gd name="connsiteX181" fmla="*/ 476606 w 743055"/>
                <a:gd name="connsiteY181" fmla="*/ 912086 h 1567179"/>
                <a:gd name="connsiteX182" fmla="*/ 469667 w 743055"/>
                <a:gd name="connsiteY182" fmla="*/ 890218 h 1567179"/>
                <a:gd name="connsiteX183" fmla="*/ 464330 w 743055"/>
                <a:gd name="connsiteY183" fmla="*/ 869416 h 1567179"/>
                <a:gd name="connsiteX184" fmla="*/ 461128 w 743055"/>
                <a:gd name="connsiteY184" fmla="*/ 850747 h 1567179"/>
                <a:gd name="connsiteX185" fmla="*/ 458993 w 743055"/>
                <a:gd name="connsiteY185" fmla="*/ 833679 h 1567179"/>
                <a:gd name="connsiteX186" fmla="*/ 457392 w 743055"/>
                <a:gd name="connsiteY186" fmla="*/ 817678 h 1567179"/>
                <a:gd name="connsiteX187" fmla="*/ 456858 w 743055"/>
                <a:gd name="connsiteY187" fmla="*/ 802743 h 1567179"/>
                <a:gd name="connsiteX188" fmla="*/ 455257 w 743055"/>
                <a:gd name="connsiteY188" fmla="*/ 773940 h 1567179"/>
                <a:gd name="connsiteX189" fmla="*/ 453122 w 743055"/>
                <a:gd name="connsiteY189" fmla="*/ 745671 h 1567179"/>
                <a:gd name="connsiteX190" fmla="*/ 450987 w 743055"/>
                <a:gd name="connsiteY190" fmla="*/ 730736 h 1567179"/>
                <a:gd name="connsiteX191" fmla="*/ 447251 w 743055"/>
                <a:gd name="connsiteY191" fmla="*/ 715268 h 1567179"/>
                <a:gd name="connsiteX192" fmla="*/ 442448 w 743055"/>
                <a:gd name="connsiteY192" fmla="*/ 698733 h 1567179"/>
                <a:gd name="connsiteX193" fmla="*/ 435510 w 743055"/>
                <a:gd name="connsiteY193" fmla="*/ 681131 h 1567179"/>
                <a:gd name="connsiteX194" fmla="*/ 433375 w 743055"/>
                <a:gd name="connsiteY194" fmla="*/ 676864 h 1567179"/>
                <a:gd name="connsiteX195" fmla="*/ 430706 w 743055"/>
                <a:gd name="connsiteY195" fmla="*/ 672597 h 1567179"/>
                <a:gd name="connsiteX196" fmla="*/ 426970 w 743055"/>
                <a:gd name="connsiteY196" fmla="*/ 668863 h 1567179"/>
                <a:gd name="connsiteX197" fmla="*/ 422701 w 743055"/>
                <a:gd name="connsiteY197" fmla="*/ 664596 h 1567179"/>
                <a:gd name="connsiteX198" fmla="*/ 412560 w 743055"/>
                <a:gd name="connsiteY198" fmla="*/ 657662 h 1567179"/>
                <a:gd name="connsiteX199" fmla="*/ 401352 w 743055"/>
                <a:gd name="connsiteY199" fmla="*/ 649662 h 1567179"/>
                <a:gd name="connsiteX200" fmla="*/ 388543 w 743055"/>
                <a:gd name="connsiteY200" fmla="*/ 642728 h 1567179"/>
                <a:gd name="connsiteX201" fmla="*/ 375200 w 743055"/>
                <a:gd name="connsiteY201" fmla="*/ 634193 h 1567179"/>
                <a:gd name="connsiteX202" fmla="*/ 361324 w 743055"/>
                <a:gd name="connsiteY202" fmla="*/ 625659 h 1567179"/>
                <a:gd name="connsiteX203" fmla="*/ 348514 w 743055"/>
                <a:gd name="connsiteY203" fmla="*/ 616592 h 1567179"/>
                <a:gd name="connsiteX204" fmla="*/ 342110 w 743055"/>
                <a:gd name="connsiteY204" fmla="*/ 610725 h 1567179"/>
                <a:gd name="connsiteX205" fmla="*/ 336773 w 743055"/>
                <a:gd name="connsiteY205" fmla="*/ 605924 h 1567179"/>
                <a:gd name="connsiteX206" fmla="*/ 330902 w 743055"/>
                <a:gd name="connsiteY206" fmla="*/ 599524 h 1567179"/>
                <a:gd name="connsiteX207" fmla="*/ 326099 w 743055"/>
                <a:gd name="connsiteY207" fmla="*/ 593656 h 1567179"/>
                <a:gd name="connsiteX208" fmla="*/ 321829 w 743055"/>
                <a:gd name="connsiteY208" fmla="*/ 587256 h 1567179"/>
                <a:gd name="connsiteX209" fmla="*/ 318093 w 743055"/>
                <a:gd name="connsiteY209" fmla="*/ 580322 h 1567179"/>
                <a:gd name="connsiteX210" fmla="*/ 314357 w 743055"/>
                <a:gd name="connsiteY210" fmla="*/ 572321 h 1567179"/>
                <a:gd name="connsiteX211" fmla="*/ 312222 w 743055"/>
                <a:gd name="connsiteY211" fmla="*/ 564320 h 1567179"/>
                <a:gd name="connsiteX212" fmla="*/ 310087 w 743055"/>
                <a:gd name="connsiteY212" fmla="*/ 556853 h 1567179"/>
                <a:gd name="connsiteX213" fmla="*/ 309553 w 743055"/>
                <a:gd name="connsiteY213" fmla="*/ 547252 h 1567179"/>
                <a:gd name="connsiteX214" fmla="*/ 309553 w 743055"/>
                <a:gd name="connsiteY214" fmla="*/ 538184 h 1567179"/>
                <a:gd name="connsiteX215" fmla="*/ 311155 w 743055"/>
                <a:gd name="connsiteY215" fmla="*/ 528050 h 1567179"/>
                <a:gd name="connsiteX216" fmla="*/ 313289 w 743055"/>
                <a:gd name="connsiteY216" fmla="*/ 517382 h 1567179"/>
                <a:gd name="connsiteX217" fmla="*/ 315958 w 743055"/>
                <a:gd name="connsiteY217" fmla="*/ 506181 h 1567179"/>
                <a:gd name="connsiteX218" fmla="*/ 320761 w 743055"/>
                <a:gd name="connsiteY218" fmla="*/ 493914 h 1567179"/>
                <a:gd name="connsiteX219" fmla="*/ 326632 w 743055"/>
                <a:gd name="connsiteY219" fmla="*/ 481112 h 1567179"/>
                <a:gd name="connsiteX220" fmla="*/ 322363 w 743055"/>
                <a:gd name="connsiteY220" fmla="*/ 481112 h 1567179"/>
                <a:gd name="connsiteX221" fmla="*/ 318627 w 743055"/>
                <a:gd name="connsiteY221" fmla="*/ 481112 h 1567179"/>
                <a:gd name="connsiteX222" fmla="*/ 314357 w 743055"/>
                <a:gd name="connsiteY222" fmla="*/ 482179 h 1567179"/>
                <a:gd name="connsiteX223" fmla="*/ 311155 w 743055"/>
                <a:gd name="connsiteY223" fmla="*/ 483246 h 1567179"/>
                <a:gd name="connsiteX224" fmla="*/ 307419 w 743055"/>
                <a:gd name="connsiteY224" fmla="*/ 484846 h 1567179"/>
                <a:gd name="connsiteX225" fmla="*/ 303683 w 743055"/>
                <a:gd name="connsiteY225" fmla="*/ 486980 h 1567179"/>
                <a:gd name="connsiteX226" fmla="*/ 300480 w 743055"/>
                <a:gd name="connsiteY226" fmla="*/ 489646 h 1567179"/>
                <a:gd name="connsiteX227" fmla="*/ 296744 w 743055"/>
                <a:gd name="connsiteY227" fmla="*/ 492847 h 1567179"/>
                <a:gd name="connsiteX228" fmla="*/ 289806 w 743055"/>
                <a:gd name="connsiteY228" fmla="*/ 499247 h 1567179"/>
                <a:gd name="connsiteX229" fmla="*/ 283935 w 743055"/>
                <a:gd name="connsiteY229" fmla="*/ 506715 h 1567179"/>
                <a:gd name="connsiteX230" fmla="*/ 277531 w 743055"/>
                <a:gd name="connsiteY230" fmla="*/ 514716 h 1567179"/>
                <a:gd name="connsiteX231" fmla="*/ 271660 w 743055"/>
                <a:gd name="connsiteY231" fmla="*/ 523783 h 1567179"/>
                <a:gd name="connsiteX232" fmla="*/ 266856 w 743055"/>
                <a:gd name="connsiteY232" fmla="*/ 533917 h 1567179"/>
                <a:gd name="connsiteX233" fmla="*/ 262587 w 743055"/>
                <a:gd name="connsiteY233" fmla="*/ 542985 h 1567179"/>
                <a:gd name="connsiteX234" fmla="*/ 258851 w 743055"/>
                <a:gd name="connsiteY234" fmla="*/ 553119 h 1567179"/>
                <a:gd name="connsiteX235" fmla="*/ 255648 w 743055"/>
                <a:gd name="connsiteY235" fmla="*/ 562187 h 1567179"/>
                <a:gd name="connsiteX236" fmla="*/ 252446 w 743055"/>
                <a:gd name="connsiteY236" fmla="*/ 570721 h 1567179"/>
                <a:gd name="connsiteX237" fmla="*/ 250311 w 743055"/>
                <a:gd name="connsiteY237" fmla="*/ 578722 h 1567179"/>
                <a:gd name="connsiteX238" fmla="*/ 249778 w 743055"/>
                <a:gd name="connsiteY238" fmla="*/ 585122 h 1567179"/>
                <a:gd name="connsiteX239" fmla="*/ 249244 w 743055"/>
                <a:gd name="connsiteY239" fmla="*/ 590989 h 1567179"/>
                <a:gd name="connsiteX240" fmla="*/ 262053 w 743055"/>
                <a:gd name="connsiteY240" fmla="*/ 597923 h 1567179"/>
                <a:gd name="connsiteX241" fmla="*/ 290340 w 743055"/>
                <a:gd name="connsiteY241" fmla="*/ 614992 h 1567179"/>
                <a:gd name="connsiteX242" fmla="*/ 298345 w 743055"/>
                <a:gd name="connsiteY242" fmla="*/ 620859 h 1567179"/>
                <a:gd name="connsiteX243" fmla="*/ 306885 w 743055"/>
                <a:gd name="connsiteY243" fmla="*/ 627259 h 1567179"/>
                <a:gd name="connsiteX244" fmla="*/ 314357 w 743055"/>
                <a:gd name="connsiteY244" fmla="*/ 634193 h 1567179"/>
                <a:gd name="connsiteX245" fmla="*/ 322363 w 743055"/>
                <a:gd name="connsiteY245" fmla="*/ 641127 h 1567179"/>
                <a:gd name="connsiteX246" fmla="*/ 329301 w 743055"/>
                <a:gd name="connsiteY246" fmla="*/ 649662 h 1567179"/>
                <a:gd name="connsiteX247" fmla="*/ 335705 w 743055"/>
                <a:gd name="connsiteY247" fmla="*/ 658196 h 1567179"/>
                <a:gd name="connsiteX248" fmla="*/ 341576 w 743055"/>
                <a:gd name="connsiteY248" fmla="*/ 667263 h 1567179"/>
                <a:gd name="connsiteX249" fmla="*/ 345846 w 743055"/>
                <a:gd name="connsiteY249" fmla="*/ 677398 h 1567179"/>
                <a:gd name="connsiteX250" fmla="*/ 339975 w 743055"/>
                <a:gd name="connsiteY250" fmla="*/ 683265 h 1567179"/>
                <a:gd name="connsiteX251" fmla="*/ 333571 w 743055"/>
                <a:gd name="connsiteY251" fmla="*/ 689665 h 1567179"/>
                <a:gd name="connsiteX252" fmla="*/ 330368 w 743055"/>
                <a:gd name="connsiteY252" fmla="*/ 692332 h 1567179"/>
                <a:gd name="connsiteX253" fmla="*/ 326099 w 743055"/>
                <a:gd name="connsiteY253" fmla="*/ 694466 h 1567179"/>
                <a:gd name="connsiteX254" fmla="*/ 321829 w 743055"/>
                <a:gd name="connsiteY254" fmla="*/ 696066 h 1567179"/>
                <a:gd name="connsiteX255" fmla="*/ 316492 w 743055"/>
                <a:gd name="connsiteY255" fmla="*/ 696599 h 1567179"/>
                <a:gd name="connsiteX256" fmla="*/ 313289 w 743055"/>
                <a:gd name="connsiteY256" fmla="*/ 696599 h 1567179"/>
                <a:gd name="connsiteX257" fmla="*/ 309020 w 743055"/>
                <a:gd name="connsiteY257" fmla="*/ 694999 h 1567179"/>
                <a:gd name="connsiteX258" fmla="*/ 305284 w 743055"/>
                <a:gd name="connsiteY258" fmla="*/ 692866 h 1567179"/>
                <a:gd name="connsiteX259" fmla="*/ 301548 w 743055"/>
                <a:gd name="connsiteY259" fmla="*/ 690732 h 1567179"/>
                <a:gd name="connsiteX260" fmla="*/ 298879 w 743055"/>
                <a:gd name="connsiteY260" fmla="*/ 688065 h 1567179"/>
                <a:gd name="connsiteX261" fmla="*/ 296744 w 743055"/>
                <a:gd name="connsiteY261" fmla="*/ 684332 h 1567179"/>
                <a:gd name="connsiteX262" fmla="*/ 294610 w 743055"/>
                <a:gd name="connsiteY262" fmla="*/ 681131 h 1567179"/>
                <a:gd name="connsiteX263" fmla="*/ 294610 w 743055"/>
                <a:gd name="connsiteY263" fmla="*/ 677398 h 1567179"/>
                <a:gd name="connsiteX264" fmla="*/ 290874 w 743055"/>
                <a:gd name="connsiteY264" fmla="*/ 677931 h 1567179"/>
                <a:gd name="connsiteX265" fmla="*/ 288205 w 743055"/>
                <a:gd name="connsiteY265" fmla="*/ 678998 h 1567179"/>
                <a:gd name="connsiteX266" fmla="*/ 286070 w 743055"/>
                <a:gd name="connsiteY266" fmla="*/ 680064 h 1567179"/>
                <a:gd name="connsiteX267" fmla="*/ 283935 w 743055"/>
                <a:gd name="connsiteY267" fmla="*/ 682198 h 1567179"/>
                <a:gd name="connsiteX268" fmla="*/ 281800 w 743055"/>
                <a:gd name="connsiteY268" fmla="*/ 683798 h 1567179"/>
                <a:gd name="connsiteX269" fmla="*/ 279666 w 743055"/>
                <a:gd name="connsiteY269" fmla="*/ 685398 h 1567179"/>
                <a:gd name="connsiteX270" fmla="*/ 275930 w 743055"/>
                <a:gd name="connsiteY270" fmla="*/ 686465 h 1567179"/>
                <a:gd name="connsiteX271" fmla="*/ 271660 w 743055"/>
                <a:gd name="connsiteY271" fmla="*/ 687532 h 1567179"/>
                <a:gd name="connsiteX272" fmla="*/ 268991 w 743055"/>
                <a:gd name="connsiteY272" fmla="*/ 686465 h 1567179"/>
                <a:gd name="connsiteX273" fmla="*/ 266856 w 743055"/>
                <a:gd name="connsiteY273" fmla="*/ 684332 h 1567179"/>
                <a:gd name="connsiteX274" fmla="*/ 264722 w 743055"/>
                <a:gd name="connsiteY274" fmla="*/ 681665 h 1567179"/>
                <a:gd name="connsiteX275" fmla="*/ 263120 w 743055"/>
                <a:gd name="connsiteY275" fmla="*/ 677398 h 1567179"/>
                <a:gd name="connsiteX276" fmla="*/ 259918 w 743055"/>
                <a:gd name="connsiteY276" fmla="*/ 667263 h 1567179"/>
                <a:gd name="connsiteX277" fmla="*/ 256716 w 743055"/>
                <a:gd name="connsiteY277" fmla="*/ 656062 h 1567179"/>
                <a:gd name="connsiteX278" fmla="*/ 254581 w 743055"/>
                <a:gd name="connsiteY278" fmla="*/ 650195 h 1567179"/>
                <a:gd name="connsiteX279" fmla="*/ 253514 w 743055"/>
                <a:gd name="connsiteY279" fmla="*/ 644861 h 1567179"/>
                <a:gd name="connsiteX280" fmla="*/ 250311 w 743055"/>
                <a:gd name="connsiteY280" fmla="*/ 638994 h 1567179"/>
                <a:gd name="connsiteX281" fmla="*/ 247643 w 743055"/>
                <a:gd name="connsiteY281" fmla="*/ 634193 h 1567179"/>
                <a:gd name="connsiteX282" fmla="*/ 243907 w 743055"/>
                <a:gd name="connsiteY282" fmla="*/ 629926 h 1567179"/>
                <a:gd name="connsiteX283" fmla="*/ 240704 w 743055"/>
                <a:gd name="connsiteY283" fmla="*/ 626193 h 1567179"/>
                <a:gd name="connsiteX284" fmla="*/ 235367 w 743055"/>
                <a:gd name="connsiteY284" fmla="*/ 624059 h 1567179"/>
                <a:gd name="connsiteX285" fmla="*/ 230030 w 743055"/>
                <a:gd name="connsiteY285" fmla="*/ 622992 h 1567179"/>
                <a:gd name="connsiteX286" fmla="*/ 202811 w 743055"/>
                <a:gd name="connsiteY286" fmla="*/ 620859 h 1567179"/>
                <a:gd name="connsiteX287" fmla="*/ 181462 w 743055"/>
                <a:gd name="connsiteY287" fmla="*/ 617125 h 1567179"/>
                <a:gd name="connsiteX288" fmla="*/ 177193 w 743055"/>
                <a:gd name="connsiteY288" fmla="*/ 615525 h 1567179"/>
                <a:gd name="connsiteX289" fmla="*/ 173457 w 743055"/>
                <a:gd name="connsiteY289" fmla="*/ 612858 h 1567179"/>
                <a:gd name="connsiteX290" fmla="*/ 170254 w 743055"/>
                <a:gd name="connsiteY290" fmla="*/ 610191 h 1567179"/>
                <a:gd name="connsiteX291" fmla="*/ 167052 w 743055"/>
                <a:gd name="connsiteY291" fmla="*/ 605924 h 1567179"/>
                <a:gd name="connsiteX292" fmla="*/ 164917 w 743055"/>
                <a:gd name="connsiteY292" fmla="*/ 600590 h 1567179"/>
                <a:gd name="connsiteX293" fmla="*/ 163850 w 743055"/>
                <a:gd name="connsiteY293" fmla="*/ 594190 h 1567179"/>
                <a:gd name="connsiteX294" fmla="*/ 162782 w 743055"/>
                <a:gd name="connsiteY294" fmla="*/ 587256 h 1567179"/>
                <a:gd name="connsiteX295" fmla="*/ 162249 w 743055"/>
                <a:gd name="connsiteY295" fmla="*/ 578188 h 1567179"/>
                <a:gd name="connsiteX296" fmla="*/ 104608 w 743055"/>
                <a:gd name="connsiteY296" fmla="*/ 529650 h 1567179"/>
                <a:gd name="connsiteX297" fmla="*/ 96602 w 743055"/>
                <a:gd name="connsiteY297" fmla="*/ 529650 h 1567179"/>
                <a:gd name="connsiteX298" fmla="*/ 89664 w 743055"/>
                <a:gd name="connsiteY298" fmla="*/ 529650 h 1567179"/>
                <a:gd name="connsiteX299" fmla="*/ 81658 w 743055"/>
                <a:gd name="connsiteY299" fmla="*/ 529117 h 1567179"/>
                <a:gd name="connsiteX300" fmla="*/ 74720 w 743055"/>
                <a:gd name="connsiteY300" fmla="*/ 527517 h 1567179"/>
                <a:gd name="connsiteX301" fmla="*/ 70984 w 743055"/>
                <a:gd name="connsiteY301" fmla="*/ 525917 h 1567179"/>
                <a:gd name="connsiteX302" fmla="*/ 67782 w 743055"/>
                <a:gd name="connsiteY302" fmla="*/ 525383 h 1567179"/>
                <a:gd name="connsiteX303" fmla="*/ 64579 w 743055"/>
                <a:gd name="connsiteY303" fmla="*/ 523250 h 1567179"/>
                <a:gd name="connsiteX304" fmla="*/ 62444 w 743055"/>
                <a:gd name="connsiteY304" fmla="*/ 521650 h 1567179"/>
                <a:gd name="connsiteX305" fmla="*/ 60310 w 743055"/>
                <a:gd name="connsiteY305" fmla="*/ 519516 h 1567179"/>
                <a:gd name="connsiteX306" fmla="*/ 58175 w 743055"/>
                <a:gd name="connsiteY306" fmla="*/ 516849 h 1567179"/>
                <a:gd name="connsiteX307" fmla="*/ 57107 w 743055"/>
                <a:gd name="connsiteY307" fmla="*/ 514182 h 1567179"/>
                <a:gd name="connsiteX308" fmla="*/ 56040 w 743055"/>
                <a:gd name="connsiteY308" fmla="*/ 510448 h 1567179"/>
                <a:gd name="connsiteX309" fmla="*/ 57641 w 743055"/>
                <a:gd name="connsiteY309" fmla="*/ 497647 h 1567179"/>
                <a:gd name="connsiteX310" fmla="*/ 59242 w 743055"/>
                <a:gd name="connsiteY310" fmla="*/ 484313 h 1567179"/>
                <a:gd name="connsiteX311" fmla="*/ 59242 w 743055"/>
                <a:gd name="connsiteY311" fmla="*/ 478445 h 1567179"/>
                <a:gd name="connsiteX312" fmla="*/ 57641 w 743055"/>
                <a:gd name="connsiteY312" fmla="*/ 472578 h 1567179"/>
                <a:gd name="connsiteX313" fmla="*/ 56040 w 743055"/>
                <a:gd name="connsiteY313" fmla="*/ 470445 h 1567179"/>
                <a:gd name="connsiteX314" fmla="*/ 54972 w 743055"/>
                <a:gd name="connsiteY314" fmla="*/ 468311 h 1567179"/>
                <a:gd name="connsiteX315" fmla="*/ 52838 w 743055"/>
                <a:gd name="connsiteY315" fmla="*/ 467244 h 1567179"/>
                <a:gd name="connsiteX316" fmla="*/ 49635 w 743055"/>
                <a:gd name="connsiteY316" fmla="*/ 465644 h 1567179"/>
                <a:gd name="connsiteX317" fmla="*/ 38427 w 743055"/>
                <a:gd name="connsiteY317" fmla="*/ 464044 h 1567179"/>
                <a:gd name="connsiteX318" fmla="*/ 25085 w 743055"/>
                <a:gd name="connsiteY318" fmla="*/ 464044 h 1567179"/>
                <a:gd name="connsiteX319" fmla="*/ 18146 w 743055"/>
                <a:gd name="connsiteY319" fmla="*/ 464044 h 1567179"/>
                <a:gd name="connsiteX320" fmla="*/ 11742 w 743055"/>
                <a:gd name="connsiteY320" fmla="*/ 463511 h 1567179"/>
                <a:gd name="connsiteX321" fmla="*/ 5871 w 743055"/>
                <a:gd name="connsiteY321" fmla="*/ 463511 h 1567179"/>
                <a:gd name="connsiteX322" fmla="*/ 1601 w 743055"/>
                <a:gd name="connsiteY322" fmla="*/ 461911 h 1567179"/>
                <a:gd name="connsiteX323" fmla="*/ 1067 w 743055"/>
                <a:gd name="connsiteY323" fmla="*/ 459777 h 1567179"/>
                <a:gd name="connsiteX324" fmla="*/ 0 w 743055"/>
                <a:gd name="connsiteY324" fmla="*/ 456577 h 1567179"/>
                <a:gd name="connsiteX325" fmla="*/ 0 w 743055"/>
                <a:gd name="connsiteY325" fmla="*/ 452843 h 1567179"/>
                <a:gd name="connsiteX326" fmla="*/ 1067 w 743055"/>
                <a:gd name="connsiteY326" fmla="*/ 449109 h 1567179"/>
                <a:gd name="connsiteX327" fmla="*/ 1601 w 743055"/>
                <a:gd name="connsiteY327" fmla="*/ 440575 h 1567179"/>
                <a:gd name="connsiteX328" fmla="*/ 1601 w 743055"/>
                <a:gd name="connsiteY328" fmla="*/ 433641 h 1567179"/>
                <a:gd name="connsiteX329" fmla="*/ 2135 w 743055"/>
                <a:gd name="connsiteY329" fmla="*/ 425107 h 1567179"/>
                <a:gd name="connsiteX330" fmla="*/ 2135 w 743055"/>
                <a:gd name="connsiteY330" fmla="*/ 418173 h 1567179"/>
                <a:gd name="connsiteX331" fmla="*/ 3736 w 743055"/>
                <a:gd name="connsiteY331" fmla="*/ 412306 h 1567179"/>
                <a:gd name="connsiteX332" fmla="*/ 4270 w 743055"/>
                <a:gd name="connsiteY332" fmla="*/ 408039 h 1567179"/>
                <a:gd name="connsiteX333" fmla="*/ 6405 w 743055"/>
                <a:gd name="connsiteY333" fmla="*/ 403772 h 1567179"/>
                <a:gd name="connsiteX334" fmla="*/ 8006 w 743055"/>
                <a:gd name="connsiteY334" fmla="*/ 401105 h 1567179"/>
                <a:gd name="connsiteX335" fmla="*/ 10674 w 743055"/>
                <a:gd name="connsiteY335" fmla="*/ 398971 h 1567179"/>
                <a:gd name="connsiteX336" fmla="*/ 12809 w 743055"/>
                <a:gd name="connsiteY336" fmla="*/ 396838 h 1567179"/>
                <a:gd name="connsiteX337" fmla="*/ 19214 w 743055"/>
                <a:gd name="connsiteY337" fmla="*/ 393637 h 1567179"/>
                <a:gd name="connsiteX338" fmla="*/ 26686 w 743055"/>
                <a:gd name="connsiteY338" fmla="*/ 391504 h 1567179"/>
                <a:gd name="connsiteX339" fmla="*/ 29888 w 743055"/>
                <a:gd name="connsiteY339" fmla="*/ 389370 h 1567179"/>
                <a:gd name="connsiteX340" fmla="*/ 34158 w 743055"/>
                <a:gd name="connsiteY340" fmla="*/ 387237 h 1567179"/>
                <a:gd name="connsiteX341" fmla="*/ 38427 w 743055"/>
                <a:gd name="connsiteY341" fmla="*/ 385103 h 1567179"/>
                <a:gd name="connsiteX342" fmla="*/ 43231 w 743055"/>
                <a:gd name="connsiteY342" fmla="*/ 381903 h 1567179"/>
                <a:gd name="connsiteX343" fmla="*/ 44832 w 743055"/>
                <a:gd name="connsiteY343" fmla="*/ 380836 h 1567179"/>
                <a:gd name="connsiteX344" fmla="*/ 46433 w 743055"/>
                <a:gd name="connsiteY344" fmla="*/ 378703 h 1567179"/>
                <a:gd name="connsiteX345" fmla="*/ 46967 w 743055"/>
                <a:gd name="connsiteY345" fmla="*/ 377636 h 1567179"/>
                <a:gd name="connsiteX346" fmla="*/ 47500 w 743055"/>
                <a:gd name="connsiteY346" fmla="*/ 375502 h 1567179"/>
                <a:gd name="connsiteX347" fmla="*/ 48568 w 743055"/>
                <a:gd name="connsiteY347" fmla="*/ 371769 h 1567179"/>
                <a:gd name="connsiteX348" fmla="*/ 47500 w 743055"/>
                <a:gd name="connsiteY348" fmla="*/ 366968 h 1567179"/>
                <a:gd name="connsiteX349" fmla="*/ 47500 w 743055"/>
                <a:gd name="connsiteY349" fmla="*/ 362701 h 1567179"/>
                <a:gd name="connsiteX350" fmla="*/ 47500 w 743055"/>
                <a:gd name="connsiteY350" fmla="*/ 358434 h 1567179"/>
                <a:gd name="connsiteX351" fmla="*/ 48568 w 743055"/>
                <a:gd name="connsiteY351" fmla="*/ 354167 h 1567179"/>
                <a:gd name="connsiteX352" fmla="*/ 49635 w 743055"/>
                <a:gd name="connsiteY352" fmla="*/ 349900 h 1567179"/>
                <a:gd name="connsiteX353" fmla="*/ 68315 w 743055"/>
                <a:gd name="connsiteY353" fmla="*/ 334965 h 1567179"/>
                <a:gd name="connsiteX354" fmla="*/ 85394 w 743055"/>
                <a:gd name="connsiteY354" fmla="*/ 322164 h 1567179"/>
                <a:gd name="connsiteX355" fmla="*/ 93400 w 743055"/>
                <a:gd name="connsiteY355" fmla="*/ 315763 h 1567179"/>
                <a:gd name="connsiteX356" fmla="*/ 100872 w 743055"/>
                <a:gd name="connsiteY356" fmla="*/ 308829 h 1567179"/>
                <a:gd name="connsiteX357" fmla="*/ 108344 w 743055"/>
                <a:gd name="connsiteY357" fmla="*/ 300829 h 1567179"/>
                <a:gd name="connsiteX358" fmla="*/ 113681 w 743055"/>
                <a:gd name="connsiteY358" fmla="*/ 292294 h 1567179"/>
                <a:gd name="connsiteX359" fmla="*/ 120085 w 743055"/>
                <a:gd name="connsiteY359" fmla="*/ 283760 h 1567179"/>
                <a:gd name="connsiteX360" fmla="*/ 126490 w 743055"/>
                <a:gd name="connsiteY360" fmla="*/ 275226 h 1567179"/>
                <a:gd name="connsiteX361" fmla="*/ 132894 w 743055"/>
                <a:gd name="connsiteY361" fmla="*/ 268292 h 1567179"/>
                <a:gd name="connsiteX362" fmla="*/ 139299 w 743055"/>
                <a:gd name="connsiteY362" fmla="*/ 260825 h 1567179"/>
                <a:gd name="connsiteX363" fmla="*/ 146771 w 743055"/>
                <a:gd name="connsiteY363" fmla="*/ 254424 h 1567179"/>
                <a:gd name="connsiteX364" fmla="*/ 153709 w 743055"/>
                <a:gd name="connsiteY364" fmla="*/ 249090 h 1567179"/>
                <a:gd name="connsiteX365" fmla="*/ 160648 w 743055"/>
                <a:gd name="connsiteY365" fmla="*/ 243223 h 1567179"/>
                <a:gd name="connsiteX366" fmla="*/ 168653 w 743055"/>
                <a:gd name="connsiteY366" fmla="*/ 238423 h 1567179"/>
                <a:gd name="connsiteX367" fmla="*/ 177193 w 743055"/>
                <a:gd name="connsiteY367" fmla="*/ 234156 h 1567179"/>
                <a:gd name="connsiteX368" fmla="*/ 185198 w 743055"/>
                <a:gd name="connsiteY368" fmla="*/ 229889 h 1567179"/>
                <a:gd name="connsiteX369" fmla="*/ 193738 w 743055"/>
                <a:gd name="connsiteY369" fmla="*/ 225622 h 1567179"/>
                <a:gd name="connsiteX370" fmla="*/ 202811 w 743055"/>
                <a:gd name="connsiteY370" fmla="*/ 221888 h 1567179"/>
                <a:gd name="connsiteX371" fmla="*/ 222025 w 743055"/>
                <a:gd name="connsiteY371" fmla="*/ 214954 h 1567179"/>
                <a:gd name="connsiteX372" fmla="*/ 242839 w 743055"/>
                <a:gd name="connsiteY372" fmla="*/ 208553 h 1567179"/>
                <a:gd name="connsiteX373" fmla="*/ 248176 w 743055"/>
                <a:gd name="connsiteY373" fmla="*/ 205353 h 1567179"/>
                <a:gd name="connsiteX374" fmla="*/ 252446 w 743055"/>
                <a:gd name="connsiteY374" fmla="*/ 201086 h 1567179"/>
                <a:gd name="connsiteX375" fmla="*/ 256716 w 743055"/>
                <a:gd name="connsiteY375" fmla="*/ 196819 h 1567179"/>
                <a:gd name="connsiteX376" fmla="*/ 260986 w 743055"/>
                <a:gd name="connsiteY376" fmla="*/ 192018 h 1567179"/>
                <a:gd name="connsiteX377" fmla="*/ 265255 w 743055"/>
                <a:gd name="connsiteY377" fmla="*/ 187218 h 1567179"/>
                <a:gd name="connsiteX378" fmla="*/ 271126 w 743055"/>
                <a:gd name="connsiteY378" fmla="*/ 183484 h 1567179"/>
                <a:gd name="connsiteX379" fmla="*/ 273795 w 743055"/>
                <a:gd name="connsiteY379" fmla="*/ 181884 h 1567179"/>
                <a:gd name="connsiteX380" fmla="*/ 276997 w 743055"/>
                <a:gd name="connsiteY380" fmla="*/ 180817 h 1567179"/>
                <a:gd name="connsiteX381" fmla="*/ 280199 w 743055"/>
                <a:gd name="connsiteY381" fmla="*/ 179751 h 1567179"/>
                <a:gd name="connsiteX382" fmla="*/ 284469 w 743055"/>
                <a:gd name="connsiteY382" fmla="*/ 179751 h 1567179"/>
                <a:gd name="connsiteX383" fmla="*/ 287671 w 743055"/>
                <a:gd name="connsiteY383" fmla="*/ 179751 h 1567179"/>
                <a:gd name="connsiteX384" fmla="*/ 290340 w 743055"/>
                <a:gd name="connsiteY384" fmla="*/ 180817 h 1567179"/>
                <a:gd name="connsiteX385" fmla="*/ 292475 w 743055"/>
                <a:gd name="connsiteY385" fmla="*/ 181884 h 1567179"/>
                <a:gd name="connsiteX386" fmla="*/ 294610 w 743055"/>
                <a:gd name="connsiteY386" fmla="*/ 183484 h 1567179"/>
                <a:gd name="connsiteX387" fmla="*/ 298345 w 743055"/>
                <a:gd name="connsiteY387" fmla="*/ 188285 h 1567179"/>
                <a:gd name="connsiteX388" fmla="*/ 301014 w 743055"/>
                <a:gd name="connsiteY388" fmla="*/ 194152 h 1567179"/>
                <a:gd name="connsiteX389" fmla="*/ 305284 w 743055"/>
                <a:gd name="connsiteY389" fmla="*/ 209087 h 1567179"/>
                <a:gd name="connsiteX390" fmla="*/ 309020 w 743055"/>
                <a:gd name="connsiteY390" fmla="*/ 226155 h 1567179"/>
                <a:gd name="connsiteX391" fmla="*/ 311155 w 743055"/>
                <a:gd name="connsiteY391" fmla="*/ 234689 h 1567179"/>
                <a:gd name="connsiteX392" fmla="*/ 313289 w 743055"/>
                <a:gd name="connsiteY392" fmla="*/ 243223 h 1567179"/>
                <a:gd name="connsiteX393" fmla="*/ 315424 w 743055"/>
                <a:gd name="connsiteY393" fmla="*/ 251224 h 1567179"/>
                <a:gd name="connsiteX394" fmla="*/ 318627 w 743055"/>
                <a:gd name="connsiteY394" fmla="*/ 258158 h 1567179"/>
                <a:gd name="connsiteX395" fmla="*/ 320761 w 743055"/>
                <a:gd name="connsiteY395" fmla="*/ 261892 h 1567179"/>
                <a:gd name="connsiteX396" fmla="*/ 322896 w 743055"/>
                <a:gd name="connsiteY396" fmla="*/ 264559 h 1567179"/>
                <a:gd name="connsiteX397" fmla="*/ 326099 w 743055"/>
                <a:gd name="connsiteY397" fmla="*/ 266692 h 1567179"/>
                <a:gd name="connsiteX398" fmla="*/ 328233 w 743055"/>
                <a:gd name="connsiteY398" fmla="*/ 268826 h 1567179"/>
                <a:gd name="connsiteX399" fmla="*/ 331436 w 743055"/>
                <a:gd name="connsiteY399" fmla="*/ 270959 h 1567179"/>
                <a:gd name="connsiteX400" fmla="*/ 334638 w 743055"/>
                <a:gd name="connsiteY400" fmla="*/ 271493 h 1567179"/>
                <a:gd name="connsiteX401" fmla="*/ 338908 w 743055"/>
                <a:gd name="connsiteY401" fmla="*/ 272559 h 1567179"/>
                <a:gd name="connsiteX402" fmla="*/ 342110 w 743055"/>
                <a:gd name="connsiteY402" fmla="*/ 273093 h 1567179"/>
                <a:gd name="connsiteX403" fmla="*/ 345846 w 743055"/>
                <a:gd name="connsiteY403" fmla="*/ 272559 h 1567179"/>
                <a:gd name="connsiteX404" fmla="*/ 348514 w 743055"/>
                <a:gd name="connsiteY404" fmla="*/ 271493 h 1567179"/>
                <a:gd name="connsiteX405" fmla="*/ 352250 w 743055"/>
                <a:gd name="connsiteY405" fmla="*/ 270959 h 1567179"/>
                <a:gd name="connsiteX406" fmla="*/ 354919 w 743055"/>
                <a:gd name="connsiteY406" fmla="*/ 269359 h 1567179"/>
                <a:gd name="connsiteX407" fmla="*/ 362391 w 743055"/>
                <a:gd name="connsiteY407" fmla="*/ 265092 h 1567179"/>
                <a:gd name="connsiteX408" fmla="*/ 369329 w 743055"/>
                <a:gd name="connsiteY408" fmla="*/ 260825 h 1567179"/>
                <a:gd name="connsiteX409" fmla="*/ 381605 w 743055"/>
                <a:gd name="connsiteY409" fmla="*/ 251224 h 1567179"/>
                <a:gd name="connsiteX410" fmla="*/ 390678 w 743055"/>
                <a:gd name="connsiteY410" fmla="*/ 243757 h 1567179"/>
                <a:gd name="connsiteX411" fmla="*/ 397616 w 743055"/>
                <a:gd name="connsiteY411" fmla="*/ 241090 h 1567179"/>
                <a:gd name="connsiteX412" fmla="*/ 405622 w 743055"/>
                <a:gd name="connsiteY412" fmla="*/ 238423 h 1567179"/>
                <a:gd name="connsiteX413" fmla="*/ 414161 w 743055"/>
                <a:gd name="connsiteY413" fmla="*/ 236823 h 1567179"/>
                <a:gd name="connsiteX414" fmla="*/ 423234 w 743055"/>
                <a:gd name="connsiteY414" fmla="*/ 235222 h 1567179"/>
                <a:gd name="connsiteX415" fmla="*/ 441914 w 743055"/>
                <a:gd name="connsiteY415" fmla="*/ 233089 h 1567179"/>
                <a:gd name="connsiteX416" fmla="*/ 460060 w 743055"/>
                <a:gd name="connsiteY416" fmla="*/ 230955 h 1567179"/>
                <a:gd name="connsiteX417" fmla="*/ 468600 w 743055"/>
                <a:gd name="connsiteY417" fmla="*/ 229889 h 1567179"/>
                <a:gd name="connsiteX418" fmla="*/ 476606 w 743055"/>
                <a:gd name="connsiteY418" fmla="*/ 226688 h 1567179"/>
                <a:gd name="connsiteX419" fmla="*/ 483544 w 743055"/>
                <a:gd name="connsiteY419" fmla="*/ 224021 h 1567179"/>
                <a:gd name="connsiteX420" fmla="*/ 489948 w 743055"/>
                <a:gd name="connsiteY420" fmla="*/ 219754 h 1567179"/>
                <a:gd name="connsiteX421" fmla="*/ 493151 w 743055"/>
                <a:gd name="connsiteY421" fmla="*/ 217087 h 1567179"/>
                <a:gd name="connsiteX422" fmla="*/ 495819 w 743055"/>
                <a:gd name="connsiteY422" fmla="*/ 213887 h 1567179"/>
                <a:gd name="connsiteX423" fmla="*/ 497954 w 743055"/>
                <a:gd name="connsiteY423" fmla="*/ 211220 h 1567179"/>
                <a:gd name="connsiteX424" fmla="*/ 499555 w 743055"/>
                <a:gd name="connsiteY424" fmla="*/ 207486 h 1567179"/>
                <a:gd name="connsiteX425" fmla="*/ 500623 w 743055"/>
                <a:gd name="connsiteY425" fmla="*/ 203219 h 1567179"/>
                <a:gd name="connsiteX426" fmla="*/ 502224 w 743055"/>
                <a:gd name="connsiteY426" fmla="*/ 198952 h 1567179"/>
                <a:gd name="connsiteX427" fmla="*/ 502758 w 743055"/>
                <a:gd name="connsiteY427" fmla="*/ 194685 h 1567179"/>
                <a:gd name="connsiteX428" fmla="*/ 502758 w 743055"/>
                <a:gd name="connsiteY428" fmla="*/ 189351 h 1567179"/>
                <a:gd name="connsiteX429" fmla="*/ 502758 w 743055"/>
                <a:gd name="connsiteY429" fmla="*/ 179217 h 1567179"/>
                <a:gd name="connsiteX430" fmla="*/ 502758 w 743055"/>
                <a:gd name="connsiteY430" fmla="*/ 170683 h 1567179"/>
                <a:gd name="connsiteX431" fmla="*/ 502758 w 743055"/>
                <a:gd name="connsiteY431" fmla="*/ 164282 h 1567179"/>
                <a:gd name="connsiteX432" fmla="*/ 502758 w 743055"/>
                <a:gd name="connsiteY432" fmla="*/ 157348 h 1567179"/>
                <a:gd name="connsiteX433" fmla="*/ 503825 w 743055"/>
                <a:gd name="connsiteY433" fmla="*/ 144547 h 1567179"/>
                <a:gd name="connsiteX434" fmla="*/ 505960 w 743055"/>
                <a:gd name="connsiteY434" fmla="*/ 132813 h 1567179"/>
                <a:gd name="connsiteX435" fmla="*/ 508628 w 743055"/>
                <a:gd name="connsiteY435" fmla="*/ 121612 h 1567179"/>
                <a:gd name="connsiteX436" fmla="*/ 512364 w 743055"/>
                <a:gd name="connsiteY436" fmla="*/ 111477 h 1567179"/>
                <a:gd name="connsiteX437" fmla="*/ 520904 w 743055"/>
                <a:gd name="connsiteY437" fmla="*/ 91209 h 1567179"/>
                <a:gd name="connsiteX438" fmla="*/ 528376 w 743055"/>
                <a:gd name="connsiteY438" fmla="*/ 70407 h 1567179"/>
                <a:gd name="connsiteX439" fmla="*/ 531578 w 743055"/>
                <a:gd name="connsiteY439" fmla="*/ 51738 h 1567179"/>
                <a:gd name="connsiteX440" fmla="*/ 533713 w 743055"/>
                <a:gd name="connsiteY440" fmla="*/ 34137 h 1567179"/>
                <a:gd name="connsiteX441" fmla="*/ 534247 w 743055"/>
                <a:gd name="connsiteY441" fmla="*/ 26136 h 1567179"/>
                <a:gd name="connsiteX442" fmla="*/ 536381 w 743055"/>
                <a:gd name="connsiteY442" fmla="*/ 18135 h 1567179"/>
                <a:gd name="connsiteX443" fmla="*/ 537983 w 743055"/>
                <a:gd name="connsiteY443" fmla="*/ 14401 h 1567179"/>
                <a:gd name="connsiteX444" fmla="*/ 540117 w 743055"/>
                <a:gd name="connsiteY444" fmla="*/ 10668 h 1567179"/>
                <a:gd name="connsiteX445" fmla="*/ 542252 w 743055"/>
                <a:gd name="connsiteY445" fmla="*/ 6401 h 1567179"/>
                <a:gd name="connsiteX446" fmla="*/ 544921 w 743055"/>
                <a:gd name="connsiteY446" fmla="*/ 3200 h 1567179"/>
                <a:gd name="connsiteX447" fmla="*/ 551325 w 743055"/>
                <a:gd name="connsiteY447" fmla="*/ 8001 h 1567179"/>
                <a:gd name="connsiteX448" fmla="*/ 556129 w 743055"/>
                <a:gd name="connsiteY448" fmla="*/ 12268 h 1567179"/>
                <a:gd name="connsiteX449" fmla="*/ 559331 w 743055"/>
                <a:gd name="connsiteY449" fmla="*/ 13868 h 1567179"/>
                <a:gd name="connsiteX450" fmla="*/ 562533 w 743055"/>
                <a:gd name="connsiteY450" fmla="*/ 14935 h 1567179"/>
                <a:gd name="connsiteX451" fmla="*/ 566269 w 743055"/>
                <a:gd name="connsiteY451" fmla="*/ 16002 h 1567179"/>
                <a:gd name="connsiteX452" fmla="*/ 570539 w 743055"/>
                <a:gd name="connsiteY452" fmla="*/ 16002 h 1567179"/>
                <a:gd name="connsiteX453" fmla="*/ 577477 w 743055"/>
                <a:gd name="connsiteY453" fmla="*/ 14935 h 1567179"/>
                <a:gd name="connsiteX454" fmla="*/ 583348 w 743055"/>
                <a:gd name="connsiteY454" fmla="*/ 13868 h 1567179"/>
                <a:gd name="connsiteX455" fmla="*/ 589219 w 743055"/>
                <a:gd name="connsiteY455" fmla="*/ 10668 h 1567179"/>
                <a:gd name="connsiteX456" fmla="*/ 594556 w 743055"/>
                <a:gd name="connsiteY456" fmla="*/ 8001 h 1567179"/>
                <a:gd name="connsiteX457" fmla="*/ 600961 w 743055"/>
                <a:gd name="connsiteY457" fmla="*/ 5334 h 1567179"/>
                <a:gd name="connsiteX458" fmla="*/ 607365 w 743055"/>
                <a:gd name="connsiteY458" fmla="*/ 2134 h 1567179"/>
                <a:gd name="connsiteX459" fmla="*/ 613770 w 743055"/>
                <a:gd name="connsiteY459" fmla="*/ 1067 h 156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</a:cxnLst>
              <a:rect l="l" t="t" r="r" b="b"/>
              <a:pathLst>
                <a:path w="743055" h="1567179" extrusionOk="0">
                  <a:moveTo>
                    <a:pt x="621775" y="0"/>
                  </a:moveTo>
                  <a:lnTo>
                    <a:pt x="630849" y="34670"/>
                  </a:lnTo>
                  <a:lnTo>
                    <a:pt x="640455" y="68807"/>
                  </a:lnTo>
                  <a:lnTo>
                    <a:pt x="648995" y="100810"/>
                  </a:lnTo>
                  <a:lnTo>
                    <a:pt x="658068" y="131746"/>
                  </a:lnTo>
                  <a:lnTo>
                    <a:pt x="666607" y="160549"/>
                  </a:lnTo>
                  <a:lnTo>
                    <a:pt x="675680" y="187751"/>
                  </a:lnTo>
                  <a:lnTo>
                    <a:pt x="684220" y="213354"/>
                  </a:lnTo>
                  <a:lnTo>
                    <a:pt x="692759" y="236823"/>
                  </a:lnTo>
                  <a:lnTo>
                    <a:pt x="700765" y="258691"/>
                  </a:lnTo>
                  <a:lnTo>
                    <a:pt x="709304" y="278960"/>
                  </a:lnTo>
                  <a:lnTo>
                    <a:pt x="717310" y="297095"/>
                  </a:lnTo>
                  <a:lnTo>
                    <a:pt x="724782" y="314163"/>
                  </a:lnTo>
                  <a:lnTo>
                    <a:pt x="732788" y="329098"/>
                  </a:lnTo>
                  <a:lnTo>
                    <a:pt x="739726" y="341899"/>
                  </a:lnTo>
                  <a:lnTo>
                    <a:pt x="743055" y="346890"/>
                  </a:lnTo>
                  <a:lnTo>
                    <a:pt x="743055" y="368035"/>
                  </a:lnTo>
                  <a:lnTo>
                    <a:pt x="738659" y="368035"/>
                  </a:lnTo>
                  <a:lnTo>
                    <a:pt x="727984" y="369102"/>
                  </a:lnTo>
                  <a:lnTo>
                    <a:pt x="715709" y="369102"/>
                  </a:lnTo>
                  <a:lnTo>
                    <a:pt x="702900" y="370169"/>
                  </a:lnTo>
                  <a:lnTo>
                    <a:pt x="688490" y="373369"/>
                  </a:lnTo>
                  <a:lnTo>
                    <a:pt x="681551" y="375502"/>
                  </a:lnTo>
                  <a:lnTo>
                    <a:pt x="674613" y="377636"/>
                  </a:lnTo>
                  <a:lnTo>
                    <a:pt x="667141" y="380836"/>
                  </a:lnTo>
                  <a:lnTo>
                    <a:pt x="660736" y="384570"/>
                  </a:lnTo>
                  <a:lnTo>
                    <a:pt x="653798" y="389370"/>
                  </a:lnTo>
                  <a:lnTo>
                    <a:pt x="647394" y="394704"/>
                  </a:lnTo>
                  <a:lnTo>
                    <a:pt x="640989" y="401105"/>
                  </a:lnTo>
                  <a:lnTo>
                    <a:pt x="635118" y="408039"/>
                  </a:lnTo>
                  <a:lnTo>
                    <a:pt x="630315" y="416040"/>
                  </a:lnTo>
                  <a:lnTo>
                    <a:pt x="625511" y="425107"/>
                  </a:lnTo>
                  <a:lnTo>
                    <a:pt x="621242" y="435241"/>
                  </a:lnTo>
                  <a:lnTo>
                    <a:pt x="616972" y="446442"/>
                  </a:lnTo>
                  <a:lnTo>
                    <a:pt x="613770" y="458710"/>
                  </a:lnTo>
                  <a:lnTo>
                    <a:pt x="611635" y="472578"/>
                  </a:lnTo>
                  <a:lnTo>
                    <a:pt x="609500" y="487513"/>
                  </a:lnTo>
                  <a:lnTo>
                    <a:pt x="608966" y="504048"/>
                  </a:lnTo>
                  <a:lnTo>
                    <a:pt x="609500" y="507782"/>
                  </a:lnTo>
                  <a:lnTo>
                    <a:pt x="610568" y="510982"/>
                  </a:lnTo>
                  <a:lnTo>
                    <a:pt x="611101" y="514716"/>
                  </a:lnTo>
                  <a:lnTo>
                    <a:pt x="612702" y="518449"/>
                  </a:lnTo>
                  <a:lnTo>
                    <a:pt x="615905" y="526983"/>
                  </a:lnTo>
                  <a:lnTo>
                    <a:pt x="621242" y="534451"/>
                  </a:lnTo>
                  <a:lnTo>
                    <a:pt x="632450" y="551519"/>
                  </a:lnTo>
                  <a:lnTo>
                    <a:pt x="644725" y="568054"/>
                  </a:lnTo>
                  <a:lnTo>
                    <a:pt x="650062" y="576588"/>
                  </a:lnTo>
                  <a:lnTo>
                    <a:pt x="654332" y="583522"/>
                  </a:lnTo>
                  <a:lnTo>
                    <a:pt x="658068" y="590989"/>
                  </a:lnTo>
                  <a:lnTo>
                    <a:pt x="660736" y="597390"/>
                  </a:lnTo>
                  <a:lnTo>
                    <a:pt x="661804" y="600057"/>
                  </a:lnTo>
                  <a:lnTo>
                    <a:pt x="661804" y="602724"/>
                  </a:lnTo>
                  <a:lnTo>
                    <a:pt x="660736" y="604857"/>
                  </a:lnTo>
                  <a:lnTo>
                    <a:pt x="660203" y="606991"/>
                  </a:lnTo>
                  <a:lnTo>
                    <a:pt x="658602" y="609124"/>
                  </a:lnTo>
                  <a:lnTo>
                    <a:pt x="656467" y="610725"/>
                  </a:lnTo>
                  <a:lnTo>
                    <a:pt x="654332" y="612325"/>
                  </a:lnTo>
                  <a:lnTo>
                    <a:pt x="651130" y="613392"/>
                  </a:lnTo>
                  <a:lnTo>
                    <a:pt x="647394" y="612858"/>
                  </a:lnTo>
                  <a:lnTo>
                    <a:pt x="643124" y="610191"/>
                  </a:lnTo>
                  <a:lnTo>
                    <a:pt x="638854" y="606458"/>
                  </a:lnTo>
                  <a:lnTo>
                    <a:pt x="634051" y="602190"/>
                  </a:lnTo>
                  <a:lnTo>
                    <a:pt x="624444" y="591523"/>
                  </a:lnTo>
                  <a:lnTo>
                    <a:pt x="614837" y="580322"/>
                  </a:lnTo>
                  <a:lnTo>
                    <a:pt x="609500" y="574455"/>
                  </a:lnTo>
                  <a:lnTo>
                    <a:pt x="605230" y="570187"/>
                  </a:lnTo>
                  <a:lnTo>
                    <a:pt x="600961" y="565920"/>
                  </a:lnTo>
                  <a:lnTo>
                    <a:pt x="596691" y="563253"/>
                  </a:lnTo>
                  <a:lnTo>
                    <a:pt x="594556" y="562187"/>
                  </a:lnTo>
                  <a:lnTo>
                    <a:pt x="592421" y="561653"/>
                  </a:lnTo>
                  <a:lnTo>
                    <a:pt x="591354" y="561653"/>
                  </a:lnTo>
                  <a:lnTo>
                    <a:pt x="589219" y="561653"/>
                  </a:lnTo>
                  <a:lnTo>
                    <a:pt x="587618" y="563253"/>
                  </a:lnTo>
                  <a:lnTo>
                    <a:pt x="586017" y="563787"/>
                  </a:lnTo>
                  <a:lnTo>
                    <a:pt x="584949" y="565920"/>
                  </a:lnTo>
                  <a:lnTo>
                    <a:pt x="583348" y="568054"/>
                  </a:lnTo>
                  <a:lnTo>
                    <a:pt x="583348" y="642194"/>
                  </a:lnTo>
                  <a:lnTo>
                    <a:pt x="591888" y="649128"/>
                  </a:lnTo>
                  <a:lnTo>
                    <a:pt x="598826" y="655529"/>
                  </a:lnTo>
                  <a:lnTo>
                    <a:pt x="604697" y="660863"/>
                  </a:lnTo>
                  <a:lnTo>
                    <a:pt x="608433" y="666197"/>
                  </a:lnTo>
                  <a:lnTo>
                    <a:pt x="609500" y="668863"/>
                  </a:lnTo>
                  <a:lnTo>
                    <a:pt x="610568" y="671530"/>
                  </a:lnTo>
                  <a:lnTo>
                    <a:pt x="611101" y="674731"/>
                  </a:lnTo>
                  <a:lnTo>
                    <a:pt x="611635" y="677398"/>
                  </a:lnTo>
                  <a:lnTo>
                    <a:pt x="611101" y="683798"/>
                  </a:lnTo>
                  <a:lnTo>
                    <a:pt x="608966" y="690199"/>
                  </a:lnTo>
                  <a:lnTo>
                    <a:pt x="600961" y="691799"/>
                  </a:lnTo>
                  <a:lnTo>
                    <a:pt x="594022" y="693932"/>
                  </a:lnTo>
                  <a:lnTo>
                    <a:pt x="587084" y="696066"/>
                  </a:lnTo>
                  <a:lnTo>
                    <a:pt x="580680" y="698200"/>
                  </a:lnTo>
                  <a:lnTo>
                    <a:pt x="574809" y="700866"/>
                  </a:lnTo>
                  <a:lnTo>
                    <a:pt x="568938" y="704600"/>
                  </a:lnTo>
                  <a:lnTo>
                    <a:pt x="564668" y="707800"/>
                  </a:lnTo>
                  <a:lnTo>
                    <a:pt x="560398" y="712068"/>
                  </a:lnTo>
                  <a:lnTo>
                    <a:pt x="557730" y="716335"/>
                  </a:lnTo>
                  <a:lnTo>
                    <a:pt x="556129" y="721668"/>
                  </a:lnTo>
                  <a:lnTo>
                    <a:pt x="555595" y="726469"/>
                  </a:lnTo>
                  <a:lnTo>
                    <a:pt x="555595" y="732336"/>
                  </a:lnTo>
                  <a:lnTo>
                    <a:pt x="557730" y="737670"/>
                  </a:lnTo>
                  <a:lnTo>
                    <a:pt x="560398" y="744071"/>
                  </a:lnTo>
                  <a:lnTo>
                    <a:pt x="564668" y="750471"/>
                  </a:lnTo>
                  <a:lnTo>
                    <a:pt x="570539" y="757939"/>
                  </a:lnTo>
                  <a:lnTo>
                    <a:pt x="581747" y="770740"/>
                  </a:lnTo>
                  <a:lnTo>
                    <a:pt x="592421" y="784608"/>
                  </a:lnTo>
                  <a:lnTo>
                    <a:pt x="604697" y="801143"/>
                  </a:lnTo>
                  <a:lnTo>
                    <a:pt x="615905" y="818744"/>
                  </a:lnTo>
                  <a:lnTo>
                    <a:pt x="639388" y="856615"/>
                  </a:lnTo>
                  <a:lnTo>
                    <a:pt x="663939" y="895018"/>
                  </a:lnTo>
                  <a:lnTo>
                    <a:pt x="675147" y="913687"/>
                  </a:lnTo>
                  <a:lnTo>
                    <a:pt x="685821" y="930755"/>
                  </a:lnTo>
                  <a:lnTo>
                    <a:pt x="697029" y="946756"/>
                  </a:lnTo>
                  <a:lnTo>
                    <a:pt x="707703" y="961691"/>
                  </a:lnTo>
                  <a:lnTo>
                    <a:pt x="717844" y="973959"/>
                  </a:lnTo>
                  <a:lnTo>
                    <a:pt x="726917" y="983560"/>
                  </a:lnTo>
                  <a:lnTo>
                    <a:pt x="731187" y="987827"/>
                  </a:lnTo>
                  <a:lnTo>
                    <a:pt x="735456" y="991561"/>
                  </a:lnTo>
                  <a:lnTo>
                    <a:pt x="739726" y="993694"/>
                  </a:lnTo>
                  <a:lnTo>
                    <a:pt x="743055" y="994942"/>
                  </a:lnTo>
                  <a:lnTo>
                    <a:pt x="743055" y="1567179"/>
                  </a:lnTo>
                  <a:lnTo>
                    <a:pt x="739192" y="1563881"/>
                  </a:lnTo>
                  <a:lnTo>
                    <a:pt x="719445" y="1545213"/>
                  </a:lnTo>
                  <a:lnTo>
                    <a:pt x="706636" y="1533479"/>
                  </a:lnTo>
                  <a:lnTo>
                    <a:pt x="702366" y="1528145"/>
                  </a:lnTo>
                  <a:lnTo>
                    <a:pt x="691692" y="1518544"/>
                  </a:lnTo>
                  <a:lnTo>
                    <a:pt x="682085" y="1508410"/>
                  </a:lnTo>
                  <a:lnTo>
                    <a:pt x="673546" y="1499342"/>
                  </a:lnTo>
                  <a:lnTo>
                    <a:pt x="666074" y="1489741"/>
                  </a:lnTo>
                  <a:lnTo>
                    <a:pt x="658602" y="1481207"/>
                  </a:lnTo>
                  <a:lnTo>
                    <a:pt x="652197" y="1472673"/>
                  </a:lnTo>
                  <a:lnTo>
                    <a:pt x="647394" y="1465206"/>
                  </a:lnTo>
                  <a:lnTo>
                    <a:pt x="642590" y="1456671"/>
                  </a:lnTo>
                  <a:lnTo>
                    <a:pt x="638321" y="1449204"/>
                  </a:lnTo>
                  <a:lnTo>
                    <a:pt x="634585" y="1441737"/>
                  </a:lnTo>
                  <a:lnTo>
                    <a:pt x="631916" y="1434269"/>
                  </a:lnTo>
                  <a:lnTo>
                    <a:pt x="628714" y="1427869"/>
                  </a:lnTo>
                  <a:lnTo>
                    <a:pt x="625511" y="1415067"/>
                  </a:lnTo>
                  <a:lnTo>
                    <a:pt x="622309" y="1403333"/>
                  </a:lnTo>
                  <a:lnTo>
                    <a:pt x="619107" y="1380931"/>
                  </a:lnTo>
                  <a:lnTo>
                    <a:pt x="615371" y="1362796"/>
                  </a:lnTo>
                  <a:lnTo>
                    <a:pt x="613770" y="1358529"/>
                  </a:lnTo>
                  <a:lnTo>
                    <a:pt x="611635" y="1354262"/>
                  </a:lnTo>
                  <a:lnTo>
                    <a:pt x="610568" y="1350528"/>
                  </a:lnTo>
                  <a:lnTo>
                    <a:pt x="607365" y="1346794"/>
                  </a:lnTo>
                  <a:lnTo>
                    <a:pt x="604697" y="1342527"/>
                  </a:lnTo>
                  <a:lnTo>
                    <a:pt x="600961" y="1339327"/>
                  </a:lnTo>
                  <a:lnTo>
                    <a:pt x="597758" y="1335593"/>
                  </a:lnTo>
                  <a:lnTo>
                    <a:pt x="593489" y="1332926"/>
                  </a:lnTo>
                  <a:lnTo>
                    <a:pt x="578545" y="1322259"/>
                  </a:lnTo>
                  <a:lnTo>
                    <a:pt x="567870" y="1312658"/>
                  </a:lnTo>
                  <a:lnTo>
                    <a:pt x="563601" y="1308391"/>
                  </a:lnTo>
                  <a:lnTo>
                    <a:pt x="560398" y="1304124"/>
                  </a:lnTo>
                  <a:lnTo>
                    <a:pt x="557730" y="1299856"/>
                  </a:lnTo>
                  <a:lnTo>
                    <a:pt x="555595" y="1296656"/>
                  </a:lnTo>
                  <a:lnTo>
                    <a:pt x="555061" y="1292923"/>
                  </a:lnTo>
                  <a:lnTo>
                    <a:pt x="553994" y="1289189"/>
                  </a:lnTo>
                  <a:lnTo>
                    <a:pt x="553994" y="1285989"/>
                  </a:lnTo>
                  <a:lnTo>
                    <a:pt x="553994" y="1281721"/>
                  </a:lnTo>
                  <a:lnTo>
                    <a:pt x="555595" y="1274254"/>
                  </a:lnTo>
                  <a:lnTo>
                    <a:pt x="558264" y="1266253"/>
                  </a:lnTo>
                  <a:lnTo>
                    <a:pt x="562000" y="1256652"/>
                  </a:lnTo>
                  <a:lnTo>
                    <a:pt x="564668" y="1245985"/>
                  </a:lnTo>
                  <a:lnTo>
                    <a:pt x="567870" y="1234250"/>
                  </a:lnTo>
                  <a:lnTo>
                    <a:pt x="570005" y="1219849"/>
                  </a:lnTo>
                  <a:lnTo>
                    <a:pt x="570005" y="1211848"/>
                  </a:lnTo>
                  <a:lnTo>
                    <a:pt x="570005" y="1203314"/>
                  </a:lnTo>
                  <a:lnTo>
                    <a:pt x="570005" y="1194247"/>
                  </a:lnTo>
                  <a:lnTo>
                    <a:pt x="568404" y="1184112"/>
                  </a:lnTo>
                  <a:lnTo>
                    <a:pt x="566803" y="1173445"/>
                  </a:lnTo>
                  <a:lnTo>
                    <a:pt x="564668" y="1162243"/>
                  </a:lnTo>
                  <a:lnTo>
                    <a:pt x="561466" y="1149976"/>
                  </a:lnTo>
                  <a:lnTo>
                    <a:pt x="557730" y="1136641"/>
                  </a:lnTo>
                  <a:lnTo>
                    <a:pt x="551325" y="1113172"/>
                  </a:lnTo>
                  <a:lnTo>
                    <a:pt x="544387" y="1089170"/>
                  </a:lnTo>
                  <a:lnTo>
                    <a:pt x="536381" y="1065701"/>
                  </a:lnTo>
                  <a:lnTo>
                    <a:pt x="528376" y="1041165"/>
                  </a:lnTo>
                  <a:lnTo>
                    <a:pt x="519836" y="1019297"/>
                  </a:lnTo>
                  <a:lnTo>
                    <a:pt x="512364" y="997961"/>
                  </a:lnTo>
                  <a:lnTo>
                    <a:pt x="504359" y="979293"/>
                  </a:lnTo>
                  <a:lnTo>
                    <a:pt x="496353" y="963291"/>
                  </a:lnTo>
                  <a:lnTo>
                    <a:pt x="485145" y="936089"/>
                  </a:lnTo>
                  <a:lnTo>
                    <a:pt x="476606" y="912086"/>
                  </a:lnTo>
                  <a:lnTo>
                    <a:pt x="469667" y="890218"/>
                  </a:lnTo>
                  <a:lnTo>
                    <a:pt x="464330" y="869416"/>
                  </a:lnTo>
                  <a:lnTo>
                    <a:pt x="461128" y="850747"/>
                  </a:lnTo>
                  <a:lnTo>
                    <a:pt x="458993" y="833679"/>
                  </a:lnTo>
                  <a:lnTo>
                    <a:pt x="457392" y="817678"/>
                  </a:lnTo>
                  <a:lnTo>
                    <a:pt x="456858" y="802743"/>
                  </a:lnTo>
                  <a:lnTo>
                    <a:pt x="455257" y="773940"/>
                  </a:lnTo>
                  <a:lnTo>
                    <a:pt x="453122" y="745671"/>
                  </a:lnTo>
                  <a:lnTo>
                    <a:pt x="450987" y="730736"/>
                  </a:lnTo>
                  <a:lnTo>
                    <a:pt x="447251" y="715268"/>
                  </a:lnTo>
                  <a:lnTo>
                    <a:pt x="442448" y="698733"/>
                  </a:lnTo>
                  <a:lnTo>
                    <a:pt x="435510" y="681131"/>
                  </a:lnTo>
                  <a:lnTo>
                    <a:pt x="433375" y="676864"/>
                  </a:lnTo>
                  <a:lnTo>
                    <a:pt x="430706" y="672597"/>
                  </a:lnTo>
                  <a:lnTo>
                    <a:pt x="426970" y="668863"/>
                  </a:lnTo>
                  <a:lnTo>
                    <a:pt x="422701" y="664596"/>
                  </a:lnTo>
                  <a:lnTo>
                    <a:pt x="412560" y="657662"/>
                  </a:lnTo>
                  <a:lnTo>
                    <a:pt x="401352" y="649662"/>
                  </a:lnTo>
                  <a:lnTo>
                    <a:pt x="388543" y="642728"/>
                  </a:lnTo>
                  <a:lnTo>
                    <a:pt x="375200" y="634193"/>
                  </a:lnTo>
                  <a:lnTo>
                    <a:pt x="361324" y="625659"/>
                  </a:lnTo>
                  <a:lnTo>
                    <a:pt x="348514" y="616592"/>
                  </a:lnTo>
                  <a:lnTo>
                    <a:pt x="342110" y="610725"/>
                  </a:lnTo>
                  <a:lnTo>
                    <a:pt x="336773" y="605924"/>
                  </a:lnTo>
                  <a:lnTo>
                    <a:pt x="330902" y="599524"/>
                  </a:lnTo>
                  <a:lnTo>
                    <a:pt x="326099" y="593656"/>
                  </a:lnTo>
                  <a:lnTo>
                    <a:pt x="321829" y="587256"/>
                  </a:lnTo>
                  <a:lnTo>
                    <a:pt x="318093" y="580322"/>
                  </a:lnTo>
                  <a:lnTo>
                    <a:pt x="314357" y="572321"/>
                  </a:lnTo>
                  <a:lnTo>
                    <a:pt x="312222" y="564320"/>
                  </a:lnTo>
                  <a:lnTo>
                    <a:pt x="310087" y="556853"/>
                  </a:lnTo>
                  <a:lnTo>
                    <a:pt x="309553" y="547252"/>
                  </a:lnTo>
                  <a:lnTo>
                    <a:pt x="309553" y="538184"/>
                  </a:lnTo>
                  <a:lnTo>
                    <a:pt x="311155" y="528050"/>
                  </a:lnTo>
                  <a:lnTo>
                    <a:pt x="313289" y="517382"/>
                  </a:lnTo>
                  <a:lnTo>
                    <a:pt x="315958" y="506181"/>
                  </a:lnTo>
                  <a:lnTo>
                    <a:pt x="320761" y="493914"/>
                  </a:lnTo>
                  <a:lnTo>
                    <a:pt x="326632" y="481112"/>
                  </a:lnTo>
                  <a:lnTo>
                    <a:pt x="322363" y="481112"/>
                  </a:lnTo>
                  <a:lnTo>
                    <a:pt x="318627" y="481112"/>
                  </a:lnTo>
                  <a:lnTo>
                    <a:pt x="314357" y="482179"/>
                  </a:lnTo>
                  <a:lnTo>
                    <a:pt x="311155" y="483246"/>
                  </a:lnTo>
                  <a:lnTo>
                    <a:pt x="307419" y="484846"/>
                  </a:lnTo>
                  <a:lnTo>
                    <a:pt x="303683" y="486980"/>
                  </a:lnTo>
                  <a:lnTo>
                    <a:pt x="300480" y="489646"/>
                  </a:lnTo>
                  <a:lnTo>
                    <a:pt x="296744" y="492847"/>
                  </a:lnTo>
                  <a:lnTo>
                    <a:pt x="289806" y="499247"/>
                  </a:lnTo>
                  <a:lnTo>
                    <a:pt x="283935" y="506715"/>
                  </a:lnTo>
                  <a:lnTo>
                    <a:pt x="277531" y="514716"/>
                  </a:lnTo>
                  <a:lnTo>
                    <a:pt x="271660" y="523783"/>
                  </a:lnTo>
                  <a:lnTo>
                    <a:pt x="266856" y="533917"/>
                  </a:lnTo>
                  <a:lnTo>
                    <a:pt x="262587" y="542985"/>
                  </a:lnTo>
                  <a:lnTo>
                    <a:pt x="258851" y="553119"/>
                  </a:lnTo>
                  <a:lnTo>
                    <a:pt x="255648" y="562187"/>
                  </a:lnTo>
                  <a:lnTo>
                    <a:pt x="252446" y="570721"/>
                  </a:lnTo>
                  <a:lnTo>
                    <a:pt x="250311" y="578722"/>
                  </a:lnTo>
                  <a:lnTo>
                    <a:pt x="249778" y="585122"/>
                  </a:lnTo>
                  <a:lnTo>
                    <a:pt x="249244" y="590989"/>
                  </a:lnTo>
                  <a:lnTo>
                    <a:pt x="262053" y="597923"/>
                  </a:lnTo>
                  <a:lnTo>
                    <a:pt x="290340" y="614992"/>
                  </a:lnTo>
                  <a:lnTo>
                    <a:pt x="298345" y="620859"/>
                  </a:lnTo>
                  <a:lnTo>
                    <a:pt x="306885" y="627259"/>
                  </a:lnTo>
                  <a:lnTo>
                    <a:pt x="314357" y="634193"/>
                  </a:lnTo>
                  <a:lnTo>
                    <a:pt x="322363" y="641127"/>
                  </a:lnTo>
                  <a:lnTo>
                    <a:pt x="329301" y="649662"/>
                  </a:lnTo>
                  <a:lnTo>
                    <a:pt x="335705" y="658196"/>
                  </a:lnTo>
                  <a:lnTo>
                    <a:pt x="341576" y="667263"/>
                  </a:lnTo>
                  <a:lnTo>
                    <a:pt x="345846" y="677398"/>
                  </a:lnTo>
                  <a:lnTo>
                    <a:pt x="339975" y="683265"/>
                  </a:lnTo>
                  <a:lnTo>
                    <a:pt x="333571" y="689665"/>
                  </a:lnTo>
                  <a:lnTo>
                    <a:pt x="330368" y="692332"/>
                  </a:lnTo>
                  <a:lnTo>
                    <a:pt x="326099" y="694466"/>
                  </a:lnTo>
                  <a:lnTo>
                    <a:pt x="321829" y="696066"/>
                  </a:lnTo>
                  <a:lnTo>
                    <a:pt x="316492" y="696599"/>
                  </a:lnTo>
                  <a:lnTo>
                    <a:pt x="313289" y="696599"/>
                  </a:lnTo>
                  <a:lnTo>
                    <a:pt x="309020" y="694999"/>
                  </a:lnTo>
                  <a:lnTo>
                    <a:pt x="305284" y="692866"/>
                  </a:lnTo>
                  <a:lnTo>
                    <a:pt x="301548" y="690732"/>
                  </a:lnTo>
                  <a:lnTo>
                    <a:pt x="298879" y="688065"/>
                  </a:lnTo>
                  <a:lnTo>
                    <a:pt x="296744" y="684332"/>
                  </a:lnTo>
                  <a:lnTo>
                    <a:pt x="294610" y="681131"/>
                  </a:lnTo>
                  <a:lnTo>
                    <a:pt x="294610" y="677398"/>
                  </a:lnTo>
                  <a:lnTo>
                    <a:pt x="290874" y="677931"/>
                  </a:lnTo>
                  <a:lnTo>
                    <a:pt x="288205" y="678998"/>
                  </a:lnTo>
                  <a:lnTo>
                    <a:pt x="286070" y="680064"/>
                  </a:lnTo>
                  <a:lnTo>
                    <a:pt x="283935" y="682198"/>
                  </a:lnTo>
                  <a:lnTo>
                    <a:pt x="281800" y="683798"/>
                  </a:lnTo>
                  <a:lnTo>
                    <a:pt x="279666" y="685398"/>
                  </a:lnTo>
                  <a:lnTo>
                    <a:pt x="275930" y="686465"/>
                  </a:lnTo>
                  <a:lnTo>
                    <a:pt x="271660" y="687532"/>
                  </a:lnTo>
                  <a:lnTo>
                    <a:pt x="268991" y="686465"/>
                  </a:lnTo>
                  <a:lnTo>
                    <a:pt x="266856" y="684332"/>
                  </a:lnTo>
                  <a:lnTo>
                    <a:pt x="264722" y="681665"/>
                  </a:lnTo>
                  <a:lnTo>
                    <a:pt x="263120" y="677398"/>
                  </a:lnTo>
                  <a:lnTo>
                    <a:pt x="259918" y="667263"/>
                  </a:lnTo>
                  <a:lnTo>
                    <a:pt x="256716" y="656062"/>
                  </a:lnTo>
                  <a:lnTo>
                    <a:pt x="254581" y="650195"/>
                  </a:lnTo>
                  <a:lnTo>
                    <a:pt x="253514" y="644861"/>
                  </a:lnTo>
                  <a:lnTo>
                    <a:pt x="250311" y="638994"/>
                  </a:lnTo>
                  <a:lnTo>
                    <a:pt x="247643" y="634193"/>
                  </a:lnTo>
                  <a:lnTo>
                    <a:pt x="243907" y="629926"/>
                  </a:lnTo>
                  <a:lnTo>
                    <a:pt x="240704" y="626193"/>
                  </a:lnTo>
                  <a:lnTo>
                    <a:pt x="235367" y="624059"/>
                  </a:lnTo>
                  <a:lnTo>
                    <a:pt x="230030" y="622992"/>
                  </a:lnTo>
                  <a:lnTo>
                    <a:pt x="202811" y="620859"/>
                  </a:lnTo>
                  <a:lnTo>
                    <a:pt x="181462" y="617125"/>
                  </a:lnTo>
                  <a:lnTo>
                    <a:pt x="177193" y="615525"/>
                  </a:lnTo>
                  <a:lnTo>
                    <a:pt x="173457" y="612858"/>
                  </a:lnTo>
                  <a:lnTo>
                    <a:pt x="170254" y="610191"/>
                  </a:lnTo>
                  <a:lnTo>
                    <a:pt x="167052" y="605924"/>
                  </a:lnTo>
                  <a:lnTo>
                    <a:pt x="164917" y="600590"/>
                  </a:lnTo>
                  <a:lnTo>
                    <a:pt x="163850" y="594190"/>
                  </a:lnTo>
                  <a:lnTo>
                    <a:pt x="162782" y="587256"/>
                  </a:lnTo>
                  <a:lnTo>
                    <a:pt x="162249" y="578188"/>
                  </a:lnTo>
                  <a:lnTo>
                    <a:pt x="104608" y="529650"/>
                  </a:lnTo>
                  <a:lnTo>
                    <a:pt x="96602" y="529650"/>
                  </a:lnTo>
                  <a:lnTo>
                    <a:pt x="89664" y="529650"/>
                  </a:lnTo>
                  <a:lnTo>
                    <a:pt x="81658" y="529117"/>
                  </a:lnTo>
                  <a:lnTo>
                    <a:pt x="74720" y="527517"/>
                  </a:lnTo>
                  <a:lnTo>
                    <a:pt x="70984" y="525917"/>
                  </a:lnTo>
                  <a:lnTo>
                    <a:pt x="67782" y="525383"/>
                  </a:lnTo>
                  <a:lnTo>
                    <a:pt x="64579" y="523250"/>
                  </a:lnTo>
                  <a:lnTo>
                    <a:pt x="62444" y="521650"/>
                  </a:lnTo>
                  <a:lnTo>
                    <a:pt x="60310" y="519516"/>
                  </a:lnTo>
                  <a:lnTo>
                    <a:pt x="58175" y="516849"/>
                  </a:lnTo>
                  <a:lnTo>
                    <a:pt x="57107" y="514182"/>
                  </a:lnTo>
                  <a:lnTo>
                    <a:pt x="56040" y="510448"/>
                  </a:lnTo>
                  <a:lnTo>
                    <a:pt x="57641" y="497647"/>
                  </a:lnTo>
                  <a:lnTo>
                    <a:pt x="59242" y="484313"/>
                  </a:lnTo>
                  <a:lnTo>
                    <a:pt x="59242" y="478445"/>
                  </a:lnTo>
                  <a:lnTo>
                    <a:pt x="57641" y="472578"/>
                  </a:lnTo>
                  <a:lnTo>
                    <a:pt x="56040" y="470445"/>
                  </a:lnTo>
                  <a:lnTo>
                    <a:pt x="54972" y="468311"/>
                  </a:lnTo>
                  <a:lnTo>
                    <a:pt x="52838" y="467244"/>
                  </a:lnTo>
                  <a:lnTo>
                    <a:pt x="49635" y="465644"/>
                  </a:lnTo>
                  <a:lnTo>
                    <a:pt x="38427" y="464044"/>
                  </a:lnTo>
                  <a:lnTo>
                    <a:pt x="25085" y="464044"/>
                  </a:lnTo>
                  <a:lnTo>
                    <a:pt x="18146" y="464044"/>
                  </a:lnTo>
                  <a:lnTo>
                    <a:pt x="11742" y="463511"/>
                  </a:lnTo>
                  <a:lnTo>
                    <a:pt x="5871" y="463511"/>
                  </a:lnTo>
                  <a:lnTo>
                    <a:pt x="1601" y="461911"/>
                  </a:lnTo>
                  <a:lnTo>
                    <a:pt x="1067" y="459777"/>
                  </a:lnTo>
                  <a:lnTo>
                    <a:pt x="0" y="456577"/>
                  </a:lnTo>
                  <a:lnTo>
                    <a:pt x="0" y="452843"/>
                  </a:lnTo>
                  <a:lnTo>
                    <a:pt x="1067" y="449109"/>
                  </a:lnTo>
                  <a:lnTo>
                    <a:pt x="1601" y="440575"/>
                  </a:lnTo>
                  <a:lnTo>
                    <a:pt x="1601" y="433641"/>
                  </a:lnTo>
                  <a:lnTo>
                    <a:pt x="2135" y="425107"/>
                  </a:lnTo>
                  <a:lnTo>
                    <a:pt x="2135" y="418173"/>
                  </a:lnTo>
                  <a:lnTo>
                    <a:pt x="3736" y="412306"/>
                  </a:lnTo>
                  <a:lnTo>
                    <a:pt x="4270" y="408039"/>
                  </a:lnTo>
                  <a:lnTo>
                    <a:pt x="6405" y="403772"/>
                  </a:lnTo>
                  <a:lnTo>
                    <a:pt x="8006" y="401105"/>
                  </a:lnTo>
                  <a:lnTo>
                    <a:pt x="10674" y="398971"/>
                  </a:lnTo>
                  <a:lnTo>
                    <a:pt x="12809" y="396838"/>
                  </a:lnTo>
                  <a:lnTo>
                    <a:pt x="19214" y="393637"/>
                  </a:lnTo>
                  <a:lnTo>
                    <a:pt x="26686" y="391504"/>
                  </a:lnTo>
                  <a:lnTo>
                    <a:pt x="29888" y="389370"/>
                  </a:lnTo>
                  <a:lnTo>
                    <a:pt x="34158" y="387237"/>
                  </a:lnTo>
                  <a:lnTo>
                    <a:pt x="38427" y="385103"/>
                  </a:lnTo>
                  <a:lnTo>
                    <a:pt x="43231" y="381903"/>
                  </a:lnTo>
                  <a:lnTo>
                    <a:pt x="44832" y="380836"/>
                  </a:lnTo>
                  <a:lnTo>
                    <a:pt x="46433" y="378703"/>
                  </a:lnTo>
                  <a:lnTo>
                    <a:pt x="46967" y="377636"/>
                  </a:lnTo>
                  <a:lnTo>
                    <a:pt x="47500" y="375502"/>
                  </a:lnTo>
                  <a:lnTo>
                    <a:pt x="48568" y="371769"/>
                  </a:lnTo>
                  <a:lnTo>
                    <a:pt x="47500" y="366968"/>
                  </a:lnTo>
                  <a:lnTo>
                    <a:pt x="47500" y="362701"/>
                  </a:lnTo>
                  <a:lnTo>
                    <a:pt x="47500" y="358434"/>
                  </a:lnTo>
                  <a:lnTo>
                    <a:pt x="48568" y="354167"/>
                  </a:lnTo>
                  <a:lnTo>
                    <a:pt x="49635" y="349900"/>
                  </a:lnTo>
                  <a:lnTo>
                    <a:pt x="68315" y="334965"/>
                  </a:lnTo>
                  <a:lnTo>
                    <a:pt x="85394" y="322164"/>
                  </a:lnTo>
                  <a:lnTo>
                    <a:pt x="93400" y="315763"/>
                  </a:lnTo>
                  <a:lnTo>
                    <a:pt x="100872" y="308829"/>
                  </a:lnTo>
                  <a:lnTo>
                    <a:pt x="108344" y="300829"/>
                  </a:lnTo>
                  <a:lnTo>
                    <a:pt x="113681" y="292294"/>
                  </a:lnTo>
                  <a:lnTo>
                    <a:pt x="120085" y="283760"/>
                  </a:lnTo>
                  <a:lnTo>
                    <a:pt x="126490" y="275226"/>
                  </a:lnTo>
                  <a:lnTo>
                    <a:pt x="132894" y="268292"/>
                  </a:lnTo>
                  <a:lnTo>
                    <a:pt x="139299" y="260825"/>
                  </a:lnTo>
                  <a:lnTo>
                    <a:pt x="146771" y="254424"/>
                  </a:lnTo>
                  <a:lnTo>
                    <a:pt x="153709" y="249090"/>
                  </a:lnTo>
                  <a:lnTo>
                    <a:pt x="160648" y="243223"/>
                  </a:lnTo>
                  <a:lnTo>
                    <a:pt x="168653" y="238423"/>
                  </a:lnTo>
                  <a:lnTo>
                    <a:pt x="177193" y="234156"/>
                  </a:lnTo>
                  <a:lnTo>
                    <a:pt x="185198" y="229889"/>
                  </a:lnTo>
                  <a:lnTo>
                    <a:pt x="193738" y="225622"/>
                  </a:lnTo>
                  <a:lnTo>
                    <a:pt x="202811" y="221888"/>
                  </a:lnTo>
                  <a:lnTo>
                    <a:pt x="222025" y="214954"/>
                  </a:lnTo>
                  <a:lnTo>
                    <a:pt x="242839" y="208553"/>
                  </a:lnTo>
                  <a:lnTo>
                    <a:pt x="248176" y="205353"/>
                  </a:lnTo>
                  <a:lnTo>
                    <a:pt x="252446" y="201086"/>
                  </a:lnTo>
                  <a:lnTo>
                    <a:pt x="256716" y="196819"/>
                  </a:lnTo>
                  <a:lnTo>
                    <a:pt x="260986" y="192018"/>
                  </a:lnTo>
                  <a:lnTo>
                    <a:pt x="265255" y="187218"/>
                  </a:lnTo>
                  <a:lnTo>
                    <a:pt x="271126" y="183484"/>
                  </a:lnTo>
                  <a:lnTo>
                    <a:pt x="273795" y="181884"/>
                  </a:lnTo>
                  <a:lnTo>
                    <a:pt x="276997" y="180817"/>
                  </a:lnTo>
                  <a:lnTo>
                    <a:pt x="280199" y="179751"/>
                  </a:lnTo>
                  <a:lnTo>
                    <a:pt x="284469" y="179751"/>
                  </a:lnTo>
                  <a:lnTo>
                    <a:pt x="287671" y="179751"/>
                  </a:lnTo>
                  <a:lnTo>
                    <a:pt x="290340" y="180817"/>
                  </a:lnTo>
                  <a:lnTo>
                    <a:pt x="292475" y="181884"/>
                  </a:lnTo>
                  <a:lnTo>
                    <a:pt x="294610" y="183484"/>
                  </a:lnTo>
                  <a:lnTo>
                    <a:pt x="298345" y="188285"/>
                  </a:lnTo>
                  <a:lnTo>
                    <a:pt x="301014" y="194152"/>
                  </a:lnTo>
                  <a:lnTo>
                    <a:pt x="305284" y="209087"/>
                  </a:lnTo>
                  <a:lnTo>
                    <a:pt x="309020" y="226155"/>
                  </a:lnTo>
                  <a:lnTo>
                    <a:pt x="311155" y="234689"/>
                  </a:lnTo>
                  <a:lnTo>
                    <a:pt x="313289" y="243223"/>
                  </a:lnTo>
                  <a:lnTo>
                    <a:pt x="315424" y="251224"/>
                  </a:lnTo>
                  <a:lnTo>
                    <a:pt x="318627" y="258158"/>
                  </a:lnTo>
                  <a:lnTo>
                    <a:pt x="320761" y="261892"/>
                  </a:lnTo>
                  <a:lnTo>
                    <a:pt x="322896" y="264559"/>
                  </a:lnTo>
                  <a:lnTo>
                    <a:pt x="326099" y="266692"/>
                  </a:lnTo>
                  <a:lnTo>
                    <a:pt x="328233" y="268826"/>
                  </a:lnTo>
                  <a:lnTo>
                    <a:pt x="331436" y="270959"/>
                  </a:lnTo>
                  <a:lnTo>
                    <a:pt x="334638" y="271493"/>
                  </a:lnTo>
                  <a:lnTo>
                    <a:pt x="338908" y="272559"/>
                  </a:lnTo>
                  <a:lnTo>
                    <a:pt x="342110" y="273093"/>
                  </a:lnTo>
                  <a:lnTo>
                    <a:pt x="345846" y="272559"/>
                  </a:lnTo>
                  <a:lnTo>
                    <a:pt x="348514" y="271493"/>
                  </a:lnTo>
                  <a:lnTo>
                    <a:pt x="352250" y="270959"/>
                  </a:lnTo>
                  <a:lnTo>
                    <a:pt x="354919" y="269359"/>
                  </a:lnTo>
                  <a:lnTo>
                    <a:pt x="362391" y="265092"/>
                  </a:lnTo>
                  <a:lnTo>
                    <a:pt x="369329" y="260825"/>
                  </a:lnTo>
                  <a:lnTo>
                    <a:pt x="381605" y="251224"/>
                  </a:lnTo>
                  <a:lnTo>
                    <a:pt x="390678" y="243757"/>
                  </a:lnTo>
                  <a:lnTo>
                    <a:pt x="397616" y="241090"/>
                  </a:lnTo>
                  <a:lnTo>
                    <a:pt x="405622" y="238423"/>
                  </a:lnTo>
                  <a:lnTo>
                    <a:pt x="414161" y="236823"/>
                  </a:lnTo>
                  <a:lnTo>
                    <a:pt x="423234" y="235222"/>
                  </a:lnTo>
                  <a:lnTo>
                    <a:pt x="441914" y="233089"/>
                  </a:lnTo>
                  <a:lnTo>
                    <a:pt x="460060" y="230955"/>
                  </a:lnTo>
                  <a:lnTo>
                    <a:pt x="468600" y="229889"/>
                  </a:lnTo>
                  <a:lnTo>
                    <a:pt x="476606" y="226688"/>
                  </a:lnTo>
                  <a:lnTo>
                    <a:pt x="483544" y="224021"/>
                  </a:lnTo>
                  <a:lnTo>
                    <a:pt x="489948" y="219754"/>
                  </a:lnTo>
                  <a:lnTo>
                    <a:pt x="493151" y="217087"/>
                  </a:lnTo>
                  <a:lnTo>
                    <a:pt x="495819" y="213887"/>
                  </a:lnTo>
                  <a:lnTo>
                    <a:pt x="497954" y="211220"/>
                  </a:lnTo>
                  <a:lnTo>
                    <a:pt x="499555" y="207486"/>
                  </a:lnTo>
                  <a:lnTo>
                    <a:pt x="500623" y="203219"/>
                  </a:lnTo>
                  <a:lnTo>
                    <a:pt x="502224" y="198952"/>
                  </a:lnTo>
                  <a:lnTo>
                    <a:pt x="502758" y="194685"/>
                  </a:lnTo>
                  <a:lnTo>
                    <a:pt x="502758" y="189351"/>
                  </a:lnTo>
                  <a:lnTo>
                    <a:pt x="502758" y="179217"/>
                  </a:lnTo>
                  <a:lnTo>
                    <a:pt x="502758" y="170683"/>
                  </a:lnTo>
                  <a:lnTo>
                    <a:pt x="502758" y="164282"/>
                  </a:lnTo>
                  <a:lnTo>
                    <a:pt x="502758" y="157348"/>
                  </a:lnTo>
                  <a:lnTo>
                    <a:pt x="503825" y="144547"/>
                  </a:lnTo>
                  <a:lnTo>
                    <a:pt x="505960" y="132813"/>
                  </a:lnTo>
                  <a:lnTo>
                    <a:pt x="508628" y="121612"/>
                  </a:lnTo>
                  <a:lnTo>
                    <a:pt x="512364" y="111477"/>
                  </a:lnTo>
                  <a:lnTo>
                    <a:pt x="520904" y="91209"/>
                  </a:lnTo>
                  <a:lnTo>
                    <a:pt x="528376" y="70407"/>
                  </a:lnTo>
                  <a:lnTo>
                    <a:pt x="531578" y="51738"/>
                  </a:lnTo>
                  <a:lnTo>
                    <a:pt x="533713" y="34137"/>
                  </a:lnTo>
                  <a:lnTo>
                    <a:pt x="534247" y="26136"/>
                  </a:lnTo>
                  <a:lnTo>
                    <a:pt x="536381" y="18135"/>
                  </a:lnTo>
                  <a:lnTo>
                    <a:pt x="537983" y="14401"/>
                  </a:lnTo>
                  <a:lnTo>
                    <a:pt x="540117" y="10668"/>
                  </a:lnTo>
                  <a:lnTo>
                    <a:pt x="542252" y="6401"/>
                  </a:lnTo>
                  <a:lnTo>
                    <a:pt x="544921" y="3200"/>
                  </a:lnTo>
                  <a:lnTo>
                    <a:pt x="551325" y="8001"/>
                  </a:lnTo>
                  <a:lnTo>
                    <a:pt x="556129" y="12268"/>
                  </a:lnTo>
                  <a:lnTo>
                    <a:pt x="559331" y="13868"/>
                  </a:lnTo>
                  <a:lnTo>
                    <a:pt x="562533" y="14935"/>
                  </a:lnTo>
                  <a:lnTo>
                    <a:pt x="566269" y="16002"/>
                  </a:lnTo>
                  <a:lnTo>
                    <a:pt x="570539" y="16002"/>
                  </a:lnTo>
                  <a:lnTo>
                    <a:pt x="577477" y="14935"/>
                  </a:lnTo>
                  <a:lnTo>
                    <a:pt x="583348" y="13868"/>
                  </a:lnTo>
                  <a:lnTo>
                    <a:pt x="589219" y="10668"/>
                  </a:lnTo>
                  <a:lnTo>
                    <a:pt x="594556" y="8001"/>
                  </a:lnTo>
                  <a:lnTo>
                    <a:pt x="600961" y="5334"/>
                  </a:lnTo>
                  <a:lnTo>
                    <a:pt x="607365" y="2134"/>
                  </a:lnTo>
                  <a:lnTo>
                    <a:pt x="613770" y="106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4" name="Freeform 92"/>
            <p:cNvSpPr/>
            <p:nvPr/>
          </p:nvSpPr>
          <p:spPr bwMode="auto">
            <a:xfrm>
              <a:off x="7613715" y="2302603"/>
              <a:ext cx="45458" cy="50703"/>
            </a:xfrm>
            <a:custGeom>
              <a:avLst/>
              <a:gdLst>
                <a:gd name="T0" fmla="*/ 72 w 84"/>
                <a:gd name="T1" fmla="*/ 42 h 97"/>
                <a:gd name="T2" fmla="*/ 67 w 84"/>
                <a:gd name="T3" fmla="*/ 41 h 97"/>
                <a:gd name="T4" fmla="*/ 63 w 84"/>
                <a:gd name="T5" fmla="*/ 38 h 97"/>
                <a:gd name="T6" fmla="*/ 60 w 84"/>
                <a:gd name="T7" fmla="*/ 34 h 97"/>
                <a:gd name="T8" fmla="*/ 59 w 84"/>
                <a:gd name="T9" fmla="*/ 27 h 97"/>
                <a:gd name="T10" fmla="*/ 59 w 84"/>
                <a:gd name="T11" fmla="*/ 14 h 97"/>
                <a:gd name="T12" fmla="*/ 60 w 84"/>
                <a:gd name="T13" fmla="*/ 0 h 97"/>
                <a:gd name="T14" fmla="*/ 52 w 84"/>
                <a:gd name="T15" fmla="*/ 3 h 97"/>
                <a:gd name="T16" fmla="*/ 43 w 84"/>
                <a:gd name="T17" fmla="*/ 7 h 97"/>
                <a:gd name="T18" fmla="*/ 33 w 84"/>
                <a:gd name="T19" fmla="*/ 13 h 97"/>
                <a:gd name="T20" fmla="*/ 23 w 84"/>
                <a:gd name="T21" fmla="*/ 21 h 97"/>
                <a:gd name="T22" fmla="*/ 13 w 84"/>
                <a:gd name="T23" fmla="*/ 27 h 97"/>
                <a:gd name="T24" fmla="*/ 7 w 84"/>
                <a:gd name="T25" fmla="*/ 37 h 97"/>
                <a:gd name="T26" fmla="*/ 4 w 84"/>
                <a:gd name="T27" fmla="*/ 41 h 97"/>
                <a:gd name="T28" fmla="*/ 1 w 84"/>
                <a:gd name="T29" fmla="*/ 45 h 97"/>
                <a:gd name="T30" fmla="*/ 0 w 84"/>
                <a:gd name="T31" fmla="*/ 50 h 97"/>
                <a:gd name="T32" fmla="*/ 0 w 84"/>
                <a:gd name="T33" fmla="*/ 54 h 97"/>
                <a:gd name="T34" fmla="*/ 0 w 84"/>
                <a:gd name="T35" fmla="*/ 61 h 97"/>
                <a:gd name="T36" fmla="*/ 1 w 84"/>
                <a:gd name="T37" fmla="*/ 66 h 97"/>
                <a:gd name="T38" fmla="*/ 4 w 84"/>
                <a:gd name="T39" fmla="*/ 71 h 97"/>
                <a:gd name="T40" fmla="*/ 8 w 84"/>
                <a:gd name="T41" fmla="*/ 75 h 97"/>
                <a:gd name="T42" fmla="*/ 12 w 84"/>
                <a:gd name="T43" fmla="*/ 79 h 97"/>
                <a:gd name="T44" fmla="*/ 17 w 84"/>
                <a:gd name="T45" fmla="*/ 83 h 97"/>
                <a:gd name="T46" fmla="*/ 23 w 84"/>
                <a:gd name="T47" fmla="*/ 86 h 97"/>
                <a:gd name="T48" fmla="*/ 28 w 84"/>
                <a:gd name="T49" fmla="*/ 89 h 97"/>
                <a:gd name="T50" fmla="*/ 41 w 84"/>
                <a:gd name="T51" fmla="*/ 93 h 97"/>
                <a:gd name="T52" fmla="*/ 56 w 84"/>
                <a:gd name="T53" fmla="*/ 95 h 97"/>
                <a:gd name="T54" fmla="*/ 71 w 84"/>
                <a:gd name="T55" fmla="*/ 95 h 97"/>
                <a:gd name="T56" fmla="*/ 84 w 84"/>
                <a:gd name="T57" fmla="*/ 97 h 97"/>
                <a:gd name="T58" fmla="*/ 84 w 84"/>
                <a:gd name="T59" fmla="*/ 61 h 97"/>
                <a:gd name="T60" fmla="*/ 79 w 84"/>
                <a:gd name="T61" fmla="*/ 51 h 97"/>
                <a:gd name="T62" fmla="*/ 72 w 84"/>
                <a:gd name="T63" fmla="*/ 42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4"/>
                <a:gd name="T97" fmla="*/ 0 h 97"/>
                <a:gd name="T98" fmla="*/ 84 w 84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4" h="97" extrusionOk="0">
                  <a:moveTo>
                    <a:pt x="72" y="42"/>
                  </a:moveTo>
                  <a:lnTo>
                    <a:pt x="67" y="41"/>
                  </a:lnTo>
                  <a:lnTo>
                    <a:pt x="63" y="38"/>
                  </a:lnTo>
                  <a:lnTo>
                    <a:pt x="60" y="34"/>
                  </a:lnTo>
                  <a:lnTo>
                    <a:pt x="59" y="27"/>
                  </a:lnTo>
                  <a:lnTo>
                    <a:pt x="59" y="14"/>
                  </a:lnTo>
                  <a:lnTo>
                    <a:pt x="60" y="0"/>
                  </a:lnTo>
                  <a:lnTo>
                    <a:pt x="52" y="3"/>
                  </a:lnTo>
                  <a:lnTo>
                    <a:pt x="43" y="7"/>
                  </a:lnTo>
                  <a:lnTo>
                    <a:pt x="33" y="13"/>
                  </a:lnTo>
                  <a:lnTo>
                    <a:pt x="23" y="21"/>
                  </a:lnTo>
                  <a:lnTo>
                    <a:pt x="13" y="27"/>
                  </a:lnTo>
                  <a:lnTo>
                    <a:pt x="7" y="37"/>
                  </a:lnTo>
                  <a:lnTo>
                    <a:pt x="4" y="41"/>
                  </a:lnTo>
                  <a:lnTo>
                    <a:pt x="1" y="45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0" y="61"/>
                  </a:lnTo>
                  <a:lnTo>
                    <a:pt x="1" y="66"/>
                  </a:lnTo>
                  <a:lnTo>
                    <a:pt x="4" y="71"/>
                  </a:lnTo>
                  <a:lnTo>
                    <a:pt x="8" y="75"/>
                  </a:lnTo>
                  <a:lnTo>
                    <a:pt x="12" y="79"/>
                  </a:lnTo>
                  <a:lnTo>
                    <a:pt x="17" y="83"/>
                  </a:lnTo>
                  <a:lnTo>
                    <a:pt x="23" y="86"/>
                  </a:lnTo>
                  <a:lnTo>
                    <a:pt x="28" y="89"/>
                  </a:lnTo>
                  <a:lnTo>
                    <a:pt x="41" y="93"/>
                  </a:lnTo>
                  <a:lnTo>
                    <a:pt x="56" y="95"/>
                  </a:lnTo>
                  <a:lnTo>
                    <a:pt x="71" y="95"/>
                  </a:lnTo>
                  <a:lnTo>
                    <a:pt x="84" y="97"/>
                  </a:lnTo>
                  <a:lnTo>
                    <a:pt x="84" y="61"/>
                  </a:lnTo>
                  <a:lnTo>
                    <a:pt x="79" y="51"/>
                  </a:lnTo>
                  <a:lnTo>
                    <a:pt x="72" y="4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5" name="Freeform 93"/>
            <p:cNvSpPr/>
            <p:nvPr/>
          </p:nvSpPr>
          <p:spPr bwMode="auto">
            <a:xfrm>
              <a:off x="9811416" y="1493109"/>
              <a:ext cx="31471" cy="43709"/>
            </a:xfrm>
            <a:custGeom>
              <a:avLst/>
              <a:gdLst>
                <a:gd name="T0" fmla="*/ 48 w 60"/>
                <a:gd name="T1" fmla="*/ 0 h 84"/>
                <a:gd name="T2" fmla="*/ 30 w 60"/>
                <a:gd name="T3" fmla="*/ 0 h 84"/>
                <a:gd name="T4" fmla="*/ 19 w 60"/>
                <a:gd name="T5" fmla="*/ 0 h 84"/>
                <a:gd name="T6" fmla="*/ 14 w 60"/>
                <a:gd name="T7" fmla="*/ 1 h 84"/>
                <a:gd name="T8" fmla="*/ 7 w 60"/>
                <a:gd name="T9" fmla="*/ 4 h 84"/>
                <a:gd name="T10" fmla="*/ 4 w 60"/>
                <a:gd name="T11" fmla="*/ 7 h 84"/>
                <a:gd name="T12" fmla="*/ 3 w 60"/>
                <a:gd name="T13" fmla="*/ 9 h 84"/>
                <a:gd name="T14" fmla="*/ 2 w 60"/>
                <a:gd name="T15" fmla="*/ 13 h 84"/>
                <a:gd name="T16" fmla="*/ 0 w 60"/>
                <a:gd name="T17" fmla="*/ 17 h 84"/>
                <a:gd name="T18" fmla="*/ 2 w 60"/>
                <a:gd name="T19" fmla="*/ 25 h 84"/>
                <a:gd name="T20" fmla="*/ 4 w 60"/>
                <a:gd name="T21" fmla="*/ 36 h 84"/>
                <a:gd name="T22" fmla="*/ 7 w 60"/>
                <a:gd name="T23" fmla="*/ 47 h 84"/>
                <a:gd name="T24" fmla="*/ 12 w 60"/>
                <a:gd name="T25" fmla="*/ 57 h 84"/>
                <a:gd name="T26" fmla="*/ 19 w 60"/>
                <a:gd name="T27" fmla="*/ 68 h 84"/>
                <a:gd name="T28" fmla="*/ 26 w 60"/>
                <a:gd name="T29" fmla="*/ 76 h 84"/>
                <a:gd name="T30" fmla="*/ 30 w 60"/>
                <a:gd name="T31" fmla="*/ 80 h 84"/>
                <a:gd name="T32" fmla="*/ 34 w 60"/>
                <a:gd name="T33" fmla="*/ 81 h 84"/>
                <a:gd name="T34" fmla="*/ 38 w 60"/>
                <a:gd name="T35" fmla="*/ 84 h 84"/>
                <a:gd name="T36" fmla="*/ 43 w 60"/>
                <a:gd name="T37" fmla="*/ 84 h 84"/>
                <a:gd name="T38" fmla="*/ 47 w 60"/>
                <a:gd name="T39" fmla="*/ 83 h 84"/>
                <a:gd name="T40" fmla="*/ 51 w 60"/>
                <a:gd name="T41" fmla="*/ 80 h 84"/>
                <a:gd name="T42" fmla="*/ 54 w 60"/>
                <a:gd name="T43" fmla="*/ 76 h 84"/>
                <a:gd name="T44" fmla="*/ 56 w 60"/>
                <a:gd name="T45" fmla="*/ 71 h 84"/>
                <a:gd name="T46" fmla="*/ 59 w 60"/>
                <a:gd name="T47" fmla="*/ 61 h 84"/>
                <a:gd name="T48" fmla="*/ 60 w 60"/>
                <a:gd name="T49" fmla="*/ 53 h 84"/>
                <a:gd name="T50" fmla="*/ 60 w 60"/>
                <a:gd name="T51" fmla="*/ 43 h 84"/>
                <a:gd name="T52" fmla="*/ 56 w 60"/>
                <a:gd name="T53" fmla="*/ 33 h 84"/>
                <a:gd name="T54" fmla="*/ 54 w 60"/>
                <a:gd name="T55" fmla="*/ 27 h 84"/>
                <a:gd name="T56" fmla="*/ 48 w 60"/>
                <a:gd name="T57" fmla="*/ 17 h 84"/>
                <a:gd name="T58" fmla="*/ 48 w 60"/>
                <a:gd name="T59" fmla="*/ 0 h 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0"/>
                <a:gd name="T91" fmla="*/ 0 h 84"/>
                <a:gd name="T92" fmla="*/ 60 w 60"/>
                <a:gd name="T93" fmla="*/ 84 h 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0" h="84" extrusionOk="0">
                  <a:moveTo>
                    <a:pt x="48" y="0"/>
                  </a:moveTo>
                  <a:lnTo>
                    <a:pt x="30" y="0"/>
                  </a:lnTo>
                  <a:lnTo>
                    <a:pt x="19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4" y="7"/>
                  </a:lnTo>
                  <a:lnTo>
                    <a:pt x="3" y="9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5"/>
                  </a:lnTo>
                  <a:lnTo>
                    <a:pt x="4" y="36"/>
                  </a:lnTo>
                  <a:lnTo>
                    <a:pt x="7" y="47"/>
                  </a:lnTo>
                  <a:lnTo>
                    <a:pt x="12" y="57"/>
                  </a:lnTo>
                  <a:lnTo>
                    <a:pt x="19" y="68"/>
                  </a:lnTo>
                  <a:lnTo>
                    <a:pt x="26" y="76"/>
                  </a:lnTo>
                  <a:lnTo>
                    <a:pt x="30" y="80"/>
                  </a:lnTo>
                  <a:lnTo>
                    <a:pt x="34" y="81"/>
                  </a:lnTo>
                  <a:lnTo>
                    <a:pt x="38" y="84"/>
                  </a:lnTo>
                  <a:lnTo>
                    <a:pt x="43" y="84"/>
                  </a:lnTo>
                  <a:lnTo>
                    <a:pt x="47" y="83"/>
                  </a:lnTo>
                  <a:lnTo>
                    <a:pt x="51" y="80"/>
                  </a:lnTo>
                  <a:lnTo>
                    <a:pt x="54" y="76"/>
                  </a:lnTo>
                  <a:lnTo>
                    <a:pt x="56" y="71"/>
                  </a:lnTo>
                  <a:lnTo>
                    <a:pt x="59" y="61"/>
                  </a:lnTo>
                  <a:lnTo>
                    <a:pt x="60" y="53"/>
                  </a:lnTo>
                  <a:lnTo>
                    <a:pt x="60" y="43"/>
                  </a:lnTo>
                  <a:lnTo>
                    <a:pt x="56" y="33"/>
                  </a:lnTo>
                  <a:lnTo>
                    <a:pt x="54" y="27"/>
                  </a:lnTo>
                  <a:lnTo>
                    <a:pt x="48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6" name="Freeform 94"/>
            <p:cNvSpPr/>
            <p:nvPr/>
          </p:nvSpPr>
          <p:spPr bwMode="auto">
            <a:xfrm>
              <a:off x="9543916" y="1433664"/>
              <a:ext cx="38464" cy="59445"/>
            </a:xfrm>
            <a:custGeom>
              <a:avLst/>
              <a:gdLst>
                <a:gd name="T0" fmla="*/ 60 w 72"/>
                <a:gd name="T1" fmla="*/ 49 h 109"/>
                <a:gd name="T2" fmla="*/ 58 w 72"/>
                <a:gd name="T3" fmla="*/ 42 h 109"/>
                <a:gd name="T4" fmla="*/ 55 w 72"/>
                <a:gd name="T5" fmla="*/ 30 h 109"/>
                <a:gd name="T6" fmla="*/ 51 w 72"/>
                <a:gd name="T7" fmla="*/ 26 h 109"/>
                <a:gd name="T8" fmla="*/ 46 w 72"/>
                <a:gd name="T9" fmla="*/ 21 h 109"/>
                <a:gd name="T10" fmla="*/ 39 w 72"/>
                <a:gd name="T11" fmla="*/ 17 h 109"/>
                <a:gd name="T12" fmla="*/ 32 w 72"/>
                <a:gd name="T13" fmla="*/ 13 h 109"/>
                <a:gd name="T14" fmla="*/ 16 w 72"/>
                <a:gd name="T15" fmla="*/ 6 h 109"/>
                <a:gd name="T16" fmla="*/ 0 w 72"/>
                <a:gd name="T17" fmla="*/ 0 h 109"/>
                <a:gd name="T18" fmla="*/ 0 w 72"/>
                <a:gd name="T19" fmla="*/ 9 h 109"/>
                <a:gd name="T20" fmla="*/ 0 w 72"/>
                <a:gd name="T21" fmla="*/ 18 h 109"/>
                <a:gd name="T22" fmla="*/ 2 w 72"/>
                <a:gd name="T23" fmla="*/ 28 h 109"/>
                <a:gd name="T24" fmla="*/ 7 w 72"/>
                <a:gd name="T25" fmla="*/ 40 h 109"/>
                <a:gd name="T26" fmla="*/ 15 w 72"/>
                <a:gd name="T27" fmla="*/ 54 h 109"/>
                <a:gd name="T28" fmla="*/ 23 w 72"/>
                <a:gd name="T29" fmla="*/ 70 h 109"/>
                <a:gd name="T30" fmla="*/ 32 w 72"/>
                <a:gd name="T31" fmla="*/ 85 h 109"/>
                <a:gd name="T32" fmla="*/ 42 w 72"/>
                <a:gd name="T33" fmla="*/ 97 h 109"/>
                <a:gd name="T34" fmla="*/ 46 w 72"/>
                <a:gd name="T35" fmla="*/ 102 h 109"/>
                <a:gd name="T36" fmla="*/ 48 w 72"/>
                <a:gd name="T37" fmla="*/ 105 h 109"/>
                <a:gd name="T38" fmla="*/ 52 w 72"/>
                <a:gd name="T39" fmla="*/ 108 h 109"/>
                <a:gd name="T40" fmla="*/ 55 w 72"/>
                <a:gd name="T41" fmla="*/ 109 h 109"/>
                <a:gd name="T42" fmla="*/ 60 w 72"/>
                <a:gd name="T43" fmla="*/ 108 h 109"/>
                <a:gd name="T44" fmla="*/ 66 w 72"/>
                <a:gd name="T45" fmla="*/ 106 h 109"/>
                <a:gd name="T46" fmla="*/ 68 w 72"/>
                <a:gd name="T47" fmla="*/ 102 h 109"/>
                <a:gd name="T48" fmla="*/ 71 w 72"/>
                <a:gd name="T49" fmla="*/ 98 h 109"/>
                <a:gd name="T50" fmla="*/ 72 w 72"/>
                <a:gd name="T51" fmla="*/ 90 h 109"/>
                <a:gd name="T52" fmla="*/ 72 w 72"/>
                <a:gd name="T53" fmla="*/ 85 h 109"/>
                <a:gd name="T54" fmla="*/ 72 w 72"/>
                <a:gd name="T55" fmla="*/ 77 h 109"/>
                <a:gd name="T56" fmla="*/ 70 w 72"/>
                <a:gd name="T57" fmla="*/ 64 h 109"/>
                <a:gd name="T58" fmla="*/ 67 w 72"/>
                <a:gd name="T59" fmla="*/ 58 h 109"/>
                <a:gd name="T60" fmla="*/ 66 w 72"/>
                <a:gd name="T61" fmla="*/ 53 h 109"/>
                <a:gd name="T62" fmla="*/ 63 w 72"/>
                <a:gd name="T63" fmla="*/ 50 h 109"/>
                <a:gd name="T64" fmla="*/ 60 w 72"/>
                <a:gd name="T65" fmla="*/ 49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2"/>
                <a:gd name="T100" fmla="*/ 0 h 109"/>
                <a:gd name="T101" fmla="*/ 72 w 72"/>
                <a:gd name="T102" fmla="*/ 109 h 1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2" h="109" extrusionOk="0">
                  <a:moveTo>
                    <a:pt x="60" y="49"/>
                  </a:moveTo>
                  <a:lnTo>
                    <a:pt x="58" y="42"/>
                  </a:lnTo>
                  <a:lnTo>
                    <a:pt x="55" y="30"/>
                  </a:lnTo>
                  <a:lnTo>
                    <a:pt x="51" y="26"/>
                  </a:lnTo>
                  <a:lnTo>
                    <a:pt x="46" y="21"/>
                  </a:lnTo>
                  <a:lnTo>
                    <a:pt x="39" y="17"/>
                  </a:lnTo>
                  <a:lnTo>
                    <a:pt x="32" y="13"/>
                  </a:lnTo>
                  <a:lnTo>
                    <a:pt x="16" y="6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8"/>
                  </a:lnTo>
                  <a:lnTo>
                    <a:pt x="2" y="28"/>
                  </a:lnTo>
                  <a:lnTo>
                    <a:pt x="7" y="40"/>
                  </a:lnTo>
                  <a:lnTo>
                    <a:pt x="15" y="54"/>
                  </a:lnTo>
                  <a:lnTo>
                    <a:pt x="23" y="70"/>
                  </a:lnTo>
                  <a:lnTo>
                    <a:pt x="32" y="85"/>
                  </a:lnTo>
                  <a:lnTo>
                    <a:pt x="42" y="97"/>
                  </a:lnTo>
                  <a:lnTo>
                    <a:pt x="46" y="102"/>
                  </a:lnTo>
                  <a:lnTo>
                    <a:pt x="48" y="105"/>
                  </a:lnTo>
                  <a:lnTo>
                    <a:pt x="52" y="108"/>
                  </a:lnTo>
                  <a:lnTo>
                    <a:pt x="55" y="109"/>
                  </a:lnTo>
                  <a:lnTo>
                    <a:pt x="60" y="108"/>
                  </a:lnTo>
                  <a:lnTo>
                    <a:pt x="66" y="106"/>
                  </a:lnTo>
                  <a:lnTo>
                    <a:pt x="68" y="102"/>
                  </a:lnTo>
                  <a:lnTo>
                    <a:pt x="71" y="98"/>
                  </a:lnTo>
                  <a:lnTo>
                    <a:pt x="72" y="90"/>
                  </a:lnTo>
                  <a:lnTo>
                    <a:pt x="72" y="85"/>
                  </a:lnTo>
                  <a:lnTo>
                    <a:pt x="72" y="77"/>
                  </a:lnTo>
                  <a:lnTo>
                    <a:pt x="70" y="64"/>
                  </a:lnTo>
                  <a:lnTo>
                    <a:pt x="67" y="58"/>
                  </a:lnTo>
                  <a:lnTo>
                    <a:pt x="66" y="53"/>
                  </a:lnTo>
                  <a:lnTo>
                    <a:pt x="63" y="50"/>
                  </a:lnTo>
                  <a:lnTo>
                    <a:pt x="60" y="4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7" name="Freeform 95"/>
            <p:cNvSpPr/>
            <p:nvPr/>
          </p:nvSpPr>
          <p:spPr bwMode="auto">
            <a:xfrm>
              <a:off x="4746388" y="1896982"/>
              <a:ext cx="666128" cy="842714"/>
            </a:xfrm>
            <a:custGeom>
              <a:avLst/>
              <a:gdLst>
                <a:gd name="T0" fmla="*/ 705 w 1247"/>
                <a:gd name="T1" fmla="*/ 1555 h 1578"/>
                <a:gd name="T2" fmla="*/ 669 w 1247"/>
                <a:gd name="T3" fmla="*/ 1494 h 1578"/>
                <a:gd name="T4" fmla="*/ 618 w 1247"/>
                <a:gd name="T5" fmla="*/ 1478 h 1578"/>
                <a:gd name="T6" fmla="*/ 524 w 1247"/>
                <a:gd name="T7" fmla="*/ 1471 h 1578"/>
                <a:gd name="T8" fmla="*/ 472 w 1247"/>
                <a:gd name="T9" fmla="*/ 1437 h 1578"/>
                <a:gd name="T10" fmla="*/ 388 w 1247"/>
                <a:gd name="T11" fmla="*/ 1336 h 1578"/>
                <a:gd name="T12" fmla="*/ 319 w 1247"/>
                <a:gd name="T13" fmla="*/ 1270 h 1578"/>
                <a:gd name="T14" fmla="*/ 307 w 1247"/>
                <a:gd name="T15" fmla="*/ 1333 h 1578"/>
                <a:gd name="T16" fmla="*/ 252 w 1247"/>
                <a:gd name="T17" fmla="*/ 1332 h 1578"/>
                <a:gd name="T18" fmla="*/ 159 w 1247"/>
                <a:gd name="T19" fmla="*/ 1297 h 1578"/>
                <a:gd name="T20" fmla="*/ 120 w 1247"/>
                <a:gd name="T21" fmla="*/ 1253 h 1578"/>
                <a:gd name="T22" fmla="*/ 101 w 1247"/>
                <a:gd name="T23" fmla="*/ 1166 h 1578"/>
                <a:gd name="T24" fmla="*/ 59 w 1247"/>
                <a:gd name="T25" fmla="*/ 1060 h 1578"/>
                <a:gd name="T26" fmla="*/ 13 w 1247"/>
                <a:gd name="T27" fmla="*/ 948 h 1578"/>
                <a:gd name="T28" fmla="*/ 0 w 1247"/>
                <a:gd name="T29" fmla="*/ 856 h 1578"/>
                <a:gd name="T30" fmla="*/ 223 w 1247"/>
                <a:gd name="T31" fmla="*/ 842 h 1578"/>
                <a:gd name="T32" fmla="*/ 427 w 1247"/>
                <a:gd name="T33" fmla="*/ 813 h 1578"/>
                <a:gd name="T34" fmla="*/ 456 w 1247"/>
                <a:gd name="T35" fmla="*/ 792 h 1578"/>
                <a:gd name="T36" fmla="*/ 481 w 1247"/>
                <a:gd name="T37" fmla="*/ 717 h 1578"/>
                <a:gd name="T38" fmla="*/ 485 w 1247"/>
                <a:gd name="T39" fmla="*/ 571 h 1578"/>
                <a:gd name="T40" fmla="*/ 562 w 1247"/>
                <a:gd name="T41" fmla="*/ 524 h 1578"/>
                <a:gd name="T42" fmla="*/ 601 w 1247"/>
                <a:gd name="T43" fmla="*/ 488 h 1578"/>
                <a:gd name="T44" fmla="*/ 614 w 1247"/>
                <a:gd name="T45" fmla="*/ 392 h 1578"/>
                <a:gd name="T46" fmla="*/ 665 w 1247"/>
                <a:gd name="T47" fmla="*/ 377 h 1578"/>
                <a:gd name="T48" fmla="*/ 684 w 1247"/>
                <a:gd name="T49" fmla="*/ 333 h 1578"/>
                <a:gd name="T50" fmla="*/ 700 w 1247"/>
                <a:gd name="T51" fmla="*/ 264 h 1578"/>
                <a:gd name="T52" fmla="*/ 742 w 1247"/>
                <a:gd name="T53" fmla="*/ 237 h 1578"/>
                <a:gd name="T54" fmla="*/ 766 w 1247"/>
                <a:gd name="T55" fmla="*/ 187 h 1578"/>
                <a:gd name="T56" fmla="*/ 814 w 1247"/>
                <a:gd name="T57" fmla="*/ 183 h 1578"/>
                <a:gd name="T58" fmla="*/ 886 w 1247"/>
                <a:gd name="T59" fmla="*/ 146 h 1578"/>
                <a:gd name="T60" fmla="*/ 938 w 1247"/>
                <a:gd name="T61" fmla="*/ 72 h 1578"/>
                <a:gd name="T62" fmla="*/ 1025 w 1247"/>
                <a:gd name="T63" fmla="*/ 35 h 1578"/>
                <a:gd name="T64" fmla="*/ 1108 w 1247"/>
                <a:gd name="T65" fmla="*/ 115 h 1578"/>
                <a:gd name="T66" fmla="*/ 1132 w 1247"/>
                <a:gd name="T67" fmla="*/ 168 h 1578"/>
                <a:gd name="T68" fmla="*/ 1132 w 1247"/>
                <a:gd name="T69" fmla="*/ 235 h 1578"/>
                <a:gd name="T70" fmla="*/ 1146 w 1247"/>
                <a:gd name="T71" fmla="*/ 260 h 1578"/>
                <a:gd name="T72" fmla="*/ 1201 w 1247"/>
                <a:gd name="T73" fmla="*/ 271 h 1578"/>
                <a:gd name="T74" fmla="*/ 1247 w 1247"/>
                <a:gd name="T75" fmla="*/ 423 h 1578"/>
                <a:gd name="T76" fmla="*/ 1237 w 1247"/>
                <a:gd name="T77" fmla="*/ 509 h 1578"/>
                <a:gd name="T78" fmla="*/ 1213 w 1247"/>
                <a:gd name="T79" fmla="*/ 552 h 1578"/>
                <a:gd name="T80" fmla="*/ 1168 w 1247"/>
                <a:gd name="T81" fmla="*/ 589 h 1578"/>
                <a:gd name="T82" fmla="*/ 1054 w 1247"/>
                <a:gd name="T83" fmla="*/ 728 h 1578"/>
                <a:gd name="T84" fmla="*/ 1028 w 1247"/>
                <a:gd name="T85" fmla="*/ 801 h 1578"/>
                <a:gd name="T86" fmla="*/ 1028 w 1247"/>
                <a:gd name="T87" fmla="*/ 888 h 1578"/>
                <a:gd name="T88" fmla="*/ 1029 w 1247"/>
                <a:gd name="T89" fmla="*/ 1042 h 1578"/>
                <a:gd name="T90" fmla="*/ 978 w 1247"/>
                <a:gd name="T91" fmla="*/ 1072 h 1578"/>
                <a:gd name="T92" fmla="*/ 938 w 1247"/>
                <a:gd name="T93" fmla="*/ 1042 h 1578"/>
                <a:gd name="T94" fmla="*/ 897 w 1247"/>
                <a:gd name="T95" fmla="*/ 1113 h 1578"/>
                <a:gd name="T96" fmla="*/ 844 w 1247"/>
                <a:gd name="T97" fmla="*/ 1230 h 1578"/>
                <a:gd name="T98" fmla="*/ 838 w 1247"/>
                <a:gd name="T99" fmla="*/ 1294 h 1578"/>
                <a:gd name="T100" fmla="*/ 861 w 1247"/>
                <a:gd name="T101" fmla="*/ 1316 h 1578"/>
                <a:gd name="T102" fmla="*/ 873 w 1247"/>
                <a:gd name="T103" fmla="*/ 1337 h 1578"/>
                <a:gd name="T104" fmla="*/ 860 w 1247"/>
                <a:gd name="T105" fmla="*/ 1367 h 1578"/>
                <a:gd name="T106" fmla="*/ 828 w 1247"/>
                <a:gd name="T107" fmla="*/ 1391 h 1578"/>
                <a:gd name="T108" fmla="*/ 814 w 1247"/>
                <a:gd name="T109" fmla="*/ 1443 h 1578"/>
                <a:gd name="T110" fmla="*/ 728 w 1247"/>
                <a:gd name="T111" fmla="*/ 1578 h 157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47"/>
                <a:gd name="T169" fmla="*/ 0 h 1578"/>
                <a:gd name="T170" fmla="*/ 1247 w 1247"/>
                <a:gd name="T171" fmla="*/ 1578 h 157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47" h="1578" extrusionOk="0">
                  <a:moveTo>
                    <a:pt x="722" y="1571"/>
                  </a:moveTo>
                  <a:lnTo>
                    <a:pt x="718" y="1569"/>
                  </a:lnTo>
                  <a:lnTo>
                    <a:pt x="713" y="1565"/>
                  </a:lnTo>
                  <a:lnTo>
                    <a:pt x="709" y="1561"/>
                  </a:lnTo>
                  <a:lnTo>
                    <a:pt x="705" y="1555"/>
                  </a:lnTo>
                  <a:lnTo>
                    <a:pt x="697" y="1543"/>
                  </a:lnTo>
                  <a:lnTo>
                    <a:pt x="690" y="1530"/>
                  </a:lnTo>
                  <a:lnTo>
                    <a:pt x="682" y="1517"/>
                  </a:lnTo>
                  <a:lnTo>
                    <a:pt x="676" y="1503"/>
                  </a:lnTo>
                  <a:lnTo>
                    <a:pt x="669" y="1494"/>
                  </a:lnTo>
                  <a:lnTo>
                    <a:pt x="662" y="1487"/>
                  </a:lnTo>
                  <a:lnTo>
                    <a:pt x="650" y="1483"/>
                  </a:lnTo>
                  <a:lnTo>
                    <a:pt x="640" y="1481"/>
                  </a:lnTo>
                  <a:lnTo>
                    <a:pt x="629" y="1479"/>
                  </a:lnTo>
                  <a:lnTo>
                    <a:pt x="618" y="1478"/>
                  </a:lnTo>
                  <a:lnTo>
                    <a:pt x="596" y="1477"/>
                  </a:lnTo>
                  <a:lnTo>
                    <a:pt x="576" y="1477"/>
                  </a:lnTo>
                  <a:lnTo>
                    <a:pt x="554" y="1477"/>
                  </a:lnTo>
                  <a:lnTo>
                    <a:pt x="534" y="1474"/>
                  </a:lnTo>
                  <a:lnTo>
                    <a:pt x="524" y="1471"/>
                  </a:lnTo>
                  <a:lnTo>
                    <a:pt x="513" y="1467"/>
                  </a:lnTo>
                  <a:lnTo>
                    <a:pt x="504" y="1463"/>
                  </a:lnTo>
                  <a:lnTo>
                    <a:pt x="493" y="1457"/>
                  </a:lnTo>
                  <a:lnTo>
                    <a:pt x="482" y="1447"/>
                  </a:lnTo>
                  <a:lnTo>
                    <a:pt x="472" y="1437"/>
                  </a:lnTo>
                  <a:lnTo>
                    <a:pt x="461" y="1426"/>
                  </a:lnTo>
                  <a:lnTo>
                    <a:pt x="450" y="1414"/>
                  </a:lnTo>
                  <a:lnTo>
                    <a:pt x="429" y="1389"/>
                  </a:lnTo>
                  <a:lnTo>
                    <a:pt x="408" y="1362"/>
                  </a:lnTo>
                  <a:lnTo>
                    <a:pt x="388" y="1336"/>
                  </a:lnTo>
                  <a:lnTo>
                    <a:pt x="365" y="1312"/>
                  </a:lnTo>
                  <a:lnTo>
                    <a:pt x="355" y="1300"/>
                  </a:lnTo>
                  <a:lnTo>
                    <a:pt x="343" y="1289"/>
                  </a:lnTo>
                  <a:lnTo>
                    <a:pt x="331" y="1280"/>
                  </a:lnTo>
                  <a:lnTo>
                    <a:pt x="319" y="1270"/>
                  </a:lnTo>
                  <a:lnTo>
                    <a:pt x="315" y="1292"/>
                  </a:lnTo>
                  <a:lnTo>
                    <a:pt x="312" y="1313"/>
                  </a:lnTo>
                  <a:lnTo>
                    <a:pt x="311" y="1322"/>
                  </a:lnTo>
                  <a:lnTo>
                    <a:pt x="308" y="1330"/>
                  </a:lnTo>
                  <a:lnTo>
                    <a:pt x="307" y="1333"/>
                  </a:lnTo>
                  <a:lnTo>
                    <a:pt x="305" y="1336"/>
                  </a:lnTo>
                  <a:lnTo>
                    <a:pt x="303" y="1337"/>
                  </a:lnTo>
                  <a:lnTo>
                    <a:pt x="301" y="1337"/>
                  </a:lnTo>
                  <a:lnTo>
                    <a:pt x="279" y="1336"/>
                  </a:lnTo>
                  <a:lnTo>
                    <a:pt x="252" y="1332"/>
                  </a:lnTo>
                  <a:lnTo>
                    <a:pt x="224" y="1325"/>
                  </a:lnTo>
                  <a:lnTo>
                    <a:pt x="197" y="1316"/>
                  </a:lnTo>
                  <a:lnTo>
                    <a:pt x="184" y="1309"/>
                  </a:lnTo>
                  <a:lnTo>
                    <a:pt x="171" y="1304"/>
                  </a:lnTo>
                  <a:lnTo>
                    <a:pt x="159" y="1297"/>
                  </a:lnTo>
                  <a:lnTo>
                    <a:pt x="148" y="1289"/>
                  </a:lnTo>
                  <a:lnTo>
                    <a:pt x="139" y="1281"/>
                  </a:lnTo>
                  <a:lnTo>
                    <a:pt x="131" y="1272"/>
                  </a:lnTo>
                  <a:lnTo>
                    <a:pt x="124" y="1262"/>
                  </a:lnTo>
                  <a:lnTo>
                    <a:pt x="120" y="1253"/>
                  </a:lnTo>
                  <a:lnTo>
                    <a:pt x="115" y="1236"/>
                  </a:lnTo>
                  <a:lnTo>
                    <a:pt x="111" y="1217"/>
                  </a:lnTo>
                  <a:lnTo>
                    <a:pt x="107" y="1201"/>
                  </a:lnTo>
                  <a:lnTo>
                    <a:pt x="104" y="1184"/>
                  </a:lnTo>
                  <a:lnTo>
                    <a:pt x="101" y="1166"/>
                  </a:lnTo>
                  <a:lnTo>
                    <a:pt x="97" y="1149"/>
                  </a:lnTo>
                  <a:lnTo>
                    <a:pt x="92" y="1132"/>
                  </a:lnTo>
                  <a:lnTo>
                    <a:pt x="84" y="1114"/>
                  </a:lnTo>
                  <a:lnTo>
                    <a:pt x="72" y="1088"/>
                  </a:lnTo>
                  <a:lnTo>
                    <a:pt x="59" y="1060"/>
                  </a:lnTo>
                  <a:lnTo>
                    <a:pt x="44" y="1030"/>
                  </a:lnTo>
                  <a:lnTo>
                    <a:pt x="31" y="998"/>
                  </a:lnTo>
                  <a:lnTo>
                    <a:pt x="24" y="982"/>
                  </a:lnTo>
                  <a:lnTo>
                    <a:pt x="19" y="965"/>
                  </a:lnTo>
                  <a:lnTo>
                    <a:pt x="13" y="948"/>
                  </a:lnTo>
                  <a:lnTo>
                    <a:pt x="8" y="929"/>
                  </a:lnTo>
                  <a:lnTo>
                    <a:pt x="5" y="912"/>
                  </a:lnTo>
                  <a:lnTo>
                    <a:pt x="1" y="893"/>
                  </a:lnTo>
                  <a:lnTo>
                    <a:pt x="0" y="874"/>
                  </a:lnTo>
                  <a:lnTo>
                    <a:pt x="0" y="856"/>
                  </a:lnTo>
                  <a:lnTo>
                    <a:pt x="37" y="854"/>
                  </a:lnTo>
                  <a:lnTo>
                    <a:pt x="75" y="853"/>
                  </a:lnTo>
                  <a:lnTo>
                    <a:pt x="113" y="852"/>
                  </a:lnTo>
                  <a:lnTo>
                    <a:pt x="151" y="849"/>
                  </a:lnTo>
                  <a:lnTo>
                    <a:pt x="223" y="842"/>
                  </a:lnTo>
                  <a:lnTo>
                    <a:pt x="288" y="834"/>
                  </a:lnTo>
                  <a:lnTo>
                    <a:pt x="344" y="826"/>
                  </a:lnTo>
                  <a:lnTo>
                    <a:pt x="388" y="820"/>
                  </a:lnTo>
                  <a:lnTo>
                    <a:pt x="417" y="814"/>
                  </a:lnTo>
                  <a:lnTo>
                    <a:pt x="427" y="813"/>
                  </a:lnTo>
                  <a:lnTo>
                    <a:pt x="432" y="812"/>
                  </a:lnTo>
                  <a:lnTo>
                    <a:pt x="437" y="810"/>
                  </a:lnTo>
                  <a:lnTo>
                    <a:pt x="442" y="806"/>
                  </a:lnTo>
                  <a:lnTo>
                    <a:pt x="449" y="800"/>
                  </a:lnTo>
                  <a:lnTo>
                    <a:pt x="456" y="792"/>
                  </a:lnTo>
                  <a:lnTo>
                    <a:pt x="461" y="782"/>
                  </a:lnTo>
                  <a:lnTo>
                    <a:pt x="466" y="770"/>
                  </a:lnTo>
                  <a:lnTo>
                    <a:pt x="472" y="756"/>
                  </a:lnTo>
                  <a:lnTo>
                    <a:pt x="477" y="737"/>
                  </a:lnTo>
                  <a:lnTo>
                    <a:pt x="481" y="717"/>
                  </a:lnTo>
                  <a:lnTo>
                    <a:pt x="484" y="695"/>
                  </a:lnTo>
                  <a:lnTo>
                    <a:pt x="486" y="668"/>
                  </a:lnTo>
                  <a:lnTo>
                    <a:pt x="488" y="639"/>
                  </a:lnTo>
                  <a:lnTo>
                    <a:pt x="486" y="607"/>
                  </a:lnTo>
                  <a:lnTo>
                    <a:pt x="485" y="571"/>
                  </a:lnTo>
                  <a:lnTo>
                    <a:pt x="481" y="531"/>
                  </a:lnTo>
                  <a:lnTo>
                    <a:pt x="513" y="531"/>
                  </a:lnTo>
                  <a:lnTo>
                    <a:pt x="540" y="529"/>
                  </a:lnTo>
                  <a:lnTo>
                    <a:pt x="552" y="527"/>
                  </a:lnTo>
                  <a:lnTo>
                    <a:pt x="562" y="524"/>
                  </a:lnTo>
                  <a:lnTo>
                    <a:pt x="573" y="520"/>
                  </a:lnTo>
                  <a:lnTo>
                    <a:pt x="581" y="515"/>
                  </a:lnTo>
                  <a:lnTo>
                    <a:pt x="589" y="508"/>
                  </a:lnTo>
                  <a:lnTo>
                    <a:pt x="596" y="499"/>
                  </a:lnTo>
                  <a:lnTo>
                    <a:pt x="601" y="488"/>
                  </a:lnTo>
                  <a:lnTo>
                    <a:pt x="606" y="475"/>
                  </a:lnTo>
                  <a:lnTo>
                    <a:pt x="609" y="459"/>
                  </a:lnTo>
                  <a:lnTo>
                    <a:pt x="612" y="439"/>
                  </a:lnTo>
                  <a:lnTo>
                    <a:pt x="613" y="417"/>
                  </a:lnTo>
                  <a:lnTo>
                    <a:pt x="614" y="392"/>
                  </a:lnTo>
                  <a:lnTo>
                    <a:pt x="630" y="391"/>
                  </a:lnTo>
                  <a:lnTo>
                    <a:pt x="646" y="388"/>
                  </a:lnTo>
                  <a:lnTo>
                    <a:pt x="653" y="385"/>
                  </a:lnTo>
                  <a:lnTo>
                    <a:pt x="660" y="381"/>
                  </a:lnTo>
                  <a:lnTo>
                    <a:pt x="665" y="377"/>
                  </a:lnTo>
                  <a:lnTo>
                    <a:pt x="670" y="372"/>
                  </a:lnTo>
                  <a:lnTo>
                    <a:pt x="674" y="364"/>
                  </a:lnTo>
                  <a:lnTo>
                    <a:pt x="678" y="356"/>
                  </a:lnTo>
                  <a:lnTo>
                    <a:pt x="681" y="345"/>
                  </a:lnTo>
                  <a:lnTo>
                    <a:pt x="684" y="333"/>
                  </a:lnTo>
                  <a:lnTo>
                    <a:pt x="685" y="320"/>
                  </a:lnTo>
                  <a:lnTo>
                    <a:pt x="686" y="304"/>
                  </a:lnTo>
                  <a:lnTo>
                    <a:pt x="686" y="285"/>
                  </a:lnTo>
                  <a:lnTo>
                    <a:pt x="686" y="265"/>
                  </a:lnTo>
                  <a:lnTo>
                    <a:pt x="700" y="264"/>
                  </a:lnTo>
                  <a:lnTo>
                    <a:pt x="712" y="261"/>
                  </a:lnTo>
                  <a:lnTo>
                    <a:pt x="721" y="257"/>
                  </a:lnTo>
                  <a:lnTo>
                    <a:pt x="730" y="251"/>
                  </a:lnTo>
                  <a:lnTo>
                    <a:pt x="737" y="244"/>
                  </a:lnTo>
                  <a:lnTo>
                    <a:pt x="742" y="237"/>
                  </a:lnTo>
                  <a:lnTo>
                    <a:pt x="748" y="229"/>
                  </a:lnTo>
                  <a:lnTo>
                    <a:pt x="752" y="221"/>
                  </a:lnTo>
                  <a:lnTo>
                    <a:pt x="758" y="205"/>
                  </a:lnTo>
                  <a:lnTo>
                    <a:pt x="764" y="192"/>
                  </a:lnTo>
                  <a:lnTo>
                    <a:pt x="766" y="187"/>
                  </a:lnTo>
                  <a:lnTo>
                    <a:pt x="769" y="183"/>
                  </a:lnTo>
                  <a:lnTo>
                    <a:pt x="772" y="181"/>
                  </a:lnTo>
                  <a:lnTo>
                    <a:pt x="777" y="181"/>
                  </a:lnTo>
                  <a:lnTo>
                    <a:pt x="796" y="183"/>
                  </a:lnTo>
                  <a:lnTo>
                    <a:pt x="814" y="183"/>
                  </a:lnTo>
                  <a:lnTo>
                    <a:pt x="830" y="179"/>
                  </a:lnTo>
                  <a:lnTo>
                    <a:pt x="846" y="174"/>
                  </a:lnTo>
                  <a:lnTo>
                    <a:pt x="861" y="167"/>
                  </a:lnTo>
                  <a:lnTo>
                    <a:pt x="874" y="158"/>
                  </a:lnTo>
                  <a:lnTo>
                    <a:pt x="886" y="146"/>
                  </a:lnTo>
                  <a:lnTo>
                    <a:pt x="898" y="134"/>
                  </a:lnTo>
                  <a:lnTo>
                    <a:pt x="909" y="120"/>
                  </a:lnTo>
                  <a:lnTo>
                    <a:pt x="920" y="104"/>
                  </a:lnTo>
                  <a:lnTo>
                    <a:pt x="929" y="88"/>
                  </a:lnTo>
                  <a:lnTo>
                    <a:pt x="938" y="72"/>
                  </a:lnTo>
                  <a:lnTo>
                    <a:pt x="957" y="36"/>
                  </a:lnTo>
                  <a:lnTo>
                    <a:pt x="976" y="0"/>
                  </a:lnTo>
                  <a:lnTo>
                    <a:pt x="982" y="4"/>
                  </a:lnTo>
                  <a:lnTo>
                    <a:pt x="1000" y="16"/>
                  </a:lnTo>
                  <a:lnTo>
                    <a:pt x="1025" y="35"/>
                  </a:lnTo>
                  <a:lnTo>
                    <a:pt x="1053" y="59"/>
                  </a:lnTo>
                  <a:lnTo>
                    <a:pt x="1068" y="71"/>
                  </a:lnTo>
                  <a:lnTo>
                    <a:pt x="1082" y="86"/>
                  </a:lnTo>
                  <a:lnTo>
                    <a:pt x="1096" y="100"/>
                  </a:lnTo>
                  <a:lnTo>
                    <a:pt x="1108" y="115"/>
                  </a:lnTo>
                  <a:lnTo>
                    <a:pt x="1117" y="130"/>
                  </a:lnTo>
                  <a:lnTo>
                    <a:pt x="1125" y="146"/>
                  </a:lnTo>
                  <a:lnTo>
                    <a:pt x="1128" y="152"/>
                  </a:lnTo>
                  <a:lnTo>
                    <a:pt x="1130" y="160"/>
                  </a:lnTo>
                  <a:lnTo>
                    <a:pt x="1132" y="168"/>
                  </a:lnTo>
                  <a:lnTo>
                    <a:pt x="1132" y="175"/>
                  </a:lnTo>
                  <a:lnTo>
                    <a:pt x="1132" y="195"/>
                  </a:lnTo>
                  <a:lnTo>
                    <a:pt x="1132" y="209"/>
                  </a:lnTo>
                  <a:lnTo>
                    <a:pt x="1132" y="223"/>
                  </a:lnTo>
                  <a:lnTo>
                    <a:pt x="1132" y="235"/>
                  </a:lnTo>
                  <a:lnTo>
                    <a:pt x="1133" y="241"/>
                  </a:lnTo>
                  <a:lnTo>
                    <a:pt x="1134" y="247"/>
                  </a:lnTo>
                  <a:lnTo>
                    <a:pt x="1137" y="252"/>
                  </a:lnTo>
                  <a:lnTo>
                    <a:pt x="1141" y="256"/>
                  </a:lnTo>
                  <a:lnTo>
                    <a:pt x="1146" y="260"/>
                  </a:lnTo>
                  <a:lnTo>
                    <a:pt x="1152" y="263"/>
                  </a:lnTo>
                  <a:lnTo>
                    <a:pt x="1158" y="265"/>
                  </a:lnTo>
                  <a:lnTo>
                    <a:pt x="1165" y="267"/>
                  </a:lnTo>
                  <a:lnTo>
                    <a:pt x="1182" y="269"/>
                  </a:lnTo>
                  <a:lnTo>
                    <a:pt x="1201" y="271"/>
                  </a:lnTo>
                  <a:lnTo>
                    <a:pt x="1219" y="271"/>
                  </a:lnTo>
                  <a:lnTo>
                    <a:pt x="1239" y="271"/>
                  </a:lnTo>
                  <a:lnTo>
                    <a:pt x="1243" y="339"/>
                  </a:lnTo>
                  <a:lnTo>
                    <a:pt x="1246" y="397"/>
                  </a:lnTo>
                  <a:lnTo>
                    <a:pt x="1247" y="423"/>
                  </a:lnTo>
                  <a:lnTo>
                    <a:pt x="1247" y="447"/>
                  </a:lnTo>
                  <a:lnTo>
                    <a:pt x="1246" y="469"/>
                  </a:lnTo>
                  <a:lnTo>
                    <a:pt x="1242" y="491"/>
                  </a:lnTo>
                  <a:lnTo>
                    <a:pt x="1239" y="500"/>
                  </a:lnTo>
                  <a:lnTo>
                    <a:pt x="1237" y="509"/>
                  </a:lnTo>
                  <a:lnTo>
                    <a:pt x="1233" y="519"/>
                  </a:lnTo>
                  <a:lnTo>
                    <a:pt x="1229" y="528"/>
                  </a:lnTo>
                  <a:lnTo>
                    <a:pt x="1225" y="536"/>
                  </a:lnTo>
                  <a:lnTo>
                    <a:pt x="1218" y="544"/>
                  </a:lnTo>
                  <a:lnTo>
                    <a:pt x="1213" y="552"/>
                  </a:lnTo>
                  <a:lnTo>
                    <a:pt x="1205" y="560"/>
                  </a:lnTo>
                  <a:lnTo>
                    <a:pt x="1197" y="568"/>
                  </a:lnTo>
                  <a:lnTo>
                    <a:pt x="1189" y="575"/>
                  </a:lnTo>
                  <a:lnTo>
                    <a:pt x="1178" y="581"/>
                  </a:lnTo>
                  <a:lnTo>
                    <a:pt x="1168" y="589"/>
                  </a:lnTo>
                  <a:lnTo>
                    <a:pt x="1142" y="601"/>
                  </a:lnTo>
                  <a:lnTo>
                    <a:pt x="1114" y="615"/>
                  </a:lnTo>
                  <a:lnTo>
                    <a:pt x="1090" y="660"/>
                  </a:lnTo>
                  <a:lnTo>
                    <a:pt x="1070" y="697"/>
                  </a:lnTo>
                  <a:lnTo>
                    <a:pt x="1054" y="728"/>
                  </a:lnTo>
                  <a:lnTo>
                    <a:pt x="1042" y="755"/>
                  </a:lnTo>
                  <a:lnTo>
                    <a:pt x="1037" y="766"/>
                  </a:lnTo>
                  <a:lnTo>
                    <a:pt x="1033" y="778"/>
                  </a:lnTo>
                  <a:lnTo>
                    <a:pt x="1030" y="789"/>
                  </a:lnTo>
                  <a:lnTo>
                    <a:pt x="1028" y="801"/>
                  </a:lnTo>
                  <a:lnTo>
                    <a:pt x="1026" y="812"/>
                  </a:lnTo>
                  <a:lnTo>
                    <a:pt x="1026" y="824"/>
                  </a:lnTo>
                  <a:lnTo>
                    <a:pt x="1028" y="836"/>
                  </a:lnTo>
                  <a:lnTo>
                    <a:pt x="1029" y="849"/>
                  </a:lnTo>
                  <a:lnTo>
                    <a:pt x="1028" y="888"/>
                  </a:lnTo>
                  <a:lnTo>
                    <a:pt x="1025" y="937"/>
                  </a:lnTo>
                  <a:lnTo>
                    <a:pt x="1024" y="962"/>
                  </a:lnTo>
                  <a:lnTo>
                    <a:pt x="1024" y="990"/>
                  </a:lnTo>
                  <a:lnTo>
                    <a:pt x="1026" y="1017"/>
                  </a:lnTo>
                  <a:lnTo>
                    <a:pt x="1029" y="1042"/>
                  </a:lnTo>
                  <a:lnTo>
                    <a:pt x="1016" y="1052"/>
                  </a:lnTo>
                  <a:lnTo>
                    <a:pt x="1001" y="1061"/>
                  </a:lnTo>
                  <a:lnTo>
                    <a:pt x="994" y="1066"/>
                  </a:lnTo>
                  <a:lnTo>
                    <a:pt x="986" y="1069"/>
                  </a:lnTo>
                  <a:lnTo>
                    <a:pt x="978" y="1072"/>
                  </a:lnTo>
                  <a:lnTo>
                    <a:pt x="969" y="1072"/>
                  </a:lnTo>
                  <a:lnTo>
                    <a:pt x="962" y="1068"/>
                  </a:lnTo>
                  <a:lnTo>
                    <a:pt x="954" y="1060"/>
                  </a:lnTo>
                  <a:lnTo>
                    <a:pt x="945" y="1049"/>
                  </a:lnTo>
                  <a:lnTo>
                    <a:pt x="938" y="1042"/>
                  </a:lnTo>
                  <a:lnTo>
                    <a:pt x="909" y="1042"/>
                  </a:lnTo>
                  <a:lnTo>
                    <a:pt x="908" y="1062"/>
                  </a:lnTo>
                  <a:lnTo>
                    <a:pt x="906" y="1081"/>
                  </a:lnTo>
                  <a:lnTo>
                    <a:pt x="902" y="1097"/>
                  </a:lnTo>
                  <a:lnTo>
                    <a:pt x="897" y="1113"/>
                  </a:lnTo>
                  <a:lnTo>
                    <a:pt x="886" y="1140"/>
                  </a:lnTo>
                  <a:lnTo>
                    <a:pt x="873" y="1165"/>
                  </a:lnTo>
                  <a:lnTo>
                    <a:pt x="860" y="1189"/>
                  </a:lnTo>
                  <a:lnTo>
                    <a:pt x="848" y="1216"/>
                  </a:lnTo>
                  <a:lnTo>
                    <a:pt x="844" y="1230"/>
                  </a:lnTo>
                  <a:lnTo>
                    <a:pt x="840" y="1246"/>
                  </a:lnTo>
                  <a:lnTo>
                    <a:pt x="837" y="1264"/>
                  </a:lnTo>
                  <a:lnTo>
                    <a:pt x="837" y="1282"/>
                  </a:lnTo>
                  <a:lnTo>
                    <a:pt x="837" y="1289"/>
                  </a:lnTo>
                  <a:lnTo>
                    <a:pt x="838" y="1294"/>
                  </a:lnTo>
                  <a:lnTo>
                    <a:pt x="840" y="1298"/>
                  </a:lnTo>
                  <a:lnTo>
                    <a:pt x="842" y="1302"/>
                  </a:lnTo>
                  <a:lnTo>
                    <a:pt x="848" y="1308"/>
                  </a:lnTo>
                  <a:lnTo>
                    <a:pt x="854" y="1312"/>
                  </a:lnTo>
                  <a:lnTo>
                    <a:pt x="861" y="1316"/>
                  </a:lnTo>
                  <a:lnTo>
                    <a:pt x="868" y="1321"/>
                  </a:lnTo>
                  <a:lnTo>
                    <a:pt x="869" y="1324"/>
                  </a:lnTo>
                  <a:lnTo>
                    <a:pt x="872" y="1328"/>
                  </a:lnTo>
                  <a:lnTo>
                    <a:pt x="872" y="1332"/>
                  </a:lnTo>
                  <a:lnTo>
                    <a:pt x="873" y="1337"/>
                  </a:lnTo>
                  <a:lnTo>
                    <a:pt x="872" y="1345"/>
                  </a:lnTo>
                  <a:lnTo>
                    <a:pt x="870" y="1350"/>
                  </a:lnTo>
                  <a:lnTo>
                    <a:pt x="869" y="1355"/>
                  </a:lnTo>
                  <a:lnTo>
                    <a:pt x="866" y="1359"/>
                  </a:lnTo>
                  <a:lnTo>
                    <a:pt x="860" y="1367"/>
                  </a:lnTo>
                  <a:lnTo>
                    <a:pt x="850" y="1373"/>
                  </a:lnTo>
                  <a:lnTo>
                    <a:pt x="842" y="1378"/>
                  </a:lnTo>
                  <a:lnTo>
                    <a:pt x="834" y="1383"/>
                  </a:lnTo>
                  <a:lnTo>
                    <a:pt x="832" y="1387"/>
                  </a:lnTo>
                  <a:lnTo>
                    <a:pt x="828" y="1391"/>
                  </a:lnTo>
                  <a:lnTo>
                    <a:pt x="826" y="1397"/>
                  </a:lnTo>
                  <a:lnTo>
                    <a:pt x="825" y="1403"/>
                  </a:lnTo>
                  <a:lnTo>
                    <a:pt x="822" y="1418"/>
                  </a:lnTo>
                  <a:lnTo>
                    <a:pt x="818" y="1431"/>
                  </a:lnTo>
                  <a:lnTo>
                    <a:pt x="814" y="1443"/>
                  </a:lnTo>
                  <a:lnTo>
                    <a:pt x="809" y="1455"/>
                  </a:lnTo>
                  <a:lnTo>
                    <a:pt x="798" y="1478"/>
                  </a:lnTo>
                  <a:lnTo>
                    <a:pt x="785" y="1499"/>
                  </a:lnTo>
                  <a:lnTo>
                    <a:pt x="757" y="1538"/>
                  </a:lnTo>
                  <a:lnTo>
                    <a:pt x="728" y="1578"/>
                  </a:lnTo>
                  <a:lnTo>
                    <a:pt x="722" y="157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8" name="Freeform 96"/>
            <p:cNvSpPr/>
            <p:nvPr/>
          </p:nvSpPr>
          <p:spPr bwMode="auto">
            <a:xfrm>
              <a:off x="5438742" y="3944324"/>
              <a:ext cx="510524" cy="694102"/>
            </a:xfrm>
            <a:custGeom>
              <a:avLst/>
              <a:gdLst>
                <a:gd name="T0" fmla="*/ 540 w 954"/>
                <a:gd name="T1" fmla="*/ 1113 h 1301"/>
                <a:gd name="T2" fmla="*/ 614 w 954"/>
                <a:gd name="T3" fmla="*/ 1001 h 1301"/>
                <a:gd name="T4" fmla="*/ 641 w 954"/>
                <a:gd name="T5" fmla="*/ 916 h 1301"/>
                <a:gd name="T6" fmla="*/ 750 w 954"/>
                <a:gd name="T7" fmla="*/ 844 h 1301"/>
                <a:gd name="T8" fmla="*/ 791 w 954"/>
                <a:gd name="T9" fmla="*/ 859 h 1301"/>
                <a:gd name="T10" fmla="*/ 838 w 954"/>
                <a:gd name="T11" fmla="*/ 813 h 1301"/>
                <a:gd name="T12" fmla="*/ 850 w 954"/>
                <a:gd name="T13" fmla="*/ 697 h 1301"/>
                <a:gd name="T14" fmla="*/ 750 w 954"/>
                <a:gd name="T15" fmla="*/ 717 h 1301"/>
                <a:gd name="T16" fmla="*/ 671 w 954"/>
                <a:gd name="T17" fmla="*/ 695 h 1301"/>
                <a:gd name="T18" fmla="*/ 597 w 954"/>
                <a:gd name="T19" fmla="*/ 672 h 1301"/>
                <a:gd name="T20" fmla="*/ 566 w 954"/>
                <a:gd name="T21" fmla="*/ 597 h 1301"/>
                <a:gd name="T22" fmla="*/ 568 w 954"/>
                <a:gd name="T23" fmla="*/ 513 h 1301"/>
                <a:gd name="T24" fmla="*/ 600 w 954"/>
                <a:gd name="T25" fmla="*/ 477 h 1301"/>
                <a:gd name="T26" fmla="*/ 681 w 954"/>
                <a:gd name="T27" fmla="*/ 473 h 1301"/>
                <a:gd name="T28" fmla="*/ 701 w 954"/>
                <a:gd name="T29" fmla="*/ 511 h 1301"/>
                <a:gd name="T30" fmla="*/ 666 w 954"/>
                <a:gd name="T31" fmla="*/ 560 h 1301"/>
                <a:gd name="T32" fmla="*/ 725 w 954"/>
                <a:gd name="T33" fmla="*/ 573 h 1301"/>
                <a:gd name="T34" fmla="*/ 762 w 954"/>
                <a:gd name="T35" fmla="*/ 608 h 1301"/>
                <a:gd name="T36" fmla="*/ 795 w 954"/>
                <a:gd name="T37" fmla="*/ 571 h 1301"/>
                <a:gd name="T38" fmla="*/ 919 w 954"/>
                <a:gd name="T39" fmla="*/ 552 h 1301"/>
                <a:gd name="T40" fmla="*/ 913 w 954"/>
                <a:gd name="T41" fmla="*/ 488 h 1301"/>
                <a:gd name="T42" fmla="*/ 938 w 954"/>
                <a:gd name="T43" fmla="*/ 390 h 1301"/>
                <a:gd name="T44" fmla="*/ 946 w 954"/>
                <a:gd name="T45" fmla="*/ 351 h 1301"/>
                <a:gd name="T46" fmla="*/ 883 w 954"/>
                <a:gd name="T47" fmla="*/ 364 h 1301"/>
                <a:gd name="T48" fmla="*/ 785 w 954"/>
                <a:gd name="T49" fmla="*/ 310 h 1301"/>
                <a:gd name="T50" fmla="*/ 731 w 954"/>
                <a:gd name="T51" fmla="*/ 235 h 1301"/>
                <a:gd name="T52" fmla="*/ 673 w 954"/>
                <a:gd name="T53" fmla="*/ 235 h 1301"/>
                <a:gd name="T54" fmla="*/ 649 w 954"/>
                <a:gd name="T55" fmla="*/ 203 h 1301"/>
                <a:gd name="T56" fmla="*/ 626 w 954"/>
                <a:gd name="T57" fmla="*/ 148 h 1301"/>
                <a:gd name="T58" fmla="*/ 581 w 954"/>
                <a:gd name="T59" fmla="*/ 115 h 1301"/>
                <a:gd name="T60" fmla="*/ 530 w 954"/>
                <a:gd name="T61" fmla="*/ 100 h 1301"/>
                <a:gd name="T62" fmla="*/ 472 w 954"/>
                <a:gd name="T63" fmla="*/ 76 h 1301"/>
                <a:gd name="T64" fmla="*/ 436 w 954"/>
                <a:gd name="T65" fmla="*/ 0 h 1301"/>
                <a:gd name="T66" fmla="*/ 332 w 954"/>
                <a:gd name="T67" fmla="*/ 58 h 1301"/>
                <a:gd name="T68" fmla="*/ 261 w 954"/>
                <a:gd name="T69" fmla="*/ 70 h 1301"/>
                <a:gd name="T70" fmla="*/ 286 w 954"/>
                <a:gd name="T71" fmla="*/ 128 h 1301"/>
                <a:gd name="T72" fmla="*/ 289 w 954"/>
                <a:gd name="T73" fmla="*/ 164 h 1301"/>
                <a:gd name="T74" fmla="*/ 216 w 954"/>
                <a:gd name="T75" fmla="*/ 199 h 1301"/>
                <a:gd name="T76" fmla="*/ 108 w 954"/>
                <a:gd name="T77" fmla="*/ 235 h 1301"/>
                <a:gd name="T78" fmla="*/ 120 w 954"/>
                <a:gd name="T79" fmla="*/ 300 h 1301"/>
                <a:gd name="T80" fmla="*/ 57 w 954"/>
                <a:gd name="T81" fmla="*/ 367 h 1301"/>
                <a:gd name="T82" fmla="*/ 4 w 954"/>
                <a:gd name="T83" fmla="*/ 437 h 1301"/>
                <a:gd name="T84" fmla="*/ 12 w 954"/>
                <a:gd name="T85" fmla="*/ 609 h 1301"/>
                <a:gd name="T86" fmla="*/ 69 w 954"/>
                <a:gd name="T87" fmla="*/ 741 h 1301"/>
                <a:gd name="T88" fmla="*/ 100 w 954"/>
                <a:gd name="T89" fmla="*/ 889 h 1301"/>
                <a:gd name="T90" fmla="*/ 108 w 954"/>
                <a:gd name="T91" fmla="*/ 972 h 1301"/>
                <a:gd name="T92" fmla="*/ 149 w 954"/>
                <a:gd name="T93" fmla="*/ 960 h 1301"/>
                <a:gd name="T94" fmla="*/ 194 w 954"/>
                <a:gd name="T95" fmla="*/ 973 h 1301"/>
                <a:gd name="T96" fmla="*/ 208 w 954"/>
                <a:gd name="T97" fmla="*/ 1028 h 1301"/>
                <a:gd name="T98" fmla="*/ 150 w 954"/>
                <a:gd name="T99" fmla="*/ 1062 h 1301"/>
                <a:gd name="T100" fmla="*/ 160 w 954"/>
                <a:gd name="T101" fmla="*/ 1094 h 1301"/>
                <a:gd name="T102" fmla="*/ 184 w 954"/>
                <a:gd name="T103" fmla="*/ 1138 h 1301"/>
                <a:gd name="T104" fmla="*/ 164 w 954"/>
                <a:gd name="T105" fmla="*/ 1181 h 1301"/>
                <a:gd name="T106" fmla="*/ 164 w 954"/>
                <a:gd name="T107" fmla="*/ 1221 h 1301"/>
                <a:gd name="T108" fmla="*/ 246 w 954"/>
                <a:gd name="T109" fmla="*/ 1258 h 1301"/>
                <a:gd name="T110" fmla="*/ 292 w 954"/>
                <a:gd name="T111" fmla="*/ 1241 h 1301"/>
                <a:gd name="T112" fmla="*/ 352 w 954"/>
                <a:gd name="T113" fmla="*/ 1282 h 1301"/>
                <a:gd name="T114" fmla="*/ 410 w 954"/>
                <a:gd name="T115" fmla="*/ 1298 h 1301"/>
                <a:gd name="T116" fmla="*/ 508 w 954"/>
                <a:gd name="T117" fmla="*/ 1210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4"/>
                <a:gd name="T178" fmla="*/ 0 h 1301"/>
                <a:gd name="T179" fmla="*/ 954 w 954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4" h="1301" extrusionOk="0">
                  <a:moveTo>
                    <a:pt x="516" y="1174"/>
                  </a:moveTo>
                  <a:lnTo>
                    <a:pt x="516" y="1165"/>
                  </a:lnTo>
                  <a:lnTo>
                    <a:pt x="517" y="1156"/>
                  </a:lnTo>
                  <a:lnTo>
                    <a:pt x="520" y="1148"/>
                  </a:lnTo>
                  <a:lnTo>
                    <a:pt x="522" y="1140"/>
                  </a:lnTo>
                  <a:lnTo>
                    <a:pt x="530" y="1125"/>
                  </a:lnTo>
                  <a:lnTo>
                    <a:pt x="540" y="1113"/>
                  </a:lnTo>
                  <a:lnTo>
                    <a:pt x="564" y="1088"/>
                  </a:lnTo>
                  <a:lnTo>
                    <a:pt x="588" y="1060"/>
                  </a:lnTo>
                  <a:lnTo>
                    <a:pt x="596" y="1048"/>
                  </a:lnTo>
                  <a:lnTo>
                    <a:pt x="602" y="1037"/>
                  </a:lnTo>
                  <a:lnTo>
                    <a:pt x="606" y="1028"/>
                  </a:lnTo>
                  <a:lnTo>
                    <a:pt x="610" y="1018"/>
                  </a:lnTo>
                  <a:lnTo>
                    <a:pt x="614" y="1001"/>
                  </a:lnTo>
                  <a:lnTo>
                    <a:pt x="617" y="985"/>
                  </a:lnTo>
                  <a:lnTo>
                    <a:pt x="618" y="971"/>
                  </a:lnTo>
                  <a:lnTo>
                    <a:pt x="622" y="955"/>
                  </a:lnTo>
                  <a:lnTo>
                    <a:pt x="625" y="945"/>
                  </a:lnTo>
                  <a:lnTo>
                    <a:pt x="629" y="936"/>
                  </a:lnTo>
                  <a:lnTo>
                    <a:pt x="634" y="927"/>
                  </a:lnTo>
                  <a:lnTo>
                    <a:pt x="641" y="916"/>
                  </a:lnTo>
                  <a:lnTo>
                    <a:pt x="661" y="900"/>
                  </a:lnTo>
                  <a:lnTo>
                    <a:pt x="694" y="875"/>
                  </a:lnTo>
                  <a:lnTo>
                    <a:pt x="713" y="863"/>
                  </a:lnTo>
                  <a:lnTo>
                    <a:pt x="730" y="853"/>
                  </a:lnTo>
                  <a:lnTo>
                    <a:pt x="737" y="849"/>
                  </a:lnTo>
                  <a:lnTo>
                    <a:pt x="745" y="847"/>
                  </a:lnTo>
                  <a:lnTo>
                    <a:pt x="750" y="844"/>
                  </a:lnTo>
                  <a:lnTo>
                    <a:pt x="755" y="844"/>
                  </a:lnTo>
                  <a:lnTo>
                    <a:pt x="762" y="844"/>
                  </a:lnTo>
                  <a:lnTo>
                    <a:pt x="769" y="847"/>
                  </a:lnTo>
                  <a:lnTo>
                    <a:pt x="774" y="849"/>
                  </a:lnTo>
                  <a:lnTo>
                    <a:pt x="779" y="852"/>
                  </a:lnTo>
                  <a:lnTo>
                    <a:pt x="786" y="856"/>
                  </a:lnTo>
                  <a:lnTo>
                    <a:pt x="791" y="859"/>
                  </a:lnTo>
                  <a:lnTo>
                    <a:pt x="798" y="861"/>
                  </a:lnTo>
                  <a:lnTo>
                    <a:pt x="803" y="861"/>
                  </a:lnTo>
                  <a:lnTo>
                    <a:pt x="807" y="860"/>
                  </a:lnTo>
                  <a:lnTo>
                    <a:pt x="813" y="855"/>
                  </a:lnTo>
                  <a:lnTo>
                    <a:pt x="818" y="848"/>
                  </a:lnTo>
                  <a:lnTo>
                    <a:pt x="825" y="837"/>
                  </a:lnTo>
                  <a:lnTo>
                    <a:pt x="838" y="813"/>
                  </a:lnTo>
                  <a:lnTo>
                    <a:pt x="853" y="784"/>
                  </a:lnTo>
                  <a:lnTo>
                    <a:pt x="866" y="755"/>
                  </a:lnTo>
                  <a:lnTo>
                    <a:pt x="878" y="727"/>
                  </a:lnTo>
                  <a:lnTo>
                    <a:pt x="886" y="705"/>
                  </a:lnTo>
                  <a:lnTo>
                    <a:pt x="889" y="693"/>
                  </a:lnTo>
                  <a:lnTo>
                    <a:pt x="858" y="693"/>
                  </a:lnTo>
                  <a:lnTo>
                    <a:pt x="850" y="697"/>
                  </a:lnTo>
                  <a:lnTo>
                    <a:pt x="841" y="701"/>
                  </a:lnTo>
                  <a:lnTo>
                    <a:pt x="829" y="705"/>
                  </a:lnTo>
                  <a:lnTo>
                    <a:pt x="815" y="709"/>
                  </a:lnTo>
                  <a:lnTo>
                    <a:pt x="801" y="712"/>
                  </a:lnTo>
                  <a:lnTo>
                    <a:pt x="785" y="715"/>
                  </a:lnTo>
                  <a:lnTo>
                    <a:pt x="767" y="716"/>
                  </a:lnTo>
                  <a:lnTo>
                    <a:pt x="750" y="717"/>
                  </a:lnTo>
                  <a:lnTo>
                    <a:pt x="735" y="716"/>
                  </a:lnTo>
                  <a:lnTo>
                    <a:pt x="723" y="713"/>
                  </a:lnTo>
                  <a:lnTo>
                    <a:pt x="713" y="709"/>
                  </a:lnTo>
                  <a:lnTo>
                    <a:pt x="702" y="705"/>
                  </a:lnTo>
                  <a:lnTo>
                    <a:pt x="693" y="700"/>
                  </a:lnTo>
                  <a:lnTo>
                    <a:pt x="683" y="697"/>
                  </a:lnTo>
                  <a:lnTo>
                    <a:pt x="671" y="695"/>
                  </a:lnTo>
                  <a:lnTo>
                    <a:pt x="660" y="693"/>
                  </a:lnTo>
                  <a:lnTo>
                    <a:pt x="646" y="692"/>
                  </a:lnTo>
                  <a:lnTo>
                    <a:pt x="634" y="691"/>
                  </a:lnTo>
                  <a:lnTo>
                    <a:pt x="624" y="688"/>
                  </a:lnTo>
                  <a:lnTo>
                    <a:pt x="614" y="684"/>
                  </a:lnTo>
                  <a:lnTo>
                    <a:pt x="605" y="679"/>
                  </a:lnTo>
                  <a:lnTo>
                    <a:pt x="597" y="672"/>
                  </a:lnTo>
                  <a:lnTo>
                    <a:pt x="590" y="665"/>
                  </a:lnTo>
                  <a:lnTo>
                    <a:pt x="585" y="657"/>
                  </a:lnTo>
                  <a:lnTo>
                    <a:pt x="580" y="647"/>
                  </a:lnTo>
                  <a:lnTo>
                    <a:pt x="574" y="636"/>
                  </a:lnTo>
                  <a:lnTo>
                    <a:pt x="572" y="624"/>
                  </a:lnTo>
                  <a:lnTo>
                    <a:pt x="568" y="612"/>
                  </a:lnTo>
                  <a:lnTo>
                    <a:pt x="566" y="597"/>
                  </a:lnTo>
                  <a:lnTo>
                    <a:pt x="565" y="583"/>
                  </a:lnTo>
                  <a:lnTo>
                    <a:pt x="564" y="565"/>
                  </a:lnTo>
                  <a:lnTo>
                    <a:pt x="564" y="548"/>
                  </a:lnTo>
                  <a:lnTo>
                    <a:pt x="564" y="539"/>
                  </a:lnTo>
                  <a:lnTo>
                    <a:pt x="565" y="529"/>
                  </a:lnTo>
                  <a:lnTo>
                    <a:pt x="566" y="521"/>
                  </a:lnTo>
                  <a:lnTo>
                    <a:pt x="568" y="513"/>
                  </a:lnTo>
                  <a:lnTo>
                    <a:pt x="570" y="507"/>
                  </a:lnTo>
                  <a:lnTo>
                    <a:pt x="574" y="500"/>
                  </a:lnTo>
                  <a:lnTo>
                    <a:pt x="577" y="495"/>
                  </a:lnTo>
                  <a:lnTo>
                    <a:pt x="582" y="489"/>
                  </a:lnTo>
                  <a:lnTo>
                    <a:pt x="588" y="484"/>
                  </a:lnTo>
                  <a:lnTo>
                    <a:pt x="593" y="480"/>
                  </a:lnTo>
                  <a:lnTo>
                    <a:pt x="600" y="477"/>
                  </a:lnTo>
                  <a:lnTo>
                    <a:pt x="606" y="475"/>
                  </a:lnTo>
                  <a:lnTo>
                    <a:pt x="622" y="471"/>
                  </a:lnTo>
                  <a:lnTo>
                    <a:pt x="641" y="471"/>
                  </a:lnTo>
                  <a:lnTo>
                    <a:pt x="652" y="471"/>
                  </a:lnTo>
                  <a:lnTo>
                    <a:pt x="661" y="471"/>
                  </a:lnTo>
                  <a:lnTo>
                    <a:pt x="671" y="472"/>
                  </a:lnTo>
                  <a:lnTo>
                    <a:pt x="681" y="473"/>
                  </a:lnTo>
                  <a:lnTo>
                    <a:pt x="689" y="477"/>
                  </a:lnTo>
                  <a:lnTo>
                    <a:pt x="695" y="483"/>
                  </a:lnTo>
                  <a:lnTo>
                    <a:pt x="698" y="487"/>
                  </a:lnTo>
                  <a:lnTo>
                    <a:pt x="699" y="491"/>
                  </a:lnTo>
                  <a:lnTo>
                    <a:pt x="701" y="495"/>
                  </a:lnTo>
                  <a:lnTo>
                    <a:pt x="702" y="500"/>
                  </a:lnTo>
                  <a:lnTo>
                    <a:pt x="701" y="511"/>
                  </a:lnTo>
                  <a:lnTo>
                    <a:pt x="698" y="519"/>
                  </a:lnTo>
                  <a:lnTo>
                    <a:pt x="693" y="524"/>
                  </a:lnTo>
                  <a:lnTo>
                    <a:pt x="687" y="531"/>
                  </a:lnTo>
                  <a:lnTo>
                    <a:pt x="682" y="536"/>
                  </a:lnTo>
                  <a:lnTo>
                    <a:pt x="677" y="543"/>
                  </a:lnTo>
                  <a:lnTo>
                    <a:pt x="670" y="551"/>
                  </a:lnTo>
                  <a:lnTo>
                    <a:pt x="666" y="560"/>
                  </a:lnTo>
                  <a:lnTo>
                    <a:pt x="674" y="564"/>
                  </a:lnTo>
                  <a:lnTo>
                    <a:pt x="681" y="565"/>
                  </a:lnTo>
                  <a:lnTo>
                    <a:pt x="687" y="565"/>
                  </a:lnTo>
                  <a:lnTo>
                    <a:pt x="693" y="565"/>
                  </a:lnTo>
                  <a:lnTo>
                    <a:pt x="705" y="563"/>
                  </a:lnTo>
                  <a:lnTo>
                    <a:pt x="719" y="560"/>
                  </a:lnTo>
                  <a:lnTo>
                    <a:pt x="725" y="573"/>
                  </a:lnTo>
                  <a:lnTo>
                    <a:pt x="731" y="589"/>
                  </a:lnTo>
                  <a:lnTo>
                    <a:pt x="737" y="596"/>
                  </a:lnTo>
                  <a:lnTo>
                    <a:pt x="743" y="603"/>
                  </a:lnTo>
                  <a:lnTo>
                    <a:pt x="747" y="605"/>
                  </a:lnTo>
                  <a:lnTo>
                    <a:pt x="751" y="607"/>
                  </a:lnTo>
                  <a:lnTo>
                    <a:pt x="757" y="608"/>
                  </a:lnTo>
                  <a:lnTo>
                    <a:pt x="762" y="608"/>
                  </a:lnTo>
                  <a:lnTo>
                    <a:pt x="770" y="608"/>
                  </a:lnTo>
                  <a:lnTo>
                    <a:pt x="777" y="605"/>
                  </a:lnTo>
                  <a:lnTo>
                    <a:pt x="782" y="601"/>
                  </a:lnTo>
                  <a:lnTo>
                    <a:pt x="786" y="596"/>
                  </a:lnTo>
                  <a:lnTo>
                    <a:pt x="790" y="589"/>
                  </a:lnTo>
                  <a:lnTo>
                    <a:pt x="793" y="581"/>
                  </a:lnTo>
                  <a:lnTo>
                    <a:pt x="795" y="571"/>
                  </a:lnTo>
                  <a:lnTo>
                    <a:pt x="798" y="560"/>
                  </a:lnTo>
                  <a:lnTo>
                    <a:pt x="827" y="561"/>
                  </a:lnTo>
                  <a:lnTo>
                    <a:pt x="866" y="563"/>
                  </a:lnTo>
                  <a:lnTo>
                    <a:pt x="886" y="561"/>
                  </a:lnTo>
                  <a:lnTo>
                    <a:pt x="903" y="557"/>
                  </a:lnTo>
                  <a:lnTo>
                    <a:pt x="911" y="555"/>
                  </a:lnTo>
                  <a:lnTo>
                    <a:pt x="919" y="552"/>
                  </a:lnTo>
                  <a:lnTo>
                    <a:pt x="925" y="548"/>
                  </a:lnTo>
                  <a:lnTo>
                    <a:pt x="930" y="543"/>
                  </a:lnTo>
                  <a:lnTo>
                    <a:pt x="922" y="529"/>
                  </a:lnTo>
                  <a:lnTo>
                    <a:pt x="917" y="516"/>
                  </a:lnTo>
                  <a:lnTo>
                    <a:pt x="915" y="508"/>
                  </a:lnTo>
                  <a:lnTo>
                    <a:pt x="914" y="499"/>
                  </a:lnTo>
                  <a:lnTo>
                    <a:pt x="913" y="488"/>
                  </a:lnTo>
                  <a:lnTo>
                    <a:pt x="913" y="476"/>
                  </a:lnTo>
                  <a:lnTo>
                    <a:pt x="914" y="457"/>
                  </a:lnTo>
                  <a:lnTo>
                    <a:pt x="917" y="443"/>
                  </a:lnTo>
                  <a:lnTo>
                    <a:pt x="922" y="428"/>
                  </a:lnTo>
                  <a:lnTo>
                    <a:pt x="927" y="416"/>
                  </a:lnTo>
                  <a:lnTo>
                    <a:pt x="933" y="403"/>
                  </a:lnTo>
                  <a:lnTo>
                    <a:pt x="938" y="390"/>
                  </a:lnTo>
                  <a:lnTo>
                    <a:pt x="941" y="375"/>
                  </a:lnTo>
                  <a:lnTo>
                    <a:pt x="942" y="356"/>
                  </a:lnTo>
                  <a:lnTo>
                    <a:pt x="946" y="352"/>
                  </a:lnTo>
                  <a:lnTo>
                    <a:pt x="949" y="351"/>
                  </a:lnTo>
                  <a:lnTo>
                    <a:pt x="951" y="350"/>
                  </a:lnTo>
                  <a:lnTo>
                    <a:pt x="954" y="350"/>
                  </a:lnTo>
                  <a:lnTo>
                    <a:pt x="946" y="351"/>
                  </a:lnTo>
                  <a:lnTo>
                    <a:pt x="938" y="352"/>
                  </a:lnTo>
                  <a:lnTo>
                    <a:pt x="931" y="355"/>
                  </a:lnTo>
                  <a:lnTo>
                    <a:pt x="926" y="359"/>
                  </a:lnTo>
                  <a:lnTo>
                    <a:pt x="915" y="366"/>
                  </a:lnTo>
                  <a:lnTo>
                    <a:pt x="906" y="368"/>
                  </a:lnTo>
                  <a:lnTo>
                    <a:pt x="895" y="367"/>
                  </a:lnTo>
                  <a:lnTo>
                    <a:pt x="883" y="364"/>
                  </a:lnTo>
                  <a:lnTo>
                    <a:pt x="870" y="360"/>
                  </a:lnTo>
                  <a:lnTo>
                    <a:pt x="857" y="354"/>
                  </a:lnTo>
                  <a:lnTo>
                    <a:pt x="842" y="347"/>
                  </a:lnTo>
                  <a:lnTo>
                    <a:pt x="827" y="339"/>
                  </a:lnTo>
                  <a:lnTo>
                    <a:pt x="813" y="330"/>
                  </a:lnTo>
                  <a:lnTo>
                    <a:pt x="799" y="320"/>
                  </a:lnTo>
                  <a:lnTo>
                    <a:pt x="785" y="310"/>
                  </a:lnTo>
                  <a:lnTo>
                    <a:pt x="773" y="299"/>
                  </a:lnTo>
                  <a:lnTo>
                    <a:pt x="761" y="287"/>
                  </a:lnTo>
                  <a:lnTo>
                    <a:pt x="751" y="276"/>
                  </a:lnTo>
                  <a:lnTo>
                    <a:pt x="743" y="266"/>
                  </a:lnTo>
                  <a:lnTo>
                    <a:pt x="737" y="255"/>
                  </a:lnTo>
                  <a:lnTo>
                    <a:pt x="733" y="244"/>
                  </a:lnTo>
                  <a:lnTo>
                    <a:pt x="731" y="235"/>
                  </a:lnTo>
                  <a:lnTo>
                    <a:pt x="727" y="240"/>
                  </a:lnTo>
                  <a:lnTo>
                    <a:pt x="722" y="243"/>
                  </a:lnTo>
                  <a:lnTo>
                    <a:pt x="718" y="243"/>
                  </a:lnTo>
                  <a:lnTo>
                    <a:pt x="713" y="242"/>
                  </a:lnTo>
                  <a:lnTo>
                    <a:pt x="699" y="238"/>
                  </a:lnTo>
                  <a:lnTo>
                    <a:pt x="683" y="235"/>
                  </a:lnTo>
                  <a:lnTo>
                    <a:pt x="673" y="235"/>
                  </a:lnTo>
                  <a:lnTo>
                    <a:pt x="664" y="232"/>
                  </a:lnTo>
                  <a:lnTo>
                    <a:pt x="658" y="230"/>
                  </a:lnTo>
                  <a:lnTo>
                    <a:pt x="653" y="226"/>
                  </a:lnTo>
                  <a:lnTo>
                    <a:pt x="650" y="220"/>
                  </a:lnTo>
                  <a:lnTo>
                    <a:pt x="649" y="215"/>
                  </a:lnTo>
                  <a:lnTo>
                    <a:pt x="649" y="210"/>
                  </a:lnTo>
                  <a:lnTo>
                    <a:pt x="649" y="203"/>
                  </a:lnTo>
                  <a:lnTo>
                    <a:pt x="650" y="190"/>
                  </a:lnTo>
                  <a:lnTo>
                    <a:pt x="652" y="178"/>
                  </a:lnTo>
                  <a:lnTo>
                    <a:pt x="652" y="171"/>
                  </a:lnTo>
                  <a:lnTo>
                    <a:pt x="649" y="166"/>
                  </a:lnTo>
                  <a:lnTo>
                    <a:pt x="646" y="162"/>
                  </a:lnTo>
                  <a:lnTo>
                    <a:pt x="641" y="158"/>
                  </a:lnTo>
                  <a:lnTo>
                    <a:pt x="626" y="148"/>
                  </a:lnTo>
                  <a:lnTo>
                    <a:pt x="614" y="144"/>
                  </a:lnTo>
                  <a:lnTo>
                    <a:pt x="606" y="143"/>
                  </a:lnTo>
                  <a:lnTo>
                    <a:pt x="600" y="143"/>
                  </a:lnTo>
                  <a:lnTo>
                    <a:pt x="596" y="142"/>
                  </a:lnTo>
                  <a:lnTo>
                    <a:pt x="592" y="138"/>
                  </a:lnTo>
                  <a:lnTo>
                    <a:pt x="588" y="130"/>
                  </a:lnTo>
                  <a:lnTo>
                    <a:pt x="581" y="115"/>
                  </a:lnTo>
                  <a:lnTo>
                    <a:pt x="580" y="112"/>
                  </a:lnTo>
                  <a:lnTo>
                    <a:pt x="577" y="110"/>
                  </a:lnTo>
                  <a:lnTo>
                    <a:pt x="574" y="107"/>
                  </a:lnTo>
                  <a:lnTo>
                    <a:pt x="570" y="106"/>
                  </a:lnTo>
                  <a:lnTo>
                    <a:pt x="562" y="103"/>
                  </a:lnTo>
                  <a:lnTo>
                    <a:pt x="552" y="102"/>
                  </a:lnTo>
                  <a:lnTo>
                    <a:pt x="530" y="100"/>
                  </a:lnTo>
                  <a:lnTo>
                    <a:pt x="509" y="96"/>
                  </a:lnTo>
                  <a:lnTo>
                    <a:pt x="501" y="95"/>
                  </a:lnTo>
                  <a:lnTo>
                    <a:pt x="494" y="94"/>
                  </a:lnTo>
                  <a:lnTo>
                    <a:pt x="488" y="90"/>
                  </a:lnTo>
                  <a:lnTo>
                    <a:pt x="482" y="86"/>
                  </a:lnTo>
                  <a:lnTo>
                    <a:pt x="476" y="82"/>
                  </a:lnTo>
                  <a:lnTo>
                    <a:pt x="472" y="76"/>
                  </a:lnTo>
                  <a:lnTo>
                    <a:pt x="466" y="71"/>
                  </a:lnTo>
                  <a:lnTo>
                    <a:pt x="462" y="64"/>
                  </a:lnTo>
                  <a:lnTo>
                    <a:pt x="456" y="51"/>
                  </a:lnTo>
                  <a:lnTo>
                    <a:pt x="450" y="35"/>
                  </a:lnTo>
                  <a:lnTo>
                    <a:pt x="446" y="18"/>
                  </a:lnTo>
                  <a:lnTo>
                    <a:pt x="442" y="0"/>
                  </a:lnTo>
                  <a:lnTo>
                    <a:pt x="436" y="0"/>
                  </a:lnTo>
                  <a:lnTo>
                    <a:pt x="425" y="0"/>
                  </a:lnTo>
                  <a:lnTo>
                    <a:pt x="409" y="12"/>
                  </a:lnTo>
                  <a:lnTo>
                    <a:pt x="390" y="26"/>
                  </a:lnTo>
                  <a:lnTo>
                    <a:pt x="372" y="38"/>
                  </a:lnTo>
                  <a:lnTo>
                    <a:pt x="353" y="48"/>
                  </a:lnTo>
                  <a:lnTo>
                    <a:pt x="342" y="54"/>
                  </a:lnTo>
                  <a:lnTo>
                    <a:pt x="332" y="58"/>
                  </a:lnTo>
                  <a:lnTo>
                    <a:pt x="321" y="60"/>
                  </a:lnTo>
                  <a:lnTo>
                    <a:pt x="309" y="63"/>
                  </a:lnTo>
                  <a:lnTo>
                    <a:pt x="298" y="64"/>
                  </a:lnTo>
                  <a:lnTo>
                    <a:pt x="286" y="64"/>
                  </a:lnTo>
                  <a:lnTo>
                    <a:pt x="274" y="63"/>
                  </a:lnTo>
                  <a:lnTo>
                    <a:pt x="262" y="60"/>
                  </a:lnTo>
                  <a:lnTo>
                    <a:pt x="261" y="70"/>
                  </a:lnTo>
                  <a:lnTo>
                    <a:pt x="262" y="78"/>
                  </a:lnTo>
                  <a:lnTo>
                    <a:pt x="262" y="84"/>
                  </a:lnTo>
                  <a:lnTo>
                    <a:pt x="264" y="90"/>
                  </a:lnTo>
                  <a:lnTo>
                    <a:pt x="269" y="102"/>
                  </a:lnTo>
                  <a:lnTo>
                    <a:pt x="274" y="111"/>
                  </a:lnTo>
                  <a:lnTo>
                    <a:pt x="281" y="119"/>
                  </a:lnTo>
                  <a:lnTo>
                    <a:pt x="286" y="128"/>
                  </a:lnTo>
                  <a:lnTo>
                    <a:pt x="289" y="134"/>
                  </a:lnTo>
                  <a:lnTo>
                    <a:pt x="290" y="139"/>
                  </a:lnTo>
                  <a:lnTo>
                    <a:pt x="292" y="144"/>
                  </a:lnTo>
                  <a:lnTo>
                    <a:pt x="292" y="151"/>
                  </a:lnTo>
                  <a:lnTo>
                    <a:pt x="292" y="155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6" y="167"/>
                  </a:lnTo>
                  <a:lnTo>
                    <a:pt x="280" y="175"/>
                  </a:lnTo>
                  <a:lnTo>
                    <a:pt x="270" y="180"/>
                  </a:lnTo>
                  <a:lnTo>
                    <a:pt x="258" y="187"/>
                  </a:lnTo>
                  <a:lnTo>
                    <a:pt x="245" y="191"/>
                  </a:lnTo>
                  <a:lnTo>
                    <a:pt x="232" y="195"/>
                  </a:lnTo>
                  <a:lnTo>
                    <a:pt x="216" y="199"/>
                  </a:lnTo>
                  <a:lnTo>
                    <a:pt x="184" y="206"/>
                  </a:lnTo>
                  <a:lnTo>
                    <a:pt x="153" y="208"/>
                  </a:lnTo>
                  <a:lnTo>
                    <a:pt x="124" y="211"/>
                  </a:lnTo>
                  <a:lnTo>
                    <a:pt x="100" y="211"/>
                  </a:lnTo>
                  <a:lnTo>
                    <a:pt x="101" y="220"/>
                  </a:lnTo>
                  <a:lnTo>
                    <a:pt x="104" y="227"/>
                  </a:lnTo>
                  <a:lnTo>
                    <a:pt x="108" y="235"/>
                  </a:lnTo>
                  <a:lnTo>
                    <a:pt x="112" y="242"/>
                  </a:lnTo>
                  <a:lnTo>
                    <a:pt x="116" y="250"/>
                  </a:lnTo>
                  <a:lnTo>
                    <a:pt x="120" y="258"/>
                  </a:lnTo>
                  <a:lnTo>
                    <a:pt x="122" y="267"/>
                  </a:lnTo>
                  <a:lnTo>
                    <a:pt x="124" y="278"/>
                  </a:lnTo>
                  <a:lnTo>
                    <a:pt x="122" y="290"/>
                  </a:lnTo>
                  <a:lnTo>
                    <a:pt x="120" y="300"/>
                  </a:lnTo>
                  <a:lnTo>
                    <a:pt x="116" y="311"/>
                  </a:lnTo>
                  <a:lnTo>
                    <a:pt x="109" y="320"/>
                  </a:lnTo>
                  <a:lnTo>
                    <a:pt x="102" y="330"/>
                  </a:lnTo>
                  <a:lnTo>
                    <a:pt x="94" y="338"/>
                  </a:lnTo>
                  <a:lnTo>
                    <a:pt x="85" y="346"/>
                  </a:lnTo>
                  <a:lnTo>
                    <a:pt x="76" y="352"/>
                  </a:lnTo>
                  <a:lnTo>
                    <a:pt x="57" y="367"/>
                  </a:lnTo>
                  <a:lnTo>
                    <a:pt x="40" y="380"/>
                  </a:lnTo>
                  <a:lnTo>
                    <a:pt x="32" y="388"/>
                  </a:lnTo>
                  <a:lnTo>
                    <a:pt x="25" y="395"/>
                  </a:lnTo>
                  <a:lnTo>
                    <a:pt x="20" y="403"/>
                  </a:lnTo>
                  <a:lnTo>
                    <a:pt x="16" y="410"/>
                  </a:lnTo>
                  <a:lnTo>
                    <a:pt x="8" y="424"/>
                  </a:lnTo>
                  <a:lnTo>
                    <a:pt x="4" y="437"/>
                  </a:lnTo>
                  <a:lnTo>
                    <a:pt x="1" y="451"/>
                  </a:lnTo>
                  <a:lnTo>
                    <a:pt x="0" y="465"/>
                  </a:lnTo>
                  <a:lnTo>
                    <a:pt x="1" y="496"/>
                  </a:lnTo>
                  <a:lnTo>
                    <a:pt x="4" y="531"/>
                  </a:lnTo>
                  <a:lnTo>
                    <a:pt x="4" y="559"/>
                  </a:lnTo>
                  <a:lnTo>
                    <a:pt x="8" y="585"/>
                  </a:lnTo>
                  <a:lnTo>
                    <a:pt x="12" y="609"/>
                  </a:lnTo>
                  <a:lnTo>
                    <a:pt x="18" y="632"/>
                  </a:lnTo>
                  <a:lnTo>
                    <a:pt x="25" y="652"/>
                  </a:lnTo>
                  <a:lnTo>
                    <a:pt x="33" y="671"/>
                  </a:lnTo>
                  <a:lnTo>
                    <a:pt x="42" y="689"/>
                  </a:lnTo>
                  <a:lnTo>
                    <a:pt x="52" y="707"/>
                  </a:lnTo>
                  <a:lnTo>
                    <a:pt x="60" y="724"/>
                  </a:lnTo>
                  <a:lnTo>
                    <a:pt x="69" y="741"/>
                  </a:lnTo>
                  <a:lnTo>
                    <a:pt x="77" y="760"/>
                  </a:lnTo>
                  <a:lnTo>
                    <a:pt x="85" y="780"/>
                  </a:lnTo>
                  <a:lnTo>
                    <a:pt x="90" y="800"/>
                  </a:lnTo>
                  <a:lnTo>
                    <a:pt x="96" y="823"/>
                  </a:lnTo>
                  <a:lnTo>
                    <a:pt x="98" y="847"/>
                  </a:lnTo>
                  <a:lnTo>
                    <a:pt x="100" y="873"/>
                  </a:lnTo>
                  <a:lnTo>
                    <a:pt x="100" y="889"/>
                  </a:lnTo>
                  <a:lnTo>
                    <a:pt x="100" y="905"/>
                  </a:lnTo>
                  <a:lnTo>
                    <a:pt x="100" y="920"/>
                  </a:lnTo>
                  <a:lnTo>
                    <a:pt x="100" y="928"/>
                  </a:lnTo>
                  <a:lnTo>
                    <a:pt x="100" y="945"/>
                  </a:lnTo>
                  <a:lnTo>
                    <a:pt x="102" y="961"/>
                  </a:lnTo>
                  <a:lnTo>
                    <a:pt x="104" y="967"/>
                  </a:lnTo>
                  <a:lnTo>
                    <a:pt x="108" y="972"/>
                  </a:lnTo>
                  <a:lnTo>
                    <a:pt x="112" y="975"/>
                  </a:lnTo>
                  <a:lnTo>
                    <a:pt x="117" y="976"/>
                  </a:lnTo>
                  <a:lnTo>
                    <a:pt x="126" y="975"/>
                  </a:lnTo>
                  <a:lnTo>
                    <a:pt x="133" y="972"/>
                  </a:lnTo>
                  <a:lnTo>
                    <a:pt x="138" y="968"/>
                  </a:lnTo>
                  <a:lnTo>
                    <a:pt x="144" y="964"/>
                  </a:lnTo>
                  <a:lnTo>
                    <a:pt x="149" y="960"/>
                  </a:lnTo>
                  <a:lnTo>
                    <a:pt x="154" y="956"/>
                  </a:lnTo>
                  <a:lnTo>
                    <a:pt x="160" y="953"/>
                  </a:lnTo>
                  <a:lnTo>
                    <a:pt x="166" y="952"/>
                  </a:lnTo>
                  <a:lnTo>
                    <a:pt x="172" y="953"/>
                  </a:lnTo>
                  <a:lnTo>
                    <a:pt x="178" y="959"/>
                  </a:lnTo>
                  <a:lnTo>
                    <a:pt x="186" y="965"/>
                  </a:lnTo>
                  <a:lnTo>
                    <a:pt x="194" y="973"/>
                  </a:lnTo>
                  <a:lnTo>
                    <a:pt x="202" y="983"/>
                  </a:lnTo>
                  <a:lnTo>
                    <a:pt x="208" y="993"/>
                  </a:lnTo>
                  <a:lnTo>
                    <a:pt x="213" y="1003"/>
                  </a:lnTo>
                  <a:lnTo>
                    <a:pt x="214" y="1012"/>
                  </a:lnTo>
                  <a:lnTo>
                    <a:pt x="213" y="1018"/>
                  </a:lnTo>
                  <a:lnTo>
                    <a:pt x="212" y="1024"/>
                  </a:lnTo>
                  <a:lnTo>
                    <a:pt x="208" y="1028"/>
                  </a:lnTo>
                  <a:lnTo>
                    <a:pt x="204" y="1033"/>
                  </a:lnTo>
                  <a:lnTo>
                    <a:pt x="193" y="1038"/>
                  </a:lnTo>
                  <a:lnTo>
                    <a:pt x="181" y="1044"/>
                  </a:lnTo>
                  <a:lnTo>
                    <a:pt x="169" y="1049"/>
                  </a:lnTo>
                  <a:lnTo>
                    <a:pt x="158" y="1056"/>
                  </a:lnTo>
                  <a:lnTo>
                    <a:pt x="154" y="1058"/>
                  </a:lnTo>
                  <a:lnTo>
                    <a:pt x="150" y="1062"/>
                  </a:lnTo>
                  <a:lnTo>
                    <a:pt x="149" y="1066"/>
                  </a:lnTo>
                  <a:lnTo>
                    <a:pt x="148" y="1072"/>
                  </a:lnTo>
                  <a:lnTo>
                    <a:pt x="148" y="1077"/>
                  </a:lnTo>
                  <a:lnTo>
                    <a:pt x="149" y="1081"/>
                  </a:lnTo>
                  <a:lnTo>
                    <a:pt x="150" y="1084"/>
                  </a:lnTo>
                  <a:lnTo>
                    <a:pt x="153" y="1088"/>
                  </a:lnTo>
                  <a:lnTo>
                    <a:pt x="160" y="1094"/>
                  </a:lnTo>
                  <a:lnTo>
                    <a:pt x="166" y="1101"/>
                  </a:lnTo>
                  <a:lnTo>
                    <a:pt x="173" y="1108"/>
                  </a:lnTo>
                  <a:lnTo>
                    <a:pt x="178" y="1116"/>
                  </a:lnTo>
                  <a:lnTo>
                    <a:pt x="181" y="1121"/>
                  </a:lnTo>
                  <a:lnTo>
                    <a:pt x="182" y="1126"/>
                  </a:lnTo>
                  <a:lnTo>
                    <a:pt x="184" y="1132"/>
                  </a:lnTo>
                  <a:lnTo>
                    <a:pt x="184" y="1138"/>
                  </a:lnTo>
                  <a:lnTo>
                    <a:pt x="184" y="1146"/>
                  </a:lnTo>
                  <a:lnTo>
                    <a:pt x="182" y="1152"/>
                  </a:lnTo>
                  <a:lnTo>
                    <a:pt x="181" y="1157"/>
                  </a:lnTo>
                  <a:lnTo>
                    <a:pt x="180" y="1161"/>
                  </a:lnTo>
                  <a:lnTo>
                    <a:pt x="174" y="1169"/>
                  </a:lnTo>
                  <a:lnTo>
                    <a:pt x="169" y="1174"/>
                  </a:lnTo>
                  <a:lnTo>
                    <a:pt x="164" y="1181"/>
                  </a:lnTo>
                  <a:lnTo>
                    <a:pt x="158" y="1188"/>
                  </a:lnTo>
                  <a:lnTo>
                    <a:pt x="157" y="1192"/>
                  </a:lnTo>
                  <a:lnTo>
                    <a:pt x="154" y="1197"/>
                  </a:lnTo>
                  <a:lnTo>
                    <a:pt x="154" y="1204"/>
                  </a:lnTo>
                  <a:lnTo>
                    <a:pt x="154" y="1210"/>
                  </a:lnTo>
                  <a:lnTo>
                    <a:pt x="157" y="1214"/>
                  </a:lnTo>
                  <a:lnTo>
                    <a:pt x="164" y="1221"/>
                  </a:lnTo>
                  <a:lnTo>
                    <a:pt x="176" y="1229"/>
                  </a:lnTo>
                  <a:lnTo>
                    <a:pt x="189" y="1237"/>
                  </a:lnTo>
                  <a:lnTo>
                    <a:pt x="204" y="1245"/>
                  </a:lnTo>
                  <a:lnTo>
                    <a:pt x="217" y="1252"/>
                  </a:lnTo>
                  <a:lnTo>
                    <a:pt x="229" y="1257"/>
                  </a:lnTo>
                  <a:lnTo>
                    <a:pt x="238" y="1258"/>
                  </a:lnTo>
                  <a:lnTo>
                    <a:pt x="246" y="1258"/>
                  </a:lnTo>
                  <a:lnTo>
                    <a:pt x="253" y="1256"/>
                  </a:lnTo>
                  <a:lnTo>
                    <a:pt x="260" y="1253"/>
                  </a:lnTo>
                  <a:lnTo>
                    <a:pt x="265" y="1250"/>
                  </a:lnTo>
                  <a:lnTo>
                    <a:pt x="270" y="1246"/>
                  </a:lnTo>
                  <a:lnTo>
                    <a:pt x="277" y="1244"/>
                  </a:lnTo>
                  <a:lnTo>
                    <a:pt x="284" y="1241"/>
                  </a:lnTo>
                  <a:lnTo>
                    <a:pt x="292" y="1241"/>
                  </a:lnTo>
                  <a:lnTo>
                    <a:pt x="301" y="1241"/>
                  </a:lnTo>
                  <a:lnTo>
                    <a:pt x="308" y="1244"/>
                  </a:lnTo>
                  <a:lnTo>
                    <a:pt x="314" y="1246"/>
                  </a:lnTo>
                  <a:lnTo>
                    <a:pt x="321" y="1250"/>
                  </a:lnTo>
                  <a:lnTo>
                    <a:pt x="332" y="1260"/>
                  </a:lnTo>
                  <a:lnTo>
                    <a:pt x="341" y="1270"/>
                  </a:lnTo>
                  <a:lnTo>
                    <a:pt x="352" y="1282"/>
                  </a:lnTo>
                  <a:lnTo>
                    <a:pt x="362" y="1292"/>
                  </a:lnTo>
                  <a:lnTo>
                    <a:pt x="369" y="1296"/>
                  </a:lnTo>
                  <a:lnTo>
                    <a:pt x="377" y="1298"/>
                  </a:lnTo>
                  <a:lnTo>
                    <a:pt x="385" y="1301"/>
                  </a:lnTo>
                  <a:lnTo>
                    <a:pt x="394" y="1301"/>
                  </a:lnTo>
                  <a:lnTo>
                    <a:pt x="402" y="1300"/>
                  </a:lnTo>
                  <a:lnTo>
                    <a:pt x="410" y="1298"/>
                  </a:lnTo>
                  <a:lnTo>
                    <a:pt x="418" y="1294"/>
                  </a:lnTo>
                  <a:lnTo>
                    <a:pt x="428" y="1289"/>
                  </a:lnTo>
                  <a:lnTo>
                    <a:pt x="444" y="1276"/>
                  </a:lnTo>
                  <a:lnTo>
                    <a:pt x="460" y="1258"/>
                  </a:lnTo>
                  <a:lnTo>
                    <a:pt x="477" y="1242"/>
                  </a:lnTo>
                  <a:lnTo>
                    <a:pt x="492" y="1225"/>
                  </a:lnTo>
                  <a:lnTo>
                    <a:pt x="508" y="1210"/>
                  </a:lnTo>
                  <a:lnTo>
                    <a:pt x="521" y="1198"/>
                  </a:lnTo>
                  <a:lnTo>
                    <a:pt x="516" y="117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9" name="Freeform 97"/>
            <p:cNvSpPr/>
            <p:nvPr/>
          </p:nvSpPr>
          <p:spPr bwMode="auto">
            <a:xfrm>
              <a:off x="4716666" y="3629617"/>
              <a:ext cx="340933" cy="246520"/>
            </a:xfrm>
            <a:custGeom>
              <a:avLst/>
              <a:gdLst>
                <a:gd name="T0" fmla="*/ 171 w 639"/>
                <a:gd name="T1" fmla="*/ 35 h 464"/>
                <a:gd name="T2" fmla="*/ 143 w 639"/>
                <a:gd name="T3" fmla="*/ 71 h 464"/>
                <a:gd name="T4" fmla="*/ 107 w 639"/>
                <a:gd name="T5" fmla="*/ 103 h 464"/>
                <a:gd name="T6" fmla="*/ 24 w 639"/>
                <a:gd name="T7" fmla="*/ 147 h 464"/>
                <a:gd name="T8" fmla="*/ 4 w 639"/>
                <a:gd name="T9" fmla="*/ 171 h 464"/>
                <a:gd name="T10" fmla="*/ 23 w 639"/>
                <a:gd name="T11" fmla="*/ 200 h 464"/>
                <a:gd name="T12" fmla="*/ 64 w 639"/>
                <a:gd name="T13" fmla="*/ 233 h 464"/>
                <a:gd name="T14" fmla="*/ 84 w 639"/>
                <a:gd name="T15" fmla="*/ 241 h 464"/>
                <a:gd name="T16" fmla="*/ 107 w 639"/>
                <a:gd name="T17" fmla="*/ 239 h 464"/>
                <a:gd name="T18" fmla="*/ 126 w 639"/>
                <a:gd name="T19" fmla="*/ 229 h 464"/>
                <a:gd name="T20" fmla="*/ 144 w 639"/>
                <a:gd name="T21" fmla="*/ 224 h 464"/>
                <a:gd name="T22" fmla="*/ 167 w 639"/>
                <a:gd name="T23" fmla="*/ 228 h 464"/>
                <a:gd name="T24" fmla="*/ 182 w 639"/>
                <a:gd name="T25" fmla="*/ 240 h 464"/>
                <a:gd name="T26" fmla="*/ 192 w 639"/>
                <a:gd name="T27" fmla="*/ 265 h 464"/>
                <a:gd name="T28" fmla="*/ 200 w 639"/>
                <a:gd name="T29" fmla="*/ 313 h 464"/>
                <a:gd name="T30" fmla="*/ 207 w 639"/>
                <a:gd name="T31" fmla="*/ 363 h 464"/>
                <a:gd name="T32" fmla="*/ 216 w 639"/>
                <a:gd name="T33" fmla="*/ 388 h 464"/>
                <a:gd name="T34" fmla="*/ 228 w 639"/>
                <a:gd name="T35" fmla="*/ 400 h 464"/>
                <a:gd name="T36" fmla="*/ 247 w 639"/>
                <a:gd name="T37" fmla="*/ 404 h 464"/>
                <a:gd name="T38" fmla="*/ 259 w 639"/>
                <a:gd name="T39" fmla="*/ 400 h 464"/>
                <a:gd name="T40" fmla="*/ 275 w 639"/>
                <a:gd name="T41" fmla="*/ 383 h 464"/>
                <a:gd name="T42" fmla="*/ 292 w 639"/>
                <a:gd name="T43" fmla="*/ 365 h 464"/>
                <a:gd name="T44" fmla="*/ 307 w 639"/>
                <a:gd name="T45" fmla="*/ 361 h 464"/>
                <a:gd name="T46" fmla="*/ 335 w 639"/>
                <a:gd name="T47" fmla="*/ 368 h 464"/>
                <a:gd name="T48" fmla="*/ 371 w 639"/>
                <a:gd name="T49" fmla="*/ 399 h 464"/>
                <a:gd name="T50" fmla="*/ 407 w 639"/>
                <a:gd name="T51" fmla="*/ 431 h 464"/>
                <a:gd name="T52" fmla="*/ 434 w 639"/>
                <a:gd name="T53" fmla="*/ 440 h 464"/>
                <a:gd name="T54" fmla="*/ 463 w 639"/>
                <a:gd name="T55" fmla="*/ 438 h 464"/>
                <a:gd name="T56" fmla="*/ 462 w 639"/>
                <a:gd name="T57" fmla="*/ 436 h 464"/>
                <a:gd name="T58" fmla="*/ 470 w 639"/>
                <a:gd name="T59" fmla="*/ 435 h 464"/>
                <a:gd name="T60" fmla="*/ 503 w 639"/>
                <a:gd name="T61" fmla="*/ 444 h 464"/>
                <a:gd name="T62" fmla="*/ 533 w 639"/>
                <a:gd name="T63" fmla="*/ 460 h 464"/>
                <a:gd name="T64" fmla="*/ 568 w 639"/>
                <a:gd name="T65" fmla="*/ 464 h 464"/>
                <a:gd name="T66" fmla="*/ 584 w 639"/>
                <a:gd name="T67" fmla="*/ 454 h 464"/>
                <a:gd name="T68" fmla="*/ 595 w 639"/>
                <a:gd name="T69" fmla="*/ 436 h 464"/>
                <a:gd name="T70" fmla="*/ 601 w 639"/>
                <a:gd name="T71" fmla="*/ 396 h 464"/>
                <a:gd name="T72" fmla="*/ 603 w 639"/>
                <a:gd name="T73" fmla="*/ 359 h 464"/>
                <a:gd name="T74" fmla="*/ 608 w 639"/>
                <a:gd name="T75" fmla="*/ 351 h 464"/>
                <a:gd name="T76" fmla="*/ 627 w 639"/>
                <a:gd name="T77" fmla="*/ 336 h 464"/>
                <a:gd name="T78" fmla="*/ 639 w 639"/>
                <a:gd name="T79" fmla="*/ 320 h 464"/>
                <a:gd name="T80" fmla="*/ 631 w 639"/>
                <a:gd name="T81" fmla="*/ 303 h 464"/>
                <a:gd name="T82" fmla="*/ 619 w 639"/>
                <a:gd name="T83" fmla="*/ 293 h 464"/>
                <a:gd name="T84" fmla="*/ 605 w 639"/>
                <a:gd name="T85" fmla="*/ 275 h 464"/>
                <a:gd name="T86" fmla="*/ 564 w 639"/>
                <a:gd name="T87" fmla="*/ 233 h 464"/>
                <a:gd name="T88" fmla="*/ 544 w 639"/>
                <a:gd name="T89" fmla="*/ 219 h 464"/>
                <a:gd name="T90" fmla="*/ 513 w 639"/>
                <a:gd name="T91" fmla="*/ 228 h 464"/>
                <a:gd name="T92" fmla="*/ 452 w 639"/>
                <a:gd name="T93" fmla="*/ 263 h 464"/>
                <a:gd name="T94" fmla="*/ 415 w 639"/>
                <a:gd name="T95" fmla="*/ 281 h 464"/>
                <a:gd name="T96" fmla="*/ 391 w 639"/>
                <a:gd name="T97" fmla="*/ 283 h 464"/>
                <a:gd name="T98" fmla="*/ 372 w 639"/>
                <a:gd name="T99" fmla="*/ 276 h 464"/>
                <a:gd name="T100" fmla="*/ 356 w 639"/>
                <a:gd name="T101" fmla="*/ 263 h 464"/>
                <a:gd name="T102" fmla="*/ 336 w 639"/>
                <a:gd name="T103" fmla="*/ 231 h 464"/>
                <a:gd name="T104" fmla="*/ 331 w 639"/>
                <a:gd name="T105" fmla="*/ 183 h 464"/>
                <a:gd name="T106" fmla="*/ 324 w 639"/>
                <a:gd name="T107" fmla="*/ 113 h 464"/>
                <a:gd name="T108" fmla="*/ 314 w 639"/>
                <a:gd name="T109" fmla="*/ 81 h 464"/>
                <a:gd name="T110" fmla="*/ 295 w 639"/>
                <a:gd name="T111" fmla="*/ 60 h 464"/>
                <a:gd name="T112" fmla="*/ 267 w 639"/>
                <a:gd name="T113" fmla="*/ 55 h 464"/>
                <a:gd name="T114" fmla="*/ 220 w 639"/>
                <a:gd name="T115" fmla="*/ 44 h 464"/>
                <a:gd name="T116" fmla="*/ 199 w 639"/>
                <a:gd name="T117" fmla="*/ 32 h 464"/>
                <a:gd name="T118" fmla="*/ 184 w 639"/>
                <a:gd name="T119" fmla="*/ 15 h 464"/>
                <a:gd name="T120" fmla="*/ 182 w 639"/>
                <a:gd name="T121" fmla="*/ 7 h 4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39"/>
                <a:gd name="T184" fmla="*/ 0 h 464"/>
                <a:gd name="T185" fmla="*/ 639 w 639"/>
                <a:gd name="T186" fmla="*/ 464 h 46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39" h="464" extrusionOk="0">
                  <a:moveTo>
                    <a:pt x="182" y="7"/>
                  </a:moveTo>
                  <a:lnTo>
                    <a:pt x="176" y="21"/>
                  </a:lnTo>
                  <a:lnTo>
                    <a:pt x="171" y="35"/>
                  </a:lnTo>
                  <a:lnTo>
                    <a:pt x="163" y="48"/>
                  </a:lnTo>
                  <a:lnTo>
                    <a:pt x="154" y="60"/>
                  </a:lnTo>
                  <a:lnTo>
                    <a:pt x="143" y="71"/>
                  </a:lnTo>
                  <a:lnTo>
                    <a:pt x="132" y="83"/>
                  </a:lnTo>
                  <a:lnTo>
                    <a:pt x="119" y="92"/>
                  </a:lnTo>
                  <a:lnTo>
                    <a:pt x="107" y="103"/>
                  </a:lnTo>
                  <a:lnTo>
                    <a:pt x="79" y="120"/>
                  </a:lnTo>
                  <a:lnTo>
                    <a:pt x="51" y="135"/>
                  </a:lnTo>
                  <a:lnTo>
                    <a:pt x="24" y="147"/>
                  </a:lnTo>
                  <a:lnTo>
                    <a:pt x="0" y="157"/>
                  </a:lnTo>
                  <a:lnTo>
                    <a:pt x="2" y="164"/>
                  </a:lnTo>
                  <a:lnTo>
                    <a:pt x="4" y="171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23" y="200"/>
                  </a:lnTo>
                  <a:lnTo>
                    <a:pt x="36" y="213"/>
                  </a:lnTo>
                  <a:lnTo>
                    <a:pt x="51" y="224"/>
                  </a:lnTo>
                  <a:lnTo>
                    <a:pt x="64" y="233"/>
                  </a:lnTo>
                  <a:lnTo>
                    <a:pt x="72" y="237"/>
                  </a:lnTo>
                  <a:lnTo>
                    <a:pt x="79" y="239"/>
                  </a:lnTo>
                  <a:lnTo>
                    <a:pt x="84" y="241"/>
                  </a:lnTo>
                  <a:lnTo>
                    <a:pt x="91" y="241"/>
                  </a:lnTo>
                  <a:lnTo>
                    <a:pt x="99" y="241"/>
                  </a:lnTo>
                  <a:lnTo>
                    <a:pt x="107" y="239"/>
                  </a:lnTo>
                  <a:lnTo>
                    <a:pt x="114" y="236"/>
                  </a:lnTo>
                  <a:lnTo>
                    <a:pt x="120" y="232"/>
                  </a:lnTo>
                  <a:lnTo>
                    <a:pt x="126" y="229"/>
                  </a:lnTo>
                  <a:lnTo>
                    <a:pt x="132" y="227"/>
                  </a:lnTo>
                  <a:lnTo>
                    <a:pt x="139" y="224"/>
                  </a:lnTo>
                  <a:lnTo>
                    <a:pt x="144" y="224"/>
                  </a:lnTo>
                  <a:lnTo>
                    <a:pt x="152" y="224"/>
                  </a:lnTo>
                  <a:lnTo>
                    <a:pt x="160" y="225"/>
                  </a:lnTo>
                  <a:lnTo>
                    <a:pt x="167" y="228"/>
                  </a:lnTo>
                  <a:lnTo>
                    <a:pt x="172" y="231"/>
                  </a:lnTo>
                  <a:lnTo>
                    <a:pt x="176" y="235"/>
                  </a:lnTo>
                  <a:lnTo>
                    <a:pt x="182" y="240"/>
                  </a:lnTo>
                  <a:lnTo>
                    <a:pt x="184" y="245"/>
                  </a:lnTo>
                  <a:lnTo>
                    <a:pt x="188" y="252"/>
                  </a:lnTo>
                  <a:lnTo>
                    <a:pt x="192" y="265"/>
                  </a:lnTo>
                  <a:lnTo>
                    <a:pt x="196" y="280"/>
                  </a:lnTo>
                  <a:lnTo>
                    <a:pt x="199" y="297"/>
                  </a:lnTo>
                  <a:lnTo>
                    <a:pt x="200" y="313"/>
                  </a:lnTo>
                  <a:lnTo>
                    <a:pt x="202" y="331"/>
                  </a:lnTo>
                  <a:lnTo>
                    <a:pt x="204" y="347"/>
                  </a:lnTo>
                  <a:lnTo>
                    <a:pt x="207" y="363"/>
                  </a:lnTo>
                  <a:lnTo>
                    <a:pt x="211" y="376"/>
                  </a:lnTo>
                  <a:lnTo>
                    <a:pt x="214" y="381"/>
                  </a:lnTo>
                  <a:lnTo>
                    <a:pt x="216" y="388"/>
                  </a:lnTo>
                  <a:lnTo>
                    <a:pt x="220" y="392"/>
                  </a:lnTo>
                  <a:lnTo>
                    <a:pt x="224" y="396"/>
                  </a:lnTo>
                  <a:lnTo>
                    <a:pt x="228" y="400"/>
                  </a:lnTo>
                  <a:lnTo>
                    <a:pt x="234" y="403"/>
                  </a:lnTo>
                  <a:lnTo>
                    <a:pt x="240" y="404"/>
                  </a:lnTo>
                  <a:lnTo>
                    <a:pt x="247" y="404"/>
                  </a:lnTo>
                  <a:lnTo>
                    <a:pt x="251" y="404"/>
                  </a:lnTo>
                  <a:lnTo>
                    <a:pt x="255" y="403"/>
                  </a:lnTo>
                  <a:lnTo>
                    <a:pt x="259" y="400"/>
                  </a:lnTo>
                  <a:lnTo>
                    <a:pt x="263" y="397"/>
                  </a:lnTo>
                  <a:lnTo>
                    <a:pt x="270" y="391"/>
                  </a:lnTo>
                  <a:lnTo>
                    <a:pt x="275" y="383"/>
                  </a:lnTo>
                  <a:lnTo>
                    <a:pt x="282" y="375"/>
                  </a:lnTo>
                  <a:lnTo>
                    <a:pt x="288" y="368"/>
                  </a:lnTo>
                  <a:lnTo>
                    <a:pt x="292" y="365"/>
                  </a:lnTo>
                  <a:lnTo>
                    <a:pt x="298" y="364"/>
                  </a:lnTo>
                  <a:lnTo>
                    <a:pt x="302" y="363"/>
                  </a:lnTo>
                  <a:lnTo>
                    <a:pt x="307" y="361"/>
                  </a:lnTo>
                  <a:lnTo>
                    <a:pt x="318" y="363"/>
                  </a:lnTo>
                  <a:lnTo>
                    <a:pt x="327" y="365"/>
                  </a:lnTo>
                  <a:lnTo>
                    <a:pt x="335" y="368"/>
                  </a:lnTo>
                  <a:lnTo>
                    <a:pt x="343" y="373"/>
                  </a:lnTo>
                  <a:lnTo>
                    <a:pt x="358" y="385"/>
                  </a:lnTo>
                  <a:lnTo>
                    <a:pt x="371" y="399"/>
                  </a:lnTo>
                  <a:lnTo>
                    <a:pt x="384" y="413"/>
                  </a:lnTo>
                  <a:lnTo>
                    <a:pt x="399" y="425"/>
                  </a:lnTo>
                  <a:lnTo>
                    <a:pt x="407" y="431"/>
                  </a:lnTo>
                  <a:lnTo>
                    <a:pt x="415" y="435"/>
                  </a:lnTo>
                  <a:lnTo>
                    <a:pt x="424" y="438"/>
                  </a:lnTo>
                  <a:lnTo>
                    <a:pt x="434" y="440"/>
                  </a:lnTo>
                  <a:lnTo>
                    <a:pt x="458" y="440"/>
                  </a:lnTo>
                  <a:lnTo>
                    <a:pt x="462" y="440"/>
                  </a:lnTo>
                  <a:lnTo>
                    <a:pt x="463" y="438"/>
                  </a:lnTo>
                  <a:lnTo>
                    <a:pt x="462" y="437"/>
                  </a:lnTo>
                  <a:lnTo>
                    <a:pt x="462" y="436"/>
                  </a:lnTo>
                  <a:lnTo>
                    <a:pt x="463" y="435"/>
                  </a:lnTo>
                  <a:lnTo>
                    <a:pt x="466" y="435"/>
                  </a:lnTo>
                  <a:lnTo>
                    <a:pt x="470" y="435"/>
                  </a:lnTo>
                  <a:lnTo>
                    <a:pt x="483" y="436"/>
                  </a:lnTo>
                  <a:lnTo>
                    <a:pt x="493" y="438"/>
                  </a:lnTo>
                  <a:lnTo>
                    <a:pt x="503" y="444"/>
                  </a:lnTo>
                  <a:lnTo>
                    <a:pt x="513" y="449"/>
                  </a:lnTo>
                  <a:lnTo>
                    <a:pt x="523" y="454"/>
                  </a:lnTo>
                  <a:lnTo>
                    <a:pt x="533" y="460"/>
                  </a:lnTo>
                  <a:lnTo>
                    <a:pt x="545" y="462"/>
                  </a:lnTo>
                  <a:lnTo>
                    <a:pt x="560" y="464"/>
                  </a:lnTo>
                  <a:lnTo>
                    <a:pt x="568" y="464"/>
                  </a:lnTo>
                  <a:lnTo>
                    <a:pt x="575" y="461"/>
                  </a:lnTo>
                  <a:lnTo>
                    <a:pt x="580" y="458"/>
                  </a:lnTo>
                  <a:lnTo>
                    <a:pt x="584" y="454"/>
                  </a:lnTo>
                  <a:lnTo>
                    <a:pt x="589" y="449"/>
                  </a:lnTo>
                  <a:lnTo>
                    <a:pt x="592" y="442"/>
                  </a:lnTo>
                  <a:lnTo>
                    <a:pt x="595" y="436"/>
                  </a:lnTo>
                  <a:lnTo>
                    <a:pt x="597" y="429"/>
                  </a:lnTo>
                  <a:lnTo>
                    <a:pt x="600" y="413"/>
                  </a:lnTo>
                  <a:lnTo>
                    <a:pt x="601" y="396"/>
                  </a:lnTo>
                  <a:lnTo>
                    <a:pt x="603" y="379"/>
                  </a:lnTo>
                  <a:lnTo>
                    <a:pt x="603" y="361"/>
                  </a:lnTo>
                  <a:lnTo>
                    <a:pt x="603" y="359"/>
                  </a:lnTo>
                  <a:lnTo>
                    <a:pt x="604" y="356"/>
                  </a:lnTo>
                  <a:lnTo>
                    <a:pt x="605" y="353"/>
                  </a:lnTo>
                  <a:lnTo>
                    <a:pt x="608" y="351"/>
                  </a:lnTo>
                  <a:lnTo>
                    <a:pt x="613" y="345"/>
                  </a:lnTo>
                  <a:lnTo>
                    <a:pt x="620" y="341"/>
                  </a:lnTo>
                  <a:lnTo>
                    <a:pt x="627" y="336"/>
                  </a:lnTo>
                  <a:lnTo>
                    <a:pt x="633" y="332"/>
                  </a:lnTo>
                  <a:lnTo>
                    <a:pt x="637" y="327"/>
                  </a:lnTo>
                  <a:lnTo>
                    <a:pt x="639" y="320"/>
                  </a:lnTo>
                  <a:lnTo>
                    <a:pt x="637" y="312"/>
                  </a:lnTo>
                  <a:lnTo>
                    <a:pt x="635" y="307"/>
                  </a:lnTo>
                  <a:lnTo>
                    <a:pt x="631" y="303"/>
                  </a:lnTo>
                  <a:lnTo>
                    <a:pt x="627" y="300"/>
                  </a:lnTo>
                  <a:lnTo>
                    <a:pt x="623" y="296"/>
                  </a:lnTo>
                  <a:lnTo>
                    <a:pt x="619" y="293"/>
                  </a:lnTo>
                  <a:lnTo>
                    <a:pt x="616" y="289"/>
                  </a:lnTo>
                  <a:lnTo>
                    <a:pt x="615" y="284"/>
                  </a:lnTo>
                  <a:lnTo>
                    <a:pt x="605" y="275"/>
                  </a:lnTo>
                  <a:lnTo>
                    <a:pt x="584" y="255"/>
                  </a:lnTo>
                  <a:lnTo>
                    <a:pt x="573" y="244"/>
                  </a:lnTo>
                  <a:lnTo>
                    <a:pt x="564" y="233"/>
                  </a:lnTo>
                  <a:lnTo>
                    <a:pt x="557" y="224"/>
                  </a:lnTo>
                  <a:lnTo>
                    <a:pt x="555" y="217"/>
                  </a:lnTo>
                  <a:lnTo>
                    <a:pt x="544" y="219"/>
                  </a:lnTo>
                  <a:lnTo>
                    <a:pt x="533" y="220"/>
                  </a:lnTo>
                  <a:lnTo>
                    <a:pt x="523" y="224"/>
                  </a:lnTo>
                  <a:lnTo>
                    <a:pt x="513" y="228"/>
                  </a:lnTo>
                  <a:lnTo>
                    <a:pt x="492" y="239"/>
                  </a:lnTo>
                  <a:lnTo>
                    <a:pt x="472" y="251"/>
                  </a:lnTo>
                  <a:lnTo>
                    <a:pt x="452" y="263"/>
                  </a:lnTo>
                  <a:lnTo>
                    <a:pt x="432" y="273"/>
                  </a:lnTo>
                  <a:lnTo>
                    <a:pt x="423" y="277"/>
                  </a:lnTo>
                  <a:lnTo>
                    <a:pt x="415" y="281"/>
                  </a:lnTo>
                  <a:lnTo>
                    <a:pt x="406" y="283"/>
                  </a:lnTo>
                  <a:lnTo>
                    <a:pt x="398" y="284"/>
                  </a:lnTo>
                  <a:lnTo>
                    <a:pt x="391" y="283"/>
                  </a:lnTo>
                  <a:lnTo>
                    <a:pt x="384" y="281"/>
                  </a:lnTo>
                  <a:lnTo>
                    <a:pt x="379" y="280"/>
                  </a:lnTo>
                  <a:lnTo>
                    <a:pt x="372" y="276"/>
                  </a:lnTo>
                  <a:lnTo>
                    <a:pt x="367" y="272"/>
                  </a:lnTo>
                  <a:lnTo>
                    <a:pt x="362" y="268"/>
                  </a:lnTo>
                  <a:lnTo>
                    <a:pt x="356" y="263"/>
                  </a:lnTo>
                  <a:lnTo>
                    <a:pt x="351" y="257"/>
                  </a:lnTo>
                  <a:lnTo>
                    <a:pt x="343" y="244"/>
                  </a:lnTo>
                  <a:lnTo>
                    <a:pt x="336" y="231"/>
                  </a:lnTo>
                  <a:lnTo>
                    <a:pt x="334" y="215"/>
                  </a:lnTo>
                  <a:lnTo>
                    <a:pt x="332" y="199"/>
                  </a:lnTo>
                  <a:lnTo>
                    <a:pt x="331" y="183"/>
                  </a:lnTo>
                  <a:lnTo>
                    <a:pt x="331" y="161"/>
                  </a:lnTo>
                  <a:lnTo>
                    <a:pt x="328" y="137"/>
                  </a:lnTo>
                  <a:lnTo>
                    <a:pt x="324" y="113"/>
                  </a:lnTo>
                  <a:lnTo>
                    <a:pt x="322" y="101"/>
                  </a:lnTo>
                  <a:lnTo>
                    <a:pt x="319" y="91"/>
                  </a:lnTo>
                  <a:lnTo>
                    <a:pt x="314" y="81"/>
                  </a:lnTo>
                  <a:lnTo>
                    <a:pt x="308" y="72"/>
                  </a:lnTo>
                  <a:lnTo>
                    <a:pt x="303" y="65"/>
                  </a:lnTo>
                  <a:lnTo>
                    <a:pt x="295" y="60"/>
                  </a:lnTo>
                  <a:lnTo>
                    <a:pt x="287" y="56"/>
                  </a:lnTo>
                  <a:lnTo>
                    <a:pt x="278" y="55"/>
                  </a:lnTo>
                  <a:lnTo>
                    <a:pt x="267" y="55"/>
                  </a:lnTo>
                  <a:lnTo>
                    <a:pt x="252" y="52"/>
                  </a:lnTo>
                  <a:lnTo>
                    <a:pt x="236" y="49"/>
                  </a:lnTo>
                  <a:lnTo>
                    <a:pt x="220" y="44"/>
                  </a:lnTo>
                  <a:lnTo>
                    <a:pt x="212" y="40"/>
                  </a:lnTo>
                  <a:lnTo>
                    <a:pt x="206" y="36"/>
                  </a:lnTo>
                  <a:lnTo>
                    <a:pt x="199" y="32"/>
                  </a:lnTo>
                  <a:lnTo>
                    <a:pt x="192" y="27"/>
                  </a:lnTo>
                  <a:lnTo>
                    <a:pt x="188" y="21"/>
                  </a:lnTo>
                  <a:lnTo>
                    <a:pt x="184" y="15"/>
                  </a:lnTo>
                  <a:lnTo>
                    <a:pt x="182" y="8"/>
                  </a:lnTo>
                  <a:lnTo>
                    <a:pt x="182" y="0"/>
                  </a:lnTo>
                  <a:lnTo>
                    <a:pt x="182" y="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0" name="Freeform 98"/>
            <p:cNvSpPr/>
            <p:nvPr/>
          </p:nvSpPr>
          <p:spPr bwMode="auto">
            <a:xfrm>
              <a:off x="7608469" y="5103491"/>
              <a:ext cx="466815" cy="461570"/>
            </a:xfrm>
            <a:custGeom>
              <a:avLst/>
              <a:gdLst>
                <a:gd name="T0" fmla="*/ 3 w 878"/>
                <a:gd name="T1" fmla="*/ 528 h 863"/>
                <a:gd name="T2" fmla="*/ 28 w 878"/>
                <a:gd name="T3" fmla="*/ 565 h 863"/>
                <a:gd name="T4" fmla="*/ 111 w 878"/>
                <a:gd name="T5" fmla="*/ 603 h 863"/>
                <a:gd name="T6" fmla="*/ 116 w 878"/>
                <a:gd name="T7" fmla="*/ 657 h 863"/>
                <a:gd name="T8" fmla="*/ 129 w 878"/>
                <a:gd name="T9" fmla="*/ 713 h 863"/>
                <a:gd name="T10" fmla="*/ 181 w 878"/>
                <a:gd name="T11" fmla="*/ 735 h 863"/>
                <a:gd name="T12" fmla="*/ 244 w 878"/>
                <a:gd name="T13" fmla="*/ 759 h 863"/>
                <a:gd name="T14" fmla="*/ 275 w 878"/>
                <a:gd name="T15" fmla="*/ 782 h 863"/>
                <a:gd name="T16" fmla="*/ 315 w 878"/>
                <a:gd name="T17" fmla="*/ 773 h 863"/>
                <a:gd name="T18" fmla="*/ 369 w 878"/>
                <a:gd name="T19" fmla="*/ 719 h 863"/>
                <a:gd name="T20" fmla="*/ 397 w 878"/>
                <a:gd name="T21" fmla="*/ 749 h 863"/>
                <a:gd name="T22" fmla="*/ 400 w 878"/>
                <a:gd name="T23" fmla="*/ 801 h 863"/>
                <a:gd name="T24" fmla="*/ 433 w 878"/>
                <a:gd name="T25" fmla="*/ 841 h 863"/>
                <a:gd name="T26" fmla="*/ 510 w 878"/>
                <a:gd name="T27" fmla="*/ 862 h 863"/>
                <a:gd name="T28" fmla="*/ 565 w 878"/>
                <a:gd name="T29" fmla="*/ 842 h 863"/>
                <a:gd name="T30" fmla="*/ 592 w 878"/>
                <a:gd name="T31" fmla="*/ 802 h 863"/>
                <a:gd name="T32" fmla="*/ 613 w 878"/>
                <a:gd name="T33" fmla="*/ 777 h 863"/>
                <a:gd name="T34" fmla="*/ 692 w 878"/>
                <a:gd name="T35" fmla="*/ 759 h 863"/>
                <a:gd name="T36" fmla="*/ 770 w 878"/>
                <a:gd name="T37" fmla="*/ 746 h 863"/>
                <a:gd name="T38" fmla="*/ 844 w 878"/>
                <a:gd name="T39" fmla="*/ 674 h 863"/>
                <a:gd name="T40" fmla="*/ 813 w 878"/>
                <a:gd name="T41" fmla="*/ 609 h 863"/>
                <a:gd name="T42" fmla="*/ 826 w 878"/>
                <a:gd name="T43" fmla="*/ 568 h 863"/>
                <a:gd name="T44" fmla="*/ 877 w 878"/>
                <a:gd name="T45" fmla="*/ 541 h 863"/>
                <a:gd name="T46" fmla="*/ 842 w 878"/>
                <a:gd name="T47" fmla="*/ 488 h 863"/>
                <a:gd name="T48" fmla="*/ 769 w 878"/>
                <a:gd name="T49" fmla="*/ 422 h 863"/>
                <a:gd name="T50" fmla="*/ 746 w 878"/>
                <a:gd name="T51" fmla="*/ 353 h 863"/>
                <a:gd name="T52" fmla="*/ 722 w 878"/>
                <a:gd name="T53" fmla="*/ 293 h 863"/>
                <a:gd name="T54" fmla="*/ 678 w 878"/>
                <a:gd name="T55" fmla="*/ 325 h 863"/>
                <a:gd name="T56" fmla="*/ 652 w 878"/>
                <a:gd name="T57" fmla="*/ 330 h 863"/>
                <a:gd name="T58" fmla="*/ 597 w 878"/>
                <a:gd name="T59" fmla="*/ 309 h 863"/>
                <a:gd name="T60" fmla="*/ 590 w 878"/>
                <a:gd name="T61" fmla="*/ 282 h 863"/>
                <a:gd name="T62" fmla="*/ 598 w 878"/>
                <a:gd name="T63" fmla="*/ 222 h 863"/>
                <a:gd name="T64" fmla="*/ 584 w 878"/>
                <a:gd name="T65" fmla="*/ 205 h 863"/>
                <a:gd name="T66" fmla="*/ 594 w 878"/>
                <a:gd name="T67" fmla="*/ 165 h 863"/>
                <a:gd name="T68" fmla="*/ 637 w 878"/>
                <a:gd name="T69" fmla="*/ 122 h 863"/>
                <a:gd name="T70" fmla="*/ 666 w 878"/>
                <a:gd name="T71" fmla="*/ 78 h 863"/>
                <a:gd name="T72" fmla="*/ 649 w 878"/>
                <a:gd name="T73" fmla="*/ 53 h 863"/>
                <a:gd name="T74" fmla="*/ 557 w 878"/>
                <a:gd name="T75" fmla="*/ 30 h 863"/>
                <a:gd name="T76" fmla="*/ 480 w 878"/>
                <a:gd name="T77" fmla="*/ 9 h 863"/>
                <a:gd name="T78" fmla="*/ 430 w 878"/>
                <a:gd name="T79" fmla="*/ 10 h 863"/>
                <a:gd name="T80" fmla="*/ 399 w 878"/>
                <a:gd name="T81" fmla="*/ 37 h 863"/>
                <a:gd name="T82" fmla="*/ 400 w 878"/>
                <a:gd name="T83" fmla="*/ 70 h 863"/>
                <a:gd name="T84" fmla="*/ 422 w 878"/>
                <a:gd name="T85" fmla="*/ 113 h 863"/>
                <a:gd name="T86" fmla="*/ 417 w 878"/>
                <a:gd name="T87" fmla="*/ 164 h 863"/>
                <a:gd name="T88" fmla="*/ 367 w 878"/>
                <a:gd name="T89" fmla="*/ 188 h 863"/>
                <a:gd name="T90" fmla="*/ 243 w 878"/>
                <a:gd name="T91" fmla="*/ 209 h 863"/>
                <a:gd name="T92" fmla="*/ 168 w 878"/>
                <a:gd name="T93" fmla="*/ 249 h 863"/>
                <a:gd name="T94" fmla="*/ 17 w 878"/>
                <a:gd name="T95" fmla="*/ 328 h 863"/>
                <a:gd name="T96" fmla="*/ 0 w 878"/>
                <a:gd name="T97" fmla="*/ 349 h 863"/>
                <a:gd name="T98" fmla="*/ 23 w 878"/>
                <a:gd name="T99" fmla="*/ 378 h 863"/>
                <a:gd name="T100" fmla="*/ 69 w 878"/>
                <a:gd name="T101" fmla="*/ 409 h 863"/>
                <a:gd name="T102" fmla="*/ 68 w 878"/>
                <a:gd name="T103" fmla="*/ 444 h 863"/>
                <a:gd name="T104" fmla="*/ 45 w 878"/>
                <a:gd name="T105" fmla="*/ 461 h 863"/>
                <a:gd name="T106" fmla="*/ 9 w 878"/>
                <a:gd name="T107" fmla="*/ 482 h 8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8"/>
                <a:gd name="T163" fmla="*/ 0 h 863"/>
                <a:gd name="T164" fmla="*/ 878 w 878"/>
                <a:gd name="T165" fmla="*/ 863 h 8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8" h="863" extrusionOk="0">
                  <a:moveTo>
                    <a:pt x="12" y="482"/>
                  </a:moveTo>
                  <a:lnTo>
                    <a:pt x="5" y="494"/>
                  </a:lnTo>
                  <a:lnTo>
                    <a:pt x="0" y="506"/>
                  </a:lnTo>
                  <a:lnTo>
                    <a:pt x="0" y="518"/>
                  </a:lnTo>
                  <a:lnTo>
                    <a:pt x="3" y="528"/>
                  </a:lnTo>
                  <a:lnTo>
                    <a:pt x="5" y="537"/>
                  </a:lnTo>
                  <a:lnTo>
                    <a:pt x="9" y="545"/>
                  </a:lnTo>
                  <a:lnTo>
                    <a:pt x="15" y="553"/>
                  </a:lnTo>
                  <a:lnTo>
                    <a:pt x="21" y="558"/>
                  </a:lnTo>
                  <a:lnTo>
                    <a:pt x="28" y="565"/>
                  </a:lnTo>
                  <a:lnTo>
                    <a:pt x="35" y="569"/>
                  </a:lnTo>
                  <a:lnTo>
                    <a:pt x="68" y="584"/>
                  </a:lnTo>
                  <a:lnTo>
                    <a:pt x="103" y="595"/>
                  </a:lnTo>
                  <a:lnTo>
                    <a:pt x="107" y="599"/>
                  </a:lnTo>
                  <a:lnTo>
                    <a:pt x="111" y="603"/>
                  </a:lnTo>
                  <a:lnTo>
                    <a:pt x="115" y="607"/>
                  </a:lnTo>
                  <a:lnTo>
                    <a:pt x="116" y="613"/>
                  </a:lnTo>
                  <a:lnTo>
                    <a:pt x="119" y="623"/>
                  </a:lnTo>
                  <a:lnTo>
                    <a:pt x="120" y="634"/>
                  </a:lnTo>
                  <a:lnTo>
                    <a:pt x="116" y="657"/>
                  </a:lnTo>
                  <a:lnTo>
                    <a:pt x="115" y="681"/>
                  </a:lnTo>
                  <a:lnTo>
                    <a:pt x="116" y="690"/>
                  </a:lnTo>
                  <a:lnTo>
                    <a:pt x="119" y="698"/>
                  </a:lnTo>
                  <a:lnTo>
                    <a:pt x="124" y="706"/>
                  </a:lnTo>
                  <a:lnTo>
                    <a:pt x="129" y="713"/>
                  </a:lnTo>
                  <a:lnTo>
                    <a:pt x="136" y="718"/>
                  </a:lnTo>
                  <a:lnTo>
                    <a:pt x="144" y="723"/>
                  </a:lnTo>
                  <a:lnTo>
                    <a:pt x="152" y="727"/>
                  </a:lnTo>
                  <a:lnTo>
                    <a:pt x="161" y="731"/>
                  </a:lnTo>
                  <a:lnTo>
                    <a:pt x="181" y="735"/>
                  </a:lnTo>
                  <a:lnTo>
                    <a:pt x="201" y="739"/>
                  </a:lnTo>
                  <a:lnTo>
                    <a:pt x="221" y="741"/>
                  </a:lnTo>
                  <a:lnTo>
                    <a:pt x="240" y="741"/>
                  </a:lnTo>
                  <a:lnTo>
                    <a:pt x="241" y="751"/>
                  </a:lnTo>
                  <a:lnTo>
                    <a:pt x="244" y="759"/>
                  </a:lnTo>
                  <a:lnTo>
                    <a:pt x="248" y="767"/>
                  </a:lnTo>
                  <a:lnTo>
                    <a:pt x="252" y="773"/>
                  </a:lnTo>
                  <a:lnTo>
                    <a:pt x="259" y="777"/>
                  </a:lnTo>
                  <a:lnTo>
                    <a:pt x="267" y="781"/>
                  </a:lnTo>
                  <a:lnTo>
                    <a:pt x="275" y="782"/>
                  </a:lnTo>
                  <a:lnTo>
                    <a:pt x="283" y="783"/>
                  </a:lnTo>
                  <a:lnTo>
                    <a:pt x="292" y="782"/>
                  </a:lnTo>
                  <a:lnTo>
                    <a:pt x="301" y="779"/>
                  </a:lnTo>
                  <a:lnTo>
                    <a:pt x="308" y="777"/>
                  </a:lnTo>
                  <a:lnTo>
                    <a:pt x="315" y="773"/>
                  </a:lnTo>
                  <a:lnTo>
                    <a:pt x="327" y="762"/>
                  </a:lnTo>
                  <a:lnTo>
                    <a:pt x="337" y="749"/>
                  </a:lnTo>
                  <a:lnTo>
                    <a:pt x="349" y="735"/>
                  </a:lnTo>
                  <a:lnTo>
                    <a:pt x="361" y="725"/>
                  </a:lnTo>
                  <a:lnTo>
                    <a:pt x="369" y="719"/>
                  </a:lnTo>
                  <a:lnTo>
                    <a:pt x="377" y="715"/>
                  </a:lnTo>
                  <a:lnTo>
                    <a:pt x="387" y="713"/>
                  </a:lnTo>
                  <a:lnTo>
                    <a:pt x="397" y="710"/>
                  </a:lnTo>
                  <a:lnTo>
                    <a:pt x="397" y="731"/>
                  </a:lnTo>
                  <a:lnTo>
                    <a:pt x="397" y="749"/>
                  </a:lnTo>
                  <a:lnTo>
                    <a:pt x="397" y="766"/>
                  </a:lnTo>
                  <a:lnTo>
                    <a:pt x="397" y="783"/>
                  </a:lnTo>
                  <a:lnTo>
                    <a:pt x="397" y="789"/>
                  </a:lnTo>
                  <a:lnTo>
                    <a:pt x="399" y="795"/>
                  </a:lnTo>
                  <a:lnTo>
                    <a:pt x="400" y="801"/>
                  </a:lnTo>
                  <a:lnTo>
                    <a:pt x="403" y="806"/>
                  </a:lnTo>
                  <a:lnTo>
                    <a:pt x="409" y="815"/>
                  </a:lnTo>
                  <a:lnTo>
                    <a:pt x="417" y="825"/>
                  </a:lnTo>
                  <a:lnTo>
                    <a:pt x="425" y="833"/>
                  </a:lnTo>
                  <a:lnTo>
                    <a:pt x="433" y="841"/>
                  </a:lnTo>
                  <a:lnTo>
                    <a:pt x="440" y="850"/>
                  </a:lnTo>
                  <a:lnTo>
                    <a:pt x="445" y="861"/>
                  </a:lnTo>
                  <a:lnTo>
                    <a:pt x="461" y="863"/>
                  </a:lnTo>
                  <a:lnTo>
                    <a:pt x="498" y="863"/>
                  </a:lnTo>
                  <a:lnTo>
                    <a:pt x="510" y="862"/>
                  </a:lnTo>
                  <a:lnTo>
                    <a:pt x="521" y="861"/>
                  </a:lnTo>
                  <a:lnTo>
                    <a:pt x="533" y="857"/>
                  </a:lnTo>
                  <a:lnTo>
                    <a:pt x="544" y="854"/>
                  </a:lnTo>
                  <a:lnTo>
                    <a:pt x="556" y="849"/>
                  </a:lnTo>
                  <a:lnTo>
                    <a:pt x="565" y="842"/>
                  </a:lnTo>
                  <a:lnTo>
                    <a:pt x="576" y="834"/>
                  </a:lnTo>
                  <a:lnTo>
                    <a:pt x="584" y="825"/>
                  </a:lnTo>
                  <a:lnTo>
                    <a:pt x="585" y="817"/>
                  </a:lnTo>
                  <a:lnTo>
                    <a:pt x="588" y="809"/>
                  </a:lnTo>
                  <a:lnTo>
                    <a:pt x="592" y="802"/>
                  </a:lnTo>
                  <a:lnTo>
                    <a:pt x="594" y="795"/>
                  </a:lnTo>
                  <a:lnTo>
                    <a:pt x="598" y="790"/>
                  </a:lnTo>
                  <a:lnTo>
                    <a:pt x="602" y="785"/>
                  </a:lnTo>
                  <a:lnTo>
                    <a:pt x="608" y="781"/>
                  </a:lnTo>
                  <a:lnTo>
                    <a:pt x="613" y="777"/>
                  </a:lnTo>
                  <a:lnTo>
                    <a:pt x="624" y="770"/>
                  </a:lnTo>
                  <a:lnTo>
                    <a:pt x="637" y="766"/>
                  </a:lnTo>
                  <a:lnTo>
                    <a:pt x="649" y="763"/>
                  </a:lnTo>
                  <a:lnTo>
                    <a:pt x="664" y="761"/>
                  </a:lnTo>
                  <a:lnTo>
                    <a:pt x="692" y="759"/>
                  </a:lnTo>
                  <a:lnTo>
                    <a:pt x="721" y="758"/>
                  </a:lnTo>
                  <a:lnTo>
                    <a:pt x="734" y="757"/>
                  </a:lnTo>
                  <a:lnTo>
                    <a:pt x="748" y="754"/>
                  </a:lnTo>
                  <a:lnTo>
                    <a:pt x="760" y="751"/>
                  </a:lnTo>
                  <a:lnTo>
                    <a:pt x="770" y="746"/>
                  </a:lnTo>
                  <a:lnTo>
                    <a:pt x="793" y="733"/>
                  </a:lnTo>
                  <a:lnTo>
                    <a:pt x="814" y="717"/>
                  </a:lnTo>
                  <a:lnTo>
                    <a:pt x="836" y="701"/>
                  </a:lnTo>
                  <a:lnTo>
                    <a:pt x="854" y="686"/>
                  </a:lnTo>
                  <a:lnTo>
                    <a:pt x="844" y="674"/>
                  </a:lnTo>
                  <a:lnTo>
                    <a:pt x="829" y="657"/>
                  </a:lnTo>
                  <a:lnTo>
                    <a:pt x="822" y="646"/>
                  </a:lnTo>
                  <a:lnTo>
                    <a:pt x="817" y="634"/>
                  </a:lnTo>
                  <a:lnTo>
                    <a:pt x="814" y="621"/>
                  </a:lnTo>
                  <a:lnTo>
                    <a:pt x="813" y="609"/>
                  </a:lnTo>
                  <a:lnTo>
                    <a:pt x="813" y="599"/>
                  </a:lnTo>
                  <a:lnTo>
                    <a:pt x="814" y="590"/>
                  </a:lnTo>
                  <a:lnTo>
                    <a:pt x="817" y="582"/>
                  </a:lnTo>
                  <a:lnTo>
                    <a:pt x="821" y="574"/>
                  </a:lnTo>
                  <a:lnTo>
                    <a:pt x="826" y="568"/>
                  </a:lnTo>
                  <a:lnTo>
                    <a:pt x="833" y="562"/>
                  </a:lnTo>
                  <a:lnTo>
                    <a:pt x="840" y="557"/>
                  </a:lnTo>
                  <a:lnTo>
                    <a:pt x="849" y="554"/>
                  </a:lnTo>
                  <a:lnTo>
                    <a:pt x="878" y="554"/>
                  </a:lnTo>
                  <a:lnTo>
                    <a:pt x="877" y="541"/>
                  </a:lnTo>
                  <a:lnTo>
                    <a:pt x="874" y="529"/>
                  </a:lnTo>
                  <a:lnTo>
                    <a:pt x="868" y="518"/>
                  </a:lnTo>
                  <a:lnTo>
                    <a:pt x="861" y="508"/>
                  </a:lnTo>
                  <a:lnTo>
                    <a:pt x="852" y="497"/>
                  </a:lnTo>
                  <a:lnTo>
                    <a:pt x="842" y="488"/>
                  </a:lnTo>
                  <a:lnTo>
                    <a:pt x="832" y="478"/>
                  </a:lnTo>
                  <a:lnTo>
                    <a:pt x="820" y="470"/>
                  </a:lnTo>
                  <a:lnTo>
                    <a:pt x="797" y="452"/>
                  </a:lnTo>
                  <a:lnTo>
                    <a:pt x="777" y="432"/>
                  </a:lnTo>
                  <a:lnTo>
                    <a:pt x="769" y="422"/>
                  </a:lnTo>
                  <a:lnTo>
                    <a:pt x="761" y="410"/>
                  </a:lnTo>
                  <a:lnTo>
                    <a:pt x="756" y="398"/>
                  </a:lnTo>
                  <a:lnTo>
                    <a:pt x="752" y="385"/>
                  </a:lnTo>
                  <a:lnTo>
                    <a:pt x="750" y="368"/>
                  </a:lnTo>
                  <a:lnTo>
                    <a:pt x="746" y="353"/>
                  </a:lnTo>
                  <a:lnTo>
                    <a:pt x="742" y="338"/>
                  </a:lnTo>
                  <a:lnTo>
                    <a:pt x="738" y="325"/>
                  </a:lnTo>
                  <a:lnTo>
                    <a:pt x="734" y="313"/>
                  </a:lnTo>
                  <a:lnTo>
                    <a:pt x="729" y="302"/>
                  </a:lnTo>
                  <a:lnTo>
                    <a:pt x="722" y="293"/>
                  </a:lnTo>
                  <a:lnTo>
                    <a:pt x="716" y="284"/>
                  </a:lnTo>
                  <a:lnTo>
                    <a:pt x="706" y="296"/>
                  </a:lnTo>
                  <a:lnTo>
                    <a:pt x="693" y="312"/>
                  </a:lnTo>
                  <a:lnTo>
                    <a:pt x="686" y="320"/>
                  </a:lnTo>
                  <a:lnTo>
                    <a:pt x="678" y="325"/>
                  </a:lnTo>
                  <a:lnTo>
                    <a:pt x="674" y="328"/>
                  </a:lnTo>
                  <a:lnTo>
                    <a:pt x="670" y="330"/>
                  </a:lnTo>
                  <a:lnTo>
                    <a:pt x="666" y="330"/>
                  </a:lnTo>
                  <a:lnTo>
                    <a:pt x="662" y="332"/>
                  </a:lnTo>
                  <a:lnTo>
                    <a:pt x="652" y="330"/>
                  </a:lnTo>
                  <a:lnTo>
                    <a:pt x="641" y="328"/>
                  </a:lnTo>
                  <a:lnTo>
                    <a:pt x="629" y="325"/>
                  </a:lnTo>
                  <a:lnTo>
                    <a:pt x="617" y="320"/>
                  </a:lnTo>
                  <a:lnTo>
                    <a:pt x="606" y="314"/>
                  </a:lnTo>
                  <a:lnTo>
                    <a:pt x="597" y="309"/>
                  </a:lnTo>
                  <a:lnTo>
                    <a:pt x="594" y="305"/>
                  </a:lnTo>
                  <a:lnTo>
                    <a:pt x="592" y="302"/>
                  </a:lnTo>
                  <a:lnTo>
                    <a:pt x="590" y="298"/>
                  </a:lnTo>
                  <a:lnTo>
                    <a:pt x="590" y="296"/>
                  </a:lnTo>
                  <a:lnTo>
                    <a:pt x="590" y="282"/>
                  </a:lnTo>
                  <a:lnTo>
                    <a:pt x="593" y="272"/>
                  </a:lnTo>
                  <a:lnTo>
                    <a:pt x="597" y="260"/>
                  </a:lnTo>
                  <a:lnTo>
                    <a:pt x="602" y="246"/>
                  </a:lnTo>
                  <a:lnTo>
                    <a:pt x="602" y="222"/>
                  </a:lnTo>
                  <a:lnTo>
                    <a:pt x="598" y="222"/>
                  </a:lnTo>
                  <a:lnTo>
                    <a:pt x="593" y="218"/>
                  </a:lnTo>
                  <a:lnTo>
                    <a:pt x="589" y="216"/>
                  </a:lnTo>
                  <a:lnTo>
                    <a:pt x="586" y="213"/>
                  </a:lnTo>
                  <a:lnTo>
                    <a:pt x="585" y="209"/>
                  </a:lnTo>
                  <a:lnTo>
                    <a:pt x="584" y="205"/>
                  </a:lnTo>
                  <a:lnTo>
                    <a:pt x="584" y="196"/>
                  </a:lnTo>
                  <a:lnTo>
                    <a:pt x="585" y="188"/>
                  </a:lnTo>
                  <a:lnTo>
                    <a:pt x="588" y="180"/>
                  </a:lnTo>
                  <a:lnTo>
                    <a:pt x="590" y="172"/>
                  </a:lnTo>
                  <a:lnTo>
                    <a:pt x="594" y="165"/>
                  </a:lnTo>
                  <a:lnTo>
                    <a:pt x="600" y="157"/>
                  </a:lnTo>
                  <a:lnTo>
                    <a:pt x="604" y="150"/>
                  </a:lnTo>
                  <a:lnTo>
                    <a:pt x="610" y="145"/>
                  </a:lnTo>
                  <a:lnTo>
                    <a:pt x="622" y="133"/>
                  </a:lnTo>
                  <a:lnTo>
                    <a:pt x="637" y="122"/>
                  </a:lnTo>
                  <a:lnTo>
                    <a:pt x="652" y="112"/>
                  </a:lnTo>
                  <a:lnTo>
                    <a:pt x="668" y="102"/>
                  </a:lnTo>
                  <a:lnTo>
                    <a:pt x="669" y="94"/>
                  </a:lnTo>
                  <a:lnTo>
                    <a:pt x="668" y="86"/>
                  </a:lnTo>
                  <a:lnTo>
                    <a:pt x="666" y="78"/>
                  </a:lnTo>
                  <a:lnTo>
                    <a:pt x="665" y="73"/>
                  </a:lnTo>
                  <a:lnTo>
                    <a:pt x="662" y="66"/>
                  </a:lnTo>
                  <a:lnTo>
                    <a:pt x="658" y="62"/>
                  </a:lnTo>
                  <a:lnTo>
                    <a:pt x="654" y="57"/>
                  </a:lnTo>
                  <a:lnTo>
                    <a:pt x="649" y="53"/>
                  </a:lnTo>
                  <a:lnTo>
                    <a:pt x="637" y="46"/>
                  </a:lnTo>
                  <a:lnTo>
                    <a:pt x="624" y="42"/>
                  </a:lnTo>
                  <a:lnTo>
                    <a:pt x="608" y="38"/>
                  </a:lnTo>
                  <a:lnTo>
                    <a:pt x="592" y="36"/>
                  </a:lnTo>
                  <a:lnTo>
                    <a:pt x="557" y="30"/>
                  </a:lnTo>
                  <a:lnTo>
                    <a:pt x="522" y="25"/>
                  </a:lnTo>
                  <a:lnTo>
                    <a:pt x="506" y="21"/>
                  </a:lnTo>
                  <a:lnTo>
                    <a:pt x="492" y="16"/>
                  </a:lnTo>
                  <a:lnTo>
                    <a:pt x="485" y="13"/>
                  </a:lnTo>
                  <a:lnTo>
                    <a:pt x="480" y="9"/>
                  </a:lnTo>
                  <a:lnTo>
                    <a:pt x="474" y="5"/>
                  </a:lnTo>
                  <a:lnTo>
                    <a:pt x="469" y="0"/>
                  </a:lnTo>
                  <a:lnTo>
                    <a:pt x="456" y="3"/>
                  </a:lnTo>
                  <a:lnTo>
                    <a:pt x="442" y="6"/>
                  </a:lnTo>
                  <a:lnTo>
                    <a:pt x="430" y="10"/>
                  </a:lnTo>
                  <a:lnTo>
                    <a:pt x="420" y="14"/>
                  </a:lnTo>
                  <a:lnTo>
                    <a:pt x="410" y="21"/>
                  </a:lnTo>
                  <a:lnTo>
                    <a:pt x="404" y="29"/>
                  </a:lnTo>
                  <a:lnTo>
                    <a:pt x="401" y="33"/>
                  </a:lnTo>
                  <a:lnTo>
                    <a:pt x="399" y="37"/>
                  </a:lnTo>
                  <a:lnTo>
                    <a:pt x="397" y="42"/>
                  </a:lnTo>
                  <a:lnTo>
                    <a:pt x="397" y="48"/>
                  </a:lnTo>
                  <a:lnTo>
                    <a:pt x="397" y="57"/>
                  </a:lnTo>
                  <a:lnTo>
                    <a:pt x="399" y="64"/>
                  </a:lnTo>
                  <a:lnTo>
                    <a:pt x="400" y="70"/>
                  </a:lnTo>
                  <a:lnTo>
                    <a:pt x="401" y="77"/>
                  </a:lnTo>
                  <a:lnTo>
                    <a:pt x="407" y="86"/>
                  </a:lnTo>
                  <a:lnTo>
                    <a:pt x="412" y="96"/>
                  </a:lnTo>
                  <a:lnTo>
                    <a:pt x="417" y="104"/>
                  </a:lnTo>
                  <a:lnTo>
                    <a:pt x="422" y="113"/>
                  </a:lnTo>
                  <a:lnTo>
                    <a:pt x="426" y="125"/>
                  </a:lnTo>
                  <a:lnTo>
                    <a:pt x="428" y="138"/>
                  </a:lnTo>
                  <a:lnTo>
                    <a:pt x="426" y="148"/>
                  </a:lnTo>
                  <a:lnTo>
                    <a:pt x="422" y="157"/>
                  </a:lnTo>
                  <a:lnTo>
                    <a:pt x="417" y="164"/>
                  </a:lnTo>
                  <a:lnTo>
                    <a:pt x="409" y="170"/>
                  </a:lnTo>
                  <a:lnTo>
                    <a:pt x="400" y="176"/>
                  </a:lnTo>
                  <a:lnTo>
                    <a:pt x="391" y="180"/>
                  </a:lnTo>
                  <a:lnTo>
                    <a:pt x="379" y="184"/>
                  </a:lnTo>
                  <a:lnTo>
                    <a:pt x="367" y="188"/>
                  </a:lnTo>
                  <a:lnTo>
                    <a:pt x="313" y="197"/>
                  </a:lnTo>
                  <a:lnTo>
                    <a:pt x="265" y="205"/>
                  </a:lnTo>
                  <a:lnTo>
                    <a:pt x="256" y="205"/>
                  </a:lnTo>
                  <a:lnTo>
                    <a:pt x="249" y="206"/>
                  </a:lnTo>
                  <a:lnTo>
                    <a:pt x="243" y="209"/>
                  </a:lnTo>
                  <a:lnTo>
                    <a:pt x="237" y="212"/>
                  </a:lnTo>
                  <a:lnTo>
                    <a:pt x="225" y="220"/>
                  </a:lnTo>
                  <a:lnTo>
                    <a:pt x="211" y="229"/>
                  </a:lnTo>
                  <a:lnTo>
                    <a:pt x="195" y="236"/>
                  </a:lnTo>
                  <a:lnTo>
                    <a:pt x="168" y="249"/>
                  </a:lnTo>
                  <a:lnTo>
                    <a:pt x="133" y="264"/>
                  </a:lnTo>
                  <a:lnTo>
                    <a:pt x="96" y="282"/>
                  </a:lnTo>
                  <a:lnTo>
                    <a:pt x="60" y="301"/>
                  </a:lnTo>
                  <a:lnTo>
                    <a:pt x="29" y="320"/>
                  </a:lnTo>
                  <a:lnTo>
                    <a:pt x="17" y="328"/>
                  </a:lnTo>
                  <a:lnTo>
                    <a:pt x="8" y="336"/>
                  </a:lnTo>
                  <a:lnTo>
                    <a:pt x="4" y="340"/>
                  </a:lnTo>
                  <a:lnTo>
                    <a:pt x="1" y="344"/>
                  </a:lnTo>
                  <a:lnTo>
                    <a:pt x="0" y="346"/>
                  </a:lnTo>
                  <a:lnTo>
                    <a:pt x="0" y="349"/>
                  </a:lnTo>
                  <a:lnTo>
                    <a:pt x="0" y="356"/>
                  </a:lnTo>
                  <a:lnTo>
                    <a:pt x="3" y="361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23" y="378"/>
                  </a:lnTo>
                  <a:lnTo>
                    <a:pt x="36" y="385"/>
                  </a:lnTo>
                  <a:lnTo>
                    <a:pt x="49" y="393"/>
                  </a:lnTo>
                  <a:lnTo>
                    <a:pt x="60" y="400"/>
                  </a:lnTo>
                  <a:lnTo>
                    <a:pt x="65" y="405"/>
                  </a:lnTo>
                  <a:lnTo>
                    <a:pt x="69" y="409"/>
                  </a:lnTo>
                  <a:lnTo>
                    <a:pt x="71" y="416"/>
                  </a:lnTo>
                  <a:lnTo>
                    <a:pt x="72" y="421"/>
                  </a:lnTo>
                  <a:lnTo>
                    <a:pt x="72" y="430"/>
                  </a:lnTo>
                  <a:lnTo>
                    <a:pt x="69" y="437"/>
                  </a:lnTo>
                  <a:lnTo>
                    <a:pt x="68" y="444"/>
                  </a:lnTo>
                  <a:lnTo>
                    <a:pt x="64" y="448"/>
                  </a:lnTo>
                  <a:lnTo>
                    <a:pt x="60" y="452"/>
                  </a:lnTo>
                  <a:lnTo>
                    <a:pt x="56" y="456"/>
                  </a:lnTo>
                  <a:lnTo>
                    <a:pt x="51" y="458"/>
                  </a:lnTo>
                  <a:lnTo>
                    <a:pt x="45" y="461"/>
                  </a:lnTo>
                  <a:lnTo>
                    <a:pt x="35" y="466"/>
                  </a:lnTo>
                  <a:lnTo>
                    <a:pt x="24" y="472"/>
                  </a:lnTo>
                  <a:lnTo>
                    <a:pt x="19" y="474"/>
                  </a:lnTo>
                  <a:lnTo>
                    <a:pt x="13" y="478"/>
                  </a:lnTo>
                  <a:lnTo>
                    <a:pt x="9" y="482"/>
                  </a:lnTo>
                  <a:lnTo>
                    <a:pt x="5" y="488"/>
                  </a:lnTo>
                  <a:lnTo>
                    <a:pt x="12" y="48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1" name="Freeform 99"/>
            <p:cNvSpPr/>
            <p:nvPr/>
          </p:nvSpPr>
          <p:spPr bwMode="auto">
            <a:xfrm>
              <a:off x="8760645" y="4159373"/>
              <a:ext cx="1271064" cy="1164414"/>
            </a:xfrm>
            <a:custGeom>
              <a:avLst/>
              <a:gdLst>
                <a:gd name="T0" fmla="*/ 1542 w 2377"/>
                <a:gd name="T1" fmla="*/ 1965 h 2180"/>
                <a:gd name="T2" fmla="*/ 1480 w 2377"/>
                <a:gd name="T3" fmla="*/ 1897 h 2180"/>
                <a:gd name="T4" fmla="*/ 1516 w 2377"/>
                <a:gd name="T5" fmla="*/ 1777 h 2180"/>
                <a:gd name="T6" fmla="*/ 1491 w 2377"/>
                <a:gd name="T7" fmla="*/ 1702 h 2180"/>
                <a:gd name="T8" fmla="*/ 1612 w 2377"/>
                <a:gd name="T9" fmla="*/ 1678 h 2180"/>
                <a:gd name="T10" fmla="*/ 1703 w 2377"/>
                <a:gd name="T11" fmla="*/ 1608 h 2180"/>
                <a:gd name="T12" fmla="*/ 1814 w 2377"/>
                <a:gd name="T13" fmla="*/ 1576 h 2180"/>
                <a:gd name="T14" fmla="*/ 1898 w 2377"/>
                <a:gd name="T15" fmla="*/ 1450 h 2180"/>
                <a:gd name="T16" fmla="*/ 1968 w 2377"/>
                <a:gd name="T17" fmla="*/ 1340 h 2180"/>
                <a:gd name="T18" fmla="*/ 2107 w 2377"/>
                <a:gd name="T19" fmla="*/ 1235 h 2180"/>
                <a:gd name="T20" fmla="*/ 2184 w 2377"/>
                <a:gd name="T21" fmla="*/ 1138 h 2180"/>
                <a:gd name="T22" fmla="*/ 2131 w 2377"/>
                <a:gd name="T23" fmla="*/ 1033 h 2180"/>
                <a:gd name="T24" fmla="*/ 2085 w 2377"/>
                <a:gd name="T25" fmla="*/ 934 h 2180"/>
                <a:gd name="T26" fmla="*/ 2176 w 2377"/>
                <a:gd name="T27" fmla="*/ 819 h 2180"/>
                <a:gd name="T28" fmla="*/ 2293 w 2377"/>
                <a:gd name="T29" fmla="*/ 633 h 2180"/>
                <a:gd name="T30" fmla="*/ 2377 w 2377"/>
                <a:gd name="T31" fmla="*/ 530 h 2180"/>
                <a:gd name="T32" fmla="*/ 2305 w 2377"/>
                <a:gd name="T33" fmla="*/ 446 h 2180"/>
                <a:gd name="T34" fmla="*/ 2185 w 2377"/>
                <a:gd name="T35" fmla="*/ 417 h 2180"/>
                <a:gd name="T36" fmla="*/ 2064 w 2377"/>
                <a:gd name="T37" fmla="*/ 181 h 2180"/>
                <a:gd name="T38" fmla="*/ 2039 w 2377"/>
                <a:gd name="T39" fmla="*/ 92 h 2180"/>
                <a:gd name="T40" fmla="*/ 2055 w 2377"/>
                <a:gd name="T41" fmla="*/ 1 h 2180"/>
                <a:gd name="T42" fmla="*/ 1963 w 2377"/>
                <a:gd name="T43" fmla="*/ 88 h 2180"/>
                <a:gd name="T44" fmla="*/ 1866 w 2377"/>
                <a:gd name="T45" fmla="*/ 224 h 2180"/>
                <a:gd name="T46" fmla="*/ 1810 w 2377"/>
                <a:gd name="T47" fmla="*/ 269 h 2180"/>
                <a:gd name="T48" fmla="*/ 1731 w 2377"/>
                <a:gd name="T49" fmla="*/ 269 h 2180"/>
                <a:gd name="T50" fmla="*/ 1667 w 2377"/>
                <a:gd name="T51" fmla="*/ 236 h 2180"/>
                <a:gd name="T52" fmla="*/ 1564 w 2377"/>
                <a:gd name="T53" fmla="*/ 260 h 2180"/>
                <a:gd name="T54" fmla="*/ 1491 w 2377"/>
                <a:gd name="T55" fmla="*/ 242 h 2180"/>
                <a:gd name="T56" fmla="*/ 1396 w 2377"/>
                <a:gd name="T57" fmla="*/ 320 h 2180"/>
                <a:gd name="T58" fmla="*/ 1319 w 2377"/>
                <a:gd name="T59" fmla="*/ 345 h 2180"/>
                <a:gd name="T60" fmla="*/ 1290 w 2377"/>
                <a:gd name="T61" fmla="*/ 416 h 2180"/>
                <a:gd name="T62" fmla="*/ 1190 w 2377"/>
                <a:gd name="T63" fmla="*/ 477 h 2180"/>
                <a:gd name="T64" fmla="*/ 1227 w 2377"/>
                <a:gd name="T65" fmla="*/ 560 h 2180"/>
                <a:gd name="T66" fmla="*/ 1234 w 2377"/>
                <a:gd name="T67" fmla="*/ 711 h 2180"/>
                <a:gd name="T68" fmla="*/ 1289 w 2377"/>
                <a:gd name="T69" fmla="*/ 819 h 2180"/>
                <a:gd name="T70" fmla="*/ 1335 w 2377"/>
                <a:gd name="T71" fmla="*/ 954 h 2180"/>
                <a:gd name="T72" fmla="*/ 1306 w 2377"/>
                <a:gd name="T73" fmla="*/ 1290 h 2180"/>
                <a:gd name="T74" fmla="*/ 1174 w 2377"/>
                <a:gd name="T75" fmla="*/ 1470 h 2180"/>
                <a:gd name="T76" fmla="*/ 1059 w 2377"/>
                <a:gd name="T77" fmla="*/ 1604 h 2180"/>
                <a:gd name="T78" fmla="*/ 1017 w 2377"/>
                <a:gd name="T79" fmla="*/ 1726 h 2180"/>
                <a:gd name="T80" fmla="*/ 903 w 2377"/>
                <a:gd name="T81" fmla="*/ 1808 h 2180"/>
                <a:gd name="T82" fmla="*/ 863 w 2377"/>
                <a:gd name="T83" fmla="*/ 1907 h 2180"/>
                <a:gd name="T84" fmla="*/ 819 w 2377"/>
                <a:gd name="T85" fmla="*/ 1949 h 2180"/>
                <a:gd name="T86" fmla="*/ 806 w 2377"/>
                <a:gd name="T87" fmla="*/ 1904 h 2180"/>
                <a:gd name="T88" fmla="*/ 715 w 2377"/>
                <a:gd name="T89" fmla="*/ 1872 h 2180"/>
                <a:gd name="T90" fmla="*/ 653 w 2377"/>
                <a:gd name="T91" fmla="*/ 1781 h 2180"/>
                <a:gd name="T92" fmla="*/ 543 w 2377"/>
                <a:gd name="T93" fmla="*/ 1716 h 2180"/>
                <a:gd name="T94" fmla="*/ 440 w 2377"/>
                <a:gd name="T95" fmla="*/ 1684 h 2180"/>
                <a:gd name="T96" fmla="*/ 266 w 2377"/>
                <a:gd name="T97" fmla="*/ 1611 h 2180"/>
                <a:gd name="T98" fmla="*/ 222 w 2377"/>
                <a:gd name="T99" fmla="*/ 1534 h 2180"/>
                <a:gd name="T100" fmla="*/ 172 w 2377"/>
                <a:gd name="T101" fmla="*/ 1496 h 2180"/>
                <a:gd name="T102" fmla="*/ 68 w 2377"/>
                <a:gd name="T103" fmla="*/ 1628 h 2180"/>
                <a:gd name="T104" fmla="*/ 13 w 2377"/>
                <a:gd name="T105" fmla="*/ 1658 h 2180"/>
                <a:gd name="T106" fmla="*/ 5 w 2377"/>
                <a:gd name="T107" fmla="*/ 1724 h 2180"/>
                <a:gd name="T108" fmla="*/ 25 w 2377"/>
                <a:gd name="T109" fmla="*/ 1804 h 2180"/>
                <a:gd name="T110" fmla="*/ 547 w 2377"/>
                <a:gd name="T111" fmla="*/ 1945 h 2180"/>
                <a:gd name="T112" fmla="*/ 637 w 2377"/>
                <a:gd name="T113" fmla="*/ 2075 h 2180"/>
                <a:gd name="T114" fmla="*/ 722 w 2377"/>
                <a:gd name="T115" fmla="*/ 2172 h 2180"/>
                <a:gd name="T116" fmla="*/ 873 w 2377"/>
                <a:gd name="T117" fmla="*/ 2167 h 2180"/>
                <a:gd name="T118" fmla="*/ 1074 w 2377"/>
                <a:gd name="T119" fmla="*/ 2059 h 2180"/>
                <a:gd name="T120" fmla="*/ 1249 w 2377"/>
                <a:gd name="T121" fmla="*/ 2039 h 2180"/>
                <a:gd name="T122" fmla="*/ 1420 w 2377"/>
                <a:gd name="T123" fmla="*/ 2091 h 21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77"/>
                <a:gd name="T187" fmla="*/ 0 h 2180"/>
                <a:gd name="T188" fmla="*/ 2377 w 2377"/>
                <a:gd name="T189" fmla="*/ 2180 h 21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77" h="2180" extrusionOk="0">
                  <a:moveTo>
                    <a:pt x="1456" y="2079"/>
                  </a:moveTo>
                  <a:lnTo>
                    <a:pt x="1456" y="2084"/>
                  </a:lnTo>
                  <a:lnTo>
                    <a:pt x="1459" y="2071"/>
                  </a:lnTo>
                  <a:lnTo>
                    <a:pt x="1464" y="2059"/>
                  </a:lnTo>
                  <a:lnTo>
                    <a:pt x="1470" y="2048"/>
                  </a:lnTo>
                  <a:lnTo>
                    <a:pt x="1476" y="2037"/>
                  </a:lnTo>
                  <a:lnTo>
                    <a:pt x="1492" y="2019"/>
                  </a:lnTo>
                  <a:lnTo>
                    <a:pt x="1510" y="2000"/>
                  </a:lnTo>
                  <a:lnTo>
                    <a:pt x="1527" y="1983"/>
                  </a:lnTo>
                  <a:lnTo>
                    <a:pt x="1542" y="1965"/>
                  </a:lnTo>
                  <a:lnTo>
                    <a:pt x="1548" y="1955"/>
                  </a:lnTo>
                  <a:lnTo>
                    <a:pt x="1554" y="1944"/>
                  </a:lnTo>
                  <a:lnTo>
                    <a:pt x="1556" y="1933"/>
                  </a:lnTo>
                  <a:lnTo>
                    <a:pt x="1559" y="1921"/>
                  </a:lnTo>
                  <a:lnTo>
                    <a:pt x="1538" y="1917"/>
                  </a:lnTo>
                  <a:lnTo>
                    <a:pt x="1507" y="1911"/>
                  </a:lnTo>
                  <a:lnTo>
                    <a:pt x="1499" y="1908"/>
                  </a:lnTo>
                  <a:lnTo>
                    <a:pt x="1492" y="1905"/>
                  </a:lnTo>
                  <a:lnTo>
                    <a:pt x="1486" y="1901"/>
                  </a:lnTo>
                  <a:lnTo>
                    <a:pt x="1480" y="1897"/>
                  </a:lnTo>
                  <a:lnTo>
                    <a:pt x="1475" y="1893"/>
                  </a:lnTo>
                  <a:lnTo>
                    <a:pt x="1471" y="1887"/>
                  </a:lnTo>
                  <a:lnTo>
                    <a:pt x="1470" y="1881"/>
                  </a:lnTo>
                  <a:lnTo>
                    <a:pt x="1468" y="1873"/>
                  </a:lnTo>
                  <a:lnTo>
                    <a:pt x="1470" y="1859"/>
                  </a:lnTo>
                  <a:lnTo>
                    <a:pt x="1474" y="1845"/>
                  </a:lnTo>
                  <a:lnTo>
                    <a:pt x="1479" y="1832"/>
                  </a:lnTo>
                  <a:lnTo>
                    <a:pt x="1486" y="1820"/>
                  </a:lnTo>
                  <a:lnTo>
                    <a:pt x="1502" y="1799"/>
                  </a:lnTo>
                  <a:lnTo>
                    <a:pt x="1516" y="1777"/>
                  </a:lnTo>
                  <a:lnTo>
                    <a:pt x="1506" y="1768"/>
                  </a:lnTo>
                  <a:lnTo>
                    <a:pt x="1494" y="1756"/>
                  </a:lnTo>
                  <a:lnTo>
                    <a:pt x="1488" y="1750"/>
                  </a:lnTo>
                  <a:lnTo>
                    <a:pt x="1484" y="1743"/>
                  </a:lnTo>
                  <a:lnTo>
                    <a:pt x="1482" y="1734"/>
                  </a:lnTo>
                  <a:lnTo>
                    <a:pt x="1480" y="1723"/>
                  </a:lnTo>
                  <a:lnTo>
                    <a:pt x="1482" y="1716"/>
                  </a:lnTo>
                  <a:lnTo>
                    <a:pt x="1483" y="1711"/>
                  </a:lnTo>
                  <a:lnTo>
                    <a:pt x="1487" y="1706"/>
                  </a:lnTo>
                  <a:lnTo>
                    <a:pt x="1491" y="1702"/>
                  </a:lnTo>
                  <a:lnTo>
                    <a:pt x="1498" y="1698"/>
                  </a:lnTo>
                  <a:lnTo>
                    <a:pt x="1504" y="1694"/>
                  </a:lnTo>
                  <a:lnTo>
                    <a:pt x="1511" y="1691"/>
                  </a:lnTo>
                  <a:lnTo>
                    <a:pt x="1520" y="1688"/>
                  </a:lnTo>
                  <a:lnTo>
                    <a:pt x="1538" y="1684"/>
                  </a:lnTo>
                  <a:lnTo>
                    <a:pt x="1556" y="1683"/>
                  </a:lnTo>
                  <a:lnTo>
                    <a:pt x="1576" y="1682"/>
                  </a:lnTo>
                  <a:lnTo>
                    <a:pt x="1595" y="1680"/>
                  </a:lnTo>
                  <a:lnTo>
                    <a:pt x="1604" y="1680"/>
                  </a:lnTo>
                  <a:lnTo>
                    <a:pt x="1612" y="1678"/>
                  </a:lnTo>
                  <a:lnTo>
                    <a:pt x="1620" y="1674"/>
                  </a:lnTo>
                  <a:lnTo>
                    <a:pt x="1627" y="1670"/>
                  </a:lnTo>
                  <a:lnTo>
                    <a:pt x="1638" y="1658"/>
                  </a:lnTo>
                  <a:lnTo>
                    <a:pt x="1647" y="1644"/>
                  </a:lnTo>
                  <a:lnTo>
                    <a:pt x="1656" y="1631"/>
                  </a:lnTo>
                  <a:lnTo>
                    <a:pt x="1668" y="1620"/>
                  </a:lnTo>
                  <a:lnTo>
                    <a:pt x="1676" y="1615"/>
                  </a:lnTo>
                  <a:lnTo>
                    <a:pt x="1684" y="1612"/>
                  </a:lnTo>
                  <a:lnTo>
                    <a:pt x="1692" y="1610"/>
                  </a:lnTo>
                  <a:lnTo>
                    <a:pt x="1703" y="1608"/>
                  </a:lnTo>
                  <a:lnTo>
                    <a:pt x="1731" y="1610"/>
                  </a:lnTo>
                  <a:lnTo>
                    <a:pt x="1759" y="1608"/>
                  </a:lnTo>
                  <a:lnTo>
                    <a:pt x="1772" y="1607"/>
                  </a:lnTo>
                  <a:lnTo>
                    <a:pt x="1784" y="1603"/>
                  </a:lnTo>
                  <a:lnTo>
                    <a:pt x="1791" y="1602"/>
                  </a:lnTo>
                  <a:lnTo>
                    <a:pt x="1796" y="1598"/>
                  </a:lnTo>
                  <a:lnTo>
                    <a:pt x="1802" y="1595"/>
                  </a:lnTo>
                  <a:lnTo>
                    <a:pt x="1806" y="1591"/>
                  </a:lnTo>
                  <a:lnTo>
                    <a:pt x="1811" y="1583"/>
                  </a:lnTo>
                  <a:lnTo>
                    <a:pt x="1814" y="1576"/>
                  </a:lnTo>
                  <a:lnTo>
                    <a:pt x="1815" y="1568"/>
                  </a:lnTo>
                  <a:lnTo>
                    <a:pt x="1815" y="1559"/>
                  </a:lnTo>
                  <a:lnTo>
                    <a:pt x="1815" y="1551"/>
                  </a:lnTo>
                  <a:lnTo>
                    <a:pt x="1816" y="1542"/>
                  </a:lnTo>
                  <a:lnTo>
                    <a:pt x="1819" y="1534"/>
                  </a:lnTo>
                  <a:lnTo>
                    <a:pt x="1824" y="1524"/>
                  </a:lnTo>
                  <a:lnTo>
                    <a:pt x="1846" y="1503"/>
                  </a:lnTo>
                  <a:lnTo>
                    <a:pt x="1864" y="1486"/>
                  </a:lnTo>
                  <a:lnTo>
                    <a:pt x="1882" y="1467"/>
                  </a:lnTo>
                  <a:lnTo>
                    <a:pt x="1898" y="1450"/>
                  </a:lnTo>
                  <a:lnTo>
                    <a:pt x="1904" y="1440"/>
                  </a:lnTo>
                  <a:lnTo>
                    <a:pt x="1911" y="1430"/>
                  </a:lnTo>
                  <a:lnTo>
                    <a:pt x="1918" y="1419"/>
                  </a:lnTo>
                  <a:lnTo>
                    <a:pt x="1924" y="1407"/>
                  </a:lnTo>
                  <a:lnTo>
                    <a:pt x="1930" y="1394"/>
                  </a:lnTo>
                  <a:lnTo>
                    <a:pt x="1935" y="1378"/>
                  </a:lnTo>
                  <a:lnTo>
                    <a:pt x="1940" y="1362"/>
                  </a:lnTo>
                  <a:lnTo>
                    <a:pt x="1944" y="1343"/>
                  </a:lnTo>
                  <a:lnTo>
                    <a:pt x="1956" y="1343"/>
                  </a:lnTo>
                  <a:lnTo>
                    <a:pt x="1968" y="1340"/>
                  </a:lnTo>
                  <a:lnTo>
                    <a:pt x="1980" y="1338"/>
                  </a:lnTo>
                  <a:lnTo>
                    <a:pt x="1992" y="1332"/>
                  </a:lnTo>
                  <a:lnTo>
                    <a:pt x="2004" y="1327"/>
                  </a:lnTo>
                  <a:lnTo>
                    <a:pt x="2015" y="1320"/>
                  </a:lnTo>
                  <a:lnTo>
                    <a:pt x="2027" y="1314"/>
                  </a:lnTo>
                  <a:lnTo>
                    <a:pt x="2038" y="1306"/>
                  </a:lnTo>
                  <a:lnTo>
                    <a:pt x="2057" y="1288"/>
                  </a:lnTo>
                  <a:lnTo>
                    <a:pt x="2076" y="1270"/>
                  </a:lnTo>
                  <a:lnTo>
                    <a:pt x="2092" y="1252"/>
                  </a:lnTo>
                  <a:lnTo>
                    <a:pt x="2107" y="1235"/>
                  </a:lnTo>
                  <a:lnTo>
                    <a:pt x="2123" y="1222"/>
                  </a:lnTo>
                  <a:lnTo>
                    <a:pt x="2137" y="1211"/>
                  </a:lnTo>
                  <a:lnTo>
                    <a:pt x="2151" y="1199"/>
                  </a:lnTo>
                  <a:lnTo>
                    <a:pt x="2161" y="1186"/>
                  </a:lnTo>
                  <a:lnTo>
                    <a:pt x="2167" y="1179"/>
                  </a:lnTo>
                  <a:lnTo>
                    <a:pt x="2172" y="1173"/>
                  </a:lnTo>
                  <a:lnTo>
                    <a:pt x="2176" y="1165"/>
                  </a:lnTo>
                  <a:lnTo>
                    <a:pt x="2179" y="1157"/>
                  </a:lnTo>
                  <a:lnTo>
                    <a:pt x="2181" y="1147"/>
                  </a:lnTo>
                  <a:lnTo>
                    <a:pt x="2184" y="1138"/>
                  </a:lnTo>
                  <a:lnTo>
                    <a:pt x="2184" y="1127"/>
                  </a:lnTo>
                  <a:lnTo>
                    <a:pt x="2185" y="1115"/>
                  </a:lnTo>
                  <a:lnTo>
                    <a:pt x="2184" y="1101"/>
                  </a:lnTo>
                  <a:lnTo>
                    <a:pt x="2180" y="1087"/>
                  </a:lnTo>
                  <a:lnTo>
                    <a:pt x="2175" y="1075"/>
                  </a:lnTo>
                  <a:lnTo>
                    <a:pt x="2168" y="1065"/>
                  </a:lnTo>
                  <a:lnTo>
                    <a:pt x="2160" y="1055"/>
                  </a:lnTo>
                  <a:lnTo>
                    <a:pt x="2151" y="1047"/>
                  </a:lnTo>
                  <a:lnTo>
                    <a:pt x="2141" y="1039"/>
                  </a:lnTo>
                  <a:lnTo>
                    <a:pt x="2131" y="1033"/>
                  </a:lnTo>
                  <a:lnTo>
                    <a:pt x="2111" y="1018"/>
                  </a:lnTo>
                  <a:lnTo>
                    <a:pt x="2093" y="1002"/>
                  </a:lnTo>
                  <a:lnTo>
                    <a:pt x="2087" y="993"/>
                  </a:lnTo>
                  <a:lnTo>
                    <a:pt x="2081" y="982"/>
                  </a:lnTo>
                  <a:lnTo>
                    <a:pt x="2077" y="971"/>
                  </a:lnTo>
                  <a:lnTo>
                    <a:pt x="2076" y="958"/>
                  </a:lnTo>
                  <a:lnTo>
                    <a:pt x="2077" y="951"/>
                  </a:lnTo>
                  <a:lnTo>
                    <a:pt x="2079" y="945"/>
                  </a:lnTo>
                  <a:lnTo>
                    <a:pt x="2081" y="938"/>
                  </a:lnTo>
                  <a:lnTo>
                    <a:pt x="2085" y="934"/>
                  </a:lnTo>
                  <a:lnTo>
                    <a:pt x="2095" y="925"/>
                  </a:lnTo>
                  <a:lnTo>
                    <a:pt x="2105" y="918"/>
                  </a:lnTo>
                  <a:lnTo>
                    <a:pt x="2119" y="911"/>
                  </a:lnTo>
                  <a:lnTo>
                    <a:pt x="2129" y="905"/>
                  </a:lnTo>
                  <a:lnTo>
                    <a:pt x="2136" y="901"/>
                  </a:lnTo>
                  <a:lnTo>
                    <a:pt x="2140" y="897"/>
                  </a:lnTo>
                  <a:lnTo>
                    <a:pt x="2145" y="891"/>
                  </a:lnTo>
                  <a:lnTo>
                    <a:pt x="2149" y="886"/>
                  </a:lnTo>
                  <a:lnTo>
                    <a:pt x="2163" y="854"/>
                  </a:lnTo>
                  <a:lnTo>
                    <a:pt x="2176" y="819"/>
                  </a:lnTo>
                  <a:lnTo>
                    <a:pt x="2192" y="783"/>
                  </a:lnTo>
                  <a:lnTo>
                    <a:pt x="2208" y="746"/>
                  </a:lnTo>
                  <a:lnTo>
                    <a:pt x="2216" y="729"/>
                  </a:lnTo>
                  <a:lnTo>
                    <a:pt x="2225" y="711"/>
                  </a:lnTo>
                  <a:lnTo>
                    <a:pt x="2235" y="694"/>
                  </a:lnTo>
                  <a:lnTo>
                    <a:pt x="2245" y="679"/>
                  </a:lnTo>
                  <a:lnTo>
                    <a:pt x="2256" y="665"/>
                  </a:lnTo>
                  <a:lnTo>
                    <a:pt x="2268" y="653"/>
                  </a:lnTo>
                  <a:lnTo>
                    <a:pt x="2280" y="642"/>
                  </a:lnTo>
                  <a:lnTo>
                    <a:pt x="2293" y="633"/>
                  </a:lnTo>
                  <a:lnTo>
                    <a:pt x="2321" y="617"/>
                  </a:lnTo>
                  <a:lnTo>
                    <a:pt x="2349" y="600"/>
                  </a:lnTo>
                  <a:lnTo>
                    <a:pt x="2355" y="594"/>
                  </a:lnTo>
                  <a:lnTo>
                    <a:pt x="2360" y="589"/>
                  </a:lnTo>
                  <a:lnTo>
                    <a:pt x="2365" y="582"/>
                  </a:lnTo>
                  <a:lnTo>
                    <a:pt x="2369" y="574"/>
                  </a:lnTo>
                  <a:lnTo>
                    <a:pt x="2373" y="565"/>
                  </a:lnTo>
                  <a:lnTo>
                    <a:pt x="2376" y="556"/>
                  </a:lnTo>
                  <a:lnTo>
                    <a:pt x="2377" y="544"/>
                  </a:lnTo>
                  <a:lnTo>
                    <a:pt x="2377" y="530"/>
                  </a:lnTo>
                  <a:lnTo>
                    <a:pt x="2377" y="522"/>
                  </a:lnTo>
                  <a:lnTo>
                    <a:pt x="2376" y="514"/>
                  </a:lnTo>
                  <a:lnTo>
                    <a:pt x="2375" y="508"/>
                  </a:lnTo>
                  <a:lnTo>
                    <a:pt x="2372" y="501"/>
                  </a:lnTo>
                  <a:lnTo>
                    <a:pt x="2368" y="494"/>
                  </a:lnTo>
                  <a:lnTo>
                    <a:pt x="2364" y="489"/>
                  </a:lnTo>
                  <a:lnTo>
                    <a:pt x="2360" y="485"/>
                  </a:lnTo>
                  <a:lnTo>
                    <a:pt x="2355" y="480"/>
                  </a:lnTo>
                  <a:lnTo>
                    <a:pt x="2332" y="464"/>
                  </a:lnTo>
                  <a:lnTo>
                    <a:pt x="2305" y="446"/>
                  </a:lnTo>
                  <a:lnTo>
                    <a:pt x="2297" y="441"/>
                  </a:lnTo>
                  <a:lnTo>
                    <a:pt x="2291" y="436"/>
                  </a:lnTo>
                  <a:lnTo>
                    <a:pt x="2284" y="432"/>
                  </a:lnTo>
                  <a:lnTo>
                    <a:pt x="2276" y="429"/>
                  </a:lnTo>
                  <a:lnTo>
                    <a:pt x="2263" y="426"/>
                  </a:lnTo>
                  <a:lnTo>
                    <a:pt x="2249" y="425"/>
                  </a:lnTo>
                  <a:lnTo>
                    <a:pt x="2236" y="425"/>
                  </a:lnTo>
                  <a:lnTo>
                    <a:pt x="2221" y="424"/>
                  </a:lnTo>
                  <a:lnTo>
                    <a:pt x="2204" y="421"/>
                  </a:lnTo>
                  <a:lnTo>
                    <a:pt x="2185" y="417"/>
                  </a:lnTo>
                  <a:lnTo>
                    <a:pt x="2179" y="402"/>
                  </a:lnTo>
                  <a:lnTo>
                    <a:pt x="2163" y="369"/>
                  </a:lnTo>
                  <a:lnTo>
                    <a:pt x="2147" y="333"/>
                  </a:lnTo>
                  <a:lnTo>
                    <a:pt x="2137" y="308"/>
                  </a:lnTo>
                  <a:lnTo>
                    <a:pt x="2129" y="290"/>
                  </a:lnTo>
                  <a:lnTo>
                    <a:pt x="2123" y="274"/>
                  </a:lnTo>
                  <a:lnTo>
                    <a:pt x="2113" y="260"/>
                  </a:lnTo>
                  <a:lnTo>
                    <a:pt x="2105" y="245"/>
                  </a:lnTo>
                  <a:lnTo>
                    <a:pt x="2085" y="214"/>
                  </a:lnTo>
                  <a:lnTo>
                    <a:pt x="2064" y="181"/>
                  </a:lnTo>
                  <a:lnTo>
                    <a:pt x="2057" y="173"/>
                  </a:lnTo>
                  <a:lnTo>
                    <a:pt x="2047" y="164"/>
                  </a:lnTo>
                  <a:lnTo>
                    <a:pt x="2043" y="158"/>
                  </a:lnTo>
                  <a:lnTo>
                    <a:pt x="2039" y="152"/>
                  </a:lnTo>
                  <a:lnTo>
                    <a:pt x="2036" y="144"/>
                  </a:lnTo>
                  <a:lnTo>
                    <a:pt x="2035" y="133"/>
                  </a:lnTo>
                  <a:lnTo>
                    <a:pt x="2035" y="124"/>
                  </a:lnTo>
                  <a:lnTo>
                    <a:pt x="2035" y="113"/>
                  </a:lnTo>
                  <a:lnTo>
                    <a:pt x="2036" y="102"/>
                  </a:lnTo>
                  <a:lnTo>
                    <a:pt x="2039" y="92"/>
                  </a:lnTo>
                  <a:lnTo>
                    <a:pt x="2042" y="82"/>
                  </a:lnTo>
                  <a:lnTo>
                    <a:pt x="2047" y="74"/>
                  </a:lnTo>
                  <a:lnTo>
                    <a:pt x="2051" y="72"/>
                  </a:lnTo>
                  <a:lnTo>
                    <a:pt x="2055" y="69"/>
                  </a:lnTo>
                  <a:lnTo>
                    <a:pt x="2059" y="68"/>
                  </a:lnTo>
                  <a:lnTo>
                    <a:pt x="2064" y="68"/>
                  </a:lnTo>
                  <a:lnTo>
                    <a:pt x="2076" y="30"/>
                  </a:lnTo>
                  <a:lnTo>
                    <a:pt x="2076" y="1"/>
                  </a:lnTo>
                  <a:lnTo>
                    <a:pt x="2065" y="0"/>
                  </a:lnTo>
                  <a:lnTo>
                    <a:pt x="2055" y="1"/>
                  </a:lnTo>
                  <a:lnTo>
                    <a:pt x="2044" y="3"/>
                  </a:lnTo>
                  <a:lnTo>
                    <a:pt x="2036" y="5"/>
                  </a:lnTo>
                  <a:lnTo>
                    <a:pt x="2027" y="9"/>
                  </a:lnTo>
                  <a:lnTo>
                    <a:pt x="2019" y="13"/>
                  </a:lnTo>
                  <a:lnTo>
                    <a:pt x="2012" y="19"/>
                  </a:lnTo>
                  <a:lnTo>
                    <a:pt x="2006" y="24"/>
                  </a:lnTo>
                  <a:lnTo>
                    <a:pt x="1992" y="37"/>
                  </a:lnTo>
                  <a:lnTo>
                    <a:pt x="1982" y="53"/>
                  </a:lnTo>
                  <a:lnTo>
                    <a:pt x="1972" y="70"/>
                  </a:lnTo>
                  <a:lnTo>
                    <a:pt x="1963" y="88"/>
                  </a:lnTo>
                  <a:lnTo>
                    <a:pt x="1946" y="126"/>
                  </a:lnTo>
                  <a:lnTo>
                    <a:pt x="1927" y="162"/>
                  </a:lnTo>
                  <a:lnTo>
                    <a:pt x="1916" y="178"/>
                  </a:lnTo>
                  <a:lnTo>
                    <a:pt x="1903" y="192"/>
                  </a:lnTo>
                  <a:lnTo>
                    <a:pt x="1896" y="198"/>
                  </a:lnTo>
                  <a:lnTo>
                    <a:pt x="1888" y="204"/>
                  </a:lnTo>
                  <a:lnTo>
                    <a:pt x="1880" y="208"/>
                  </a:lnTo>
                  <a:lnTo>
                    <a:pt x="1872" y="212"/>
                  </a:lnTo>
                  <a:lnTo>
                    <a:pt x="1868" y="216"/>
                  </a:lnTo>
                  <a:lnTo>
                    <a:pt x="1866" y="224"/>
                  </a:lnTo>
                  <a:lnTo>
                    <a:pt x="1863" y="233"/>
                  </a:lnTo>
                  <a:lnTo>
                    <a:pt x="1859" y="244"/>
                  </a:lnTo>
                  <a:lnTo>
                    <a:pt x="1855" y="254"/>
                  </a:lnTo>
                  <a:lnTo>
                    <a:pt x="1847" y="264"/>
                  </a:lnTo>
                  <a:lnTo>
                    <a:pt x="1843" y="266"/>
                  </a:lnTo>
                  <a:lnTo>
                    <a:pt x="1838" y="269"/>
                  </a:lnTo>
                  <a:lnTo>
                    <a:pt x="1831" y="272"/>
                  </a:lnTo>
                  <a:lnTo>
                    <a:pt x="1824" y="272"/>
                  </a:lnTo>
                  <a:lnTo>
                    <a:pt x="1816" y="272"/>
                  </a:lnTo>
                  <a:lnTo>
                    <a:pt x="1810" y="269"/>
                  </a:lnTo>
                  <a:lnTo>
                    <a:pt x="1802" y="266"/>
                  </a:lnTo>
                  <a:lnTo>
                    <a:pt x="1795" y="262"/>
                  </a:lnTo>
                  <a:lnTo>
                    <a:pt x="1783" y="257"/>
                  </a:lnTo>
                  <a:lnTo>
                    <a:pt x="1776" y="254"/>
                  </a:lnTo>
                  <a:lnTo>
                    <a:pt x="1767" y="254"/>
                  </a:lnTo>
                  <a:lnTo>
                    <a:pt x="1759" y="257"/>
                  </a:lnTo>
                  <a:lnTo>
                    <a:pt x="1752" y="260"/>
                  </a:lnTo>
                  <a:lnTo>
                    <a:pt x="1746" y="262"/>
                  </a:lnTo>
                  <a:lnTo>
                    <a:pt x="1739" y="266"/>
                  </a:lnTo>
                  <a:lnTo>
                    <a:pt x="1731" y="269"/>
                  </a:lnTo>
                  <a:lnTo>
                    <a:pt x="1724" y="272"/>
                  </a:lnTo>
                  <a:lnTo>
                    <a:pt x="1715" y="272"/>
                  </a:lnTo>
                  <a:lnTo>
                    <a:pt x="1708" y="272"/>
                  </a:lnTo>
                  <a:lnTo>
                    <a:pt x="1702" y="270"/>
                  </a:lnTo>
                  <a:lnTo>
                    <a:pt x="1696" y="269"/>
                  </a:lnTo>
                  <a:lnTo>
                    <a:pt x="1691" y="266"/>
                  </a:lnTo>
                  <a:lnTo>
                    <a:pt x="1683" y="260"/>
                  </a:lnTo>
                  <a:lnTo>
                    <a:pt x="1676" y="252"/>
                  </a:lnTo>
                  <a:lnTo>
                    <a:pt x="1671" y="244"/>
                  </a:lnTo>
                  <a:lnTo>
                    <a:pt x="1667" y="236"/>
                  </a:lnTo>
                  <a:lnTo>
                    <a:pt x="1662" y="229"/>
                  </a:lnTo>
                  <a:lnTo>
                    <a:pt x="1655" y="224"/>
                  </a:lnTo>
                  <a:lnTo>
                    <a:pt x="1647" y="232"/>
                  </a:lnTo>
                  <a:lnTo>
                    <a:pt x="1639" y="240"/>
                  </a:lnTo>
                  <a:lnTo>
                    <a:pt x="1628" y="246"/>
                  </a:lnTo>
                  <a:lnTo>
                    <a:pt x="1616" y="250"/>
                  </a:lnTo>
                  <a:lnTo>
                    <a:pt x="1604" y="254"/>
                  </a:lnTo>
                  <a:lnTo>
                    <a:pt x="1592" y="257"/>
                  </a:lnTo>
                  <a:lnTo>
                    <a:pt x="1579" y="260"/>
                  </a:lnTo>
                  <a:lnTo>
                    <a:pt x="1564" y="260"/>
                  </a:lnTo>
                  <a:lnTo>
                    <a:pt x="1558" y="258"/>
                  </a:lnTo>
                  <a:lnTo>
                    <a:pt x="1548" y="254"/>
                  </a:lnTo>
                  <a:lnTo>
                    <a:pt x="1539" y="249"/>
                  </a:lnTo>
                  <a:lnTo>
                    <a:pt x="1530" y="242"/>
                  </a:lnTo>
                  <a:lnTo>
                    <a:pt x="1514" y="229"/>
                  </a:lnTo>
                  <a:lnTo>
                    <a:pt x="1504" y="224"/>
                  </a:lnTo>
                  <a:lnTo>
                    <a:pt x="1500" y="226"/>
                  </a:lnTo>
                  <a:lnTo>
                    <a:pt x="1496" y="230"/>
                  </a:lnTo>
                  <a:lnTo>
                    <a:pt x="1494" y="236"/>
                  </a:lnTo>
                  <a:lnTo>
                    <a:pt x="1491" y="242"/>
                  </a:lnTo>
                  <a:lnTo>
                    <a:pt x="1488" y="256"/>
                  </a:lnTo>
                  <a:lnTo>
                    <a:pt x="1486" y="272"/>
                  </a:lnTo>
                  <a:lnTo>
                    <a:pt x="1483" y="300"/>
                  </a:lnTo>
                  <a:lnTo>
                    <a:pt x="1480" y="314"/>
                  </a:lnTo>
                  <a:lnTo>
                    <a:pt x="1470" y="317"/>
                  </a:lnTo>
                  <a:lnTo>
                    <a:pt x="1460" y="320"/>
                  </a:lnTo>
                  <a:lnTo>
                    <a:pt x="1450" y="321"/>
                  </a:lnTo>
                  <a:lnTo>
                    <a:pt x="1439" y="321"/>
                  </a:lnTo>
                  <a:lnTo>
                    <a:pt x="1418" y="321"/>
                  </a:lnTo>
                  <a:lnTo>
                    <a:pt x="1396" y="320"/>
                  </a:lnTo>
                  <a:lnTo>
                    <a:pt x="1378" y="320"/>
                  </a:lnTo>
                  <a:lnTo>
                    <a:pt x="1362" y="320"/>
                  </a:lnTo>
                  <a:lnTo>
                    <a:pt x="1354" y="320"/>
                  </a:lnTo>
                  <a:lnTo>
                    <a:pt x="1347" y="321"/>
                  </a:lnTo>
                  <a:lnTo>
                    <a:pt x="1340" y="324"/>
                  </a:lnTo>
                  <a:lnTo>
                    <a:pt x="1336" y="326"/>
                  </a:lnTo>
                  <a:lnTo>
                    <a:pt x="1330" y="330"/>
                  </a:lnTo>
                  <a:lnTo>
                    <a:pt x="1326" y="336"/>
                  </a:lnTo>
                  <a:lnTo>
                    <a:pt x="1322" y="340"/>
                  </a:lnTo>
                  <a:lnTo>
                    <a:pt x="1319" y="345"/>
                  </a:lnTo>
                  <a:lnTo>
                    <a:pt x="1316" y="356"/>
                  </a:lnTo>
                  <a:lnTo>
                    <a:pt x="1316" y="365"/>
                  </a:lnTo>
                  <a:lnTo>
                    <a:pt x="1316" y="376"/>
                  </a:lnTo>
                  <a:lnTo>
                    <a:pt x="1315" y="385"/>
                  </a:lnTo>
                  <a:lnTo>
                    <a:pt x="1315" y="390"/>
                  </a:lnTo>
                  <a:lnTo>
                    <a:pt x="1312" y="396"/>
                  </a:lnTo>
                  <a:lnTo>
                    <a:pt x="1310" y="400"/>
                  </a:lnTo>
                  <a:lnTo>
                    <a:pt x="1306" y="405"/>
                  </a:lnTo>
                  <a:lnTo>
                    <a:pt x="1299" y="410"/>
                  </a:lnTo>
                  <a:lnTo>
                    <a:pt x="1290" y="416"/>
                  </a:lnTo>
                  <a:lnTo>
                    <a:pt x="1282" y="421"/>
                  </a:lnTo>
                  <a:lnTo>
                    <a:pt x="1273" y="425"/>
                  </a:lnTo>
                  <a:lnTo>
                    <a:pt x="1253" y="432"/>
                  </a:lnTo>
                  <a:lnTo>
                    <a:pt x="1233" y="440"/>
                  </a:lnTo>
                  <a:lnTo>
                    <a:pt x="1223" y="444"/>
                  </a:lnTo>
                  <a:lnTo>
                    <a:pt x="1214" y="448"/>
                  </a:lnTo>
                  <a:lnTo>
                    <a:pt x="1206" y="454"/>
                  </a:lnTo>
                  <a:lnTo>
                    <a:pt x="1199" y="461"/>
                  </a:lnTo>
                  <a:lnTo>
                    <a:pt x="1194" y="468"/>
                  </a:lnTo>
                  <a:lnTo>
                    <a:pt x="1190" y="477"/>
                  </a:lnTo>
                  <a:lnTo>
                    <a:pt x="1186" y="488"/>
                  </a:lnTo>
                  <a:lnTo>
                    <a:pt x="1186" y="501"/>
                  </a:lnTo>
                  <a:lnTo>
                    <a:pt x="1186" y="509"/>
                  </a:lnTo>
                  <a:lnTo>
                    <a:pt x="1189" y="518"/>
                  </a:lnTo>
                  <a:lnTo>
                    <a:pt x="1193" y="526"/>
                  </a:lnTo>
                  <a:lnTo>
                    <a:pt x="1198" y="534"/>
                  </a:lnTo>
                  <a:lnTo>
                    <a:pt x="1205" y="541"/>
                  </a:lnTo>
                  <a:lnTo>
                    <a:pt x="1211" y="548"/>
                  </a:lnTo>
                  <a:lnTo>
                    <a:pt x="1219" y="554"/>
                  </a:lnTo>
                  <a:lnTo>
                    <a:pt x="1227" y="560"/>
                  </a:lnTo>
                  <a:lnTo>
                    <a:pt x="1262" y="581"/>
                  </a:lnTo>
                  <a:lnTo>
                    <a:pt x="1289" y="597"/>
                  </a:lnTo>
                  <a:lnTo>
                    <a:pt x="1275" y="609"/>
                  </a:lnTo>
                  <a:lnTo>
                    <a:pt x="1265" y="619"/>
                  </a:lnTo>
                  <a:lnTo>
                    <a:pt x="1255" y="633"/>
                  </a:lnTo>
                  <a:lnTo>
                    <a:pt x="1247" y="645"/>
                  </a:lnTo>
                  <a:lnTo>
                    <a:pt x="1242" y="659"/>
                  </a:lnTo>
                  <a:lnTo>
                    <a:pt x="1237" y="675"/>
                  </a:lnTo>
                  <a:lnTo>
                    <a:pt x="1235" y="693"/>
                  </a:lnTo>
                  <a:lnTo>
                    <a:pt x="1234" y="711"/>
                  </a:lnTo>
                  <a:lnTo>
                    <a:pt x="1235" y="727"/>
                  </a:lnTo>
                  <a:lnTo>
                    <a:pt x="1238" y="745"/>
                  </a:lnTo>
                  <a:lnTo>
                    <a:pt x="1243" y="761"/>
                  </a:lnTo>
                  <a:lnTo>
                    <a:pt x="1250" y="777"/>
                  </a:lnTo>
                  <a:lnTo>
                    <a:pt x="1258" y="791"/>
                  </a:lnTo>
                  <a:lnTo>
                    <a:pt x="1267" y="803"/>
                  </a:lnTo>
                  <a:lnTo>
                    <a:pt x="1271" y="809"/>
                  </a:lnTo>
                  <a:lnTo>
                    <a:pt x="1277" y="814"/>
                  </a:lnTo>
                  <a:lnTo>
                    <a:pt x="1282" y="817"/>
                  </a:lnTo>
                  <a:lnTo>
                    <a:pt x="1289" y="819"/>
                  </a:lnTo>
                  <a:lnTo>
                    <a:pt x="1295" y="842"/>
                  </a:lnTo>
                  <a:lnTo>
                    <a:pt x="1300" y="865"/>
                  </a:lnTo>
                  <a:lnTo>
                    <a:pt x="1303" y="886"/>
                  </a:lnTo>
                  <a:lnTo>
                    <a:pt x="1307" y="906"/>
                  </a:lnTo>
                  <a:lnTo>
                    <a:pt x="1310" y="915"/>
                  </a:lnTo>
                  <a:lnTo>
                    <a:pt x="1312" y="923"/>
                  </a:lnTo>
                  <a:lnTo>
                    <a:pt x="1316" y="933"/>
                  </a:lnTo>
                  <a:lnTo>
                    <a:pt x="1322" y="941"/>
                  </a:lnTo>
                  <a:lnTo>
                    <a:pt x="1327" y="947"/>
                  </a:lnTo>
                  <a:lnTo>
                    <a:pt x="1335" y="954"/>
                  </a:lnTo>
                  <a:lnTo>
                    <a:pt x="1343" y="959"/>
                  </a:lnTo>
                  <a:lnTo>
                    <a:pt x="1354" y="965"/>
                  </a:lnTo>
                  <a:lnTo>
                    <a:pt x="1346" y="1009"/>
                  </a:lnTo>
                  <a:lnTo>
                    <a:pt x="1336" y="1061"/>
                  </a:lnTo>
                  <a:lnTo>
                    <a:pt x="1328" y="1114"/>
                  </a:lnTo>
                  <a:lnTo>
                    <a:pt x="1320" y="1166"/>
                  </a:lnTo>
                  <a:lnTo>
                    <a:pt x="1315" y="1212"/>
                  </a:lnTo>
                  <a:lnTo>
                    <a:pt x="1310" y="1251"/>
                  </a:lnTo>
                  <a:lnTo>
                    <a:pt x="1307" y="1278"/>
                  </a:lnTo>
                  <a:lnTo>
                    <a:pt x="1306" y="1290"/>
                  </a:lnTo>
                  <a:lnTo>
                    <a:pt x="1303" y="1296"/>
                  </a:lnTo>
                  <a:lnTo>
                    <a:pt x="1294" y="1314"/>
                  </a:lnTo>
                  <a:lnTo>
                    <a:pt x="1281" y="1336"/>
                  </a:lnTo>
                  <a:lnTo>
                    <a:pt x="1262" y="1364"/>
                  </a:lnTo>
                  <a:lnTo>
                    <a:pt x="1242" y="1394"/>
                  </a:lnTo>
                  <a:lnTo>
                    <a:pt x="1219" y="1422"/>
                  </a:lnTo>
                  <a:lnTo>
                    <a:pt x="1209" y="1436"/>
                  </a:lnTo>
                  <a:lnTo>
                    <a:pt x="1197" y="1448"/>
                  </a:lnTo>
                  <a:lnTo>
                    <a:pt x="1185" y="1460"/>
                  </a:lnTo>
                  <a:lnTo>
                    <a:pt x="1174" y="1470"/>
                  </a:lnTo>
                  <a:lnTo>
                    <a:pt x="1147" y="1491"/>
                  </a:lnTo>
                  <a:lnTo>
                    <a:pt x="1125" y="1512"/>
                  </a:lnTo>
                  <a:lnTo>
                    <a:pt x="1114" y="1523"/>
                  </a:lnTo>
                  <a:lnTo>
                    <a:pt x="1103" y="1534"/>
                  </a:lnTo>
                  <a:lnTo>
                    <a:pt x="1094" y="1546"/>
                  </a:lnTo>
                  <a:lnTo>
                    <a:pt x="1086" y="1556"/>
                  </a:lnTo>
                  <a:lnTo>
                    <a:pt x="1078" y="1568"/>
                  </a:lnTo>
                  <a:lnTo>
                    <a:pt x="1071" y="1580"/>
                  </a:lnTo>
                  <a:lnTo>
                    <a:pt x="1065" y="1592"/>
                  </a:lnTo>
                  <a:lnTo>
                    <a:pt x="1059" y="1604"/>
                  </a:lnTo>
                  <a:lnTo>
                    <a:pt x="1055" y="1618"/>
                  </a:lnTo>
                  <a:lnTo>
                    <a:pt x="1051" y="1630"/>
                  </a:lnTo>
                  <a:lnTo>
                    <a:pt x="1049" y="1643"/>
                  </a:lnTo>
                  <a:lnTo>
                    <a:pt x="1047" y="1656"/>
                  </a:lnTo>
                  <a:lnTo>
                    <a:pt x="1045" y="1668"/>
                  </a:lnTo>
                  <a:lnTo>
                    <a:pt x="1042" y="1679"/>
                  </a:lnTo>
                  <a:lnTo>
                    <a:pt x="1039" y="1688"/>
                  </a:lnTo>
                  <a:lnTo>
                    <a:pt x="1035" y="1698"/>
                  </a:lnTo>
                  <a:lnTo>
                    <a:pt x="1027" y="1714"/>
                  </a:lnTo>
                  <a:lnTo>
                    <a:pt x="1017" y="1726"/>
                  </a:lnTo>
                  <a:lnTo>
                    <a:pt x="1006" y="1738"/>
                  </a:lnTo>
                  <a:lnTo>
                    <a:pt x="994" y="1747"/>
                  </a:lnTo>
                  <a:lnTo>
                    <a:pt x="981" y="1754"/>
                  </a:lnTo>
                  <a:lnTo>
                    <a:pt x="969" y="1760"/>
                  </a:lnTo>
                  <a:lnTo>
                    <a:pt x="943" y="1772"/>
                  </a:lnTo>
                  <a:lnTo>
                    <a:pt x="922" y="1784"/>
                  </a:lnTo>
                  <a:lnTo>
                    <a:pt x="914" y="1791"/>
                  </a:lnTo>
                  <a:lnTo>
                    <a:pt x="909" y="1799"/>
                  </a:lnTo>
                  <a:lnTo>
                    <a:pt x="906" y="1803"/>
                  </a:lnTo>
                  <a:lnTo>
                    <a:pt x="903" y="1808"/>
                  </a:lnTo>
                  <a:lnTo>
                    <a:pt x="903" y="1813"/>
                  </a:lnTo>
                  <a:lnTo>
                    <a:pt x="902" y="1819"/>
                  </a:lnTo>
                  <a:lnTo>
                    <a:pt x="903" y="1828"/>
                  </a:lnTo>
                  <a:lnTo>
                    <a:pt x="905" y="1835"/>
                  </a:lnTo>
                  <a:lnTo>
                    <a:pt x="906" y="1843"/>
                  </a:lnTo>
                  <a:lnTo>
                    <a:pt x="909" y="1849"/>
                  </a:lnTo>
                  <a:lnTo>
                    <a:pt x="913" y="1863"/>
                  </a:lnTo>
                  <a:lnTo>
                    <a:pt x="914" y="1880"/>
                  </a:lnTo>
                  <a:lnTo>
                    <a:pt x="890" y="1895"/>
                  </a:lnTo>
                  <a:lnTo>
                    <a:pt x="863" y="1907"/>
                  </a:lnTo>
                  <a:lnTo>
                    <a:pt x="858" y="1911"/>
                  </a:lnTo>
                  <a:lnTo>
                    <a:pt x="851" y="1913"/>
                  </a:lnTo>
                  <a:lnTo>
                    <a:pt x="846" y="1919"/>
                  </a:lnTo>
                  <a:lnTo>
                    <a:pt x="842" y="1924"/>
                  </a:lnTo>
                  <a:lnTo>
                    <a:pt x="838" y="1929"/>
                  </a:lnTo>
                  <a:lnTo>
                    <a:pt x="834" y="1936"/>
                  </a:lnTo>
                  <a:lnTo>
                    <a:pt x="831" y="1943"/>
                  </a:lnTo>
                  <a:lnTo>
                    <a:pt x="830" y="1952"/>
                  </a:lnTo>
                  <a:lnTo>
                    <a:pt x="825" y="1951"/>
                  </a:lnTo>
                  <a:lnTo>
                    <a:pt x="819" y="1949"/>
                  </a:lnTo>
                  <a:lnTo>
                    <a:pt x="817" y="1947"/>
                  </a:lnTo>
                  <a:lnTo>
                    <a:pt x="814" y="1945"/>
                  </a:lnTo>
                  <a:lnTo>
                    <a:pt x="811" y="1940"/>
                  </a:lnTo>
                  <a:lnTo>
                    <a:pt x="811" y="1935"/>
                  </a:lnTo>
                  <a:lnTo>
                    <a:pt x="813" y="1928"/>
                  </a:lnTo>
                  <a:lnTo>
                    <a:pt x="813" y="1920"/>
                  </a:lnTo>
                  <a:lnTo>
                    <a:pt x="813" y="1916"/>
                  </a:lnTo>
                  <a:lnTo>
                    <a:pt x="811" y="1912"/>
                  </a:lnTo>
                  <a:lnTo>
                    <a:pt x="809" y="1908"/>
                  </a:lnTo>
                  <a:lnTo>
                    <a:pt x="806" y="1904"/>
                  </a:lnTo>
                  <a:lnTo>
                    <a:pt x="798" y="1888"/>
                  </a:lnTo>
                  <a:lnTo>
                    <a:pt x="790" y="1879"/>
                  </a:lnTo>
                  <a:lnTo>
                    <a:pt x="786" y="1875"/>
                  </a:lnTo>
                  <a:lnTo>
                    <a:pt x="782" y="1873"/>
                  </a:lnTo>
                  <a:lnTo>
                    <a:pt x="778" y="1871"/>
                  </a:lnTo>
                  <a:lnTo>
                    <a:pt x="774" y="1871"/>
                  </a:lnTo>
                  <a:lnTo>
                    <a:pt x="754" y="1871"/>
                  </a:lnTo>
                  <a:lnTo>
                    <a:pt x="727" y="1873"/>
                  </a:lnTo>
                  <a:lnTo>
                    <a:pt x="722" y="1873"/>
                  </a:lnTo>
                  <a:lnTo>
                    <a:pt x="715" y="1872"/>
                  </a:lnTo>
                  <a:lnTo>
                    <a:pt x="711" y="1869"/>
                  </a:lnTo>
                  <a:lnTo>
                    <a:pt x="707" y="1867"/>
                  </a:lnTo>
                  <a:lnTo>
                    <a:pt x="699" y="1860"/>
                  </a:lnTo>
                  <a:lnTo>
                    <a:pt x="695" y="1852"/>
                  </a:lnTo>
                  <a:lnTo>
                    <a:pt x="687" y="1832"/>
                  </a:lnTo>
                  <a:lnTo>
                    <a:pt x="679" y="1813"/>
                  </a:lnTo>
                  <a:lnTo>
                    <a:pt x="674" y="1804"/>
                  </a:lnTo>
                  <a:lnTo>
                    <a:pt x="667" y="1796"/>
                  </a:lnTo>
                  <a:lnTo>
                    <a:pt x="659" y="1788"/>
                  </a:lnTo>
                  <a:lnTo>
                    <a:pt x="653" y="1781"/>
                  </a:lnTo>
                  <a:lnTo>
                    <a:pt x="637" y="1771"/>
                  </a:lnTo>
                  <a:lnTo>
                    <a:pt x="619" y="1762"/>
                  </a:lnTo>
                  <a:lnTo>
                    <a:pt x="602" y="1752"/>
                  </a:lnTo>
                  <a:lnTo>
                    <a:pt x="586" y="1742"/>
                  </a:lnTo>
                  <a:lnTo>
                    <a:pt x="579" y="1736"/>
                  </a:lnTo>
                  <a:lnTo>
                    <a:pt x="571" y="1728"/>
                  </a:lnTo>
                  <a:lnTo>
                    <a:pt x="565" y="1720"/>
                  </a:lnTo>
                  <a:lnTo>
                    <a:pt x="559" y="1711"/>
                  </a:lnTo>
                  <a:lnTo>
                    <a:pt x="551" y="1715"/>
                  </a:lnTo>
                  <a:lnTo>
                    <a:pt x="543" y="1716"/>
                  </a:lnTo>
                  <a:lnTo>
                    <a:pt x="537" y="1716"/>
                  </a:lnTo>
                  <a:lnTo>
                    <a:pt x="530" y="1715"/>
                  </a:lnTo>
                  <a:lnTo>
                    <a:pt x="521" y="1712"/>
                  </a:lnTo>
                  <a:lnTo>
                    <a:pt x="512" y="1711"/>
                  </a:lnTo>
                  <a:lnTo>
                    <a:pt x="500" y="1711"/>
                  </a:lnTo>
                  <a:lnTo>
                    <a:pt x="489" y="1708"/>
                  </a:lnTo>
                  <a:lnTo>
                    <a:pt x="480" y="1707"/>
                  </a:lnTo>
                  <a:lnTo>
                    <a:pt x="470" y="1703"/>
                  </a:lnTo>
                  <a:lnTo>
                    <a:pt x="454" y="1695"/>
                  </a:lnTo>
                  <a:lnTo>
                    <a:pt x="440" y="1684"/>
                  </a:lnTo>
                  <a:lnTo>
                    <a:pt x="424" y="1672"/>
                  </a:lnTo>
                  <a:lnTo>
                    <a:pt x="408" y="1660"/>
                  </a:lnTo>
                  <a:lnTo>
                    <a:pt x="400" y="1655"/>
                  </a:lnTo>
                  <a:lnTo>
                    <a:pt x="389" y="1648"/>
                  </a:lnTo>
                  <a:lnTo>
                    <a:pt x="378" y="1643"/>
                  </a:lnTo>
                  <a:lnTo>
                    <a:pt x="366" y="1639"/>
                  </a:lnTo>
                  <a:lnTo>
                    <a:pt x="330" y="1628"/>
                  </a:lnTo>
                  <a:lnTo>
                    <a:pt x="297" y="1622"/>
                  </a:lnTo>
                  <a:lnTo>
                    <a:pt x="281" y="1616"/>
                  </a:lnTo>
                  <a:lnTo>
                    <a:pt x="266" y="1611"/>
                  </a:lnTo>
                  <a:lnTo>
                    <a:pt x="258" y="1607"/>
                  </a:lnTo>
                  <a:lnTo>
                    <a:pt x="253" y="1602"/>
                  </a:lnTo>
                  <a:lnTo>
                    <a:pt x="246" y="1596"/>
                  </a:lnTo>
                  <a:lnTo>
                    <a:pt x="240" y="1591"/>
                  </a:lnTo>
                  <a:lnTo>
                    <a:pt x="236" y="1586"/>
                  </a:lnTo>
                  <a:lnTo>
                    <a:pt x="233" y="1579"/>
                  </a:lnTo>
                  <a:lnTo>
                    <a:pt x="230" y="1572"/>
                  </a:lnTo>
                  <a:lnTo>
                    <a:pt x="229" y="1566"/>
                  </a:lnTo>
                  <a:lnTo>
                    <a:pt x="225" y="1550"/>
                  </a:lnTo>
                  <a:lnTo>
                    <a:pt x="222" y="1534"/>
                  </a:lnTo>
                  <a:lnTo>
                    <a:pt x="220" y="1526"/>
                  </a:lnTo>
                  <a:lnTo>
                    <a:pt x="218" y="1518"/>
                  </a:lnTo>
                  <a:lnTo>
                    <a:pt x="216" y="1511"/>
                  </a:lnTo>
                  <a:lnTo>
                    <a:pt x="212" y="1506"/>
                  </a:lnTo>
                  <a:lnTo>
                    <a:pt x="206" y="1500"/>
                  </a:lnTo>
                  <a:lnTo>
                    <a:pt x="201" y="1498"/>
                  </a:lnTo>
                  <a:lnTo>
                    <a:pt x="194" y="1495"/>
                  </a:lnTo>
                  <a:lnTo>
                    <a:pt x="186" y="1494"/>
                  </a:lnTo>
                  <a:lnTo>
                    <a:pt x="178" y="1495"/>
                  </a:lnTo>
                  <a:lnTo>
                    <a:pt x="172" y="1496"/>
                  </a:lnTo>
                  <a:lnTo>
                    <a:pt x="166" y="1499"/>
                  </a:lnTo>
                  <a:lnTo>
                    <a:pt x="160" y="1502"/>
                  </a:lnTo>
                  <a:lnTo>
                    <a:pt x="149" y="1510"/>
                  </a:lnTo>
                  <a:lnTo>
                    <a:pt x="140" y="1520"/>
                  </a:lnTo>
                  <a:lnTo>
                    <a:pt x="122" y="1548"/>
                  </a:lnTo>
                  <a:lnTo>
                    <a:pt x="105" y="1578"/>
                  </a:lnTo>
                  <a:lnTo>
                    <a:pt x="97" y="1592"/>
                  </a:lnTo>
                  <a:lnTo>
                    <a:pt x="88" y="1606"/>
                  </a:lnTo>
                  <a:lnTo>
                    <a:pt x="78" y="1619"/>
                  </a:lnTo>
                  <a:lnTo>
                    <a:pt x="68" y="1628"/>
                  </a:lnTo>
                  <a:lnTo>
                    <a:pt x="62" y="1634"/>
                  </a:lnTo>
                  <a:lnTo>
                    <a:pt x="57" y="1636"/>
                  </a:lnTo>
                  <a:lnTo>
                    <a:pt x="50" y="1639"/>
                  </a:lnTo>
                  <a:lnTo>
                    <a:pt x="44" y="1642"/>
                  </a:lnTo>
                  <a:lnTo>
                    <a:pt x="36" y="1642"/>
                  </a:lnTo>
                  <a:lnTo>
                    <a:pt x="28" y="1642"/>
                  </a:lnTo>
                  <a:lnTo>
                    <a:pt x="20" y="1640"/>
                  </a:lnTo>
                  <a:lnTo>
                    <a:pt x="12" y="1639"/>
                  </a:lnTo>
                  <a:lnTo>
                    <a:pt x="10" y="1648"/>
                  </a:lnTo>
                  <a:lnTo>
                    <a:pt x="13" y="1658"/>
                  </a:lnTo>
                  <a:lnTo>
                    <a:pt x="17" y="1667"/>
                  </a:lnTo>
                  <a:lnTo>
                    <a:pt x="21" y="1676"/>
                  </a:lnTo>
                  <a:lnTo>
                    <a:pt x="22" y="1686"/>
                  </a:lnTo>
                  <a:lnTo>
                    <a:pt x="24" y="1692"/>
                  </a:lnTo>
                  <a:lnTo>
                    <a:pt x="22" y="1696"/>
                  </a:lnTo>
                  <a:lnTo>
                    <a:pt x="20" y="1700"/>
                  </a:lnTo>
                  <a:lnTo>
                    <a:pt x="16" y="1703"/>
                  </a:lnTo>
                  <a:lnTo>
                    <a:pt x="12" y="1704"/>
                  </a:lnTo>
                  <a:lnTo>
                    <a:pt x="9" y="1714"/>
                  </a:lnTo>
                  <a:lnTo>
                    <a:pt x="5" y="1724"/>
                  </a:lnTo>
                  <a:lnTo>
                    <a:pt x="4" y="1731"/>
                  </a:lnTo>
                  <a:lnTo>
                    <a:pt x="1" y="1738"/>
                  </a:lnTo>
                  <a:lnTo>
                    <a:pt x="0" y="1744"/>
                  </a:lnTo>
                  <a:lnTo>
                    <a:pt x="0" y="1754"/>
                  </a:lnTo>
                  <a:lnTo>
                    <a:pt x="0" y="1760"/>
                  </a:lnTo>
                  <a:lnTo>
                    <a:pt x="1" y="1768"/>
                  </a:lnTo>
                  <a:lnTo>
                    <a:pt x="4" y="1775"/>
                  </a:lnTo>
                  <a:lnTo>
                    <a:pt x="6" y="1781"/>
                  </a:lnTo>
                  <a:lnTo>
                    <a:pt x="16" y="1793"/>
                  </a:lnTo>
                  <a:lnTo>
                    <a:pt x="25" y="1804"/>
                  </a:lnTo>
                  <a:lnTo>
                    <a:pt x="45" y="1823"/>
                  </a:lnTo>
                  <a:lnTo>
                    <a:pt x="60" y="1837"/>
                  </a:lnTo>
                  <a:lnTo>
                    <a:pt x="118" y="1851"/>
                  </a:lnTo>
                  <a:lnTo>
                    <a:pt x="178" y="1864"/>
                  </a:lnTo>
                  <a:lnTo>
                    <a:pt x="242" y="1876"/>
                  </a:lnTo>
                  <a:lnTo>
                    <a:pt x="306" y="1889"/>
                  </a:lnTo>
                  <a:lnTo>
                    <a:pt x="369" y="1903"/>
                  </a:lnTo>
                  <a:lnTo>
                    <a:pt x="432" y="1916"/>
                  </a:lnTo>
                  <a:lnTo>
                    <a:pt x="492" y="1931"/>
                  </a:lnTo>
                  <a:lnTo>
                    <a:pt x="547" y="1945"/>
                  </a:lnTo>
                  <a:lnTo>
                    <a:pt x="557" y="1949"/>
                  </a:lnTo>
                  <a:lnTo>
                    <a:pt x="565" y="1953"/>
                  </a:lnTo>
                  <a:lnTo>
                    <a:pt x="573" y="1959"/>
                  </a:lnTo>
                  <a:lnTo>
                    <a:pt x="579" y="1964"/>
                  </a:lnTo>
                  <a:lnTo>
                    <a:pt x="586" y="1971"/>
                  </a:lnTo>
                  <a:lnTo>
                    <a:pt x="591" y="1979"/>
                  </a:lnTo>
                  <a:lnTo>
                    <a:pt x="597" y="1987"/>
                  </a:lnTo>
                  <a:lnTo>
                    <a:pt x="602" y="1995"/>
                  </a:lnTo>
                  <a:lnTo>
                    <a:pt x="621" y="2033"/>
                  </a:lnTo>
                  <a:lnTo>
                    <a:pt x="637" y="2075"/>
                  </a:lnTo>
                  <a:lnTo>
                    <a:pt x="646" y="2095"/>
                  </a:lnTo>
                  <a:lnTo>
                    <a:pt x="657" y="2115"/>
                  </a:lnTo>
                  <a:lnTo>
                    <a:pt x="662" y="2124"/>
                  </a:lnTo>
                  <a:lnTo>
                    <a:pt x="669" y="2132"/>
                  </a:lnTo>
                  <a:lnTo>
                    <a:pt x="675" y="2140"/>
                  </a:lnTo>
                  <a:lnTo>
                    <a:pt x="683" y="2148"/>
                  </a:lnTo>
                  <a:lnTo>
                    <a:pt x="691" y="2155"/>
                  </a:lnTo>
                  <a:lnTo>
                    <a:pt x="701" y="2161"/>
                  </a:lnTo>
                  <a:lnTo>
                    <a:pt x="711" y="2167"/>
                  </a:lnTo>
                  <a:lnTo>
                    <a:pt x="722" y="2172"/>
                  </a:lnTo>
                  <a:lnTo>
                    <a:pt x="734" y="2176"/>
                  </a:lnTo>
                  <a:lnTo>
                    <a:pt x="747" y="2179"/>
                  </a:lnTo>
                  <a:lnTo>
                    <a:pt x="761" y="2180"/>
                  </a:lnTo>
                  <a:lnTo>
                    <a:pt x="777" y="2180"/>
                  </a:lnTo>
                  <a:lnTo>
                    <a:pt x="794" y="2180"/>
                  </a:lnTo>
                  <a:lnTo>
                    <a:pt x="813" y="2179"/>
                  </a:lnTo>
                  <a:lnTo>
                    <a:pt x="829" y="2177"/>
                  </a:lnTo>
                  <a:lnTo>
                    <a:pt x="843" y="2175"/>
                  </a:lnTo>
                  <a:lnTo>
                    <a:pt x="858" y="2171"/>
                  </a:lnTo>
                  <a:lnTo>
                    <a:pt x="873" y="2167"/>
                  </a:lnTo>
                  <a:lnTo>
                    <a:pt x="885" y="2163"/>
                  </a:lnTo>
                  <a:lnTo>
                    <a:pt x="897" y="2157"/>
                  </a:lnTo>
                  <a:lnTo>
                    <a:pt x="921" y="2147"/>
                  </a:lnTo>
                  <a:lnTo>
                    <a:pt x="942" y="2135"/>
                  </a:lnTo>
                  <a:lnTo>
                    <a:pt x="962" y="2121"/>
                  </a:lnTo>
                  <a:lnTo>
                    <a:pt x="982" y="2108"/>
                  </a:lnTo>
                  <a:lnTo>
                    <a:pt x="1003" y="2095"/>
                  </a:lnTo>
                  <a:lnTo>
                    <a:pt x="1025" y="2081"/>
                  </a:lnTo>
                  <a:lnTo>
                    <a:pt x="1049" y="2069"/>
                  </a:lnTo>
                  <a:lnTo>
                    <a:pt x="1074" y="2059"/>
                  </a:lnTo>
                  <a:lnTo>
                    <a:pt x="1089" y="2053"/>
                  </a:lnTo>
                  <a:lnTo>
                    <a:pt x="1103" y="2049"/>
                  </a:lnTo>
                  <a:lnTo>
                    <a:pt x="1119" y="2045"/>
                  </a:lnTo>
                  <a:lnTo>
                    <a:pt x="1137" y="2043"/>
                  </a:lnTo>
                  <a:lnTo>
                    <a:pt x="1154" y="2040"/>
                  </a:lnTo>
                  <a:lnTo>
                    <a:pt x="1174" y="2037"/>
                  </a:lnTo>
                  <a:lnTo>
                    <a:pt x="1194" y="2036"/>
                  </a:lnTo>
                  <a:lnTo>
                    <a:pt x="1215" y="2036"/>
                  </a:lnTo>
                  <a:lnTo>
                    <a:pt x="1233" y="2037"/>
                  </a:lnTo>
                  <a:lnTo>
                    <a:pt x="1249" y="2039"/>
                  </a:lnTo>
                  <a:lnTo>
                    <a:pt x="1265" y="2043"/>
                  </a:lnTo>
                  <a:lnTo>
                    <a:pt x="1279" y="2047"/>
                  </a:lnTo>
                  <a:lnTo>
                    <a:pt x="1307" y="2057"/>
                  </a:lnTo>
                  <a:lnTo>
                    <a:pt x="1334" y="2069"/>
                  </a:lnTo>
                  <a:lnTo>
                    <a:pt x="1358" y="2081"/>
                  </a:lnTo>
                  <a:lnTo>
                    <a:pt x="1380" y="2089"/>
                  </a:lnTo>
                  <a:lnTo>
                    <a:pt x="1391" y="2092"/>
                  </a:lnTo>
                  <a:lnTo>
                    <a:pt x="1402" y="2093"/>
                  </a:lnTo>
                  <a:lnTo>
                    <a:pt x="1411" y="2092"/>
                  </a:lnTo>
                  <a:lnTo>
                    <a:pt x="1420" y="2091"/>
                  </a:lnTo>
                  <a:lnTo>
                    <a:pt x="1430" y="2087"/>
                  </a:lnTo>
                  <a:lnTo>
                    <a:pt x="1438" y="2085"/>
                  </a:lnTo>
                  <a:lnTo>
                    <a:pt x="1444" y="2084"/>
                  </a:lnTo>
                  <a:lnTo>
                    <a:pt x="1451" y="2084"/>
                  </a:lnTo>
                  <a:lnTo>
                    <a:pt x="1456" y="207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2" name="Freeform 100"/>
            <p:cNvSpPr/>
            <p:nvPr/>
          </p:nvSpPr>
          <p:spPr bwMode="auto">
            <a:xfrm>
              <a:off x="8830579" y="1188892"/>
              <a:ext cx="2334073" cy="2893552"/>
            </a:xfrm>
            <a:custGeom>
              <a:avLst/>
              <a:gdLst>
                <a:gd name="T0" fmla="*/ 4098 w 4371"/>
                <a:gd name="T1" fmla="*/ 2415 h 5420"/>
                <a:gd name="T2" fmla="*/ 4030 w 4371"/>
                <a:gd name="T3" fmla="*/ 2039 h 5420"/>
                <a:gd name="T4" fmla="*/ 4047 w 4371"/>
                <a:gd name="T5" fmla="*/ 1887 h 5420"/>
                <a:gd name="T6" fmla="*/ 4228 w 4371"/>
                <a:gd name="T7" fmla="*/ 1771 h 5420"/>
                <a:gd name="T8" fmla="*/ 4323 w 4371"/>
                <a:gd name="T9" fmla="*/ 1551 h 5420"/>
                <a:gd name="T10" fmla="*/ 4202 w 4371"/>
                <a:gd name="T11" fmla="*/ 1296 h 5420"/>
                <a:gd name="T12" fmla="*/ 4146 w 4371"/>
                <a:gd name="T13" fmla="*/ 1152 h 5420"/>
                <a:gd name="T14" fmla="*/ 4268 w 4371"/>
                <a:gd name="T15" fmla="*/ 950 h 5420"/>
                <a:gd name="T16" fmla="*/ 4370 w 4371"/>
                <a:gd name="T17" fmla="*/ 801 h 5420"/>
                <a:gd name="T18" fmla="*/ 4135 w 4371"/>
                <a:gd name="T19" fmla="*/ 664 h 5420"/>
                <a:gd name="T20" fmla="*/ 3965 w 4371"/>
                <a:gd name="T21" fmla="*/ 531 h 5420"/>
                <a:gd name="T22" fmla="*/ 4062 w 4371"/>
                <a:gd name="T23" fmla="*/ 239 h 5420"/>
                <a:gd name="T24" fmla="*/ 3903 w 4371"/>
                <a:gd name="T25" fmla="*/ 8 h 5420"/>
                <a:gd name="T26" fmla="*/ 3958 w 4371"/>
                <a:gd name="T27" fmla="*/ 224 h 5420"/>
                <a:gd name="T28" fmla="*/ 3649 w 4371"/>
                <a:gd name="T29" fmla="*/ 146 h 5420"/>
                <a:gd name="T30" fmla="*/ 3306 w 4371"/>
                <a:gd name="T31" fmla="*/ 108 h 5420"/>
                <a:gd name="T32" fmla="*/ 3100 w 4371"/>
                <a:gd name="T33" fmla="*/ 520 h 5420"/>
                <a:gd name="T34" fmla="*/ 2777 w 4371"/>
                <a:gd name="T35" fmla="*/ 501 h 5420"/>
                <a:gd name="T36" fmla="*/ 2553 w 4371"/>
                <a:gd name="T37" fmla="*/ 648 h 5420"/>
                <a:gd name="T38" fmla="*/ 2508 w 4371"/>
                <a:gd name="T39" fmla="*/ 680 h 5420"/>
                <a:gd name="T40" fmla="*/ 2457 w 4371"/>
                <a:gd name="T41" fmla="*/ 631 h 5420"/>
                <a:gd name="T42" fmla="*/ 2148 w 4371"/>
                <a:gd name="T43" fmla="*/ 879 h 5420"/>
                <a:gd name="T44" fmla="*/ 2169 w 4371"/>
                <a:gd name="T45" fmla="*/ 1009 h 5420"/>
                <a:gd name="T46" fmla="*/ 2144 w 4371"/>
                <a:gd name="T47" fmla="*/ 1217 h 5420"/>
                <a:gd name="T48" fmla="*/ 1996 w 4371"/>
                <a:gd name="T49" fmla="*/ 1328 h 5420"/>
                <a:gd name="T50" fmla="*/ 1759 w 4371"/>
                <a:gd name="T51" fmla="*/ 1458 h 5420"/>
                <a:gd name="T52" fmla="*/ 1627 w 4371"/>
                <a:gd name="T53" fmla="*/ 1703 h 5420"/>
                <a:gd name="T54" fmla="*/ 1406 w 4371"/>
                <a:gd name="T55" fmla="*/ 1406 h 5420"/>
                <a:gd name="T56" fmla="*/ 1121 w 4371"/>
                <a:gd name="T57" fmla="*/ 1373 h 5420"/>
                <a:gd name="T58" fmla="*/ 961 w 4371"/>
                <a:gd name="T59" fmla="*/ 1511 h 5420"/>
                <a:gd name="T60" fmla="*/ 691 w 4371"/>
                <a:gd name="T61" fmla="*/ 1706 h 5420"/>
                <a:gd name="T62" fmla="*/ 301 w 4371"/>
                <a:gd name="T63" fmla="*/ 1707 h 5420"/>
                <a:gd name="T64" fmla="*/ 96 w 4371"/>
                <a:gd name="T65" fmla="*/ 1718 h 5420"/>
                <a:gd name="T66" fmla="*/ 133 w 4371"/>
                <a:gd name="T67" fmla="*/ 1995 h 5420"/>
                <a:gd name="T68" fmla="*/ 338 w 4371"/>
                <a:gd name="T69" fmla="*/ 2306 h 5420"/>
                <a:gd name="T70" fmla="*/ 225 w 4371"/>
                <a:gd name="T71" fmla="*/ 2729 h 5420"/>
                <a:gd name="T72" fmla="*/ 29 w 4371"/>
                <a:gd name="T73" fmla="*/ 2913 h 5420"/>
                <a:gd name="T74" fmla="*/ 118 w 4371"/>
                <a:gd name="T75" fmla="*/ 3544 h 5420"/>
                <a:gd name="T76" fmla="*/ 178 w 4371"/>
                <a:gd name="T77" fmla="*/ 3756 h 5420"/>
                <a:gd name="T78" fmla="*/ 234 w 4371"/>
                <a:gd name="T79" fmla="*/ 4083 h 5420"/>
                <a:gd name="T80" fmla="*/ 562 w 4371"/>
                <a:gd name="T81" fmla="*/ 4226 h 5420"/>
                <a:gd name="T82" fmla="*/ 698 w 4371"/>
                <a:gd name="T83" fmla="*/ 4436 h 5420"/>
                <a:gd name="T84" fmla="*/ 825 w 4371"/>
                <a:gd name="T85" fmla="*/ 4672 h 5420"/>
                <a:gd name="T86" fmla="*/ 945 w 4371"/>
                <a:gd name="T87" fmla="*/ 5059 h 5420"/>
                <a:gd name="T88" fmla="*/ 1071 w 4371"/>
                <a:gd name="T89" fmla="*/ 5385 h 5420"/>
                <a:gd name="T90" fmla="*/ 1352 w 4371"/>
                <a:gd name="T91" fmla="*/ 5281 h 5420"/>
                <a:gd name="T92" fmla="*/ 1538 w 4371"/>
                <a:gd name="T93" fmla="*/ 4858 h 5420"/>
                <a:gd name="T94" fmla="*/ 1812 w 4371"/>
                <a:gd name="T95" fmla="*/ 4938 h 5420"/>
                <a:gd name="T96" fmla="*/ 2053 w 4371"/>
                <a:gd name="T97" fmla="*/ 5041 h 5420"/>
                <a:gd name="T98" fmla="*/ 2361 w 4371"/>
                <a:gd name="T99" fmla="*/ 5403 h 5420"/>
                <a:gd name="T100" fmla="*/ 2806 w 4371"/>
                <a:gd name="T101" fmla="*/ 5343 h 5420"/>
                <a:gd name="T102" fmla="*/ 3190 w 4371"/>
                <a:gd name="T103" fmla="*/ 5351 h 5420"/>
                <a:gd name="T104" fmla="*/ 3591 w 4371"/>
                <a:gd name="T105" fmla="*/ 5177 h 5420"/>
                <a:gd name="T106" fmla="*/ 3815 w 4371"/>
                <a:gd name="T107" fmla="*/ 4707 h 5420"/>
                <a:gd name="T108" fmla="*/ 3658 w 4371"/>
                <a:gd name="T109" fmla="*/ 4462 h 5420"/>
                <a:gd name="T110" fmla="*/ 3619 w 4371"/>
                <a:gd name="T111" fmla="*/ 4087 h 5420"/>
                <a:gd name="T112" fmla="*/ 3811 w 4371"/>
                <a:gd name="T113" fmla="*/ 3833 h 5420"/>
                <a:gd name="T114" fmla="*/ 3971 w 4371"/>
                <a:gd name="T115" fmla="*/ 3642 h 5420"/>
                <a:gd name="T116" fmla="*/ 3841 w 4371"/>
                <a:gd name="T117" fmla="*/ 3377 h 5420"/>
                <a:gd name="T118" fmla="*/ 3810 w 4371"/>
                <a:gd name="T119" fmla="*/ 2968 h 5420"/>
                <a:gd name="T120" fmla="*/ 4019 w 4371"/>
                <a:gd name="T121" fmla="*/ 2849 h 5420"/>
                <a:gd name="T122" fmla="*/ 4244 w 4371"/>
                <a:gd name="T123" fmla="*/ 2713 h 54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371"/>
                <a:gd name="T187" fmla="*/ 0 h 5420"/>
                <a:gd name="T188" fmla="*/ 4371 w 4371"/>
                <a:gd name="T189" fmla="*/ 5420 h 54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371" h="5420" extrusionOk="0">
                  <a:moveTo>
                    <a:pt x="4208" y="2608"/>
                  </a:moveTo>
                  <a:lnTo>
                    <a:pt x="4208" y="2600"/>
                  </a:lnTo>
                  <a:lnTo>
                    <a:pt x="4207" y="2592"/>
                  </a:lnTo>
                  <a:lnTo>
                    <a:pt x="4206" y="2586"/>
                  </a:lnTo>
                  <a:lnTo>
                    <a:pt x="4203" y="2579"/>
                  </a:lnTo>
                  <a:lnTo>
                    <a:pt x="4198" y="2567"/>
                  </a:lnTo>
                  <a:lnTo>
                    <a:pt x="4191" y="2556"/>
                  </a:lnTo>
                  <a:lnTo>
                    <a:pt x="4185" y="2548"/>
                  </a:lnTo>
                  <a:lnTo>
                    <a:pt x="4178" y="2539"/>
                  </a:lnTo>
                  <a:lnTo>
                    <a:pt x="4177" y="2534"/>
                  </a:lnTo>
                  <a:lnTo>
                    <a:pt x="4174" y="2530"/>
                  </a:lnTo>
                  <a:lnTo>
                    <a:pt x="4173" y="2524"/>
                  </a:lnTo>
                  <a:lnTo>
                    <a:pt x="4173" y="2519"/>
                  </a:lnTo>
                  <a:lnTo>
                    <a:pt x="4173" y="2515"/>
                  </a:lnTo>
                  <a:lnTo>
                    <a:pt x="4173" y="2504"/>
                  </a:lnTo>
                  <a:lnTo>
                    <a:pt x="4173" y="2491"/>
                  </a:lnTo>
                  <a:lnTo>
                    <a:pt x="4173" y="2476"/>
                  </a:lnTo>
                  <a:lnTo>
                    <a:pt x="4173" y="2468"/>
                  </a:lnTo>
                  <a:lnTo>
                    <a:pt x="4170" y="2460"/>
                  </a:lnTo>
                  <a:lnTo>
                    <a:pt x="4166" y="2455"/>
                  </a:lnTo>
                  <a:lnTo>
                    <a:pt x="4161" y="2448"/>
                  </a:lnTo>
                  <a:lnTo>
                    <a:pt x="4149" y="2440"/>
                  </a:lnTo>
                  <a:lnTo>
                    <a:pt x="4134" y="2432"/>
                  </a:lnTo>
                  <a:lnTo>
                    <a:pt x="4119" y="2426"/>
                  </a:lnTo>
                  <a:lnTo>
                    <a:pt x="4105" y="2419"/>
                  </a:lnTo>
                  <a:lnTo>
                    <a:pt x="4098" y="2415"/>
                  </a:lnTo>
                  <a:lnTo>
                    <a:pt x="4091" y="2410"/>
                  </a:lnTo>
                  <a:lnTo>
                    <a:pt x="4086" y="2404"/>
                  </a:lnTo>
                  <a:lnTo>
                    <a:pt x="4082" y="2398"/>
                  </a:lnTo>
                  <a:lnTo>
                    <a:pt x="4066" y="2371"/>
                  </a:lnTo>
                  <a:lnTo>
                    <a:pt x="4047" y="2346"/>
                  </a:lnTo>
                  <a:lnTo>
                    <a:pt x="4030" y="2323"/>
                  </a:lnTo>
                  <a:lnTo>
                    <a:pt x="4013" y="2299"/>
                  </a:lnTo>
                  <a:lnTo>
                    <a:pt x="4005" y="2286"/>
                  </a:lnTo>
                  <a:lnTo>
                    <a:pt x="3997" y="2272"/>
                  </a:lnTo>
                  <a:lnTo>
                    <a:pt x="3991" y="2258"/>
                  </a:lnTo>
                  <a:lnTo>
                    <a:pt x="3985" y="2242"/>
                  </a:lnTo>
                  <a:lnTo>
                    <a:pt x="3981" y="2226"/>
                  </a:lnTo>
                  <a:lnTo>
                    <a:pt x="3977" y="2207"/>
                  </a:lnTo>
                  <a:lnTo>
                    <a:pt x="3975" y="2186"/>
                  </a:lnTo>
                  <a:lnTo>
                    <a:pt x="3974" y="2163"/>
                  </a:lnTo>
                  <a:lnTo>
                    <a:pt x="3974" y="2152"/>
                  </a:lnTo>
                  <a:lnTo>
                    <a:pt x="3975" y="2143"/>
                  </a:lnTo>
                  <a:lnTo>
                    <a:pt x="3978" y="2132"/>
                  </a:lnTo>
                  <a:lnTo>
                    <a:pt x="3981" y="2122"/>
                  </a:lnTo>
                  <a:lnTo>
                    <a:pt x="3987" y="2100"/>
                  </a:lnTo>
                  <a:lnTo>
                    <a:pt x="3998" y="2081"/>
                  </a:lnTo>
                  <a:lnTo>
                    <a:pt x="4003" y="2071"/>
                  </a:lnTo>
                  <a:lnTo>
                    <a:pt x="4009" y="2062"/>
                  </a:lnTo>
                  <a:lnTo>
                    <a:pt x="4015" y="2054"/>
                  </a:lnTo>
                  <a:lnTo>
                    <a:pt x="4022" y="2046"/>
                  </a:lnTo>
                  <a:lnTo>
                    <a:pt x="4030" y="2039"/>
                  </a:lnTo>
                  <a:lnTo>
                    <a:pt x="4037" y="2034"/>
                  </a:lnTo>
                  <a:lnTo>
                    <a:pt x="4045" y="2029"/>
                  </a:lnTo>
                  <a:lnTo>
                    <a:pt x="4053" y="2025"/>
                  </a:lnTo>
                  <a:lnTo>
                    <a:pt x="4075" y="2021"/>
                  </a:lnTo>
                  <a:lnTo>
                    <a:pt x="4090" y="2018"/>
                  </a:lnTo>
                  <a:lnTo>
                    <a:pt x="4093" y="2017"/>
                  </a:lnTo>
                  <a:lnTo>
                    <a:pt x="4095" y="2015"/>
                  </a:lnTo>
                  <a:lnTo>
                    <a:pt x="4097" y="2014"/>
                  </a:lnTo>
                  <a:lnTo>
                    <a:pt x="4098" y="2010"/>
                  </a:lnTo>
                  <a:lnTo>
                    <a:pt x="4099" y="2002"/>
                  </a:lnTo>
                  <a:lnTo>
                    <a:pt x="4101" y="1989"/>
                  </a:lnTo>
                  <a:lnTo>
                    <a:pt x="4099" y="1981"/>
                  </a:lnTo>
                  <a:lnTo>
                    <a:pt x="4098" y="1973"/>
                  </a:lnTo>
                  <a:lnTo>
                    <a:pt x="4095" y="1966"/>
                  </a:lnTo>
                  <a:lnTo>
                    <a:pt x="4091" y="1961"/>
                  </a:lnTo>
                  <a:lnTo>
                    <a:pt x="4082" y="1951"/>
                  </a:lnTo>
                  <a:lnTo>
                    <a:pt x="4070" y="1943"/>
                  </a:lnTo>
                  <a:lnTo>
                    <a:pt x="4059" y="1935"/>
                  </a:lnTo>
                  <a:lnTo>
                    <a:pt x="4050" y="1929"/>
                  </a:lnTo>
                  <a:lnTo>
                    <a:pt x="4046" y="1925"/>
                  </a:lnTo>
                  <a:lnTo>
                    <a:pt x="4043" y="1921"/>
                  </a:lnTo>
                  <a:lnTo>
                    <a:pt x="4041" y="1915"/>
                  </a:lnTo>
                  <a:lnTo>
                    <a:pt x="4041" y="1910"/>
                  </a:lnTo>
                  <a:lnTo>
                    <a:pt x="4041" y="1902"/>
                  </a:lnTo>
                  <a:lnTo>
                    <a:pt x="4043" y="1894"/>
                  </a:lnTo>
                  <a:lnTo>
                    <a:pt x="4047" y="1887"/>
                  </a:lnTo>
                  <a:lnTo>
                    <a:pt x="4051" y="1881"/>
                  </a:lnTo>
                  <a:lnTo>
                    <a:pt x="4065" y="1870"/>
                  </a:lnTo>
                  <a:lnTo>
                    <a:pt x="4079" y="1859"/>
                  </a:lnTo>
                  <a:lnTo>
                    <a:pt x="4094" y="1849"/>
                  </a:lnTo>
                  <a:lnTo>
                    <a:pt x="4109" y="1838"/>
                  </a:lnTo>
                  <a:lnTo>
                    <a:pt x="4115" y="1831"/>
                  </a:lnTo>
                  <a:lnTo>
                    <a:pt x="4122" y="1825"/>
                  </a:lnTo>
                  <a:lnTo>
                    <a:pt x="4126" y="1817"/>
                  </a:lnTo>
                  <a:lnTo>
                    <a:pt x="4130" y="1809"/>
                  </a:lnTo>
                  <a:lnTo>
                    <a:pt x="4134" y="1794"/>
                  </a:lnTo>
                  <a:lnTo>
                    <a:pt x="4138" y="1777"/>
                  </a:lnTo>
                  <a:lnTo>
                    <a:pt x="4141" y="1767"/>
                  </a:lnTo>
                  <a:lnTo>
                    <a:pt x="4145" y="1761"/>
                  </a:lnTo>
                  <a:lnTo>
                    <a:pt x="4146" y="1758"/>
                  </a:lnTo>
                  <a:lnTo>
                    <a:pt x="4149" y="1755"/>
                  </a:lnTo>
                  <a:lnTo>
                    <a:pt x="4151" y="1754"/>
                  </a:lnTo>
                  <a:lnTo>
                    <a:pt x="4155" y="1754"/>
                  </a:lnTo>
                  <a:lnTo>
                    <a:pt x="4165" y="1754"/>
                  </a:lnTo>
                  <a:lnTo>
                    <a:pt x="4173" y="1757"/>
                  </a:lnTo>
                  <a:lnTo>
                    <a:pt x="4179" y="1759"/>
                  </a:lnTo>
                  <a:lnTo>
                    <a:pt x="4186" y="1763"/>
                  </a:lnTo>
                  <a:lnTo>
                    <a:pt x="4193" y="1766"/>
                  </a:lnTo>
                  <a:lnTo>
                    <a:pt x="4199" y="1769"/>
                  </a:lnTo>
                  <a:lnTo>
                    <a:pt x="4208" y="1771"/>
                  </a:lnTo>
                  <a:lnTo>
                    <a:pt x="4220" y="1771"/>
                  </a:lnTo>
                  <a:lnTo>
                    <a:pt x="4228" y="1771"/>
                  </a:lnTo>
                  <a:lnTo>
                    <a:pt x="4236" y="1770"/>
                  </a:lnTo>
                  <a:lnTo>
                    <a:pt x="4243" y="1769"/>
                  </a:lnTo>
                  <a:lnTo>
                    <a:pt x="4248" y="1765"/>
                  </a:lnTo>
                  <a:lnTo>
                    <a:pt x="4254" y="1762"/>
                  </a:lnTo>
                  <a:lnTo>
                    <a:pt x="4258" y="1757"/>
                  </a:lnTo>
                  <a:lnTo>
                    <a:pt x="4262" y="1753"/>
                  </a:lnTo>
                  <a:lnTo>
                    <a:pt x="4266" y="1747"/>
                  </a:lnTo>
                  <a:lnTo>
                    <a:pt x="4271" y="1734"/>
                  </a:lnTo>
                  <a:lnTo>
                    <a:pt x="4276" y="1721"/>
                  </a:lnTo>
                  <a:lnTo>
                    <a:pt x="4279" y="1705"/>
                  </a:lnTo>
                  <a:lnTo>
                    <a:pt x="4283" y="1689"/>
                  </a:lnTo>
                  <a:lnTo>
                    <a:pt x="4286" y="1673"/>
                  </a:lnTo>
                  <a:lnTo>
                    <a:pt x="4288" y="1657"/>
                  </a:lnTo>
                  <a:lnTo>
                    <a:pt x="4292" y="1639"/>
                  </a:lnTo>
                  <a:lnTo>
                    <a:pt x="4296" y="1625"/>
                  </a:lnTo>
                  <a:lnTo>
                    <a:pt x="4303" y="1610"/>
                  </a:lnTo>
                  <a:lnTo>
                    <a:pt x="4311" y="1598"/>
                  </a:lnTo>
                  <a:lnTo>
                    <a:pt x="4316" y="1593"/>
                  </a:lnTo>
                  <a:lnTo>
                    <a:pt x="4322" y="1587"/>
                  </a:lnTo>
                  <a:lnTo>
                    <a:pt x="4328" y="1583"/>
                  </a:lnTo>
                  <a:lnTo>
                    <a:pt x="4335" y="1579"/>
                  </a:lnTo>
                  <a:lnTo>
                    <a:pt x="4335" y="1573"/>
                  </a:lnTo>
                  <a:lnTo>
                    <a:pt x="4332" y="1566"/>
                  </a:lnTo>
                  <a:lnTo>
                    <a:pt x="4330" y="1561"/>
                  </a:lnTo>
                  <a:lnTo>
                    <a:pt x="4326" y="1555"/>
                  </a:lnTo>
                  <a:lnTo>
                    <a:pt x="4323" y="1551"/>
                  </a:lnTo>
                  <a:lnTo>
                    <a:pt x="4320" y="1546"/>
                  </a:lnTo>
                  <a:lnTo>
                    <a:pt x="4318" y="1542"/>
                  </a:lnTo>
                  <a:lnTo>
                    <a:pt x="4318" y="1537"/>
                  </a:lnTo>
                  <a:lnTo>
                    <a:pt x="4316" y="1526"/>
                  </a:lnTo>
                  <a:lnTo>
                    <a:pt x="4314" y="1517"/>
                  </a:lnTo>
                  <a:lnTo>
                    <a:pt x="4310" y="1509"/>
                  </a:lnTo>
                  <a:lnTo>
                    <a:pt x="4304" y="1501"/>
                  </a:lnTo>
                  <a:lnTo>
                    <a:pt x="4299" y="1494"/>
                  </a:lnTo>
                  <a:lnTo>
                    <a:pt x="4291" y="1488"/>
                  </a:lnTo>
                  <a:lnTo>
                    <a:pt x="4284" y="1482"/>
                  </a:lnTo>
                  <a:lnTo>
                    <a:pt x="4276" y="1477"/>
                  </a:lnTo>
                  <a:lnTo>
                    <a:pt x="4260" y="1468"/>
                  </a:lnTo>
                  <a:lnTo>
                    <a:pt x="4246" y="1458"/>
                  </a:lnTo>
                  <a:lnTo>
                    <a:pt x="4239" y="1453"/>
                  </a:lnTo>
                  <a:lnTo>
                    <a:pt x="4234" y="1448"/>
                  </a:lnTo>
                  <a:lnTo>
                    <a:pt x="4230" y="1441"/>
                  </a:lnTo>
                  <a:lnTo>
                    <a:pt x="4227" y="1434"/>
                  </a:lnTo>
                  <a:lnTo>
                    <a:pt x="4227" y="1406"/>
                  </a:lnTo>
                  <a:lnTo>
                    <a:pt x="4227" y="1372"/>
                  </a:lnTo>
                  <a:lnTo>
                    <a:pt x="4227" y="1354"/>
                  </a:lnTo>
                  <a:lnTo>
                    <a:pt x="4224" y="1337"/>
                  </a:lnTo>
                  <a:lnTo>
                    <a:pt x="4220" y="1321"/>
                  </a:lnTo>
                  <a:lnTo>
                    <a:pt x="4215" y="1309"/>
                  </a:lnTo>
                  <a:lnTo>
                    <a:pt x="4211" y="1304"/>
                  </a:lnTo>
                  <a:lnTo>
                    <a:pt x="4207" y="1300"/>
                  </a:lnTo>
                  <a:lnTo>
                    <a:pt x="4202" y="1296"/>
                  </a:lnTo>
                  <a:lnTo>
                    <a:pt x="4197" y="1293"/>
                  </a:lnTo>
                  <a:lnTo>
                    <a:pt x="4185" y="1289"/>
                  </a:lnTo>
                  <a:lnTo>
                    <a:pt x="4173" y="1284"/>
                  </a:lnTo>
                  <a:lnTo>
                    <a:pt x="4166" y="1282"/>
                  </a:lnTo>
                  <a:lnTo>
                    <a:pt x="4161" y="1278"/>
                  </a:lnTo>
                  <a:lnTo>
                    <a:pt x="4155" y="1276"/>
                  </a:lnTo>
                  <a:lnTo>
                    <a:pt x="4151" y="1272"/>
                  </a:lnTo>
                  <a:lnTo>
                    <a:pt x="4147" y="1266"/>
                  </a:lnTo>
                  <a:lnTo>
                    <a:pt x="4145" y="1260"/>
                  </a:lnTo>
                  <a:lnTo>
                    <a:pt x="4143" y="1252"/>
                  </a:lnTo>
                  <a:lnTo>
                    <a:pt x="4143" y="1242"/>
                  </a:lnTo>
                  <a:lnTo>
                    <a:pt x="4145" y="1234"/>
                  </a:lnTo>
                  <a:lnTo>
                    <a:pt x="4147" y="1226"/>
                  </a:lnTo>
                  <a:lnTo>
                    <a:pt x="4153" y="1218"/>
                  </a:lnTo>
                  <a:lnTo>
                    <a:pt x="4159" y="1210"/>
                  </a:lnTo>
                  <a:lnTo>
                    <a:pt x="4166" y="1202"/>
                  </a:lnTo>
                  <a:lnTo>
                    <a:pt x="4173" y="1197"/>
                  </a:lnTo>
                  <a:lnTo>
                    <a:pt x="4179" y="1192"/>
                  </a:lnTo>
                  <a:lnTo>
                    <a:pt x="4185" y="1188"/>
                  </a:lnTo>
                  <a:lnTo>
                    <a:pt x="4183" y="1182"/>
                  </a:lnTo>
                  <a:lnTo>
                    <a:pt x="4181" y="1177"/>
                  </a:lnTo>
                  <a:lnTo>
                    <a:pt x="4178" y="1172"/>
                  </a:lnTo>
                  <a:lnTo>
                    <a:pt x="4174" y="1168"/>
                  </a:lnTo>
                  <a:lnTo>
                    <a:pt x="4165" y="1162"/>
                  </a:lnTo>
                  <a:lnTo>
                    <a:pt x="4155" y="1157"/>
                  </a:lnTo>
                  <a:lnTo>
                    <a:pt x="4146" y="1152"/>
                  </a:lnTo>
                  <a:lnTo>
                    <a:pt x="4138" y="1145"/>
                  </a:lnTo>
                  <a:lnTo>
                    <a:pt x="4135" y="1140"/>
                  </a:lnTo>
                  <a:lnTo>
                    <a:pt x="4133" y="1136"/>
                  </a:lnTo>
                  <a:lnTo>
                    <a:pt x="4131" y="1129"/>
                  </a:lnTo>
                  <a:lnTo>
                    <a:pt x="4130" y="1121"/>
                  </a:lnTo>
                  <a:lnTo>
                    <a:pt x="4131" y="1110"/>
                  </a:lnTo>
                  <a:lnTo>
                    <a:pt x="4134" y="1100"/>
                  </a:lnTo>
                  <a:lnTo>
                    <a:pt x="4139" y="1090"/>
                  </a:lnTo>
                  <a:lnTo>
                    <a:pt x="4145" y="1082"/>
                  </a:lnTo>
                  <a:lnTo>
                    <a:pt x="4153" y="1076"/>
                  </a:lnTo>
                  <a:lnTo>
                    <a:pt x="4161" y="1069"/>
                  </a:lnTo>
                  <a:lnTo>
                    <a:pt x="4170" y="1062"/>
                  </a:lnTo>
                  <a:lnTo>
                    <a:pt x="4179" y="1057"/>
                  </a:lnTo>
                  <a:lnTo>
                    <a:pt x="4199" y="1045"/>
                  </a:lnTo>
                  <a:lnTo>
                    <a:pt x="4219" y="1033"/>
                  </a:lnTo>
                  <a:lnTo>
                    <a:pt x="4228" y="1026"/>
                  </a:lnTo>
                  <a:lnTo>
                    <a:pt x="4236" y="1020"/>
                  </a:lnTo>
                  <a:lnTo>
                    <a:pt x="4244" y="1010"/>
                  </a:lnTo>
                  <a:lnTo>
                    <a:pt x="4251" y="1001"/>
                  </a:lnTo>
                  <a:lnTo>
                    <a:pt x="4256" y="992"/>
                  </a:lnTo>
                  <a:lnTo>
                    <a:pt x="4259" y="982"/>
                  </a:lnTo>
                  <a:lnTo>
                    <a:pt x="4260" y="973"/>
                  </a:lnTo>
                  <a:lnTo>
                    <a:pt x="4262" y="965"/>
                  </a:lnTo>
                  <a:lnTo>
                    <a:pt x="4263" y="958"/>
                  </a:lnTo>
                  <a:lnTo>
                    <a:pt x="4266" y="952"/>
                  </a:lnTo>
                  <a:lnTo>
                    <a:pt x="4268" y="950"/>
                  </a:lnTo>
                  <a:lnTo>
                    <a:pt x="4272" y="948"/>
                  </a:lnTo>
                  <a:lnTo>
                    <a:pt x="4276" y="948"/>
                  </a:lnTo>
                  <a:lnTo>
                    <a:pt x="4280" y="946"/>
                  </a:lnTo>
                  <a:lnTo>
                    <a:pt x="4298" y="948"/>
                  </a:lnTo>
                  <a:lnTo>
                    <a:pt x="4312" y="949"/>
                  </a:lnTo>
                  <a:lnTo>
                    <a:pt x="4319" y="949"/>
                  </a:lnTo>
                  <a:lnTo>
                    <a:pt x="4324" y="949"/>
                  </a:lnTo>
                  <a:lnTo>
                    <a:pt x="4330" y="949"/>
                  </a:lnTo>
                  <a:lnTo>
                    <a:pt x="4335" y="946"/>
                  </a:lnTo>
                  <a:lnTo>
                    <a:pt x="4335" y="930"/>
                  </a:lnTo>
                  <a:lnTo>
                    <a:pt x="4335" y="916"/>
                  </a:lnTo>
                  <a:lnTo>
                    <a:pt x="4335" y="901"/>
                  </a:lnTo>
                  <a:lnTo>
                    <a:pt x="4335" y="881"/>
                  </a:lnTo>
                  <a:lnTo>
                    <a:pt x="4335" y="876"/>
                  </a:lnTo>
                  <a:lnTo>
                    <a:pt x="4336" y="871"/>
                  </a:lnTo>
                  <a:lnTo>
                    <a:pt x="4339" y="865"/>
                  </a:lnTo>
                  <a:lnTo>
                    <a:pt x="4340" y="861"/>
                  </a:lnTo>
                  <a:lnTo>
                    <a:pt x="4347" y="853"/>
                  </a:lnTo>
                  <a:lnTo>
                    <a:pt x="4354" y="845"/>
                  </a:lnTo>
                  <a:lnTo>
                    <a:pt x="4360" y="837"/>
                  </a:lnTo>
                  <a:lnTo>
                    <a:pt x="4366" y="828"/>
                  </a:lnTo>
                  <a:lnTo>
                    <a:pt x="4368" y="824"/>
                  </a:lnTo>
                  <a:lnTo>
                    <a:pt x="4370" y="819"/>
                  </a:lnTo>
                  <a:lnTo>
                    <a:pt x="4371" y="815"/>
                  </a:lnTo>
                  <a:lnTo>
                    <a:pt x="4371" y="809"/>
                  </a:lnTo>
                  <a:lnTo>
                    <a:pt x="4370" y="801"/>
                  </a:lnTo>
                  <a:lnTo>
                    <a:pt x="4366" y="795"/>
                  </a:lnTo>
                  <a:lnTo>
                    <a:pt x="4359" y="787"/>
                  </a:lnTo>
                  <a:lnTo>
                    <a:pt x="4352" y="780"/>
                  </a:lnTo>
                  <a:lnTo>
                    <a:pt x="4338" y="765"/>
                  </a:lnTo>
                  <a:lnTo>
                    <a:pt x="4330" y="755"/>
                  </a:lnTo>
                  <a:lnTo>
                    <a:pt x="4318" y="752"/>
                  </a:lnTo>
                  <a:lnTo>
                    <a:pt x="4308" y="748"/>
                  </a:lnTo>
                  <a:lnTo>
                    <a:pt x="4302" y="743"/>
                  </a:lnTo>
                  <a:lnTo>
                    <a:pt x="4296" y="735"/>
                  </a:lnTo>
                  <a:lnTo>
                    <a:pt x="4287" y="717"/>
                  </a:lnTo>
                  <a:lnTo>
                    <a:pt x="4280" y="699"/>
                  </a:lnTo>
                  <a:lnTo>
                    <a:pt x="4276" y="688"/>
                  </a:lnTo>
                  <a:lnTo>
                    <a:pt x="4271" y="679"/>
                  </a:lnTo>
                  <a:lnTo>
                    <a:pt x="4266" y="669"/>
                  </a:lnTo>
                  <a:lnTo>
                    <a:pt x="4259" y="663"/>
                  </a:lnTo>
                  <a:lnTo>
                    <a:pt x="4250" y="656"/>
                  </a:lnTo>
                  <a:lnTo>
                    <a:pt x="4239" y="651"/>
                  </a:lnTo>
                  <a:lnTo>
                    <a:pt x="4226" y="647"/>
                  </a:lnTo>
                  <a:lnTo>
                    <a:pt x="4208" y="647"/>
                  </a:lnTo>
                  <a:lnTo>
                    <a:pt x="4198" y="647"/>
                  </a:lnTo>
                  <a:lnTo>
                    <a:pt x="4187" y="649"/>
                  </a:lnTo>
                  <a:lnTo>
                    <a:pt x="4177" y="652"/>
                  </a:lnTo>
                  <a:lnTo>
                    <a:pt x="4167" y="655"/>
                  </a:lnTo>
                  <a:lnTo>
                    <a:pt x="4157" y="659"/>
                  </a:lnTo>
                  <a:lnTo>
                    <a:pt x="4146" y="661"/>
                  </a:lnTo>
                  <a:lnTo>
                    <a:pt x="4135" y="664"/>
                  </a:lnTo>
                  <a:lnTo>
                    <a:pt x="4125" y="664"/>
                  </a:lnTo>
                  <a:lnTo>
                    <a:pt x="4107" y="663"/>
                  </a:lnTo>
                  <a:lnTo>
                    <a:pt x="4090" y="659"/>
                  </a:lnTo>
                  <a:lnTo>
                    <a:pt x="4075" y="653"/>
                  </a:lnTo>
                  <a:lnTo>
                    <a:pt x="4062" y="647"/>
                  </a:lnTo>
                  <a:lnTo>
                    <a:pt x="4050" y="639"/>
                  </a:lnTo>
                  <a:lnTo>
                    <a:pt x="4042" y="631"/>
                  </a:lnTo>
                  <a:lnTo>
                    <a:pt x="4038" y="627"/>
                  </a:lnTo>
                  <a:lnTo>
                    <a:pt x="4037" y="623"/>
                  </a:lnTo>
                  <a:lnTo>
                    <a:pt x="4035" y="620"/>
                  </a:lnTo>
                  <a:lnTo>
                    <a:pt x="4034" y="616"/>
                  </a:lnTo>
                  <a:lnTo>
                    <a:pt x="4035" y="603"/>
                  </a:lnTo>
                  <a:lnTo>
                    <a:pt x="4035" y="588"/>
                  </a:lnTo>
                  <a:lnTo>
                    <a:pt x="4035" y="580"/>
                  </a:lnTo>
                  <a:lnTo>
                    <a:pt x="4034" y="573"/>
                  </a:lnTo>
                  <a:lnTo>
                    <a:pt x="4031" y="564"/>
                  </a:lnTo>
                  <a:lnTo>
                    <a:pt x="4029" y="556"/>
                  </a:lnTo>
                  <a:lnTo>
                    <a:pt x="4013" y="557"/>
                  </a:lnTo>
                  <a:lnTo>
                    <a:pt x="4001" y="557"/>
                  </a:lnTo>
                  <a:lnTo>
                    <a:pt x="3989" y="556"/>
                  </a:lnTo>
                  <a:lnTo>
                    <a:pt x="3979" y="552"/>
                  </a:lnTo>
                  <a:lnTo>
                    <a:pt x="3975" y="549"/>
                  </a:lnTo>
                  <a:lnTo>
                    <a:pt x="3971" y="545"/>
                  </a:lnTo>
                  <a:lnTo>
                    <a:pt x="3969" y="541"/>
                  </a:lnTo>
                  <a:lnTo>
                    <a:pt x="3966" y="536"/>
                  </a:lnTo>
                  <a:lnTo>
                    <a:pt x="3965" y="531"/>
                  </a:lnTo>
                  <a:lnTo>
                    <a:pt x="3963" y="524"/>
                  </a:lnTo>
                  <a:lnTo>
                    <a:pt x="3962" y="516"/>
                  </a:lnTo>
                  <a:lnTo>
                    <a:pt x="3962" y="508"/>
                  </a:lnTo>
                  <a:lnTo>
                    <a:pt x="3963" y="492"/>
                  </a:lnTo>
                  <a:lnTo>
                    <a:pt x="3965" y="477"/>
                  </a:lnTo>
                  <a:lnTo>
                    <a:pt x="3969" y="464"/>
                  </a:lnTo>
                  <a:lnTo>
                    <a:pt x="3974" y="452"/>
                  </a:lnTo>
                  <a:lnTo>
                    <a:pt x="3979" y="440"/>
                  </a:lnTo>
                  <a:lnTo>
                    <a:pt x="3986" y="428"/>
                  </a:lnTo>
                  <a:lnTo>
                    <a:pt x="3994" y="417"/>
                  </a:lnTo>
                  <a:lnTo>
                    <a:pt x="4001" y="407"/>
                  </a:lnTo>
                  <a:lnTo>
                    <a:pt x="4017" y="385"/>
                  </a:lnTo>
                  <a:lnTo>
                    <a:pt x="4033" y="364"/>
                  </a:lnTo>
                  <a:lnTo>
                    <a:pt x="4041" y="352"/>
                  </a:lnTo>
                  <a:lnTo>
                    <a:pt x="4047" y="340"/>
                  </a:lnTo>
                  <a:lnTo>
                    <a:pt x="4053" y="328"/>
                  </a:lnTo>
                  <a:lnTo>
                    <a:pt x="4058" y="315"/>
                  </a:lnTo>
                  <a:lnTo>
                    <a:pt x="4059" y="306"/>
                  </a:lnTo>
                  <a:lnTo>
                    <a:pt x="4059" y="298"/>
                  </a:lnTo>
                  <a:lnTo>
                    <a:pt x="4058" y="290"/>
                  </a:lnTo>
                  <a:lnTo>
                    <a:pt x="4057" y="282"/>
                  </a:lnTo>
                  <a:lnTo>
                    <a:pt x="4054" y="274"/>
                  </a:lnTo>
                  <a:lnTo>
                    <a:pt x="4054" y="266"/>
                  </a:lnTo>
                  <a:lnTo>
                    <a:pt x="4055" y="258"/>
                  </a:lnTo>
                  <a:lnTo>
                    <a:pt x="4058" y="248"/>
                  </a:lnTo>
                  <a:lnTo>
                    <a:pt x="4062" y="239"/>
                  </a:lnTo>
                  <a:lnTo>
                    <a:pt x="4067" y="231"/>
                  </a:lnTo>
                  <a:lnTo>
                    <a:pt x="4074" y="223"/>
                  </a:lnTo>
                  <a:lnTo>
                    <a:pt x="4082" y="215"/>
                  </a:lnTo>
                  <a:lnTo>
                    <a:pt x="4089" y="206"/>
                  </a:lnTo>
                  <a:lnTo>
                    <a:pt x="4095" y="194"/>
                  </a:lnTo>
                  <a:lnTo>
                    <a:pt x="4097" y="187"/>
                  </a:lnTo>
                  <a:lnTo>
                    <a:pt x="4099" y="179"/>
                  </a:lnTo>
                  <a:lnTo>
                    <a:pt x="4101" y="170"/>
                  </a:lnTo>
                  <a:lnTo>
                    <a:pt x="4101" y="159"/>
                  </a:lnTo>
                  <a:lnTo>
                    <a:pt x="4101" y="151"/>
                  </a:lnTo>
                  <a:lnTo>
                    <a:pt x="4099" y="144"/>
                  </a:lnTo>
                  <a:lnTo>
                    <a:pt x="4097" y="138"/>
                  </a:lnTo>
                  <a:lnTo>
                    <a:pt x="4094" y="131"/>
                  </a:lnTo>
                  <a:lnTo>
                    <a:pt x="4087" y="118"/>
                  </a:lnTo>
                  <a:lnTo>
                    <a:pt x="4077" y="104"/>
                  </a:lnTo>
                  <a:lnTo>
                    <a:pt x="4065" y="91"/>
                  </a:lnTo>
                  <a:lnTo>
                    <a:pt x="4051" y="79"/>
                  </a:lnTo>
                  <a:lnTo>
                    <a:pt x="4037" y="67"/>
                  </a:lnTo>
                  <a:lnTo>
                    <a:pt x="4019" y="56"/>
                  </a:lnTo>
                  <a:lnTo>
                    <a:pt x="4003" y="46"/>
                  </a:lnTo>
                  <a:lnTo>
                    <a:pt x="3986" y="36"/>
                  </a:lnTo>
                  <a:lnTo>
                    <a:pt x="3967" y="28"/>
                  </a:lnTo>
                  <a:lnTo>
                    <a:pt x="3950" y="22"/>
                  </a:lnTo>
                  <a:lnTo>
                    <a:pt x="3934" y="15"/>
                  </a:lnTo>
                  <a:lnTo>
                    <a:pt x="3918" y="11"/>
                  </a:lnTo>
                  <a:lnTo>
                    <a:pt x="3903" y="8"/>
                  </a:lnTo>
                  <a:lnTo>
                    <a:pt x="3890" y="8"/>
                  </a:lnTo>
                  <a:lnTo>
                    <a:pt x="3881" y="6"/>
                  </a:lnTo>
                  <a:lnTo>
                    <a:pt x="3873" y="3"/>
                  </a:lnTo>
                  <a:lnTo>
                    <a:pt x="3867" y="2"/>
                  </a:lnTo>
                  <a:lnTo>
                    <a:pt x="3861" y="0"/>
                  </a:lnTo>
                  <a:lnTo>
                    <a:pt x="3851" y="0"/>
                  </a:lnTo>
                  <a:lnTo>
                    <a:pt x="3842" y="2"/>
                  </a:lnTo>
                  <a:lnTo>
                    <a:pt x="3846" y="15"/>
                  </a:lnTo>
                  <a:lnTo>
                    <a:pt x="3850" y="30"/>
                  </a:lnTo>
                  <a:lnTo>
                    <a:pt x="3857" y="43"/>
                  </a:lnTo>
                  <a:lnTo>
                    <a:pt x="3863" y="56"/>
                  </a:lnTo>
                  <a:lnTo>
                    <a:pt x="3878" y="83"/>
                  </a:lnTo>
                  <a:lnTo>
                    <a:pt x="3895" y="108"/>
                  </a:lnTo>
                  <a:lnTo>
                    <a:pt x="3913" y="131"/>
                  </a:lnTo>
                  <a:lnTo>
                    <a:pt x="3930" y="152"/>
                  </a:lnTo>
                  <a:lnTo>
                    <a:pt x="3947" y="170"/>
                  </a:lnTo>
                  <a:lnTo>
                    <a:pt x="3962" y="183"/>
                  </a:lnTo>
                  <a:lnTo>
                    <a:pt x="3970" y="196"/>
                  </a:lnTo>
                  <a:lnTo>
                    <a:pt x="3975" y="208"/>
                  </a:lnTo>
                  <a:lnTo>
                    <a:pt x="3978" y="216"/>
                  </a:lnTo>
                  <a:lnTo>
                    <a:pt x="3979" y="223"/>
                  </a:lnTo>
                  <a:lnTo>
                    <a:pt x="3979" y="228"/>
                  </a:lnTo>
                  <a:lnTo>
                    <a:pt x="3978" y="230"/>
                  </a:lnTo>
                  <a:lnTo>
                    <a:pt x="3975" y="231"/>
                  </a:lnTo>
                  <a:lnTo>
                    <a:pt x="3970" y="230"/>
                  </a:lnTo>
                  <a:lnTo>
                    <a:pt x="3958" y="224"/>
                  </a:lnTo>
                  <a:lnTo>
                    <a:pt x="3941" y="214"/>
                  </a:lnTo>
                  <a:lnTo>
                    <a:pt x="3919" y="200"/>
                  </a:lnTo>
                  <a:lnTo>
                    <a:pt x="3895" y="184"/>
                  </a:lnTo>
                  <a:lnTo>
                    <a:pt x="3869" y="167"/>
                  </a:lnTo>
                  <a:lnTo>
                    <a:pt x="3842" y="151"/>
                  </a:lnTo>
                  <a:lnTo>
                    <a:pt x="3827" y="144"/>
                  </a:lnTo>
                  <a:lnTo>
                    <a:pt x="3814" y="138"/>
                  </a:lnTo>
                  <a:lnTo>
                    <a:pt x="3801" y="131"/>
                  </a:lnTo>
                  <a:lnTo>
                    <a:pt x="3786" y="127"/>
                  </a:lnTo>
                  <a:lnTo>
                    <a:pt x="3773" y="123"/>
                  </a:lnTo>
                  <a:lnTo>
                    <a:pt x="3761" y="120"/>
                  </a:lnTo>
                  <a:lnTo>
                    <a:pt x="3749" y="119"/>
                  </a:lnTo>
                  <a:lnTo>
                    <a:pt x="3737" y="119"/>
                  </a:lnTo>
                  <a:lnTo>
                    <a:pt x="3725" y="122"/>
                  </a:lnTo>
                  <a:lnTo>
                    <a:pt x="3715" y="126"/>
                  </a:lnTo>
                  <a:lnTo>
                    <a:pt x="3706" y="132"/>
                  </a:lnTo>
                  <a:lnTo>
                    <a:pt x="3697" y="140"/>
                  </a:lnTo>
                  <a:lnTo>
                    <a:pt x="3686" y="151"/>
                  </a:lnTo>
                  <a:lnTo>
                    <a:pt x="3677" y="159"/>
                  </a:lnTo>
                  <a:lnTo>
                    <a:pt x="3673" y="160"/>
                  </a:lnTo>
                  <a:lnTo>
                    <a:pt x="3670" y="162"/>
                  </a:lnTo>
                  <a:lnTo>
                    <a:pt x="3667" y="162"/>
                  </a:lnTo>
                  <a:lnTo>
                    <a:pt x="3665" y="162"/>
                  </a:lnTo>
                  <a:lnTo>
                    <a:pt x="3659" y="159"/>
                  </a:lnTo>
                  <a:lnTo>
                    <a:pt x="3654" y="154"/>
                  </a:lnTo>
                  <a:lnTo>
                    <a:pt x="3649" y="146"/>
                  </a:lnTo>
                  <a:lnTo>
                    <a:pt x="3642" y="136"/>
                  </a:lnTo>
                  <a:lnTo>
                    <a:pt x="3634" y="126"/>
                  </a:lnTo>
                  <a:lnTo>
                    <a:pt x="3625" y="114"/>
                  </a:lnTo>
                  <a:lnTo>
                    <a:pt x="3611" y="102"/>
                  </a:lnTo>
                  <a:lnTo>
                    <a:pt x="3597" y="90"/>
                  </a:lnTo>
                  <a:lnTo>
                    <a:pt x="3587" y="84"/>
                  </a:lnTo>
                  <a:lnTo>
                    <a:pt x="3577" y="78"/>
                  </a:lnTo>
                  <a:lnTo>
                    <a:pt x="3566" y="72"/>
                  </a:lnTo>
                  <a:lnTo>
                    <a:pt x="3554" y="67"/>
                  </a:lnTo>
                  <a:lnTo>
                    <a:pt x="3541" y="62"/>
                  </a:lnTo>
                  <a:lnTo>
                    <a:pt x="3526" y="58"/>
                  </a:lnTo>
                  <a:lnTo>
                    <a:pt x="3510" y="54"/>
                  </a:lnTo>
                  <a:lnTo>
                    <a:pt x="3493" y="50"/>
                  </a:lnTo>
                  <a:lnTo>
                    <a:pt x="3475" y="48"/>
                  </a:lnTo>
                  <a:lnTo>
                    <a:pt x="3459" y="47"/>
                  </a:lnTo>
                  <a:lnTo>
                    <a:pt x="3444" y="47"/>
                  </a:lnTo>
                  <a:lnTo>
                    <a:pt x="3428" y="50"/>
                  </a:lnTo>
                  <a:lnTo>
                    <a:pt x="3413" y="52"/>
                  </a:lnTo>
                  <a:lnTo>
                    <a:pt x="3397" y="56"/>
                  </a:lnTo>
                  <a:lnTo>
                    <a:pt x="3384" y="60"/>
                  </a:lnTo>
                  <a:lnTo>
                    <a:pt x="3369" y="67"/>
                  </a:lnTo>
                  <a:lnTo>
                    <a:pt x="3356" y="74"/>
                  </a:lnTo>
                  <a:lnTo>
                    <a:pt x="3342" y="82"/>
                  </a:lnTo>
                  <a:lnTo>
                    <a:pt x="3330" y="90"/>
                  </a:lnTo>
                  <a:lnTo>
                    <a:pt x="3318" y="99"/>
                  </a:lnTo>
                  <a:lnTo>
                    <a:pt x="3306" y="108"/>
                  </a:lnTo>
                  <a:lnTo>
                    <a:pt x="3294" y="118"/>
                  </a:lnTo>
                  <a:lnTo>
                    <a:pt x="3284" y="128"/>
                  </a:lnTo>
                  <a:lnTo>
                    <a:pt x="3274" y="139"/>
                  </a:lnTo>
                  <a:lnTo>
                    <a:pt x="3256" y="163"/>
                  </a:lnTo>
                  <a:lnTo>
                    <a:pt x="3238" y="186"/>
                  </a:lnTo>
                  <a:lnTo>
                    <a:pt x="3225" y="210"/>
                  </a:lnTo>
                  <a:lnTo>
                    <a:pt x="3213" y="234"/>
                  </a:lnTo>
                  <a:lnTo>
                    <a:pt x="3204" y="256"/>
                  </a:lnTo>
                  <a:lnTo>
                    <a:pt x="3197" y="278"/>
                  </a:lnTo>
                  <a:lnTo>
                    <a:pt x="3193" y="298"/>
                  </a:lnTo>
                  <a:lnTo>
                    <a:pt x="3192" y="315"/>
                  </a:lnTo>
                  <a:lnTo>
                    <a:pt x="3190" y="326"/>
                  </a:lnTo>
                  <a:lnTo>
                    <a:pt x="3190" y="341"/>
                  </a:lnTo>
                  <a:lnTo>
                    <a:pt x="3188" y="359"/>
                  </a:lnTo>
                  <a:lnTo>
                    <a:pt x="3185" y="379"/>
                  </a:lnTo>
                  <a:lnTo>
                    <a:pt x="3180" y="400"/>
                  </a:lnTo>
                  <a:lnTo>
                    <a:pt x="3173" y="423"/>
                  </a:lnTo>
                  <a:lnTo>
                    <a:pt x="3165" y="444"/>
                  </a:lnTo>
                  <a:lnTo>
                    <a:pt x="3156" y="465"/>
                  </a:lnTo>
                  <a:lnTo>
                    <a:pt x="3149" y="475"/>
                  </a:lnTo>
                  <a:lnTo>
                    <a:pt x="3142" y="485"/>
                  </a:lnTo>
                  <a:lnTo>
                    <a:pt x="3136" y="493"/>
                  </a:lnTo>
                  <a:lnTo>
                    <a:pt x="3128" y="501"/>
                  </a:lnTo>
                  <a:lnTo>
                    <a:pt x="3120" y="509"/>
                  </a:lnTo>
                  <a:lnTo>
                    <a:pt x="3110" y="515"/>
                  </a:lnTo>
                  <a:lnTo>
                    <a:pt x="3100" y="520"/>
                  </a:lnTo>
                  <a:lnTo>
                    <a:pt x="3089" y="525"/>
                  </a:lnTo>
                  <a:lnTo>
                    <a:pt x="3078" y="528"/>
                  </a:lnTo>
                  <a:lnTo>
                    <a:pt x="3066" y="529"/>
                  </a:lnTo>
                  <a:lnTo>
                    <a:pt x="3053" y="531"/>
                  </a:lnTo>
                  <a:lnTo>
                    <a:pt x="3040" y="529"/>
                  </a:lnTo>
                  <a:lnTo>
                    <a:pt x="3024" y="527"/>
                  </a:lnTo>
                  <a:lnTo>
                    <a:pt x="3009" y="521"/>
                  </a:lnTo>
                  <a:lnTo>
                    <a:pt x="2992" y="516"/>
                  </a:lnTo>
                  <a:lnTo>
                    <a:pt x="2974" y="508"/>
                  </a:lnTo>
                  <a:lnTo>
                    <a:pt x="2948" y="513"/>
                  </a:lnTo>
                  <a:lnTo>
                    <a:pt x="2922" y="521"/>
                  </a:lnTo>
                  <a:lnTo>
                    <a:pt x="2900" y="529"/>
                  </a:lnTo>
                  <a:lnTo>
                    <a:pt x="2878" y="539"/>
                  </a:lnTo>
                  <a:lnTo>
                    <a:pt x="2844" y="556"/>
                  </a:lnTo>
                  <a:lnTo>
                    <a:pt x="2816" y="573"/>
                  </a:lnTo>
                  <a:lnTo>
                    <a:pt x="2794" y="587"/>
                  </a:lnTo>
                  <a:lnTo>
                    <a:pt x="2781" y="593"/>
                  </a:lnTo>
                  <a:lnTo>
                    <a:pt x="2776" y="593"/>
                  </a:lnTo>
                  <a:lnTo>
                    <a:pt x="2772" y="592"/>
                  </a:lnTo>
                  <a:lnTo>
                    <a:pt x="2770" y="587"/>
                  </a:lnTo>
                  <a:lnTo>
                    <a:pt x="2769" y="580"/>
                  </a:lnTo>
                  <a:lnTo>
                    <a:pt x="2772" y="559"/>
                  </a:lnTo>
                  <a:lnTo>
                    <a:pt x="2776" y="536"/>
                  </a:lnTo>
                  <a:lnTo>
                    <a:pt x="2777" y="524"/>
                  </a:lnTo>
                  <a:lnTo>
                    <a:pt x="2778" y="512"/>
                  </a:lnTo>
                  <a:lnTo>
                    <a:pt x="2777" y="501"/>
                  </a:lnTo>
                  <a:lnTo>
                    <a:pt x="2774" y="492"/>
                  </a:lnTo>
                  <a:lnTo>
                    <a:pt x="2772" y="488"/>
                  </a:lnTo>
                  <a:lnTo>
                    <a:pt x="2769" y="484"/>
                  </a:lnTo>
                  <a:lnTo>
                    <a:pt x="2765" y="480"/>
                  </a:lnTo>
                  <a:lnTo>
                    <a:pt x="2761" y="477"/>
                  </a:lnTo>
                  <a:lnTo>
                    <a:pt x="2756" y="476"/>
                  </a:lnTo>
                  <a:lnTo>
                    <a:pt x="2749" y="475"/>
                  </a:lnTo>
                  <a:lnTo>
                    <a:pt x="2742" y="473"/>
                  </a:lnTo>
                  <a:lnTo>
                    <a:pt x="2734" y="473"/>
                  </a:lnTo>
                  <a:lnTo>
                    <a:pt x="2714" y="476"/>
                  </a:lnTo>
                  <a:lnTo>
                    <a:pt x="2690" y="483"/>
                  </a:lnTo>
                  <a:lnTo>
                    <a:pt x="2661" y="493"/>
                  </a:lnTo>
                  <a:lnTo>
                    <a:pt x="2625" y="508"/>
                  </a:lnTo>
                  <a:lnTo>
                    <a:pt x="2611" y="513"/>
                  </a:lnTo>
                  <a:lnTo>
                    <a:pt x="2597" y="520"/>
                  </a:lnTo>
                  <a:lnTo>
                    <a:pt x="2587" y="527"/>
                  </a:lnTo>
                  <a:lnTo>
                    <a:pt x="2577" y="535"/>
                  </a:lnTo>
                  <a:lnTo>
                    <a:pt x="2569" y="544"/>
                  </a:lnTo>
                  <a:lnTo>
                    <a:pt x="2563" y="553"/>
                  </a:lnTo>
                  <a:lnTo>
                    <a:pt x="2559" y="564"/>
                  </a:lnTo>
                  <a:lnTo>
                    <a:pt x="2555" y="575"/>
                  </a:lnTo>
                  <a:lnTo>
                    <a:pt x="2552" y="587"/>
                  </a:lnTo>
                  <a:lnTo>
                    <a:pt x="2551" y="599"/>
                  </a:lnTo>
                  <a:lnTo>
                    <a:pt x="2551" y="611"/>
                  </a:lnTo>
                  <a:lnTo>
                    <a:pt x="2551" y="623"/>
                  </a:lnTo>
                  <a:lnTo>
                    <a:pt x="2553" y="648"/>
                  </a:lnTo>
                  <a:lnTo>
                    <a:pt x="2557" y="673"/>
                  </a:lnTo>
                  <a:lnTo>
                    <a:pt x="2568" y="723"/>
                  </a:lnTo>
                  <a:lnTo>
                    <a:pt x="2576" y="767"/>
                  </a:lnTo>
                  <a:lnTo>
                    <a:pt x="2577" y="776"/>
                  </a:lnTo>
                  <a:lnTo>
                    <a:pt x="2576" y="785"/>
                  </a:lnTo>
                  <a:lnTo>
                    <a:pt x="2576" y="793"/>
                  </a:lnTo>
                  <a:lnTo>
                    <a:pt x="2573" y="801"/>
                  </a:lnTo>
                  <a:lnTo>
                    <a:pt x="2571" y="808"/>
                  </a:lnTo>
                  <a:lnTo>
                    <a:pt x="2565" y="813"/>
                  </a:lnTo>
                  <a:lnTo>
                    <a:pt x="2560" y="817"/>
                  </a:lnTo>
                  <a:lnTo>
                    <a:pt x="2553" y="821"/>
                  </a:lnTo>
                  <a:lnTo>
                    <a:pt x="2552" y="823"/>
                  </a:lnTo>
                  <a:lnTo>
                    <a:pt x="2551" y="823"/>
                  </a:lnTo>
                  <a:lnTo>
                    <a:pt x="2549" y="823"/>
                  </a:lnTo>
                  <a:lnTo>
                    <a:pt x="2549" y="820"/>
                  </a:lnTo>
                  <a:lnTo>
                    <a:pt x="2547" y="815"/>
                  </a:lnTo>
                  <a:lnTo>
                    <a:pt x="2544" y="805"/>
                  </a:lnTo>
                  <a:lnTo>
                    <a:pt x="2540" y="780"/>
                  </a:lnTo>
                  <a:lnTo>
                    <a:pt x="2536" y="749"/>
                  </a:lnTo>
                  <a:lnTo>
                    <a:pt x="2531" y="719"/>
                  </a:lnTo>
                  <a:lnTo>
                    <a:pt x="2524" y="695"/>
                  </a:lnTo>
                  <a:lnTo>
                    <a:pt x="2520" y="685"/>
                  </a:lnTo>
                  <a:lnTo>
                    <a:pt x="2515" y="680"/>
                  </a:lnTo>
                  <a:lnTo>
                    <a:pt x="2513" y="679"/>
                  </a:lnTo>
                  <a:lnTo>
                    <a:pt x="2511" y="679"/>
                  </a:lnTo>
                  <a:lnTo>
                    <a:pt x="2508" y="680"/>
                  </a:lnTo>
                  <a:lnTo>
                    <a:pt x="2505" y="683"/>
                  </a:lnTo>
                  <a:lnTo>
                    <a:pt x="2485" y="700"/>
                  </a:lnTo>
                  <a:lnTo>
                    <a:pt x="2465" y="716"/>
                  </a:lnTo>
                  <a:lnTo>
                    <a:pt x="2443" y="732"/>
                  </a:lnTo>
                  <a:lnTo>
                    <a:pt x="2420" y="748"/>
                  </a:lnTo>
                  <a:lnTo>
                    <a:pt x="2416" y="745"/>
                  </a:lnTo>
                  <a:lnTo>
                    <a:pt x="2413" y="743"/>
                  </a:lnTo>
                  <a:lnTo>
                    <a:pt x="2411" y="740"/>
                  </a:lnTo>
                  <a:lnTo>
                    <a:pt x="2409" y="737"/>
                  </a:lnTo>
                  <a:lnTo>
                    <a:pt x="2409" y="731"/>
                  </a:lnTo>
                  <a:lnTo>
                    <a:pt x="2412" y="724"/>
                  </a:lnTo>
                  <a:lnTo>
                    <a:pt x="2416" y="719"/>
                  </a:lnTo>
                  <a:lnTo>
                    <a:pt x="2423" y="712"/>
                  </a:lnTo>
                  <a:lnTo>
                    <a:pt x="2429" y="704"/>
                  </a:lnTo>
                  <a:lnTo>
                    <a:pt x="2437" y="697"/>
                  </a:lnTo>
                  <a:lnTo>
                    <a:pt x="2447" y="689"/>
                  </a:lnTo>
                  <a:lnTo>
                    <a:pt x="2453" y="681"/>
                  </a:lnTo>
                  <a:lnTo>
                    <a:pt x="2461" y="673"/>
                  </a:lnTo>
                  <a:lnTo>
                    <a:pt x="2467" y="665"/>
                  </a:lnTo>
                  <a:lnTo>
                    <a:pt x="2471" y="656"/>
                  </a:lnTo>
                  <a:lnTo>
                    <a:pt x="2473" y="648"/>
                  </a:lnTo>
                  <a:lnTo>
                    <a:pt x="2473" y="643"/>
                  </a:lnTo>
                  <a:lnTo>
                    <a:pt x="2472" y="637"/>
                  </a:lnTo>
                  <a:lnTo>
                    <a:pt x="2471" y="633"/>
                  </a:lnTo>
                  <a:lnTo>
                    <a:pt x="2469" y="628"/>
                  </a:lnTo>
                  <a:lnTo>
                    <a:pt x="2457" y="631"/>
                  </a:lnTo>
                  <a:lnTo>
                    <a:pt x="2447" y="635"/>
                  </a:lnTo>
                  <a:lnTo>
                    <a:pt x="2436" y="639"/>
                  </a:lnTo>
                  <a:lnTo>
                    <a:pt x="2425" y="644"/>
                  </a:lnTo>
                  <a:lnTo>
                    <a:pt x="2403" y="656"/>
                  </a:lnTo>
                  <a:lnTo>
                    <a:pt x="2380" y="669"/>
                  </a:lnTo>
                  <a:lnTo>
                    <a:pt x="2335" y="703"/>
                  </a:lnTo>
                  <a:lnTo>
                    <a:pt x="2288" y="736"/>
                  </a:lnTo>
                  <a:lnTo>
                    <a:pt x="2264" y="753"/>
                  </a:lnTo>
                  <a:lnTo>
                    <a:pt x="2240" y="768"/>
                  </a:lnTo>
                  <a:lnTo>
                    <a:pt x="2216" y="783"/>
                  </a:lnTo>
                  <a:lnTo>
                    <a:pt x="2191" y="795"/>
                  </a:lnTo>
                  <a:lnTo>
                    <a:pt x="2179" y="799"/>
                  </a:lnTo>
                  <a:lnTo>
                    <a:pt x="2165" y="803"/>
                  </a:lnTo>
                  <a:lnTo>
                    <a:pt x="2153" y="807"/>
                  </a:lnTo>
                  <a:lnTo>
                    <a:pt x="2140" y="809"/>
                  </a:lnTo>
                  <a:lnTo>
                    <a:pt x="2128" y="811"/>
                  </a:lnTo>
                  <a:lnTo>
                    <a:pt x="2115" y="811"/>
                  </a:lnTo>
                  <a:lnTo>
                    <a:pt x="2103" y="811"/>
                  </a:lnTo>
                  <a:lnTo>
                    <a:pt x="2089" y="809"/>
                  </a:lnTo>
                  <a:lnTo>
                    <a:pt x="2112" y="828"/>
                  </a:lnTo>
                  <a:lnTo>
                    <a:pt x="2128" y="845"/>
                  </a:lnTo>
                  <a:lnTo>
                    <a:pt x="2135" y="853"/>
                  </a:lnTo>
                  <a:lnTo>
                    <a:pt x="2140" y="860"/>
                  </a:lnTo>
                  <a:lnTo>
                    <a:pt x="2144" y="867"/>
                  </a:lnTo>
                  <a:lnTo>
                    <a:pt x="2147" y="873"/>
                  </a:lnTo>
                  <a:lnTo>
                    <a:pt x="2148" y="879"/>
                  </a:lnTo>
                  <a:lnTo>
                    <a:pt x="2149" y="884"/>
                  </a:lnTo>
                  <a:lnTo>
                    <a:pt x="2148" y="889"/>
                  </a:lnTo>
                  <a:lnTo>
                    <a:pt x="2148" y="895"/>
                  </a:lnTo>
                  <a:lnTo>
                    <a:pt x="2143" y="904"/>
                  </a:lnTo>
                  <a:lnTo>
                    <a:pt x="2136" y="915"/>
                  </a:lnTo>
                  <a:lnTo>
                    <a:pt x="2119" y="936"/>
                  </a:lnTo>
                  <a:lnTo>
                    <a:pt x="2099" y="964"/>
                  </a:lnTo>
                  <a:lnTo>
                    <a:pt x="2089" y="982"/>
                  </a:lnTo>
                  <a:lnTo>
                    <a:pt x="2081" y="1002"/>
                  </a:lnTo>
                  <a:lnTo>
                    <a:pt x="2077" y="1014"/>
                  </a:lnTo>
                  <a:lnTo>
                    <a:pt x="2075" y="1028"/>
                  </a:lnTo>
                  <a:lnTo>
                    <a:pt x="2072" y="1041"/>
                  </a:lnTo>
                  <a:lnTo>
                    <a:pt x="2071" y="1056"/>
                  </a:lnTo>
                  <a:lnTo>
                    <a:pt x="2081" y="1056"/>
                  </a:lnTo>
                  <a:lnTo>
                    <a:pt x="2091" y="1054"/>
                  </a:lnTo>
                  <a:lnTo>
                    <a:pt x="2100" y="1053"/>
                  </a:lnTo>
                  <a:lnTo>
                    <a:pt x="2107" y="1050"/>
                  </a:lnTo>
                  <a:lnTo>
                    <a:pt x="2120" y="1045"/>
                  </a:lnTo>
                  <a:lnTo>
                    <a:pt x="2132" y="1037"/>
                  </a:lnTo>
                  <a:lnTo>
                    <a:pt x="2148" y="1020"/>
                  </a:lnTo>
                  <a:lnTo>
                    <a:pt x="2157" y="1008"/>
                  </a:lnTo>
                  <a:lnTo>
                    <a:pt x="2160" y="1005"/>
                  </a:lnTo>
                  <a:lnTo>
                    <a:pt x="2161" y="1004"/>
                  </a:lnTo>
                  <a:lnTo>
                    <a:pt x="2164" y="1004"/>
                  </a:lnTo>
                  <a:lnTo>
                    <a:pt x="2165" y="1004"/>
                  </a:lnTo>
                  <a:lnTo>
                    <a:pt x="2169" y="1009"/>
                  </a:lnTo>
                  <a:lnTo>
                    <a:pt x="2173" y="1018"/>
                  </a:lnTo>
                  <a:lnTo>
                    <a:pt x="2185" y="1056"/>
                  </a:lnTo>
                  <a:lnTo>
                    <a:pt x="2204" y="1121"/>
                  </a:lnTo>
                  <a:lnTo>
                    <a:pt x="2228" y="1130"/>
                  </a:lnTo>
                  <a:lnTo>
                    <a:pt x="2248" y="1140"/>
                  </a:lnTo>
                  <a:lnTo>
                    <a:pt x="2263" y="1149"/>
                  </a:lnTo>
                  <a:lnTo>
                    <a:pt x="2275" y="1158"/>
                  </a:lnTo>
                  <a:lnTo>
                    <a:pt x="2279" y="1162"/>
                  </a:lnTo>
                  <a:lnTo>
                    <a:pt x="2281" y="1168"/>
                  </a:lnTo>
                  <a:lnTo>
                    <a:pt x="2283" y="1172"/>
                  </a:lnTo>
                  <a:lnTo>
                    <a:pt x="2284" y="1176"/>
                  </a:lnTo>
                  <a:lnTo>
                    <a:pt x="2284" y="1180"/>
                  </a:lnTo>
                  <a:lnTo>
                    <a:pt x="2284" y="1182"/>
                  </a:lnTo>
                  <a:lnTo>
                    <a:pt x="2281" y="1186"/>
                  </a:lnTo>
                  <a:lnTo>
                    <a:pt x="2280" y="1189"/>
                  </a:lnTo>
                  <a:lnTo>
                    <a:pt x="2273" y="1196"/>
                  </a:lnTo>
                  <a:lnTo>
                    <a:pt x="2263" y="1200"/>
                  </a:lnTo>
                  <a:lnTo>
                    <a:pt x="2251" y="1202"/>
                  </a:lnTo>
                  <a:lnTo>
                    <a:pt x="2236" y="1205"/>
                  </a:lnTo>
                  <a:lnTo>
                    <a:pt x="2220" y="1205"/>
                  </a:lnTo>
                  <a:lnTo>
                    <a:pt x="2203" y="1204"/>
                  </a:lnTo>
                  <a:lnTo>
                    <a:pt x="2183" y="1200"/>
                  </a:lnTo>
                  <a:lnTo>
                    <a:pt x="2161" y="1194"/>
                  </a:lnTo>
                  <a:lnTo>
                    <a:pt x="2153" y="1201"/>
                  </a:lnTo>
                  <a:lnTo>
                    <a:pt x="2148" y="1209"/>
                  </a:lnTo>
                  <a:lnTo>
                    <a:pt x="2144" y="1217"/>
                  </a:lnTo>
                  <a:lnTo>
                    <a:pt x="2141" y="1225"/>
                  </a:lnTo>
                  <a:lnTo>
                    <a:pt x="2140" y="1232"/>
                  </a:lnTo>
                  <a:lnTo>
                    <a:pt x="2140" y="1240"/>
                  </a:lnTo>
                  <a:lnTo>
                    <a:pt x="2141" y="1248"/>
                  </a:lnTo>
                  <a:lnTo>
                    <a:pt x="2144" y="1256"/>
                  </a:lnTo>
                  <a:lnTo>
                    <a:pt x="2151" y="1270"/>
                  </a:lnTo>
                  <a:lnTo>
                    <a:pt x="2159" y="1285"/>
                  </a:lnTo>
                  <a:lnTo>
                    <a:pt x="2169" y="1298"/>
                  </a:lnTo>
                  <a:lnTo>
                    <a:pt x="2179" y="1310"/>
                  </a:lnTo>
                  <a:lnTo>
                    <a:pt x="2187" y="1321"/>
                  </a:lnTo>
                  <a:lnTo>
                    <a:pt x="2193" y="1329"/>
                  </a:lnTo>
                  <a:lnTo>
                    <a:pt x="2196" y="1333"/>
                  </a:lnTo>
                  <a:lnTo>
                    <a:pt x="2196" y="1336"/>
                  </a:lnTo>
                  <a:lnTo>
                    <a:pt x="2196" y="1338"/>
                  </a:lnTo>
                  <a:lnTo>
                    <a:pt x="2195" y="1340"/>
                  </a:lnTo>
                  <a:lnTo>
                    <a:pt x="2192" y="1341"/>
                  </a:lnTo>
                  <a:lnTo>
                    <a:pt x="2187" y="1341"/>
                  </a:lnTo>
                  <a:lnTo>
                    <a:pt x="2181" y="1341"/>
                  </a:lnTo>
                  <a:lnTo>
                    <a:pt x="2173" y="1340"/>
                  </a:lnTo>
                  <a:lnTo>
                    <a:pt x="2151" y="1334"/>
                  </a:lnTo>
                  <a:lnTo>
                    <a:pt x="2119" y="1326"/>
                  </a:lnTo>
                  <a:lnTo>
                    <a:pt x="2064" y="1325"/>
                  </a:lnTo>
                  <a:lnTo>
                    <a:pt x="2028" y="1324"/>
                  </a:lnTo>
                  <a:lnTo>
                    <a:pt x="2015" y="1325"/>
                  </a:lnTo>
                  <a:lnTo>
                    <a:pt x="2005" y="1325"/>
                  </a:lnTo>
                  <a:lnTo>
                    <a:pt x="1996" y="1328"/>
                  </a:lnTo>
                  <a:lnTo>
                    <a:pt x="1989" y="1332"/>
                  </a:lnTo>
                  <a:lnTo>
                    <a:pt x="1984" y="1337"/>
                  </a:lnTo>
                  <a:lnTo>
                    <a:pt x="1979" y="1345"/>
                  </a:lnTo>
                  <a:lnTo>
                    <a:pt x="1972" y="1356"/>
                  </a:lnTo>
                  <a:lnTo>
                    <a:pt x="1965" y="1369"/>
                  </a:lnTo>
                  <a:lnTo>
                    <a:pt x="1945" y="1406"/>
                  </a:lnTo>
                  <a:lnTo>
                    <a:pt x="1915" y="1458"/>
                  </a:lnTo>
                  <a:lnTo>
                    <a:pt x="1906" y="1466"/>
                  </a:lnTo>
                  <a:lnTo>
                    <a:pt x="1898" y="1472"/>
                  </a:lnTo>
                  <a:lnTo>
                    <a:pt x="1888" y="1477"/>
                  </a:lnTo>
                  <a:lnTo>
                    <a:pt x="1880" y="1480"/>
                  </a:lnTo>
                  <a:lnTo>
                    <a:pt x="1872" y="1482"/>
                  </a:lnTo>
                  <a:lnTo>
                    <a:pt x="1864" y="1484"/>
                  </a:lnTo>
                  <a:lnTo>
                    <a:pt x="1856" y="1485"/>
                  </a:lnTo>
                  <a:lnTo>
                    <a:pt x="1850" y="1485"/>
                  </a:lnTo>
                  <a:lnTo>
                    <a:pt x="1836" y="1482"/>
                  </a:lnTo>
                  <a:lnTo>
                    <a:pt x="1823" y="1477"/>
                  </a:lnTo>
                  <a:lnTo>
                    <a:pt x="1811" y="1472"/>
                  </a:lnTo>
                  <a:lnTo>
                    <a:pt x="1800" y="1465"/>
                  </a:lnTo>
                  <a:lnTo>
                    <a:pt x="1782" y="1453"/>
                  </a:lnTo>
                  <a:lnTo>
                    <a:pt x="1770" y="1445"/>
                  </a:lnTo>
                  <a:lnTo>
                    <a:pt x="1767" y="1445"/>
                  </a:lnTo>
                  <a:lnTo>
                    <a:pt x="1764" y="1446"/>
                  </a:lnTo>
                  <a:lnTo>
                    <a:pt x="1763" y="1448"/>
                  </a:lnTo>
                  <a:lnTo>
                    <a:pt x="1760" y="1450"/>
                  </a:lnTo>
                  <a:lnTo>
                    <a:pt x="1759" y="1458"/>
                  </a:lnTo>
                  <a:lnTo>
                    <a:pt x="1758" y="1472"/>
                  </a:lnTo>
                  <a:lnTo>
                    <a:pt x="1760" y="1486"/>
                  </a:lnTo>
                  <a:lnTo>
                    <a:pt x="1764" y="1505"/>
                  </a:lnTo>
                  <a:lnTo>
                    <a:pt x="1771" y="1527"/>
                  </a:lnTo>
                  <a:lnTo>
                    <a:pt x="1779" y="1550"/>
                  </a:lnTo>
                  <a:lnTo>
                    <a:pt x="1796" y="1601"/>
                  </a:lnTo>
                  <a:lnTo>
                    <a:pt x="1811" y="1651"/>
                  </a:lnTo>
                  <a:lnTo>
                    <a:pt x="1815" y="1675"/>
                  </a:lnTo>
                  <a:lnTo>
                    <a:pt x="1816" y="1697"/>
                  </a:lnTo>
                  <a:lnTo>
                    <a:pt x="1816" y="1706"/>
                  </a:lnTo>
                  <a:lnTo>
                    <a:pt x="1815" y="1715"/>
                  </a:lnTo>
                  <a:lnTo>
                    <a:pt x="1812" y="1723"/>
                  </a:lnTo>
                  <a:lnTo>
                    <a:pt x="1808" y="1730"/>
                  </a:lnTo>
                  <a:lnTo>
                    <a:pt x="1804" y="1735"/>
                  </a:lnTo>
                  <a:lnTo>
                    <a:pt x="1798" y="1741"/>
                  </a:lnTo>
                  <a:lnTo>
                    <a:pt x="1791" y="1745"/>
                  </a:lnTo>
                  <a:lnTo>
                    <a:pt x="1782" y="1747"/>
                  </a:lnTo>
                  <a:lnTo>
                    <a:pt x="1771" y="1747"/>
                  </a:lnTo>
                  <a:lnTo>
                    <a:pt x="1758" y="1747"/>
                  </a:lnTo>
                  <a:lnTo>
                    <a:pt x="1744" y="1746"/>
                  </a:lnTo>
                  <a:lnTo>
                    <a:pt x="1728" y="1742"/>
                  </a:lnTo>
                  <a:lnTo>
                    <a:pt x="1706" y="1735"/>
                  </a:lnTo>
                  <a:lnTo>
                    <a:pt x="1684" y="1729"/>
                  </a:lnTo>
                  <a:lnTo>
                    <a:pt x="1664" y="1721"/>
                  </a:lnTo>
                  <a:lnTo>
                    <a:pt x="1646" y="1713"/>
                  </a:lnTo>
                  <a:lnTo>
                    <a:pt x="1627" y="1703"/>
                  </a:lnTo>
                  <a:lnTo>
                    <a:pt x="1610" y="1693"/>
                  </a:lnTo>
                  <a:lnTo>
                    <a:pt x="1595" y="1681"/>
                  </a:lnTo>
                  <a:lnTo>
                    <a:pt x="1580" y="1667"/>
                  </a:lnTo>
                  <a:lnTo>
                    <a:pt x="1567" y="1653"/>
                  </a:lnTo>
                  <a:lnTo>
                    <a:pt x="1556" y="1637"/>
                  </a:lnTo>
                  <a:lnTo>
                    <a:pt x="1547" y="1619"/>
                  </a:lnTo>
                  <a:lnTo>
                    <a:pt x="1538" y="1601"/>
                  </a:lnTo>
                  <a:lnTo>
                    <a:pt x="1532" y="1579"/>
                  </a:lnTo>
                  <a:lnTo>
                    <a:pt x="1527" y="1557"/>
                  </a:lnTo>
                  <a:lnTo>
                    <a:pt x="1524" y="1533"/>
                  </a:lnTo>
                  <a:lnTo>
                    <a:pt x="1523" y="1507"/>
                  </a:lnTo>
                  <a:lnTo>
                    <a:pt x="1520" y="1500"/>
                  </a:lnTo>
                  <a:lnTo>
                    <a:pt x="1515" y="1493"/>
                  </a:lnTo>
                  <a:lnTo>
                    <a:pt x="1508" y="1488"/>
                  </a:lnTo>
                  <a:lnTo>
                    <a:pt x="1499" y="1485"/>
                  </a:lnTo>
                  <a:lnTo>
                    <a:pt x="1480" y="1480"/>
                  </a:lnTo>
                  <a:lnTo>
                    <a:pt x="1460" y="1476"/>
                  </a:lnTo>
                  <a:lnTo>
                    <a:pt x="1450" y="1473"/>
                  </a:lnTo>
                  <a:lnTo>
                    <a:pt x="1440" y="1470"/>
                  </a:lnTo>
                  <a:lnTo>
                    <a:pt x="1432" y="1465"/>
                  </a:lnTo>
                  <a:lnTo>
                    <a:pt x="1424" y="1460"/>
                  </a:lnTo>
                  <a:lnTo>
                    <a:pt x="1419" y="1453"/>
                  </a:lnTo>
                  <a:lnTo>
                    <a:pt x="1415" y="1442"/>
                  </a:lnTo>
                  <a:lnTo>
                    <a:pt x="1414" y="1432"/>
                  </a:lnTo>
                  <a:lnTo>
                    <a:pt x="1415" y="1417"/>
                  </a:lnTo>
                  <a:lnTo>
                    <a:pt x="1406" y="1406"/>
                  </a:lnTo>
                  <a:lnTo>
                    <a:pt x="1399" y="1396"/>
                  </a:lnTo>
                  <a:lnTo>
                    <a:pt x="1394" y="1385"/>
                  </a:lnTo>
                  <a:lnTo>
                    <a:pt x="1390" y="1373"/>
                  </a:lnTo>
                  <a:lnTo>
                    <a:pt x="1386" y="1362"/>
                  </a:lnTo>
                  <a:lnTo>
                    <a:pt x="1382" y="1353"/>
                  </a:lnTo>
                  <a:lnTo>
                    <a:pt x="1378" y="1342"/>
                  </a:lnTo>
                  <a:lnTo>
                    <a:pt x="1371" y="1333"/>
                  </a:lnTo>
                  <a:lnTo>
                    <a:pt x="1362" y="1325"/>
                  </a:lnTo>
                  <a:lnTo>
                    <a:pt x="1350" y="1318"/>
                  </a:lnTo>
                  <a:lnTo>
                    <a:pt x="1335" y="1312"/>
                  </a:lnTo>
                  <a:lnTo>
                    <a:pt x="1316" y="1308"/>
                  </a:lnTo>
                  <a:lnTo>
                    <a:pt x="1292" y="1305"/>
                  </a:lnTo>
                  <a:lnTo>
                    <a:pt x="1263" y="1304"/>
                  </a:lnTo>
                  <a:lnTo>
                    <a:pt x="1227" y="1305"/>
                  </a:lnTo>
                  <a:lnTo>
                    <a:pt x="1186" y="1309"/>
                  </a:lnTo>
                  <a:lnTo>
                    <a:pt x="1184" y="1320"/>
                  </a:lnTo>
                  <a:lnTo>
                    <a:pt x="1182" y="1330"/>
                  </a:lnTo>
                  <a:lnTo>
                    <a:pt x="1178" y="1340"/>
                  </a:lnTo>
                  <a:lnTo>
                    <a:pt x="1174" y="1346"/>
                  </a:lnTo>
                  <a:lnTo>
                    <a:pt x="1168" y="1353"/>
                  </a:lnTo>
                  <a:lnTo>
                    <a:pt x="1162" y="1358"/>
                  </a:lnTo>
                  <a:lnTo>
                    <a:pt x="1155" y="1364"/>
                  </a:lnTo>
                  <a:lnTo>
                    <a:pt x="1147" y="1366"/>
                  </a:lnTo>
                  <a:lnTo>
                    <a:pt x="1139" y="1369"/>
                  </a:lnTo>
                  <a:lnTo>
                    <a:pt x="1130" y="1372"/>
                  </a:lnTo>
                  <a:lnTo>
                    <a:pt x="1121" y="1373"/>
                  </a:lnTo>
                  <a:lnTo>
                    <a:pt x="1111" y="1373"/>
                  </a:lnTo>
                  <a:lnTo>
                    <a:pt x="1091" y="1373"/>
                  </a:lnTo>
                  <a:lnTo>
                    <a:pt x="1070" y="1372"/>
                  </a:lnTo>
                  <a:lnTo>
                    <a:pt x="1047" y="1370"/>
                  </a:lnTo>
                  <a:lnTo>
                    <a:pt x="1026" y="1368"/>
                  </a:lnTo>
                  <a:lnTo>
                    <a:pt x="1005" y="1368"/>
                  </a:lnTo>
                  <a:lnTo>
                    <a:pt x="983" y="1368"/>
                  </a:lnTo>
                  <a:lnTo>
                    <a:pt x="974" y="1369"/>
                  </a:lnTo>
                  <a:lnTo>
                    <a:pt x="965" y="1370"/>
                  </a:lnTo>
                  <a:lnTo>
                    <a:pt x="955" y="1373"/>
                  </a:lnTo>
                  <a:lnTo>
                    <a:pt x="947" y="1376"/>
                  </a:lnTo>
                  <a:lnTo>
                    <a:pt x="939" y="1380"/>
                  </a:lnTo>
                  <a:lnTo>
                    <a:pt x="933" y="1385"/>
                  </a:lnTo>
                  <a:lnTo>
                    <a:pt x="926" y="1392"/>
                  </a:lnTo>
                  <a:lnTo>
                    <a:pt x="921" y="1398"/>
                  </a:lnTo>
                  <a:lnTo>
                    <a:pt x="918" y="1401"/>
                  </a:lnTo>
                  <a:lnTo>
                    <a:pt x="915" y="1404"/>
                  </a:lnTo>
                  <a:lnTo>
                    <a:pt x="913" y="1408"/>
                  </a:lnTo>
                  <a:lnTo>
                    <a:pt x="911" y="1410"/>
                  </a:lnTo>
                  <a:lnTo>
                    <a:pt x="910" y="1418"/>
                  </a:lnTo>
                  <a:lnTo>
                    <a:pt x="911" y="1428"/>
                  </a:lnTo>
                  <a:lnTo>
                    <a:pt x="914" y="1437"/>
                  </a:lnTo>
                  <a:lnTo>
                    <a:pt x="918" y="1448"/>
                  </a:lnTo>
                  <a:lnTo>
                    <a:pt x="925" y="1458"/>
                  </a:lnTo>
                  <a:lnTo>
                    <a:pt x="931" y="1469"/>
                  </a:lnTo>
                  <a:lnTo>
                    <a:pt x="961" y="1511"/>
                  </a:lnTo>
                  <a:lnTo>
                    <a:pt x="982" y="1543"/>
                  </a:lnTo>
                  <a:lnTo>
                    <a:pt x="986" y="1554"/>
                  </a:lnTo>
                  <a:lnTo>
                    <a:pt x="989" y="1565"/>
                  </a:lnTo>
                  <a:lnTo>
                    <a:pt x="991" y="1574"/>
                  </a:lnTo>
                  <a:lnTo>
                    <a:pt x="991" y="1582"/>
                  </a:lnTo>
                  <a:lnTo>
                    <a:pt x="991" y="1590"/>
                  </a:lnTo>
                  <a:lnTo>
                    <a:pt x="990" y="1598"/>
                  </a:lnTo>
                  <a:lnTo>
                    <a:pt x="987" y="1605"/>
                  </a:lnTo>
                  <a:lnTo>
                    <a:pt x="983" y="1610"/>
                  </a:lnTo>
                  <a:lnTo>
                    <a:pt x="979" y="1617"/>
                  </a:lnTo>
                  <a:lnTo>
                    <a:pt x="974" y="1622"/>
                  </a:lnTo>
                  <a:lnTo>
                    <a:pt x="969" y="1626"/>
                  </a:lnTo>
                  <a:lnTo>
                    <a:pt x="962" y="1630"/>
                  </a:lnTo>
                  <a:lnTo>
                    <a:pt x="946" y="1638"/>
                  </a:lnTo>
                  <a:lnTo>
                    <a:pt x="929" y="1645"/>
                  </a:lnTo>
                  <a:lnTo>
                    <a:pt x="889" y="1655"/>
                  </a:lnTo>
                  <a:lnTo>
                    <a:pt x="845" y="1665"/>
                  </a:lnTo>
                  <a:lnTo>
                    <a:pt x="822" y="1669"/>
                  </a:lnTo>
                  <a:lnTo>
                    <a:pt x="799" y="1674"/>
                  </a:lnTo>
                  <a:lnTo>
                    <a:pt x="778" y="1681"/>
                  </a:lnTo>
                  <a:lnTo>
                    <a:pt x="758" y="1687"/>
                  </a:lnTo>
                  <a:lnTo>
                    <a:pt x="742" y="1694"/>
                  </a:lnTo>
                  <a:lnTo>
                    <a:pt x="727" y="1699"/>
                  </a:lnTo>
                  <a:lnTo>
                    <a:pt x="714" y="1702"/>
                  </a:lnTo>
                  <a:lnTo>
                    <a:pt x="702" y="1705"/>
                  </a:lnTo>
                  <a:lnTo>
                    <a:pt x="691" y="1706"/>
                  </a:lnTo>
                  <a:lnTo>
                    <a:pt x="681" y="1705"/>
                  </a:lnTo>
                  <a:lnTo>
                    <a:pt x="673" y="1703"/>
                  </a:lnTo>
                  <a:lnTo>
                    <a:pt x="665" y="1702"/>
                  </a:lnTo>
                  <a:lnTo>
                    <a:pt x="658" y="1698"/>
                  </a:lnTo>
                  <a:lnTo>
                    <a:pt x="651" y="1694"/>
                  </a:lnTo>
                  <a:lnTo>
                    <a:pt x="646" y="1689"/>
                  </a:lnTo>
                  <a:lnTo>
                    <a:pt x="642" y="1683"/>
                  </a:lnTo>
                  <a:lnTo>
                    <a:pt x="635" y="1671"/>
                  </a:lnTo>
                  <a:lnTo>
                    <a:pt x="630" y="1658"/>
                  </a:lnTo>
                  <a:lnTo>
                    <a:pt x="623" y="1630"/>
                  </a:lnTo>
                  <a:lnTo>
                    <a:pt x="619" y="1607"/>
                  </a:lnTo>
                  <a:lnTo>
                    <a:pt x="617" y="1602"/>
                  </a:lnTo>
                  <a:lnTo>
                    <a:pt x="615" y="1599"/>
                  </a:lnTo>
                  <a:lnTo>
                    <a:pt x="614" y="1595"/>
                  </a:lnTo>
                  <a:lnTo>
                    <a:pt x="611" y="1594"/>
                  </a:lnTo>
                  <a:lnTo>
                    <a:pt x="609" y="1593"/>
                  </a:lnTo>
                  <a:lnTo>
                    <a:pt x="605" y="1593"/>
                  </a:lnTo>
                  <a:lnTo>
                    <a:pt x="601" y="1594"/>
                  </a:lnTo>
                  <a:lnTo>
                    <a:pt x="595" y="1597"/>
                  </a:lnTo>
                  <a:lnTo>
                    <a:pt x="403" y="1639"/>
                  </a:lnTo>
                  <a:lnTo>
                    <a:pt x="388" y="1653"/>
                  </a:lnTo>
                  <a:lnTo>
                    <a:pt x="368" y="1667"/>
                  </a:lnTo>
                  <a:lnTo>
                    <a:pt x="346" y="1683"/>
                  </a:lnTo>
                  <a:lnTo>
                    <a:pt x="324" y="1697"/>
                  </a:lnTo>
                  <a:lnTo>
                    <a:pt x="313" y="1702"/>
                  </a:lnTo>
                  <a:lnTo>
                    <a:pt x="301" y="1707"/>
                  </a:lnTo>
                  <a:lnTo>
                    <a:pt x="292" y="1710"/>
                  </a:lnTo>
                  <a:lnTo>
                    <a:pt x="281" y="1713"/>
                  </a:lnTo>
                  <a:lnTo>
                    <a:pt x="273" y="1713"/>
                  </a:lnTo>
                  <a:lnTo>
                    <a:pt x="265" y="1710"/>
                  </a:lnTo>
                  <a:lnTo>
                    <a:pt x="261" y="1709"/>
                  </a:lnTo>
                  <a:lnTo>
                    <a:pt x="258" y="1706"/>
                  </a:lnTo>
                  <a:lnTo>
                    <a:pt x="256" y="1703"/>
                  </a:lnTo>
                  <a:lnTo>
                    <a:pt x="253" y="1699"/>
                  </a:lnTo>
                  <a:lnTo>
                    <a:pt x="245" y="1687"/>
                  </a:lnTo>
                  <a:lnTo>
                    <a:pt x="240" y="1679"/>
                  </a:lnTo>
                  <a:lnTo>
                    <a:pt x="233" y="1675"/>
                  </a:lnTo>
                  <a:lnTo>
                    <a:pt x="229" y="1674"/>
                  </a:lnTo>
                  <a:lnTo>
                    <a:pt x="224" y="1675"/>
                  </a:lnTo>
                  <a:lnTo>
                    <a:pt x="218" y="1679"/>
                  </a:lnTo>
                  <a:lnTo>
                    <a:pt x="213" y="1685"/>
                  </a:lnTo>
                  <a:lnTo>
                    <a:pt x="206" y="1690"/>
                  </a:lnTo>
                  <a:lnTo>
                    <a:pt x="198" y="1698"/>
                  </a:lnTo>
                  <a:lnTo>
                    <a:pt x="190" y="1705"/>
                  </a:lnTo>
                  <a:lnTo>
                    <a:pt x="180" y="1711"/>
                  </a:lnTo>
                  <a:lnTo>
                    <a:pt x="168" y="1717"/>
                  </a:lnTo>
                  <a:lnTo>
                    <a:pt x="154" y="1721"/>
                  </a:lnTo>
                  <a:lnTo>
                    <a:pt x="137" y="1722"/>
                  </a:lnTo>
                  <a:lnTo>
                    <a:pt x="128" y="1722"/>
                  </a:lnTo>
                  <a:lnTo>
                    <a:pt x="118" y="1722"/>
                  </a:lnTo>
                  <a:lnTo>
                    <a:pt x="108" y="1721"/>
                  </a:lnTo>
                  <a:lnTo>
                    <a:pt x="96" y="1718"/>
                  </a:lnTo>
                  <a:lnTo>
                    <a:pt x="96" y="1734"/>
                  </a:lnTo>
                  <a:lnTo>
                    <a:pt x="94" y="1747"/>
                  </a:lnTo>
                  <a:lnTo>
                    <a:pt x="93" y="1757"/>
                  </a:lnTo>
                  <a:lnTo>
                    <a:pt x="90" y="1765"/>
                  </a:lnTo>
                  <a:lnTo>
                    <a:pt x="86" y="1778"/>
                  </a:lnTo>
                  <a:lnTo>
                    <a:pt x="84" y="1790"/>
                  </a:lnTo>
                  <a:lnTo>
                    <a:pt x="84" y="1799"/>
                  </a:lnTo>
                  <a:lnTo>
                    <a:pt x="81" y="1807"/>
                  </a:lnTo>
                  <a:lnTo>
                    <a:pt x="78" y="1817"/>
                  </a:lnTo>
                  <a:lnTo>
                    <a:pt x="73" y="1826"/>
                  </a:lnTo>
                  <a:lnTo>
                    <a:pt x="64" y="1847"/>
                  </a:lnTo>
                  <a:lnTo>
                    <a:pt x="54" y="1874"/>
                  </a:lnTo>
                  <a:lnTo>
                    <a:pt x="66" y="1879"/>
                  </a:lnTo>
                  <a:lnTo>
                    <a:pt x="77" y="1883"/>
                  </a:lnTo>
                  <a:lnTo>
                    <a:pt x="85" y="1889"/>
                  </a:lnTo>
                  <a:lnTo>
                    <a:pt x="92" y="1895"/>
                  </a:lnTo>
                  <a:lnTo>
                    <a:pt x="97" y="1901"/>
                  </a:lnTo>
                  <a:lnTo>
                    <a:pt x="101" y="1907"/>
                  </a:lnTo>
                  <a:lnTo>
                    <a:pt x="104" y="1914"/>
                  </a:lnTo>
                  <a:lnTo>
                    <a:pt x="106" y="1921"/>
                  </a:lnTo>
                  <a:lnTo>
                    <a:pt x="110" y="1937"/>
                  </a:lnTo>
                  <a:lnTo>
                    <a:pt x="116" y="1954"/>
                  </a:lnTo>
                  <a:lnTo>
                    <a:pt x="118" y="1963"/>
                  </a:lnTo>
                  <a:lnTo>
                    <a:pt x="121" y="1973"/>
                  </a:lnTo>
                  <a:lnTo>
                    <a:pt x="126" y="1983"/>
                  </a:lnTo>
                  <a:lnTo>
                    <a:pt x="133" y="1995"/>
                  </a:lnTo>
                  <a:lnTo>
                    <a:pt x="140" y="2007"/>
                  </a:lnTo>
                  <a:lnTo>
                    <a:pt x="146" y="2019"/>
                  </a:lnTo>
                  <a:lnTo>
                    <a:pt x="154" y="2030"/>
                  </a:lnTo>
                  <a:lnTo>
                    <a:pt x="164" y="2039"/>
                  </a:lnTo>
                  <a:lnTo>
                    <a:pt x="181" y="2057"/>
                  </a:lnTo>
                  <a:lnTo>
                    <a:pt x="200" y="2071"/>
                  </a:lnTo>
                  <a:lnTo>
                    <a:pt x="220" y="2086"/>
                  </a:lnTo>
                  <a:lnTo>
                    <a:pt x="240" y="2102"/>
                  </a:lnTo>
                  <a:lnTo>
                    <a:pt x="249" y="2110"/>
                  </a:lnTo>
                  <a:lnTo>
                    <a:pt x="258" y="2119"/>
                  </a:lnTo>
                  <a:lnTo>
                    <a:pt x="268" y="2128"/>
                  </a:lnTo>
                  <a:lnTo>
                    <a:pt x="277" y="2139"/>
                  </a:lnTo>
                  <a:lnTo>
                    <a:pt x="284" y="2147"/>
                  </a:lnTo>
                  <a:lnTo>
                    <a:pt x="288" y="2155"/>
                  </a:lnTo>
                  <a:lnTo>
                    <a:pt x="292" y="2164"/>
                  </a:lnTo>
                  <a:lnTo>
                    <a:pt x="294" y="2174"/>
                  </a:lnTo>
                  <a:lnTo>
                    <a:pt x="298" y="2192"/>
                  </a:lnTo>
                  <a:lnTo>
                    <a:pt x="300" y="2212"/>
                  </a:lnTo>
                  <a:lnTo>
                    <a:pt x="302" y="2232"/>
                  </a:lnTo>
                  <a:lnTo>
                    <a:pt x="305" y="2252"/>
                  </a:lnTo>
                  <a:lnTo>
                    <a:pt x="308" y="2262"/>
                  </a:lnTo>
                  <a:lnTo>
                    <a:pt x="310" y="2271"/>
                  </a:lnTo>
                  <a:lnTo>
                    <a:pt x="314" y="2280"/>
                  </a:lnTo>
                  <a:lnTo>
                    <a:pt x="320" y="2290"/>
                  </a:lnTo>
                  <a:lnTo>
                    <a:pt x="328" y="2298"/>
                  </a:lnTo>
                  <a:lnTo>
                    <a:pt x="338" y="2306"/>
                  </a:lnTo>
                  <a:lnTo>
                    <a:pt x="350" y="2312"/>
                  </a:lnTo>
                  <a:lnTo>
                    <a:pt x="362" y="2320"/>
                  </a:lnTo>
                  <a:lnTo>
                    <a:pt x="373" y="2328"/>
                  </a:lnTo>
                  <a:lnTo>
                    <a:pt x="382" y="2339"/>
                  </a:lnTo>
                  <a:lnTo>
                    <a:pt x="386" y="2344"/>
                  </a:lnTo>
                  <a:lnTo>
                    <a:pt x="389" y="2352"/>
                  </a:lnTo>
                  <a:lnTo>
                    <a:pt x="390" y="2359"/>
                  </a:lnTo>
                  <a:lnTo>
                    <a:pt x="392" y="2368"/>
                  </a:lnTo>
                  <a:lnTo>
                    <a:pt x="390" y="2379"/>
                  </a:lnTo>
                  <a:lnTo>
                    <a:pt x="388" y="2388"/>
                  </a:lnTo>
                  <a:lnTo>
                    <a:pt x="384" y="2398"/>
                  </a:lnTo>
                  <a:lnTo>
                    <a:pt x="378" y="2406"/>
                  </a:lnTo>
                  <a:lnTo>
                    <a:pt x="373" y="2412"/>
                  </a:lnTo>
                  <a:lnTo>
                    <a:pt x="365" y="2419"/>
                  </a:lnTo>
                  <a:lnTo>
                    <a:pt x="357" y="2424"/>
                  </a:lnTo>
                  <a:lnTo>
                    <a:pt x="349" y="2430"/>
                  </a:lnTo>
                  <a:lnTo>
                    <a:pt x="332" y="2439"/>
                  </a:lnTo>
                  <a:lnTo>
                    <a:pt x="316" y="2447"/>
                  </a:lnTo>
                  <a:lnTo>
                    <a:pt x="300" y="2456"/>
                  </a:lnTo>
                  <a:lnTo>
                    <a:pt x="289" y="2464"/>
                  </a:lnTo>
                  <a:lnTo>
                    <a:pt x="205" y="2681"/>
                  </a:lnTo>
                  <a:lnTo>
                    <a:pt x="206" y="2692"/>
                  </a:lnTo>
                  <a:lnTo>
                    <a:pt x="209" y="2701"/>
                  </a:lnTo>
                  <a:lnTo>
                    <a:pt x="214" y="2711"/>
                  </a:lnTo>
                  <a:lnTo>
                    <a:pt x="220" y="2720"/>
                  </a:lnTo>
                  <a:lnTo>
                    <a:pt x="225" y="2729"/>
                  </a:lnTo>
                  <a:lnTo>
                    <a:pt x="230" y="2739"/>
                  </a:lnTo>
                  <a:lnTo>
                    <a:pt x="233" y="2748"/>
                  </a:lnTo>
                  <a:lnTo>
                    <a:pt x="234" y="2759"/>
                  </a:lnTo>
                  <a:lnTo>
                    <a:pt x="234" y="2769"/>
                  </a:lnTo>
                  <a:lnTo>
                    <a:pt x="233" y="2777"/>
                  </a:lnTo>
                  <a:lnTo>
                    <a:pt x="229" y="2784"/>
                  </a:lnTo>
                  <a:lnTo>
                    <a:pt x="225" y="2789"/>
                  </a:lnTo>
                  <a:lnTo>
                    <a:pt x="221" y="2792"/>
                  </a:lnTo>
                  <a:lnTo>
                    <a:pt x="216" y="2795"/>
                  </a:lnTo>
                  <a:lnTo>
                    <a:pt x="209" y="2796"/>
                  </a:lnTo>
                  <a:lnTo>
                    <a:pt x="202" y="2796"/>
                  </a:lnTo>
                  <a:lnTo>
                    <a:pt x="188" y="2796"/>
                  </a:lnTo>
                  <a:lnTo>
                    <a:pt x="172" y="2796"/>
                  </a:lnTo>
                  <a:lnTo>
                    <a:pt x="162" y="2796"/>
                  </a:lnTo>
                  <a:lnTo>
                    <a:pt x="154" y="2797"/>
                  </a:lnTo>
                  <a:lnTo>
                    <a:pt x="146" y="2799"/>
                  </a:lnTo>
                  <a:lnTo>
                    <a:pt x="138" y="2801"/>
                  </a:lnTo>
                  <a:lnTo>
                    <a:pt x="132" y="2804"/>
                  </a:lnTo>
                  <a:lnTo>
                    <a:pt x="124" y="2809"/>
                  </a:lnTo>
                  <a:lnTo>
                    <a:pt x="117" y="2816"/>
                  </a:lnTo>
                  <a:lnTo>
                    <a:pt x="109" y="2824"/>
                  </a:lnTo>
                  <a:lnTo>
                    <a:pt x="93" y="2843"/>
                  </a:lnTo>
                  <a:lnTo>
                    <a:pt x="76" y="2863"/>
                  </a:lnTo>
                  <a:lnTo>
                    <a:pt x="58" y="2884"/>
                  </a:lnTo>
                  <a:lnTo>
                    <a:pt x="40" y="2905"/>
                  </a:lnTo>
                  <a:lnTo>
                    <a:pt x="29" y="2913"/>
                  </a:lnTo>
                  <a:lnTo>
                    <a:pt x="20" y="2921"/>
                  </a:lnTo>
                  <a:lnTo>
                    <a:pt x="10" y="2928"/>
                  </a:lnTo>
                  <a:lnTo>
                    <a:pt x="0" y="2933"/>
                  </a:lnTo>
                  <a:lnTo>
                    <a:pt x="17" y="2964"/>
                  </a:lnTo>
                  <a:lnTo>
                    <a:pt x="34" y="2993"/>
                  </a:lnTo>
                  <a:lnTo>
                    <a:pt x="52" y="3024"/>
                  </a:lnTo>
                  <a:lnTo>
                    <a:pt x="68" y="3056"/>
                  </a:lnTo>
                  <a:lnTo>
                    <a:pt x="84" y="3088"/>
                  </a:lnTo>
                  <a:lnTo>
                    <a:pt x="97" y="3120"/>
                  </a:lnTo>
                  <a:lnTo>
                    <a:pt x="110" y="3153"/>
                  </a:lnTo>
                  <a:lnTo>
                    <a:pt x="124" y="3187"/>
                  </a:lnTo>
                  <a:lnTo>
                    <a:pt x="134" y="3221"/>
                  </a:lnTo>
                  <a:lnTo>
                    <a:pt x="145" y="3256"/>
                  </a:lnTo>
                  <a:lnTo>
                    <a:pt x="153" y="3290"/>
                  </a:lnTo>
                  <a:lnTo>
                    <a:pt x="161" y="3326"/>
                  </a:lnTo>
                  <a:lnTo>
                    <a:pt x="166" y="3364"/>
                  </a:lnTo>
                  <a:lnTo>
                    <a:pt x="170" y="3400"/>
                  </a:lnTo>
                  <a:lnTo>
                    <a:pt x="173" y="3437"/>
                  </a:lnTo>
                  <a:lnTo>
                    <a:pt x="174" y="3476"/>
                  </a:lnTo>
                  <a:lnTo>
                    <a:pt x="173" y="3486"/>
                  </a:lnTo>
                  <a:lnTo>
                    <a:pt x="172" y="3496"/>
                  </a:lnTo>
                  <a:lnTo>
                    <a:pt x="168" y="3504"/>
                  </a:lnTo>
                  <a:lnTo>
                    <a:pt x="162" y="3510"/>
                  </a:lnTo>
                  <a:lnTo>
                    <a:pt x="149" y="3522"/>
                  </a:lnTo>
                  <a:lnTo>
                    <a:pt x="134" y="3533"/>
                  </a:lnTo>
                  <a:lnTo>
                    <a:pt x="118" y="3544"/>
                  </a:lnTo>
                  <a:lnTo>
                    <a:pt x="104" y="3556"/>
                  </a:lnTo>
                  <a:lnTo>
                    <a:pt x="97" y="3562"/>
                  </a:lnTo>
                  <a:lnTo>
                    <a:pt x="92" y="3570"/>
                  </a:lnTo>
                  <a:lnTo>
                    <a:pt x="88" y="3580"/>
                  </a:lnTo>
                  <a:lnTo>
                    <a:pt x="84" y="3590"/>
                  </a:lnTo>
                  <a:lnTo>
                    <a:pt x="113" y="3596"/>
                  </a:lnTo>
                  <a:lnTo>
                    <a:pt x="144" y="3602"/>
                  </a:lnTo>
                  <a:lnTo>
                    <a:pt x="157" y="3608"/>
                  </a:lnTo>
                  <a:lnTo>
                    <a:pt x="168" y="3614"/>
                  </a:lnTo>
                  <a:lnTo>
                    <a:pt x="173" y="3618"/>
                  </a:lnTo>
                  <a:lnTo>
                    <a:pt x="176" y="3622"/>
                  </a:lnTo>
                  <a:lnTo>
                    <a:pt x="178" y="3628"/>
                  </a:lnTo>
                  <a:lnTo>
                    <a:pt x="181" y="3633"/>
                  </a:lnTo>
                  <a:lnTo>
                    <a:pt x="182" y="3640"/>
                  </a:lnTo>
                  <a:lnTo>
                    <a:pt x="184" y="3646"/>
                  </a:lnTo>
                  <a:lnTo>
                    <a:pt x="184" y="3652"/>
                  </a:lnTo>
                  <a:lnTo>
                    <a:pt x="182" y="3658"/>
                  </a:lnTo>
                  <a:lnTo>
                    <a:pt x="181" y="3672"/>
                  </a:lnTo>
                  <a:lnTo>
                    <a:pt x="177" y="3685"/>
                  </a:lnTo>
                  <a:lnTo>
                    <a:pt x="174" y="3697"/>
                  </a:lnTo>
                  <a:lnTo>
                    <a:pt x="172" y="3712"/>
                  </a:lnTo>
                  <a:lnTo>
                    <a:pt x="172" y="3718"/>
                  </a:lnTo>
                  <a:lnTo>
                    <a:pt x="172" y="3725"/>
                  </a:lnTo>
                  <a:lnTo>
                    <a:pt x="173" y="3733"/>
                  </a:lnTo>
                  <a:lnTo>
                    <a:pt x="174" y="3741"/>
                  </a:lnTo>
                  <a:lnTo>
                    <a:pt x="178" y="3756"/>
                  </a:lnTo>
                  <a:lnTo>
                    <a:pt x="182" y="3769"/>
                  </a:lnTo>
                  <a:lnTo>
                    <a:pt x="189" y="3781"/>
                  </a:lnTo>
                  <a:lnTo>
                    <a:pt x="197" y="3794"/>
                  </a:lnTo>
                  <a:lnTo>
                    <a:pt x="216" y="3817"/>
                  </a:lnTo>
                  <a:lnTo>
                    <a:pt x="236" y="3839"/>
                  </a:lnTo>
                  <a:lnTo>
                    <a:pt x="246" y="3851"/>
                  </a:lnTo>
                  <a:lnTo>
                    <a:pt x="256" y="3862"/>
                  </a:lnTo>
                  <a:lnTo>
                    <a:pt x="265" y="3874"/>
                  </a:lnTo>
                  <a:lnTo>
                    <a:pt x="273" y="3886"/>
                  </a:lnTo>
                  <a:lnTo>
                    <a:pt x="280" y="3898"/>
                  </a:lnTo>
                  <a:lnTo>
                    <a:pt x="285" y="3911"/>
                  </a:lnTo>
                  <a:lnTo>
                    <a:pt x="288" y="3925"/>
                  </a:lnTo>
                  <a:lnTo>
                    <a:pt x="289" y="3939"/>
                  </a:lnTo>
                  <a:lnTo>
                    <a:pt x="289" y="3945"/>
                  </a:lnTo>
                  <a:lnTo>
                    <a:pt x="286" y="3950"/>
                  </a:lnTo>
                  <a:lnTo>
                    <a:pt x="284" y="3955"/>
                  </a:lnTo>
                  <a:lnTo>
                    <a:pt x="281" y="3961"/>
                  </a:lnTo>
                  <a:lnTo>
                    <a:pt x="272" y="3973"/>
                  </a:lnTo>
                  <a:lnTo>
                    <a:pt x="262" y="3985"/>
                  </a:lnTo>
                  <a:lnTo>
                    <a:pt x="252" y="3998"/>
                  </a:lnTo>
                  <a:lnTo>
                    <a:pt x="244" y="4013"/>
                  </a:lnTo>
                  <a:lnTo>
                    <a:pt x="240" y="4021"/>
                  </a:lnTo>
                  <a:lnTo>
                    <a:pt x="237" y="4029"/>
                  </a:lnTo>
                  <a:lnTo>
                    <a:pt x="236" y="4038"/>
                  </a:lnTo>
                  <a:lnTo>
                    <a:pt x="234" y="4047"/>
                  </a:lnTo>
                  <a:lnTo>
                    <a:pt x="234" y="4083"/>
                  </a:lnTo>
                  <a:lnTo>
                    <a:pt x="234" y="4103"/>
                  </a:lnTo>
                  <a:lnTo>
                    <a:pt x="234" y="4131"/>
                  </a:lnTo>
                  <a:lnTo>
                    <a:pt x="234" y="4186"/>
                  </a:lnTo>
                  <a:lnTo>
                    <a:pt x="248" y="4190"/>
                  </a:lnTo>
                  <a:lnTo>
                    <a:pt x="262" y="4191"/>
                  </a:lnTo>
                  <a:lnTo>
                    <a:pt x="276" y="4191"/>
                  </a:lnTo>
                  <a:lnTo>
                    <a:pt x="289" y="4191"/>
                  </a:lnTo>
                  <a:lnTo>
                    <a:pt x="316" y="4187"/>
                  </a:lnTo>
                  <a:lnTo>
                    <a:pt x="344" y="4186"/>
                  </a:lnTo>
                  <a:lnTo>
                    <a:pt x="352" y="4187"/>
                  </a:lnTo>
                  <a:lnTo>
                    <a:pt x="360" y="4189"/>
                  </a:lnTo>
                  <a:lnTo>
                    <a:pt x="368" y="4191"/>
                  </a:lnTo>
                  <a:lnTo>
                    <a:pt x="374" y="4194"/>
                  </a:lnTo>
                  <a:lnTo>
                    <a:pt x="392" y="4202"/>
                  </a:lnTo>
                  <a:lnTo>
                    <a:pt x="415" y="4210"/>
                  </a:lnTo>
                  <a:lnTo>
                    <a:pt x="427" y="4213"/>
                  </a:lnTo>
                  <a:lnTo>
                    <a:pt x="439" y="4214"/>
                  </a:lnTo>
                  <a:lnTo>
                    <a:pt x="451" y="4215"/>
                  </a:lnTo>
                  <a:lnTo>
                    <a:pt x="465" y="4215"/>
                  </a:lnTo>
                  <a:lnTo>
                    <a:pt x="491" y="4214"/>
                  </a:lnTo>
                  <a:lnTo>
                    <a:pt x="517" y="4214"/>
                  </a:lnTo>
                  <a:lnTo>
                    <a:pt x="527" y="4214"/>
                  </a:lnTo>
                  <a:lnTo>
                    <a:pt x="538" y="4215"/>
                  </a:lnTo>
                  <a:lnTo>
                    <a:pt x="547" y="4217"/>
                  </a:lnTo>
                  <a:lnTo>
                    <a:pt x="555" y="4221"/>
                  </a:lnTo>
                  <a:lnTo>
                    <a:pt x="562" y="4226"/>
                  </a:lnTo>
                  <a:lnTo>
                    <a:pt x="567" y="4233"/>
                  </a:lnTo>
                  <a:lnTo>
                    <a:pt x="571" y="4242"/>
                  </a:lnTo>
                  <a:lnTo>
                    <a:pt x="571" y="4253"/>
                  </a:lnTo>
                  <a:lnTo>
                    <a:pt x="571" y="4265"/>
                  </a:lnTo>
                  <a:lnTo>
                    <a:pt x="567" y="4275"/>
                  </a:lnTo>
                  <a:lnTo>
                    <a:pt x="563" y="4283"/>
                  </a:lnTo>
                  <a:lnTo>
                    <a:pt x="559" y="4291"/>
                  </a:lnTo>
                  <a:lnTo>
                    <a:pt x="554" y="4298"/>
                  </a:lnTo>
                  <a:lnTo>
                    <a:pt x="549" y="4306"/>
                  </a:lnTo>
                  <a:lnTo>
                    <a:pt x="545" y="4314"/>
                  </a:lnTo>
                  <a:lnTo>
                    <a:pt x="542" y="4325"/>
                  </a:lnTo>
                  <a:lnTo>
                    <a:pt x="571" y="4330"/>
                  </a:lnTo>
                  <a:lnTo>
                    <a:pt x="598" y="4337"/>
                  </a:lnTo>
                  <a:lnTo>
                    <a:pt x="609" y="4341"/>
                  </a:lnTo>
                  <a:lnTo>
                    <a:pt x="621" y="4345"/>
                  </a:lnTo>
                  <a:lnTo>
                    <a:pt x="630" y="4350"/>
                  </a:lnTo>
                  <a:lnTo>
                    <a:pt x="639" y="4355"/>
                  </a:lnTo>
                  <a:lnTo>
                    <a:pt x="649" y="4362"/>
                  </a:lnTo>
                  <a:lnTo>
                    <a:pt x="657" y="4369"/>
                  </a:lnTo>
                  <a:lnTo>
                    <a:pt x="663" y="4377"/>
                  </a:lnTo>
                  <a:lnTo>
                    <a:pt x="670" y="4385"/>
                  </a:lnTo>
                  <a:lnTo>
                    <a:pt x="677" y="4394"/>
                  </a:lnTo>
                  <a:lnTo>
                    <a:pt x="682" y="4405"/>
                  </a:lnTo>
                  <a:lnTo>
                    <a:pt x="687" y="4415"/>
                  </a:lnTo>
                  <a:lnTo>
                    <a:pt x="693" y="4427"/>
                  </a:lnTo>
                  <a:lnTo>
                    <a:pt x="698" y="4436"/>
                  </a:lnTo>
                  <a:lnTo>
                    <a:pt x="702" y="4444"/>
                  </a:lnTo>
                  <a:lnTo>
                    <a:pt x="705" y="4454"/>
                  </a:lnTo>
                  <a:lnTo>
                    <a:pt x="707" y="4462"/>
                  </a:lnTo>
                  <a:lnTo>
                    <a:pt x="711" y="4479"/>
                  </a:lnTo>
                  <a:lnTo>
                    <a:pt x="714" y="4496"/>
                  </a:lnTo>
                  <a:lnTo>
                    <a:pt x="715" y="4515"/>
                  </a:lnTo>
                  <a:lnTo>
                    <a:pt x="719" y="4532"/>
                  </a:lnTo>
                  <a:lnTo>
                    <a:pt x="722" y="4542"/>
                  </a:lnTo>
                  <a:lnTo>
                    <a:pt x="725" y="4552"/>
                  </a:lnTo>
                  <a:lnTo>
                    <a:pt x="729" y="4562"/>
                  </a:lnTo>
                  <a:lnTo>
                    <a:pt x="734" y="4571"/>
                  </a:lnTo>
                  <a:lnTo>
                    <a:pt x="738" y="4576"/>
                  </a:lnTo>
                  <a:lnTo>
                    <a:pt x="743" y="4582"/>
                  </a:lnTo>
                  <a:lnTo>
                    <a:pt x="750" y="4584"/>
                  </a:lnTo>
                  <a:lnTo>
                    <a:pt x="757" y="4588"/>
                  </a:lnTo>
                  <a:lnTo>
                    <a:pt x="771" y="4594"/>
                  </a:lnTo>
                  <a:lnTo>
                    <a:pt x="786" y="4599"/>
                  </a:lnTo>
                  <a:lnTo>
                    <a:pt x="794" y="4602"/>
                  </a:lnTo>
                  <a:lnTo>
                    <a:pt x="801" y="4606"/>
                  </a:lnTo>
                  <a:lnTo>
                    <a:pt x="807" y="4610"/>
                  </a:lnTo>
                  <a:lnTo>
                    <a:pt x="813" y="4614"/>
                  </a:lnTo>
                  <a:lnTo>
                    <a:pt x="818" y="4619"/>
                  </a:lnTo>
                  <a:lnTo>
                    <a:pt x="822" y="4627"/>
                  </a:lnTo>
                  <a:lnTo>
                    <a:pt x="823" y="4635"/>
                  </a:lnTo>
                  <a:lnTo>
                    <a:pt x="825" y="4644"/>
                  </a:lnTo>
                  <a:lnTo>
                    <a:pt x="825" y="4672"/>
                  </a:lnTo>
                  <a:lnTo>
                    <a:pt x="825" y="4691"/>
                  </a:lnTo>
                  <a:lnTo>
                    <a:pt x="825" y="4702"/>
                  </a:lnTo>
                  <a:lnTo>
                    <a:pt x="825" y="4710"/>
                  </a:lnTo>
                  <a:lnTo>
                    <a:pt x="826" y="4726"/>
                  </a:lnTo>
                  <a:lnTo>
                    <a:pt x="827" y="4740"/>
                  </a:lnTo>
                  <a:lnTo>
                    <a:pt x="831" y="4754"/>
                  </a:lnTo>
                  <a:lnTo>
                    <a:pt x="835" y="4767"/>
                  </a:lnTo>
                  <a:lnTo>
                    <a:pt x="842" y="4779"/>
                  </a:lnTo>
                  <a:lnTo>
                    <a:pt x="849" y="4791"/>
                  </a:lnTo>
                  <a:lnTo>
                    <a:pt x="857" y="4803"/>
                  </a:lnTo>
                  <a:lnTo>
                    <a:pt x="866" y="4814"/>
                  </a:lnTo>
                  <a:lnTo>
                    <a:pt x="877" y="4823"/>
                  </a:lnTo>
                  <a:lnTo>
                    <a:pt x="889" y="4834"/>
                  </a:lnTo>
                  <a:lnTo>
                    <a:pt x="901" y="4843"/>
                  </a:lnTo>
                  <a:lnTo>
                    <a:pt x="914" y="4851"/>
                  </a:lnTo>
                  <a:lnTo>
                    <a:pt x="943" y="4868"/>
                  </a:lnTo>
                  <a:lnTo>
                    <a:pt x="975" y="4884"/>
                  </a:lnTo>
                  <a:lnTo>
                    <a:pt x="973" y="4902"/>
                  </a:lnTo>
                  <a:lnTo>
                    <a:pt x="969" y="4918"/>
                  </a:lnTo>
                  <a:lnTo>
                    <a:pt x="963" y="4934"/>
                  </a:lnTo>
                  <a:lnTo>
                    <a:pt x="958" y="4948"/>
                  </a:lnTo>
                  <a:lnTo>
                    <a:pt x="953" y="4964"/>
                  </a:lnTo>
                  <a:lnTo>
                    <a:pt x="949" y="4980"/>
                  </a:lnTo>
                  <a:lnTo>
                    <a:pt x="946" y="4998"/>
                  </a:lnTo>
                  <a:lnTo>
                    <a:pt x="945" y="5017"/>
                  </a:lnTo>
                  <a:lnTo>
                    <a:pt x="945" y="5059"/>
                  </a:lnTo>
                  <a:lnTo>
                    <a:pt x="945" y="5096"/>
                  </a:lnTo>
                  <a:lnTo>
                    <a:pt x="945" y="5129"/>
                  </a:lnTo>
                  <a:lnTo>
                    <a:pt x="945" y="5161"/>
                  </a:lnTo>
                  <a:lnTo>
                    <a:pt x="945" y="5192"/>
                  </a:lnTo>
                  <a:lnTo>
                    <a:pt x="945" y="5224"/>
                  </a:lnTo>
                  <a:lnTo>
                    <a:pt x="945" y="5260"/>
                  </a:lnTo>
                  <a:lnTo>
                    <a:pt x="945" y="5300"/>
                  </a:lnTo>
                  <a:lnTo>
                    <a:pt x="946" y="5316"/>
                  </a:lnTo>
                  <a:lnTo>
                    <a:pt x="946" y="5333"/>
                  </a:lnTo>
                  <a:lnTo>
                    <a:pt x="947" y="5341"/>
                  </a:lnTo>
                  <a:lnTo>
                    <a:pt x="949" y="5349"/>
                  </a:lnTo>
                  <a:lnTo>
                    <a:pt x="951" y="5357"/>
                  </a:lnTo>
                  <a:lnTo>
                    <a:pt x="954" y="5364"/>
                  </a:lnTo>
                  <a:lnTo>
                    <a:pt x="958" y="5371"/>
                  </a:lnTo>
                  <a:lnTo>
                    <a:pt x="963" y="5377"/>
                  </a:lnTo>
                  <a:lnTo>
                    <a:pt x="969" y="5383"/>
                  </a:lnTo>
                  <a:lnTo>
                    <a:pt x="975" y="5388"/>
                  </a:lnTo>
                  <a:lnTo>
                    <a:pt x="985" y="5391"/>
                  </a:lnTo>
                  <a:lnTo>
                    <a:pt x="994" y="5395"/>
                  </a:lnTo>
                  <a:lnTo>
                    <a:pt x="1005" y="5396"/>
                  </a:lnTo>
                  <a:lnTo>
                    <a:pt x="1018" y="5396"/>
                  </a:lnTo>
                  <a:lnTo>
                    <a:pt x="1029" y="5396"/>
                  </a:lnTo>
                  <a:lnTo>
                    <a:pt x="1041" y="5395"/>
                  </a:lnTo>
                  <a:lnTo>
                    <a:pt x="1051" y="5392"/>
                  </a:lnTo>
                  <a:lnTo>
                    <a:pt x="1061" y="5389"/>
                  </a:lnTo>
                  <a:lnTo>
                    <a:pt x="1071" y="5385"/>
                  </a:lnTo>
                  <a:lnTo>
                    <a:pt x="1081" y="5380"/>
                  </a:lnTo>
                  <a:lnTo>
                    <a:pt x="1089" y="5375"/>
                  </a:lnTo>
                  <a:lnTo>
                    <a:pt x="1098" y="5369"/>
                  </a:lnTo>
                  <a:lnTo>
                    <a:pt x="1114" y="5356"/>
                  </a:lnTo>
                  <a:lnTo>
                    <a:pt x="1130" y="5341"/>
                  </a:lnTo>
                  <a:lnTo>
                    <a:pt x="1145" y="5325"/>
                  </a:lnTo>
                  <a:lnTo>
                    <a:pt x="1159" y="5309"/>
                  </a:lnTo>
                  <a:lnTo>
                    <a:pt x="1172" y="5293"/>
                  </a:lnTo>
                  <a:lnTo>
                    <a:pt x="1187" y="5277"/>
                  </a:lnTo>
                  <a:lnTo>
                    <a:pt x="1200" y="5263"/>
                  </a:lnTo>
                  <a:lnTo>
                    <a:pt x="1215" y="5249"/>
                  </a:lnTo>
                  <a:lnTo>
                    <a:pt x="1231" y="5237"/>
                  </a:lnTo>
                  <a:lnTo>
                    <a:pt x="1247" y="5229"/>
                  </a:lnTo>
                  <a:lnTo>
                    <a:pt x="1255" y="5227"/>
                  </a:lnTo>
                  <a:lnTo>
                    <a:pt x="1264" y="5224"/>
                  </a:lnTo>
                  <a:lnTo>
                    <a:pt x="1272" y="5223"/>
                  </a:lnTo>
                  <a:lnTo>
                    <a:pt x="1282" y="5221"/>
                  </a:lnTo>
                  <a:lnTo>
                    <a:pt x="1288" y="5223"/>
                  </a:lnTo>
                  <a:lnTo>
                    <a:pt x="1292" y="5224"/>
                  </a:lnTo>
                  <a:lnTo>
                    <a:pt x="1298" y="5228"/>
                  </a:lnTo>
                  <a:lnTo>
                    <a:pt x="1303" y="5232"/>
                  </a:lnTo>
                  <a:lnTo>
                    <a:pt x="1312" y="5243"/>
                  </a:lnTo>
                  <a:lnTo>
                    <a:pt x="1322" y="5255"/>
                  </a:lnTo>
                  <a:lnTo>
                    <a:pt x="1332" y="5267"/>
                  </a:lnTo>
                  <a:lnTo>
                    <a:pt x="1344" y="5277"/>
                  </a:lnTo>
                  <a:lnTo>
                    <a:pt x="1352" y="5281"/>
                  </a:lnTo>
                  <a:lnTo>
                    <a:pt x="1360" y="5285"/>
                  </a:lnTo>
                  <a:lnTo>
                    <a:pt x="1368" y="5287"/>
                  </a:lnTo>
                  <a:lnTo>
                    <a:pt x="1379" y="5288"/>
                  </a:lnTo>
                  <a:lnTo>
                    <a:pt x="1382" y="5273"/>
                  </a:lnTo>
                  <a:lnTo>
                    <a:pt x="1386" y="5259"/>
                  </a:lnTo>
                  <a:lnTo>
                    <a:pt x="1391" y="5244"/>
                  </a:lnTo>
                  <a:lnTo>
                    <a:pt x="1398" y="5231"/>
                  </a:lnTo>
                  <a:lnTo>
                    <a:pt x="1414" y="5207"/>
                  </a:lnTo>
                  <a:lnTo>
                    <a:pt x="1431" y="5181"/>
                  </a:lnTo>
                  <a:lnTo>
                    <a:pt x="1450" y="5157"/>
                  </a:lnTo>
                  <a:lnTo>
                    <a:pt x="1467" y="5131"/>
                  </a:lnTo>
                  <a:lnTo>
                    <a:pt x="1475" y="5117"/>
                  </a:lnTo>
                  <a:lnTo>
                    <a:pt x="1482" y="5103"/>
                  </a:lnTo>
                  <a:lnTo>
                    <a:pt x="1488" y="5088"/>
                  </a:lnTo>
                  <a:lnTo>
                    <a:pt x="1494" y="5071"/>
                  </a:lnTo>
                  <a:lnTo>
                    <a:pt x="1500" y="5041"/>
                  </a:lnTo>
                  <a:lnTo>
                    <a:pt x="1506" y="5013"/>
                  </a:lnTo>
                  <a:lnTo>
                    <a:pt x="1508" y="4987"/>
                  </a:lnTo>
                  <a:lnTo>
                    <a:pt x="1512" y="4963"/>
                  </a:lnTo>
                  <a:lnTo>
                    <a:pt x="1515" y="4939"/>
                  </a:lnTo>
                  <a:lnTo>
                    <a:pt x="1518" y="4918"/>
                  </a:lnTo>
                  <a:lnTo>
                    <a:pt x="1522" y="4899"/>
                  </a:lnTo>
                  <a:lnTo>
                    <a:pt x="1527" y="4880"/>
                  </a:lnTo>
                  <a:lnTo>
                    <a:pt x="1530" y="4872"/>
                  </a:lnTo>
                  <a:lnTo>
                    <a:pt x="1534" y="4866"/>
                  </a:lnTo>
                  <a:lnTo>
                    <a:pt x="1538" y="4858"/>
                  </a:lnTo>
                  <a:lnTo>
                    <a:pt x="1543" y="4851"/>
                  </a:lnTo>
                  <a:lnTo>
                    <a:pt x="1548" y="4846"/>
                  </a:lnTo>
                  <a:lnTo>
                    <a:pt x="1555" y="4840"/>
                  </a:lnTo>
                  <a:lnTo>
                    <a:pt x="1562" y="4835"/>
                  </a:lnTo>
                  <a:lnTo>
                    <a:pt x="1570" y="4830"/>
                  </a:lnTo>
                  <a:lnTo>
                    <a:pt x="1579" y="4826"/>
                  </a:lnTo>
                  <a:lnTo>
                    <a:pt x="1590" y="4823"/>
                  </a:lnTo>
                  <a:lnTo>
                    <a:pt x="1600" y="4819"/>
                  </a:lnTo>
                  <a:lnTo>
                    <a:pt x="1612" y="4816"/>
                  </a:lnTo>
                  <a:lnTo>
                    <a:pt x="1640" y="4814"/>
                  </a:lnTo>
                  <a:lnTo>
                    <a:pt x="1674" y="4812"/>
                  </a:lnTo>
                  <a:lnTo>
                    <a:pt x="1686" y="4812"/>
                  </a:lnTo>
                  <a:lnTo>
                    <a:pt x="1696" y="4814"/>
                  </a:lnTo>
                  <a:lnTo>
                    <a:pt x="1707" y="4816"/>
                  </a:lnTo>
                  <a:lnTo>
                    <a:pt x="1716" y="4819"/>
                  </a:lnTo>
                  <a:lnTo>
                    <a:pt x="1724" y="4823"/>
                  </a:lnTo>
                  <a:lnTo>
                    <a:pt x="1732" y="4827"/>
                  </a:lnTo>
                  <a:lnTo>
                    <a:pt x="1740" y="4832"/>
                  </a:lnTo>
                  <a:lnTo>
                    <a:pt x="1747" y="4838"/>
                  </a:lnTo>
                  <a:lnTo>
                    <a:pt x="1759" y="4850"/>
                  </a:lnTo>
                  <a:lnTo>
                    <a:pt x="1768" y="4864"/>
                  </a:lnTo>
                  <a:lnTo>
                    <a:pt x="1778" y="4879"/>
                  </a:lnTo>
                  <a:lnTo>
                    <a:pt x="1786" y="4894"/>
                  </a:lnTo>
                  <a:lnTo>
                    <a:pt x="1794" y="4908"/>
                  </a:lnTo>
                  <a:lnTo>
                    <a:pt x="1803" y="4923"/>
                  </a:lnTo>
                  <a:lnTo>
                    <a:pt x="1812" y="4938"/>
                  </a:lnTo>
                  <a:lnTo>
                    <a:pt x="1822" y="4950"/>
                  </a:lnTo>
                  <a:lnTo>
                    <a:pt x="1828" y="4955"/>
                  </a:lnTo>
                  <a:lnTo>
                    <a:pt x="1834" y="4960"/>
                  </a:lnTo>
                  <a:lnTo>
                    <a:pt x="1840" y="4964"/>
                  </a:lnTo>
                  <a:lnTo>
                    <a:pt x="1848" y="4968"/>
                  </a:lnTo>
                  <a:lnTo>
                    <a:pt x="1856" y="4971"/>
                  </a:lnTo>
                  <a:lnTo>
                    <a:pt x="1864" y="4974"/>
                  </a:lnTo>
                  <a:lnTo>
                    <a:pt x="1875" y="4975"/>
                  </a:lnTo>
                  <a:lnTo>
                    <a:pt x="1884" y="4975"/>
                  </a:lnTo>
                  <a:lnTo>
                    <a:pt x="1899" y="4974"/>
                  </a:lnTo>
                  <a:lnTo>
                    <a:pt x="1910" y="4972"/>
                  </a:lnTo>
                  <a:lnTo>
                    <a:pt x="1919" y="4967"/>
                  </a:lnTo>
                  <a:lnTo>
                    <a:pt x="1925" y="4962"/>
                  </a:lnTo>
                  <a:lnTo>
                    <a:pt x="1929" y="4954"/>
                  </a:lnTo>
                  <a:lnTo>
                    <a:pt x="1933" y="4944"/>
                  </a:lnTo>
                  <a:lnTo>
                    <a:pt x="1936" y="4934"/>
                  </a:lnTo>
                  <a:lnTo>
                    <a:pt x="1939" y="4920"/>
                  </a:lnTo>
                  <a:lnTo>
                    <a:pt x="1999" y="4920"/>
                  </a:lnTo>
                  <a:lnTo>
                    <a:pt x="2007" y="4927"/>
                  </a:lnTo>
                  <a:lnTo>
                    <a:pt x="2012" y="4932"/>
                  </a:lnTo>
                  <a:lnTo>
                    <a:pt x="2017" y="4939"/>
                  </a:lnTo>
                  <a:lnTo>
                    <a:pt x="2023" y="4944"/>
                  </a:lnTo>
                  <a:lnTo>
                    <a:pt x="2029" y="4958"/>
                  </a:lnTo>
                  <a:lnTo>
                    <a:pt x="2035" y="4972"/>
                  </a:lnTo>
                  <a:lnTo>
                    <a:pt x="2043" y="5004"/>
                  </a:lnTo>
                  <a:lnTo>
                    <a:pt x="2053" y="5041"/>
                  </a:lnTo>
                  <a:lnTo>
                    <a:pt x="2057" y="5049"/>
                  </a:lnTo>
                  <a:lnTo>
                    <a:pt x="2063" y="5056"/>
                  </a:lnTo>
                  <a:lnTo>
                    <a:pt x="2069" y="5064"/>
                  </a:lnTo>
                  <a:lnTo>
                    <a:pt x="2076" y="5072"/>
                  </a:lnTo>
                  <a:lnTo>
                    <a:pt x="2093" y="5085"/>
                  </a:lnTo>
                  <a:lnTo>
                    <a:pt x="2112" y="5100"/>
                  </a:lnTo>
                  <a:lnTo>
                    <a:pt x="2131" y="5113"/>
                  </a:lnTo>
                  <a:lnTo>
                    <a:pt x="2149" y="5125"/>
                  </a:lnTo>
                  <a:lnTo>
                    <a:pt x="2167" y="5137"/>
                  </a:lnTo>
                  <a:lnTo>
                    <a:pt x="2180" y="5149"/>
                  </a:lnTo>
                  <a:lnTo>
                    <a:pt x="2188" y="5157"/>
                  </a:lnTo>
                  <a:lnTo>
                    <a:pt x="2196" y="5167"/>
                  </a:lnTo>
                  <a:lnTo>
                    <a:pt x="2204" y="5176"/>
                  </a:lnTo>
                  <a:lnTo>
                    <a:pt x="2211" y="5185"/>
                  </a:lnTo>
                  <a:lnTo>
                    <a:pt x="2224" y="5205"/>
                  </a:lnTo>
                  <a:lnTo>
                    <a:pt x="2236" y="5228"/>
                  </a:lnTo>
                  <a:lnTo>
                    <a:pt x="2259" y="5272"/>
                  </a:lnTo>
                  <a:lnTo>
                    <a:pt x="2280" y="5316"/>
                  </a:lnTo>
                  <a:lnTo>
                    <a:pt x="2293" y="5337"/>
                  </a:lnTo>
                  <a:lnTo>
                    <a:pt x="2307" y="5357"/>
                  </a:lnTo>
                  <a:lnTo>
                    <a:pt x="2315" y="5367"/>
                  </a:lnTo>
                  <a:lnTo>
                    <a:pt x="2323" y="5375"/>
                  </a:lnTo>
                  <a:lnTo>
                    <a:pt x="2331" y="5383"/>
                  </a:lnTo>
                  <a:lnTo>
                    <a:pt x="2340" y="5391"/>
                  </a:lnTo>
                  <a:lnTo>
                    <a:pt x="2351" y="5397"/>
                  </a:lnTo>
                  <a:lnTo>
                    <a:pt x="2361" y="5403"/>
                  </a:lnTo>
                  <a:lnTo>
                    <a:pt x="2373" y="5408"/>
                  </a:lnTo>
                  <a:lnTo>
                    <a:pt x="2385" y="5412"/>
                  </a:lnTo>
                  <a:lnTo>
                    <a:pt x="2399" y="5416"/>
                  </a:lnTo>
                  <a:lnTo>
                    <a:pt x="2413" y="5419"/>
                  </a:lnTo>
                  <a:lnTo>
                    <a:pt x="2428" y="5420"/>
                  </a:lnTo>
                  <a:lnTo>
                    <a:pt x="2444" y="5420"/>
                  </a:lnTo>
                  <a:lnTo>
                    <a:pt x="2455" y="5407"/>
                  </a:lnTo>
                  <a:lnTo>
                    <a:pt x="2465" y="5393"/>
                  </a:lnTo>
                  <a:lnTo>
                    <a:pt x="2477" y="5380"/>
                  </a:lnTo>
                  <a:lnTo>
                    <a:pt x="2492" y="5368"/>
                  </a:lnTo>
                  <a:lnTo>
                    <a:pt x="2500" y="5363"/>
                  </a:lnTo>
                  <a:lnTo>
                    <a:pt x="2508" y="5357"/>
                  </a:lnTo>
                  <a:lnTo>
                    <a:pt x="2517" y="5353"/>
                  </a:lnTo>
                  <a:lnTo>
                    <a:pt x="2527" y="5349"/>
                  </a:lnTo>
                  <a:lnTo>
                    <a:pt x="2537" y="5347"/>
                  </a:lnTo>
                  <a:lnTo>
                    <a:pt x="2548" y="5344"/>
                  </a:lnTo>
                  <a:lnTo>
                    <a:pt x="2559" y="5343"/>
                  </a:lnTo>
                  <a:lnTo>
                    <a:pt x="2571" y="5343"/>
                  </a:lnTo>
                  <a:lnTo>
                    <a:pt x="2615" y="5343"/>
                  </a:lnTo>
                  <a:lnTo>
                    <a:pt x="2649" y="5343"/>
                  </a:lnTo>
                  <a:lnTo>
                    <a:pt x="2676" y="5343"/>
                  </a:lnTo>
                  <a:lnTo>
                    <a:pt x="2700" y="5343"/>
                  </a:lnTo>
                  <a:lnTo>
                    <a:pt x="2721" y="5343"/>
                  </a:lnTo>
                  <a:lnTo>
                    <a:pt x="2745" y="5343"/>
                  </a:lnTo>
                  <a:lnTo>
                    <a:pt x="2772" y="5343"/>
                  </a:lnTo>
                  <a:lnTo>
                    <a:pt x="2806" y="5343"/>
                  </a:lnTo>
                  <a:lnTo>
                    <a:pt x="2821" y="5341"/>
                  </a:lnTo>
                  <a:lnTo>
                    <a:pt x="2837" y="5337"/>
                  </a:lnTo>
                  <a:lnTo>
                    <a:pt x="2852" y="5333"/>
                  </a:lnTo>
                  <a:lnTo>
                    <a:pt x="2868" y="5327"/>
                  </a:lnTo>
                  <a:lnTo>
                    <a:pt x="2884" y="5321"/>
                  </a:lnTo>
                  <a:lnTo>
                    <a:pt x="2901" y="5317"/>
                  </a:lnTo>
                  <a:lnTo>
                    <a:pt x="2918" y="5313"/>
                  </a:lnTo>
                  <a:lnTo>
                    <a:pt x="2938" y="5312"/>
                  </a:lnTo>
                  <a:lnTo>
                    <a:pt x="2949" y="5313"/>
                  </a:lnTo>
                  <a:lnTo>
                    <a:pt x="2960" y="5315"/>
                  </a:lnTo>
                  <a:lnTo>
                    <a:pt x="2968" y="5319"/>
                  </a:lnTo>
                  <a:lnTo>
                    <a:pt x="2977" y="5323"/>
                  </a:lnTo>
                  <a:lnTo>
                    <a:pt x="2993" y="5333"/>
                  </a:lnTo>
                  <a:lnTo>
                    <a:pt x="3009" y="5345"/>
                  </a:lnTo>
                  <a:lnTo>
                    <a:pt x="3025" y="5357"/>
                  </a:lnTo>
                  <a:lnTo>
                    <a:pt x="3044" y="5368"/>
                  </a:lnTo>
                  <a:lnTo>
                    <a:pt x="3053" y="5372"/>
                  </a:lnTo>
                  <a:lnTo>
                    <a:pt x="3064" y="5376"/>
                  </a:lnTo>
                  <a:lnTo>
                    <a:pt x="3076" y="5377"/>
                  </a:lnTo>
                  <a:lnTo>
                    <a:pt x="3089" y="5379"/>
                  </a:lnTo>
                  <a:lnTo>
                    <a:pt x="3104" y="5377"/>
                  </a:lnTo>
                  <a:lnTo>
                    <a:pt x="3117" y="5376"/>
                  </a:lnTo>
                  <a:lnTo>
                    <a:pt x="3129" y="5373"/>
                  </a:lnTo>
                  <a:lnTo>
                    <a:pt x="3142" y="5369"/>
                  </a:lnTo>
                  <a:lnTo>
                    <a:pt x="3166" y="5361"/>
                  </a:lnTo>
                  <a:lnTo>
                    <a:pt x="3190" y="5351"/>
                  </a:lnTo>
                  <a:lnTo>
                    <a:pt x="3214" y="5341"/>
                  </a:lnTo>
                  <a:lnTo>
                    <a:pt x="3240" y="5332"/>
                  </a:lnTo>
                  <a:lnTo>
                    <a:pt x="3253" y="5329"/>
                  </a:lnTo>
                  <a:lnTo>
                    <a:pt x="3268" y="5327"/>
                  </a:lnTo>
                  <a:lnTo>
                    <a:pt x="3284" y="5325"/>
                  </a:lnTo>
                  <a:lnTo>
                    <a:pt x="3300" y="5324"/>
                  </a:lnTo>
                  <a:lnTo>
                    <a:pt x="3314" y="5324"/>
                  </a:lnTo>
                  <a:lnTo>
                    <a:pt x="3329" y="5321"/>
                  </a:lnTo>
                  <a:lnTo>
                    <a:pt x="3342" y="5317"/>
                  </a:lnTo>
                  <a:lnTo>
                    <a:pt x="3356" y="5313"/>
                  </a:lnTo>
                  <a:lnTo>
                    <a:pt x="3368" y="5308"/>
                  </a:lnTo>
                  <a:lnTo>
                    <a:pt x="3378" y="5301"/>
                  </a:lnTo>
                  <a:lnTo>
                    <a:pt x="3390" y="5293"/>
                  </a:lnTo>
                  <a:lnTo>
                    <a:pt x="3400" y="5285"/>
                  </a:lnTo>
                  <a:lnTo>
                    <a:pt x="3436" y="5251"/>
                  </a:lnTo>
                  <a:lnTo>
                    <a:pt x="3469" y="5216"/>
                  </a:lnTo>
                  <a:lnTo>
                    <a:pt x="3474" y="5211"/>
                  </a:lnTo>
                  <a:lnTo>
                    <a:pt x="3481" y="5207"/>
                  </a:lnTo>
                  <a:lnTo>
                    <a:pt x="3489" y="5203"/>
                  </a:lnTo>
                  <a:lnTo>
                    <a:pt x="3497" y="5200"/>
                  </a:lnTo>
                  <a:lnTo>
                    <a:pt x="3515" y="5195"/>
                  </a:lnTo>
                  <a:lnTo>
                    <a:pt x="3535" y="5192"/>
                  </a:lnTo>
                  <a:lnTo>
                    <a:pt x="3555" y="5188"/>
                  </a:lnTo>
                  <a:lnTo>
                    <a:pt x="3574" y="5184"/>
                  </a:lnTo>
                  <a:lnTo>
                    <a:pt x="3583" y="5180"/>
                  </a:lnTo>
                  <a:lnTo>
                    <a:pt x="3591" y="5177"/>
                  </a:lnTo>
                  <a:lnTo>
                    <a:pt x="3599" y="5173"/>
                  </a:lnTo>
                  <a:lnTo>
                    <a:pt x="3606" y="5168"/>
                  </a:lnTo>
                  <a:lnTo>
                    <a:pt x="3625" y="5155"/>
                  </a:lnTo>
                  <a:lnTo>
                    <a:pt x="3641" y="5141"/>
                  </a:lnTo>
                  <a:lnTo>
                    <a:pt x="3655" y="5128"/>
                  </a:lnTo>
                  <a:lnTo>
                    <a:pt x="3670" y="5113"/>
                  </a:lnTo>
                  <a:lnTo>
                    <a:pt x="3694" y="5085"/>
                  </a:lnTo>
                  <a:lnTo>
                    <a:pt x="3717" y="5056"/>
                  </a:lnTo>
                  <a:lnTo>
                    <a:pt x="3727" y="5043"/>
                  </a:lnTo>
                  <a:lnTo>
                    <a:pt x="3739" y="5028"/>
                  </a:lnTo>
                  <a:lnTo>
                    <a:pt x="3753" y="5016"/>
                  </a:lnTo>
                  <a:lnTo>
                    <a:pt x="3766" y="5003"/>
                  </a:lnTo>
                  <a:lnTo>
                    <a:pt x="3781" y="4992"/>
                  </a:lnTo>
                  <a:lnTo>
                    <a:pt x="3797" y="4982"/>
                  </a:lnTo>
                  <a:lnTo>
                    <a:pt x="3815" y="4971"/>
                  </a:lnTo>
                  <a:lnTo>
                    <a:pt x="3835" y="4963"/>
                  </a:lnTo>
                  <a:lnTo>
                    <a:pt x="3831" y="4930"/>
                  </a:lnTo>
                  <a:lnTo>
                    <a:pt x="3827" y="4896"/>
                  </a:lnTo>
                  <a:lnTo>
                    <a:pt x="3825" y="4864"/>
                  </a:lnTo>
                  <a:lnTo>
                    <a:pt x="3822" y="4834"/>
                  </a:lnTo>
                  <a:lnTo>
                    <a:pt x="3819" y="4803"/>
                  </a:lnTo>
                  <a:lnTo>
                    <a:pt x="3818" y="4775"/>
                  </a:lnTo>
                  <a:lnTo>
                    <a:pt x="3818" y="4748"/>
                  </a:lnTo>
                  <a:lnTo>
                    <a:pt x="3818" y="4722"/>
                  </a:lnTo>
                  <a:lnTo>
                    <a:pt x="3817" y="4715"/>
                  </a:lnTo>
                  <a:lnTo>
                    <a:pt x="3815" y="4707"/>
                  </a:lnTo>
                  <a:lnTo>
                    <a:pt x="3814" y="4702"/>
                  </a:lnTo>
                  <a:lnTo>
                    <a:pt x="3811" y="4695"/>
                  </a:lnTo>
                  <a:lnTo>
                    <a:pt x="3807" y="4690"/>
                  </a:lnTo>
                  <a:lnTo>
                    <a:pt x="3805" y="4686"/>
                  </a:lnTo>
                  <a:lnTo>
                    <a:pt x="3799" y="4682"/>
                  </a:lnTo>
                  <a:lnTo>
                    <a:pt x="3795" y="4678"/>
                  </a:lnTo>
                  <a:lnTo>
                    <a:pt x="3783" y="4671"/>
                  </a:lnTo>
                  <a:lnTo>
                    <a:pt x="3771" y="4666"/>
                  </a:lnTo>
                  <a:lnTo>
                    <a:pt x="3758" y="4660"/>
                  </a:lnTo>
                  <a:lnTo>
                    <a:pt x="3745" y="4656"/>
                  </a:lnTo>
                  <a:lnTo>
                    <a:pt x="3718" y="4650"/>
                  </a:lnTo>
                  <a:lnTo>
                    <a:pt x="3695" y="4642"/>
                  </a:lnTo>
                  <a:lnTo>
                    <a:pt x="3686" y="4636"/>
                  </a:lnTo>
                  <a:lnTo>
                    <a:pt x="3679" y="4631"/>
                  </a:lnTo>
                  <a:lnTo>
                    <a:pt x="3677" y="4627"/>
                  </a:lnTo>
                  <a:lnTo>
                    <a:pt x="3674" y="4623"/>
                  </a:lnTo>
                  <a:lnTo>
                    <a:pt x="3673" y="4619"/>
                  </a:lnTo>
                  <a:lnTo>
                    <a:pt x="3673" y="4614"/>
                  </a:lnTo>
                  <a:lnTo>
                    <a:pt x="3674" y="4606"/>
                  </a:lnTo>
                  <a:lnTo>
                    <a:pt x="3675" y="4598"/>
                  </a:lnTo>
                  <a:lnTo>
                    <a:pt x="3679" y="4591"/>
                  </a:lnTo>
                  <a:lnTo>
                    <a:pt x="3683" y="4584"/>
                  </a:lnTo>
                  <a:lnTo>
                    <a:pt x="3693" y="4572"/>
                  </a:lnTo>
                  <a:lnTo>
                    <a:pt x="3703" y="4559"/>
                  </a:lnTo>
                  <a:lnTo>
                    <a:pt x="3703" y="4470"/>
                  </a:lnTo>
                  <a:lnTo>
                    <a:pt x="3658" y="4462"/>
                  </a:lnTo>
                  <a:lnTo>
                    <a:pt x="3626" y="4455"/>
                  </a:lnTo>
                  <a:lnTo>
                    <a:pt x="3613" y="4450"/>
                  </a:lnTo>
                  <a:lnTo>
                    <a:pt x="3601" y="4442"/>
                  </a:lnTo>
                  <a:lnTo>
                    <a:pt x="3589" y="4431"/>
                  </a:lnTo>
                  <a:lnTo>
                    <a:pt x="3577" y="4415"/>
                  </a:lnTo>
                  <a:lnTo>
                    <a:pt x="3594" y="4402"/>
                  </a:lnTo>
                  <a:lnTo>
                    <a:pt x="3614" y="4386"/>
                  </a:lnTo>
                  <a:lnTo>
                    <a:pt x="3622" y="4377"/>
                  </a:lnTo>
                  <a:lnTo>
                    <a:pt x="3630" y="4367"/>
                  </a:lnTo>
                  <a:lnTo>
                    <a:pt x="3633" y="4362"/>
                  </a:lnTo>
                  <a:lnTo>
                    <a:pt x="3635" y="4355"/>
                  </a:lnTo>
                  <a:lnTo>
                    <a:pt x="3637" y="4350"/>
                  </a:lnTo>
                  <a:lnTo>
                    <a:pt x="3637" y="4343"/>
                  </a:lnTo>
                  <a:lnTo>
                    <a:pt x="3635" y="4321"/>
                  </a:lnTo>
                  <a:lnTo>
                    <a:pt x="3631" y="4299"/>
                  </a:lnTo>
                  <a:lnTo>
                    <a:pt x="3627" y="4278"/>
                  </a:lnTo>
                  <a:lnTo>
                    <a:pt x="3622" y="4258"/>
                  </a:lnTo>
                  <a:lnTo>
                    <a:pt x="3617" y="4237"/>
                  </a:lnTo>
                  <a:lnTo>
                    <a:pt x="3611" y="4215"/>
                  </a:lnTo>
                  <a:lnTo>
                    <a:pt x="3607" y="4193"/>
                  </a:lnTo>
                  <a:lnTo>
                    <a:pt x="3606" y="4169"/>
                  </a:lnTo>
                  <a:lnTo>
                    <a:pt x="3607" y="4149"/>
                  </a:lnTo>
                  <a:lnTo>
                    <a:pt x="3609" y="4131"/>
                  </a:lnTo>
                  <a:lnTo>
                    <a:pt x="3611" y="4115"/>
                  </a:lnTo>
                  <a:lnTo>
                    <a:pt x="3615" y="4101"/>
                  </a:lnTo>
                  <a:lnTo>
                    <a:pt x="3619" y="4087"/>
                  </a:lnTo>
                  <a:lnTo>
                    <a:pt x="3625" y="4075"/>
                  </a:lnTo>
                  <a:lnTo>
                    <a:pt x="3631" y="4063"/>
                  </a:lnTo>
                  <a:lnTo>
                    <a:pt x="3638" y="4054"/>
                  </a:lnTo>
                  <a:lnTo>
                    <a:pt x="3645" y="4045"/>
                  </a:lnTo>
                  <a:lnTo>
                    <a:pt x="3653" y="4037"/>
                  </a:lnTo>
                  <a:lnTo>
                    <a:pt x="3661" y="4030"/>
                  </a:lnTo>
                  <a:lnTo>
                    <a:pt x="3670" y="4023"/>
                  </a:lnTo>
                  <a:lnTo>
                    <a:pt x="3687" y="4011"/>
                  </a:lnTo>
                  <a:lnTo>
                    <a:pt x="3706" y="4001"/>
                  </a:lnTo>
                  <a:lnTo>
                    <a:pt x="3725" y="3991"/>
                  </a:lnTo>
                  <a:lnTo>
                    <a:pt x="3742" y="3981"/>
                  </a:lnTo>
                  <a:lnTo>
                    <a:pt x="3751" y="3975"/>
                  </a:lnTo>
                  <a:lnTo>
                    <a:pt x="3759" y="3969"/>
                  </a:lnTo>
                  <a:lnTo>
                    <a:pt x="3767" y="3962"/>
                  </a:lnTo>
                  <a:lnTo>
                    <a:pt x="3774" y="3955"/>
                  </a:lnTo>
                  <a:lnTo>
                    <a:pt x="3781" y="3947"/>
                  </a:lnTo>
                  <a:lnTo>
                    <a:pt x="3787" y="3938"/>
                  </a:lnTo>
                  <a:lnTo>
                    <a:pt x="3793" y="3929"/>
                  </a:lnTo>
                  <a:lnTo>
                    <a:pt x="3797" y="3917"/>
                  </a:lnTo>
                  <a:lnTo>
                    <a:pt x="3801" y="3905"/>
                  </a:lnTo>
                  <a:lnTo>
                    <a:pt x="3803" y="3891"/>
                  </a:lnTo>
                  <a:lnTo>
                    <a:pt x="3805" y="3877"/>
                  </a:lnTo>
                  <a:lnTo>
                    <a:pt x="3806" y="3861"/>
                  </a:lnTo>
                  <a:lnTo>
                    <a:pt x="3806" y="3850"/>
                  </a:lnTo>
                  <a:lnTo>
                    <a:pt x="3809" y="3841"/>
                  </a:lnTo>
                  <a:lnTo>
                    <a:pt x="3811" y="3833"/>
                  </a:lnTo>
                  <a:lnTo>
                    <a:pt x="3817" y="3828"/>
                  </a:lnTo>
                  <a:lnTo>
                    <a:pt x="3822" y="3824"/>
                  </a:lnTo>
                  <a:lnTo>
                    <a:pt x="3829" y="3820"/>
                  </a:lnTo>
                  <a:lnTo>
                    <a:pt x="3835" y="3817"/>
                  </a:lnTo>
                  <a:lnTo>
                    <a:pt x="3843" y="3816"/>
                  </a:lnTo>
                  <a:lnTo>
                    <a:pt x="3861" y="3814"/>
                  </a:lnTo>
                  <a:lnTo>
                    <a:pt x="3879" y="3814"/>
                  </a:lnTo>
                  <a:lnTo>
                    <a:pt x="3889" y="3813"/>
                  </a:lnTo>
                  <a:lnTo>
                    <a:pt x="3897" y="3812"/>
                  </a:lnTo>
                  <a:lnTo>
                    <a:pt x="3906" y="3810"/>
                  </a:lnTo>
                  <a:lnTo>
                    <a:pt x="3914" y="3808"/>
                  </a:lnTo>
                  <a:lnTo>
                    <a:pt x="3925" y="3802"/>
                  </a:lnTo>
                  <a:lnTo>
                    <a:pt x="3935" y="3796"/>
                  </a:lnTo>
                  <a:lnTo>
                    <a:pt x="3943" y="3789"/>
                  </a:lnTo>
                  <a:lnTo>
                    <a:pt x="3950" y="3782"/>
                  </a:lnTo>
                  <a:lnTo>
                    <a:pt x="3955" y="3773"/>
                  </a:lnTo>
                  <a:lnTo>
                    <a:pt x="3961" y="3765"/>
                  </a:lnTo>
                  <a:lnTo>
                    <a:pt x="3963" y="3756"/>
                  </a:lnTo>
                  <a:lnTo>
                    <a:pt x="3966" y="3745"/>
                  </a:lnTo>
                  <a:lnTo>
                    <a:pt x="3969" y="3724"/>
                  </a:lnTo>
                  <a:lnTo>
                    <a:pt x="3969" y="3702"/>
                  </a:lnTo>
                  <a:lnTo>
                    <a:pt x="3969" y="3680"/>
                  </a:lnTo>
                  <a:lnTo>
                    <a:pt x="3969" y="3657"/>
                  </a:lnTo>
                  <a:lnTo>
                    <a:pt x="3969" y="3652"/>
                  </a:lnTo>
                  <a:lnTo>
                    <a:pt x="3970" y="3646"/>
                  </a:lnTo>
                  <a:lnTo>
                    <a:pt x="3971" y="3642"/>
                  </a:lnTo>
                  <a:lnTo>
                    <a:pt x="3974" y="3638"/>
                  </a:lnTo>
                  <a:lnTo>
                    <a:pt x="3982" y="3633"/>
                  </a:lnTo>
                  <a:lnTo>
                    <a:pt x="3989" y="3628"/>
                  </a:lnTo>
                  <a:lnTo>
                    <a:pt x="3997" y="3622"/>
                  </a:lnTo>
                  <a:lnTo>
                    <a:pt x="4003" y="3617"/>
                  </a:lnTo>
                  <a:lnTo>
                    <a:pt x="4006" y="3613"/>
                  </a:lnTo>
                  <a:lnTo>
                    <a:pt x="4009" y="3610"/>
                  </a:lnTo>
                  <a:lnTo>
                    <a:pt x="4010" y="3606"/>
                  </a:lnTo>
                  <a:lnTo>
                    <a:pt x="4010" y="3602"/>
                  </a:lnTo>
                  <a:lnTo>
                    <a:pt x="4010" y="3589"/>
                  </a:lnTo>
                  <a:lnTo>
                    <a:pt x="4009" y="3577"/>
                  </a:lnTo>
                  <a:lnTo>
                    <a:pt x="4006" y="3565"/>
                  </a:lnTo>
                  <a:lnTo>
                    <a:pt x="4002" y="3553"/>
                  </a:lnTo>
                  <a:lnTo>
                    <a:pt x="3998" y="3542"/>
                  </a:lnTo>
                  <a:lnTo>
                    <a:pt x="3993" y="3533"/>
                  </a:lnTo>
                  <a:lnTo>
                    <a:pt x="3986" y="3522"/>
                  </a:lnTo>
                  <a:lnTo>
                    <a:pt x="3981" y="3514"/>
                  </a:lnTo>
                  <a:lnTo>
                    <a:pt x="3966" y="3496"/>
                  </a:lnTo>
                  <a:lnTo>
                    <a:pt x="3949" y="3480"/>
                  </a:lnTo>
                  <a:lnTo>
                    <a:pt x="3931" y="3465"/>
                  </a:lnTo>
                  <a:lnTo>
                    <a:pt x="3914" y="3449"/>
                  </a:lnTo>
                  <a:lnTo>
                    <a:pt x="3895" y="3434"/>
                  </a:lnTo>
                  <a:lnTo>
                    <a:pt x="3878" y="3420"/>
                  </a:lnTo>
                  <a:lnTo>
                    <a:pt x="3862" y="3404"/>
                  </a:lnTo>
                  <a:lnTo>
                    <a:pt x="3847" y="3386"/>
                  </a:lnTo>
                  <a:lnTo>
                    <a:pt x="3841" y="3377"/>
                  </a:lnTo>
                  <a:lnTo>
                    <a:pt x="3835" y="3368"/>
                  </a:lnTo>
                  <a:lnTo>
                    <a:pt x="3830" y="3358"/>
                  </a:lnTo>
                  <a:lnTo>
                    <a:pt x="3826" y="3348"/>
                  </a:lnTo>
                  <a:lnTo>
                    <a:pt x="3822" y="3337"/>
                  </a:lnTo>
                  <a:lnTo>
                    <a:pt x="3819" y="3326"/>
                  </a:lnTo>
                  <a:lnTo>
                    <a:pt x="3818" y="3314"/>
                  </a:lnTo>
                  <a:lnTo>
                    <a:pt x="3818" y="3301"/>
                  </a:lnTo>
                  <a:lnTo>
                    <a:pt x="3818" y="3289"/>
                  </a:lnTo>
                  <a:lnTo>
                    <a:pt x="3819" y="3278"/>
                  </a:lnTo>
                  <a:lnTo>
                    <a:pt x="3821" y="3273"/>
                  </a:lnTo>
                  <a:lnTo>
                    <a:pt x="3819" y="3268"/>
                  </a:lnTo>
                  <a:lnTo>
                    <a:pt x="3819" y="3264"/>
                  </a:lnTo>
                  <a:lnTo>
                    <a:pt x="3818" y="3258"/>
                  </a:lnTo>
                  <a:lnTo>
                    <a:pt x="3831" y="3225"/>
                  </a:lnTo>
                  <a:lnTo>
                    <a:pt x="3845" y="3195"/>
                  </a:lnTo>
                  <a:lnTo>
                    <a:pt x="3851" y="3180"/>
                  </a:lnTo>
                  <a:lnTo>
                    <a:pt x="3855" y="3164"/>
                  </a:lnTo>
                  <a:lnTo>
                    <a:pt x="3858" y="3145"/>
                  </a:lnTo>
                  <a:lnTo>
                    <a:pt x="3859" y="3127"/>
                  </a:lnTo>
                  <a:lnTo>
                    <a:pt x="3859" y="3112"/>
                  </a:lnTo>
                  <a:lnTo>
                    <a:pt x="3857" y="3097"/>
                  </a:lnTo>
                  <a:lnTo>
                    <a:pt x="3853" y="3083"/>
                  </a:lnTo>
                  <a:lnTo>
                    <a:pt x="3849" y="3067"/>
                  </a:lnTo>
                  <a:lnTo>
                    <a:pt x="3837" y="3033"/>
                  </a:lnTo>
                  <a:lnTo>
                    <a:pt x="3823" y="3000"/>
                  </a:lnTo>
                  <a:lnTo>
                    <a:pt x="3810" y="2968"/>
                  </a:lnTo>
                  <a:lnTo>
                    <a:pt x="3798" y="2939"/>
                  </a:lnTo>
                  <a:lnTo>
                    <a:pt x="3794" y="2925"/>
                  </a:lnTo>
                  <a:lnTo>
                    <a:pt x="3790" y="2913"/>
                  </a:lnTo>
                  <a:lnTo>
                    <a:pt x="3789" y="2901"/>
                  </a:lnTo>
                  <a:lnTo>
                    <a:pt x="3787" y="2892"/>
                  </a:lnTo>
                  <a:lnTo>
                    <a:pt x="3787" y="2884"/>
                  </a:lnTo>
                  <a:lnTo>
                    <a:pt x="3790" y="2877"/>
                  </a:lnTo>
                  <a:lnTo>
                    <a:pt x="3791" y="2871"/>
                  </a:lnTo>
                  <a:lnTo>
                    <a:pt x="3795" y="2865"/>
                  </a:lnTo>
                  <a:lnTo>
                    <a:pt x="3799" y="2860"/>
                  </a:lnTo>
                  <a:lnTo>
                    <a:pt x="3805" y="2856"/>
                  </a:lnTo>
                  <a:lnTo>
                    <a:pt x="3810" y="2852"/>
                  </a:lnTo>
                  <a:lnTo>
                    <a:pt x="3815" y="2849"/>
                  </a:lnTo>
                  <a:lnTo>
                    <a:pt x="3829" y="2844"/>
                  </a:lnTo>
                  <a:lnTo>
                    <a:pt x="3843" y="2840"/>
                  </a:lnTo>
                  <a:lnTo>
                    <a:pt x="3858" y="2839"/>
                  </a:lnTo>
                  <a:lnTo>
                    <a:pt x="3871" y="2837"/>
                  </a:lnTo>
                  <a:lnTo>
                    <a:pt x="3899" y="2837"/>
                  </a:lnTo>
                  <a:lnTo>
                    <a:pt x="3921" y="2837"/>
                  </a:lnTo>
                  <a:lnTo>
                    <a:pt x="3938" y="2837"/>
                  </a:lnTo>
                  <a:lnTo>
                    <a:pt x="3955" y="2837"/>
                  </a:lnTo>
                  <a:lnTo>
                    <a:pt x="3966" y="2841"/>
                  </a:lnTo>
                  <a:lnTo>
                    <a:pt x="3987" y="2847"/>
                  </a:lnTo>
                  <a:lnTo>
                    <a:pt x="3999" y="2849"/>
                  </a:lnTo>
                  <a:lnTo>
                    <a:pt x="4013" y="2851"/>
                  </a:lnTo>
                  <a:lnTo>
                    <a:pt x="4019" y="2849"/>
                  </a:lnTo>
                  <a:lnTo>
                    <a:pt x="4026" y="2848"/>
                  </a:lnTo>
                  <a:lnTo>
                    <a:pt x="4034" y="2847"/>
                  </a:lnTo>
                  <a:lnTo>
                    <a:pt x="4041" y="2844"/>
                  </a:lnTo>
                  <a:lnTo>
                    <a:pt x="4049" y="2839"/>
                  </a:lnTo>
                  <a:lnTo>
                    <a:pt x="4057" y="2831"/>
                  </a:lnTo>
                  <a:lnTo>
                    <a:pt x="4063" y="2823"/>
                  </a:lnTo>
                  <a:lnTo>
                    <a:pt x="4069" y="2813"/>
                  </a:lnTo>
                  <a:lnTo>
                    <a:pt x="4079" y="2793"/>
                  </a:lnTo>
                  <a:lnTo>
                    <a:pt x="4091" y="2771"/>
                  </a:lnTo>
                  <a:lnTo>
                    <a:pt x="4098" y="2761"/>
                  </a:lnTo>
                  <a:lnTo>
                    <a:pt x="4106" y="2751"/>
                  </a:lnTo>
                  <a:lnTo>
                    <a:pt x="4114" y="2741"/>
                  </a:lnTo>
                  <a:lnTo>
                    <a:pt x="4123" y="2733"/>
                  </a:lnTo>
                  <a:lnTo>
                    <a:pt x="4134" y="2727"/>
                  </a:lnTo>
                  <a:lnTo>
                    <a:pt x="4147" y="2721"/>
                  </a:lnTo>
                  <a:lnTo>
                    <a:pt x="4162" y="2719"/>
                  </a:lnTo>
                  <a:lnTo>
                    <a:pt x="4179" y="2717"/>
                  </a:lnTo>
                  <a:lnTo>
                    <a:pt x="4194" y="2717"/>
                  </a:lnTo>
                  <a:lnTo>
                    <a:pt x="4203" y="2720"/>
                  </a:lnTo>
                  <a:lnTo>
                    <a:pt x="4210" y="2721"/>
                  </a:lnTo>
                  <a:lnTo>
                    <a:pt x="4214" y="2724"/>
                  </a:lnTo>
                  <a:lnTo>
                    <a:pt x="4216" y="2725"/>
                  </a:lnTo>
                  <a:lnTo>
                    <a:pt x="4220" y="2724"/>
                  </a:lnTo>
                  <a:lnTo>
                    <a:pt x="4228" y="2723"/>
                  </a:lnTo>
                  <a:lnTo>
                    <a:pt x="4239" y="2717"/>
                  </a:lnTo>
                  <a:lnTo>
                    <a:pt x="4244" y="2713"/>
                  </a:lnTo>
                  <a:lnTo>
                    <a:pt x="4248" y="2709"/>
                  </a:lnTo>
                  <a:lnTo>
                    <a:pt x="4251" y="2703"/>
                  </a:lnTo>
                  <a:lnTo>
                    <a:pt x="4252" y="2695"/>
                  </a:lnTo>
                  <a:lnTo>
                    <a:pt x="4254" y="2677"/>
                  </a:lnTo>
                  <a:lnTo>
                    <a:pt x="4254" y="2659"/>
                  </a:lnTo>
                  <a:lnTo>
                    <a:pt x="4251" y="2624"/>
                  </a:lnTo>
                  <a:lnTo>
                    <a:pt x="4251" y="2608"/>
                  </a:lnTo>
                  <a:lnTo>
                    <a:pt x="4208" y="260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3" name="Freeform 101"/>
            <p:cNvSpPr/>
            <p:nvPr/>
          </p:nvSpPr>
          <p:spPr bwMode="auto">
            <a:xfrm>
              <a:off x="9577134" y="1237846"/>
              <a:ext cx="262255" cy="264003"/>
            </a:xfrm>
            <a:custGeom>
              <a:avLst/>
              <a:gdLst>
                <a:gd name="T0" fmla="*/ 487 w 490"/>
                <a:gd name="T1" fmla="*/ 116 h 493"/>
                <a:gd name="T2" fmla="*/ 471 w 490"/>
                <a:gd name="T3" fmla="*/ 66 h 493"/>
                <a:gd name="T4" fmla="*/ 454 w 490"/>
                <a:gd name="T5" fmla="*/ 46 h 493"/>
                <a:gd name="T6" fmla="*/ 436 w 490"/>
                <a:gd name="T7" fmla="*/ 6 h 493"/>
                <a:gd name="T8" fmla="*/ 396 w 490"/>
                <a:gd name="T9" fmla="*/ 0 h 493"/>
                <a:gd name="T10" fmla="*/ 315 w 490"/>
                <a:gd name="T11" fmla="*/ 12 h 493"/>
                <a:gd name="T12" fmla="*/ 278 w 490"/>
                <a:gd name="T13" fmla="*/ 47 h 493"/>
                <a:gd name="T14" fmla="*/ 244 w 490"/>
                <a:gd name="T15" fmla="*/ 60 h 493"/>
                <a:gd name="T16" fmla="*/ 215 w 490"/>
                <a:gd name="T17" fmla="*/ 56 h 493"/>
                <a:gd name="T18" fmla="*/ 187 w 490"/>
                <a:gd name="T19" fmla="*/ 50 h 493"/>
                <a:gd name="T20" fmla="*/ 172 w 490"/>
                <a:gd name="T21" fmla="*/ 63 h 493"/>
                <a:gd name="T22" fmla="*/ 171 w 490"/>
                <a:gd name="T23" fmla="*/ 98 h 493"/>
                <a:gd name="T24" fmla="*/ 192 w 490"/>
                <a:gd name="T25" fmla="*/ 147 h 493"/>
                <a:gd name="T26" fmla="*/ 218 w 490"/>
                <a:gd name="T27" fmla="*/ 187 h 493"/>
                <a:gd name="T28" fmla="*/ 188 w 490"/>
                <a:gd name="T29" fmla="*/ 183 h 493"/>
                <a:gd name="T30" fmla="*/ 163 w 490"/>
                <a:gd name="T31" fmla="*/ 175 h 493"/>
                <a:gd name="T32" fmla="*/ 118 w 490"/>
                <a:gd name="T33" fmla="*/ 171 h 493"/>
                <a:gd name="T34" fmla="*/ 64 w 490"/>
                <a:gd name="T35" fmla="*/ 155 h 493"/>
                <a:gd name="T36" fmla="*/ 30 w 490"/>
                <a:gd name="T37" fmla="*/ 154 h 493"/>
                <a:gd name="T38" fmla="*/ 12 w 490"/>
                <a:gd name="T39" fmla="*/ 190 h 493"/>
                <a:gd name="T40" fmla="*/ 0 w 490"/>
                <a:gd name="T41" fmla="*/ 242 h 493"/>
                <a:gd name="T42" fmla="*/ 12 w 490"/>
                <a:gd name="T43" fmla="*/ 268 h 493"/>
                <a:gd name="T44" fmla="*/ 24 w 490"/>
                <a:gd name="T45" fmla="*/ 295 h 493"/>
                <a:gd name="T46" fmla="*/ 15 w 490"/>
                <a:gd name="T47" fmla="*/ 339 h 493"/>
                <a:gd name="T48" fmla="*/ 26 w 490"/>
                <a:gd name="T49" fmla="*/ 355 h 493"/>
                <a:gd name="T50" fmla="*/ 54 w 490"/>
                <a:gd name="T51" fmla="*/ 364 h 493"/>
                <a:gd name="T52" fmla="*/ 79 w 490"/>
                <a:gd name="T53" fmla="*/ 384 h 493"/>
                <a:gd name="T54" fmla="*/ 86 w 490"/>
                <a:gd name="T55" fmla="*/ 421 h 493"/>
                <a:gd name="T56" fmla="*/ 112 w 490"/>
                <a:gd name="T57" fmla="*/ 451 h 493"/>
                <a:gd name="T58" fmla="*/ 146 w 490"/>
                <a:gd name="T59" fmla="*/ 467 h 493"/>
                <a:gd name="T60" fmla="*/ 223 w 490"/>
                <a:gd name="T61" fmla="*/ 476 h 493"/>
                <a:gd name="T62" fmla="*/ 243 w 490"/>
                <a:gd name="T63" fmla="*/ 492 h 493"/>
                <a:gd name="T64" fmla="*/ 290 w 490"/>
                <a:gd name="T65" fmla="*/ 491 h 493"/>
                <a:gd name="T66" fmla="*/ 302 w 490"/>
                <a:gd name="T67" fmla="*/ 468 h 493"/>
                <a:gd name="T68" fmla="*/ 299 w 490"/>
                <a:gd name="T69" fmla="*/ 423 h 493"/>
                <a:gd name="T70" fmla="*/ 304 w 490"/>
                <a:gd name="T71" fmla="*/ 385 h 493"/>
                <a:gd name="T72" fmla="*/ 331 w 490"/>
                <a:gd name="T73" fmla="*/ 372 h 493"/>
                <a:gd name="T74" fmla="*/ 359 w 490"/>
                <a:gd name="T75" fmla="*/ 327 h 493"/>
                <a:gd name="T76" fmla="*/ 387 w 490"/>
                <a:gd name="T77" fmla="*/ 281 h 493"/>
                <a:gd name="T78" fmla="*/ 444 w 490"/>
                <a:gd name="T79" fmla="*/ 264 h 493"/>
                <a:gd name="T80" fmla="*/ 470 w 490"/>
                <a:gd name="T81" fmla="*/ 243 h 493"/>
                <a:gd name="T82" fmla="*/ 468 w 490"/>
                <a:gd name="T83" fmla="*/ 211 h 493"/>
                <a:gd name="T84" fmla="*/ 458 w 490"/>
                <a:gd name="T85" fmla="*/ 199 h 493"/>
                <a:gd name="T86" fmla="*/ 424 w 490"/>
                <a:gd name="T87" fmla="*/ 204 h 493"/>
                <a:gd name="T88" fmla="*/ 376 w 490"/>
                <a:gd name="T89" fmla="*/ 206 h 493"/>
                <a:gd name="T90" fmla="*/ 340 w 490"/>
                <a:gd name="T91" fmla="*/ 186 h 493"/>
                <a:gd name="T92" fmla="*/ 311 w 490"/>
                <a:gd name="T93" fmla="*/ 158 h 493"/>
                <a:gd name="T94" fmla="*/ 296 w 490"/>
                <a:gd name="T95" fmla="*/ 127 h 493"/>
                <a:gd name="T96" fmla="*/ 296 w 490"/>
                <a:gd name="T97" fmla="*/ 87 h 493"/>
                <a:gd name="T98" fmla="*/ 330 w 490"/>
                <a:gd name="T99" fmla="*/ 96 h 493"/>
                <a:gd name="T100" fmla="*/ 355 w 490"/>
                <a:gd name="T101" fmla="*/ 155 h 493"/>
                <a:gd name="T102" fmla="*/ 380 w 490"/>
                <a:gd name="T103" fmla="*/ 175 h 493"/>
                <a:gd name="T104" fmla="*/ 422 w 490"/>
                <a:gd name="T105" fmla="*/ 180 h 493"/>
                <a:gd name="T106" fmla="*/ 467 w 490"/>
                <a:gd name="T107" fmla="*/ 163 h 4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0"/>
                <a:gd name="T163" fmla="*/ 0 h 493"/>
                <a:gd name="T164" fmla="*/ 490 w 490"/>
                <a:gd name="T165" fmla="*/ 493 h 4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0" h="493" extrusionOk="0">
                  <a:moveTo>
                    <a:pt x="488" y="139"/>
                  </a:moveTo>
                  <a:lnTo>
                    <a:pt x="490" y="135"/>
                  </a:lnTo>
                  <a:lnTo>
                    <a:pt x="490" y="127"/>
                  </a:lnTo>
                  <a:lnTo>
                    <a:pt x="487" y="116"/>
                  </a:lnTo>
                  <a:lnTo>
                    <a:pt x="484" y="104"/>
                  </a:lnTo>
                  <a:lnTo>
                    <a:pt x="479" y="82"/>
                  </a:lnTo>
                  <a:lnTo>
                    <a:pt x="476" y="67"/>
                  </a:lnTo>
                  <a:lnTo>
                    <a:pt x="471" y="66"/>
                  </a:lnTo>
                  <a:lnTo>
                    <a:pt x="467" y="63"/>
                  </a:lnTo>
                  <a:lnTo>
                    <a:pt x="463" y="60"/>
                  </a:lnTo>
                  <a:lnTo>
                    <a:pt x="460" y="56"/>
                  </a:lnTo>
                  <a:lnTo>
                    <a:pt x="454" y="46"/>
                  </a:lnTo>
                  <a:lnTo>
                    <a:pt x="450" y="34"/>
                  </a:lnTo>
                  <a:lnTo>
                    <a:pt x="444" y="22"/>
                  </a:lnTo>
                  <a:lnTo>
                    <a:pt x="439" y="11"/>
                  </a:lnTo>
                  <a:lnTo>
                    <a:pt x="436" y="6"/>
                  </a:lnTo>
                  <a:lnTo>
                    <a:pt x="432" y="3"/>
                  </a:lnTo>
                  <a:lnTo>
                    <a:pt x="427" y="0"/>
                  </a:lnTo>
                  <a:lnTo>
                    <a:pt x="423" y="0"/>
                  </a:lnTo>
                  <a:lnTo>
                    <a:pt x="396" y="0"/>
                  </a:lnTo>
                  <a:lnTo>
                    <a:pt x="372" y="0"/>
                  </a:lnTo>
                  <a:lnTo>
                    <a:pt x="348" y="3"/>
                  </a:lnTo>
                  <a:lnTo>
                    <a:pt x="326" y="6"/>
                  </a:lnTo>
                  <a:lnTo>
                    <a:pt x="315" y="12"/>
                  </a:lnTo>
                  <a:lnTo>
                    <a:pt x="306" y="20"/>
                  </a:lnTo>
                  <a:lnTo>
                    <a:pt x="296" y="28"/>
                  </a:lnTo>
                  <a:lnTo>
                    <a:pt x="287" y="38"/>
                  </a:lnTo>
                  <a:lnTo>
                    <a:pt x="278" y="47"/>
                  </a:lnTo>
                  <a:lnTo>
                    <a:pt x="266" y="54"/>
                  </a:lnTo>
                  <a:lnTo>
                    <a:pt x="259" y="56"/>
                  </a:lnTo>
                  <a:lnTo>
                    <a:pt x="252" y="59"/>
                  </a:lnTo>
                  <a:lnTo>
                    <a:pt x="244" y="60"/>
                  </a:lnTo>
                  <a:lnTo>
                    <a:pt x="236" y="60"/>
                  </a:lnTo>
                  <a:lnTo>
                    <a:pt x="227" y="60"/>
                  </a:lnTo>
                  <a:lnTo>
                    <a:pt x="220" y="59"/>
                  </a:lnTo>
                  <a:lnTo>
                    <a:pt x="215" y="56"/>
                  </a:lnTo>
                  <a:lnTo>
                    <a:pt x="210" y="55"/>
                  </a:lnTo>
                  <a:lnTo>
                    <a:pt x="202" y="50"/>
                  </a:lnTo>
                  <a:lnTo>
                    <a:pt x="194" y="48"/>
                  </a:lnTo>
                  <a:lnTo>
                    <a:pt x="187" y="50"/>
                  </a:lnTo>
                  <a:lnTo>
                    <a:pt x="182" y="51"/>
                  </a:lnTo>
                  <a:lnTo>
                    <a:pt x="178" y="55"/>
                  </a:lnTo>
                  <a:lnTo>
                    <a:pt x="175" y="59"/>
                  </a:lnTo>
                  <a:lnTo>
                    <a:pt x="172" y="63"/>
                  </a:lnTo>
                  <a:lnTo>
                    <a:pt x="171" y="68"/>
                  </a:lnTo>
                  <a:lnTo>
                    <a:pt x="170" y="74"/>
                  </a:lnTo>
                  <a:lnTo>
                    <a:pt x="170" y="79"/>
                  </a:lnTo>
                  <a:lnTo>
                    <a:pt x="171" y="98"/>
                  </a:lnTo>
                  <a:lnTo>
                    <a:pt x="174" y="112"/>
                  </a:lnTo>
                  <a:lnTo>
                    <a:pt x="178" y="126"/>
                  </a:lnTo>
                  <a:lnTo>
                    <a:pt x="184" y="138"/>
                  </a:lnTo>
                  <a:lnTo>
                    <a:pt x="192" y="147"/>
                  </a:lnTo>
                  <a:lnTo>
                    <a:pt x="200" y="155"/>
                  </a:lnTo>
                  <a:lnTo>
                    <a:pt x="208" y="162"/>
                  </a:lnTo>
                  <a:lnTo>
                    <a:pt x="218" y="168"/>
                  </a:lnTo>
                  <a:lnTo>
                    <a:pt x="218" y="187"/>
                  </a:lnTo>
                  <a:lnTo>
                    <a:pt x="210" y="188"/>
                  </a:lnTo>
                  <a:lnTo>
                    <a:pt x="202" y="187"/>
                  </a:lnTo>
                  <a:lnTo>
                    <a:pt x="195" y="186"/>
                  </a:lnTo>
                  <a:lnTo>
                    <a:pt x="188" y="183"/>
                  </a:lnTo>
                  <a:lnTo>
                    <a:pt x="182" y="180"/>
                  </a:lnTo>
                  <a:lnTo>
                    <a:pt x="176" y="178"/>
                  </a:lnTo>
                  <a:lnTo>
                    <a:pt x="170" y="175"/>
                  </a:lnTo>
                  <a:lnTo>
                    <a:pt x="163" y="175"/>
                  </a:lnTo>
                  <a:lnTo>
                    <a:pt x="155" y="175"/>
                  </a:lnTo>
                  <a:lnTo>
                    <a:pt x="146" y="175"/>
                  </a:lnTo>
                  <a:lnTo>
                    <a:pt x="132" y="174"/>
                  </a:lnTo>
                  <a:lnTo>
                    <a:pt x="118" y="171"/>
                  </a:lnTo>
                  <a:lnTo>
                    <a:pt x="104" y="167"/>
                  </a:lnTo>
                  <a:lnTo>
                    <a:pt x="91" y="163"/>
                  </a:lnTo>
                  <a:lnTo>
                    <a:pt x="78" y="159"/>
                  </a:lnTo>
                  <a:lnTo>
                    <a:pt x="64" y="155"/>
                  </a:lnTo>
                  <a:lnTo>
                    <a:pt x="51" y="152"/>
                  </a:lnTo>
                  <a:lnTo>
                    <a:pt x="36" y="151"/>
                  </a:lnTo>
                  <a:lnTo>
                    <a:pt x="34" y="151"/>
                  </a:lnTo>
                  <a:lnTo>
                    <a:pt x="30" y="154"/>
                  </a:lnTo>
                  <a:lnTo>
                    <a:pt x="27" y="158"/>
                  </a:lnTo>
                  <a:lnTo>
                    <a:pt x="23" y="163"/>
                  </a:lnTo>
                  <a:lnTo>
                    <a:pt x="18" y="175"/>
                  </a:lnTo>
                  <a:lnTo>
                    <a:pt x="12" y="190"/>
                  </a:lnTo>
                  <a:lnTo>
                    <a:pt x="7" y="204"/>
                  </a:lnTo>
                  <a:lnTo>
                    <a:pt x="4" y="219"/>
                  </a:lnTo>
                  <a:lnTo>
                    <a:pt x="2" y="232"/>
                  </a:lnTo>
                  <a:lnTo>
                    <a:pt x="0" y="242"/>
                  </a:lnTo>
                  <a:lnTo>
                    <a:pt x="2" y="249"/>
                  </a:lnTo>
                  <a:lnTo>
                    <a:pt x="4" y="256"/>
                  </a:lnTo>
                  <a:lnTo>
                    <a:pt x="8" y="263"/>
                  </a:lnTo>
                  <a:lnTo>
                    <a:pt x="12" y="268"/>
                  </a:lnTo>
                  <a:lnTo>
                    <a:pt x="18" y="273"/>
                  </a:lnTo>
                  <a:lnTo>
                    <a:pt x="22" y="280"/>
                  </a:lnTo>
                  <a:lnTo>
                    <a:pt x="24" y="287"/>
                  </a:lnTo>
                  <a:lnTo>
                    <a:pt x="24" y="295"/>
                  </a:lnTo>
                  <a:lnTo>
                    <a:pt x="19" y="311"/>
                  </a:lnTo>
                  <a:lnTo>
                    <a:pt x="12" y="325"/>
                  </a:lnTo>
                  <a:lnTo>
                    <a:pt x="14" y="332"/>
                  </a:lnTo>
                  <a:lnTo>
                    <a:pt x="15" y="339"/>
                  </a:lnTo>
                  <a:lnTo>
                    <a:pt x="16" y="344"/>
                  </a:lnTo>
                  <a:lnTo>
                    <a:pt x="19" y="348"/>
                  </a:lnTo>
                  <a:lnTo>
                    <a:pt x="22" y="352"/>
                  </a:lnTo>
                  <a:lnTo>
                    <a:pt x="26" y="355"/>
                  </a:lnTo>
                  <a:lnTo>
                    <a:pt x="30" y="356"/>
                  </a:lnTo>
                  <a:lnTo>
                    <a:pt x="34" y="359"/>
                  </a:lnTo>
                  <a:lnTo>
                    <a:pt x="43" y="361"/>
                  </a:lnTo>
                  <a:lnTo>
                    <a:pt x="54" y="364"/>
                  </a:lnTo>
                  <a:lnTo>
                    <a:pt x="63" y="368"/>
                  </a:lnTo>
                  <a:lnTo>
                    <a:pt x="74" y="373"/>
                  </a:lnTo>
                  <a:lnTo>
                    <a:pt x="76" y="379"/>
                  </a:lnTo>
                  <a:lnTo>
                    <a:pt x="79" y="384"/>
                  </a:lnTo>
                  <a:lnTo>
                    <a:pt x="80" y="391"/>
                  </a:lnTo>
                  <a:lnTo>
                    <a:pt x="82" y="397"/>
                  </a:lnTo>
                  <a:lnTo>
                    <a:pt x="83" y="411"/>
                  </a:lnTo>
                  <a:lnTo>
                    <a:pt x="86" y="421"/>
                  </a:lnTo>
                  <a:lnTo>
                    <a:pt x="91" y="431"/>
                  </a:lnTo>
                  <a:lnTo>
                    <a:pt x="98" y="437"/>
                  </a:lnTo>
                  <a:lnTo>
                    <a:pt x="104" y="444"/>
                  </a:lnTo>
                  <a:lnTo>
                    <a:pt x="112" y="451"/>
                  </a:lnTo>
                  <a:lnTo>
                    <a:pt x="119" y="456"/>
                  </a:lnTo>
                  <a:lnTo>
                    <a:pt x="128" y="460"/>
                  </a:lnTo>
                  <a:lnTo>
                    <a:pt x="136" y="464"/>
                  </a:lnTo>
                  <a:lnTo>
                    <a:pt x="146" y="467"/>
                  </a:lnTo>
                  <a:lnTo>
                    <a:pt x="164" y="471"/>
                  </a:lnTo>
                  <a:lnTo>
                    <a:pt x="183" y="475"/>
                  </a:lnTo>
                  <a:lnTo>
                    <a:pt x="203" y="476"/>
                  </a:lnTo>
                  <a:lnTo>
                    <a:pt x="223" y="476"/>
                  </a:lnTo>
                  <a:lnTo>
                    <a:pt x="227" y="481"/>
                  </a:lnTo>
                  <a:lnTo>
                    <a:pt x="231" y="487"/>
                  </a:lnTo>
                  <a:lnTo>
                    <a:pt x="236" y="489"/>
                  </a:lnTo>
                  <a:lnTo>
                    <a:pt x="243" y="492"/>
                  </a:lnTo>
                  <a:lnTo>
                    <a:pt x="258" y="493"/>
                  </a:lnTo>
                  <a:lnTo>
                    <a:pt x="272" y="493"/>
                  </a:lnTo>
                  <a:lnTo>
                    <a:pt x="282" y="493"/>
                  </a:lnTo>
                  <a:lnTo>
                    <a:pt x="290" y="491"/>
                  </a:lnTo>
                  <a:lnTo>
                    <a:pt x="295" y="487"/>
                  </a:lnTo>
                  <a:lnTo>
                    <a:pt x="298" y="481"/>
                  </a:lnTo>
                  <a:lnTo>
                    <a:pt x="300" y="476"/>
                  </a:lnTo>
                  <a:lnTo>
                    <a:pt x="302" y="468"/>
                  </a:lnTo>
                  <a:lnTo>
                    <a:pt x="302" y="460"/>
                  </a:lnTo>
                  <a:lnTo>
                    <a:pt x="302" y="452"/>
                  </a:lnTo>
                  <a:lnTo>
                    <a:pt x="300" y="436"/>
                  </a:lnTo>
                  <a:lnTo>
                    <a:pt x="299" y="423"/>
                  </a:lnTo>
                  <a:lnTo>
                    <a:pt x="296" y="413"/>
                  </a:lnTo>
                  <a:lnTo>
                    <a:pt x="296" y="404"/>
                  </a:lnTo>
                  <a:lnTo>
                    <a:pt x="296" y="385"/>
                  </a:lnTo>
                  <a:lnTo>
                    <a:pt x="304" y="385"/>
                  </a:lnTo>
                  <a:lnTo>
                    <a:pt x="312" y="383"/>
                  </a:lnTo>
                  <a:lnTo>
                    <a:pt x="319" y="380"/>
                  </a:lnTo>
                  <a:lnTo>
                    <a:pt x="326" y="376"/>
                  </a:lnTo>
                  <a:lnTo>
                    <a:pt x="331" y="372"/>
                  </a:lnTo>
                  <a:lnTo>
                    <a:pt x="336" y="367"/>
                  </a:lnTo>
                  <a:lnTo>
                    <a:pt x="342" y="361"/>
                  </a:lnTo>
                  <a:lnTo>
                    <a:pt x="346" y="355"/>
                  </a:lnTo>
                  <a:lnTo>
                    <a:pt x="359" y="327"/>
                  </a:lnTo>
                  <a:lnTo>
                    <a:pt x="368" y="301"/>
                  </a:lnTo>
                  <a:lnTo>
                    <a:pt x="374" y="293"/>
                  </a:lnTo>
                  <a:lnTo>
                    <a:pt x="379" y="287"/>
                  </a:lnTo>
                  <a:lnTo>
                    <a:pt x="387" y="281"/>
                  </a:lnTo>
                  <a:lnTo>
                    <a:pt x="395" y="277"/>
                  </a:lnTo>
                  <a:lnTo>
                    <a:pt x="411" y="272"/>
                  </a:lnTo>
                  <a:lnTo>
                    <a:pt x="428" y="268"/>
                  </a:lnTo>
                  <a:lnTo>
                    <a:pt x="444" y="264"/>
                  </a:lnTo>
                  <a:lnTo>
                    <a:pt x="458" y="259"/>
                  </a:lnTo>
                  <a:lnTo>
                    <a:pt x="463" y="255"/>
                  </a:lnTo>
                  <a:lnTo>
                    <a:pt x="467" y="249"/>
                  </a:lnTo>
                  <a:lnTo>
                    <a:pt x="470" y="243"/>
                  </a:lnTo>
                  <a:lnTo>
                    <a:pt x="471" y="235"/>
                  </a:lnTo>
                  <a:lnTo>
                    <a:pt x="470" y="223"/>
                  </a:lnTo>
                  <a:lnTo>
                    <a:pt x="468" y="215"/>
                  </a:lnTo>
                  <a:lnTo>
                    <a:pt x="468" y="211"/>
                  </a:lnTo>
                  <a:lnTo>
                    <a:pt x="468" y="207"/>
                  </a:lnTo>
                  <a:lnTo>
                    <a:pt x="468" y="203"/>
                  </a:lnTo>
                  <a:lnTo>
                    <a:pt x="471" y="199"/>
                  </a:lnTo>
                  <a:lnTo>
                    <a:pt x="458" y="199"/>
                  </a:lnTo>
                  <a:lnTo>
                    <a:pt x="451" y="199"/>
                  </a:lnTo>
                  <a:lnTo>
                    <a:pt x="447" y="199"/>
                  </a:lnTo>
                  <a:lnTo>
                    <a:pt x="440" y="199"/>
                  </a:lnTo>
                  <a:lnTo>
                    <a:pt x="424" y="204"/>
                  </a:lnTo>
                  <a:lnTo>
                    <a:pt x="404" y="211"/>
                  </a:lnTo>
                  <a:lnTo>
                    <a:pt x="395" y="211"/>
                  </a:lnTo>
                  <a:lnTo>
                    <a:pt x="386" y="208"/>
                  </a:lnTo>
                  <a:lnTo>
                    <a:pt x="376" y="206"/>
                  </a:lnTo>
                  <a:lnTo>
                    <a:pt x="367" y="202"/>
                  </a:lnTo>
                  <a:lnTo>
                    <a:pt x="358" y="198"/>
                  </a:lnTo>
                  <a:lnTo>
                    <a:pt x="348" y="192"/>
                  </a:lnTo>
                  <a:lnTo>
                    <a:pt x="340" y="186"/>
                  </a:lnTo>
                  <a:lnTo>
                    <a:pt x="332" y="179"/>
                  </a:lnTo>
                  <a:lnTo>
                    <a:pt x="324" y="172"/>
                  </a:lnTo>
                  <a:lnTo>
                    <a:pt x="318" y="166"/>
                  </a:lnTo>
                  <a:lnTo>
                    <a:pt x="311" y="158"/>
                  </a:lnTo>
                  <a:lnTo>
                    <a:pt x="306" y="150"/>
                  </a:lnTo>
                  <a:lnTo>
                    <a:pt x="302" y="143"/>
                  </a:lnTo>
                  <a:lnTo>
                    <a:pt x="299" y="135"/>
                  </a:lnTo>
                  <a:lnTo>
                    <a:pt x="296" y="127"/>
                  </a:lnTo>
                  <a:lnTo>
                    <a:pt x="296" y="120"/>
                  </a:lnTo>
                  <a:lnTo>
                    <a:pt x="296" y="106"/>
                  </a:lnTo>
                  <a:lnTo>
                    <a:pt x="296" y="95"/>
                  </a:lnTo>
                  <a:lnTo>
                    <a:pt x="296" y="87"/>
                  </a:lnTo>
                  <a:lnTo>
                    <a:pt x="296" y="79"/>
                  </a:lnTo>
                  <a:lnTo>
                    <a:pt x="314" y="79"/>
                  </a:lnTo>
                  <a:lnTo>
                    <a:pt x="326" y="79"/>
                  </a:lnTo>
                  <a:lnTo>
                    <a:pt x="330" y="96"/>
                  </a:lnTo>
                  <a:lnTo>
                    <a:pt x="334" y="115"/>
                  </a:lnTo>
                  <a:lnTo>
                    <a:pt x="340" y="132"/>
                  </a:lnTo>
                  <a:lnTo>
                    <a:pt x="350" y="148"/>
                  </a:lnTo>
                  <a:lnTo>
                    <a:pt x="355" y="155"/>
                  </a:lnTo>
                  <a:lnTo>
                    <a:pt x="360" y="162"/>
                  </a:lnTo>
                  <a:lnTo>
                    <a:pt x="366" y="167"/>
                  </a:lnTo>
                  <a:lnTo>
                    <a:pt x="372" y="172"/>
                  </a:lnTo>
                  <a:lnTo>
                    <a:pt x="380" y="175"/>
                  </a:lnTo>
                  <a:lnTo>
                    <a:pt x="387" y="179"/>
                  </a:lnTo>
                  <a:lnTo>
                    <a:pt x="395" y="180"/>
                  </a:lnTo>
                  <a:lnTo>
                    <a:pt x="404" y="180"/>
                  </a:lnTo>
                  <a:lnTo>
                    <a:pt x="422" y="180"/>
                  </a:lnTo>
                  <a:lnTo>
                    <a:pt x="435" y="178"/>
                  </a:lnTo>
                  <a:lnTo>
                    <a:pt x="447" y="174"/>
                  </a:lnTo>
                  <a:lnTo>
                    <a:pt x="458" y="168"/>
                  </a:lnTo>
                  <a:lnTo>
                    <a:pt x="467" y="163"/>
                  </a:lnTo>
                  <a:lnTo>
                    <a:pt x="475" y="155"/>
                  </a:lnTo>
                  <a:lnTo>
                    <a:pt x="482" y="147"/>
                  </a:lnTo>
                  <a:lnTo>
                    <a:pt x="488" y="13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4" name="Freeform 102"/>
            <p:cNvSpPr/>
            <p:nvPr/>
          </p:nvSpPr>
          <p:spPr bwMode="auto">
            <a:xfrm>
              <a:off x="9848132" y="1136440"/>
              <a:ext cx="171340" cy="117140"/>
            </a:xfrm>
            <a:custGeom>
              <a:avLst/>
              <a:gdLst>
                <a:gd name="T0" fmla="*/ 242 w 318"/>
                <a:gd name="T1" fmla="*/ 168 h 223"/>
                <a:gd name="T2" fmla="*/ 258 w 318"/>
                <a:gd name="T3" fmla="*/ 160 h 223"/>
                <a:gd name="T4" fmla="*/ 273 w 318"/>
                <a:gd name="T5" fmla="*/ 145 h 223"/>
                <a:gd name="T6" fmla="*/ 286 w 318"/>
                <a:gd name="T7" fmla="*/ 127 h 223"/>
                <a:gd name="T8" fmla="*/ 304 w 318"/>
                <a:gd name="T9" fmla="*/ 95 h 223"/>
                <a:gd name="T10" fmla="*/ 317 w 318"/>
                <a:gd name="T11" fmla="*/ 52 h 223"/>
                <a:gd name="T12" fmla="*/ 318 w 318"/>
                <a:gd name="T13" fmla="*/ 24 h 223"/>
                <a:gd name="T14" fmla="*/ 301 w 318"/>
                <a:gd name="T15" fmla="*/ 7 h 223"/>
                <a:gd name="T16" fmla="*/ 264 w 318"/>
                <a:gd name="T17" fmla="*/ 4 h 223"/>
                <a:gd name="T18" fmla="*/ 214 w 318"/>
                <a:gd name="T19" fmla="*/ 17 h 223"/>
                <a:gd name="T20" fmla="*/ 193 w 318"/>
                <a:gd name="T21" fmla="*/ 27 h 223"/>
                <a:gd name="T22" fmla="*/ 184 w 318"/>
                <a:gd name="T23" fmla="*/ 33 h 223"/>
                <a:gd name="T24" fmla="*/ 172 w 318"/>
                <a:gd name="T25" fmla="*/ 51 h 223"/>
                <a:gd name="T26" fmla="*/ 161 w 318"/>
                <a:gd name="T27" fmla="*/ 72 h 223"/>
                <a:gd name="T28" fmla="*/ 154 w 318"/>
                <a:gd name="T29" fmla="*/ 81 h 223"/>
                <a:gd name="T30" fmla="*/ 132 w 318"/>
                <a:gd name="T31" fmla="*/ 85 h 223"/>
                <a:gd name="T32" fmla="*/ 129 w 318"/>
                <a:gd name="T33" fmla="*/ 73 h 223"/>
                <a:gd name="T34" fmla="*/ 121 w 318"/>
                <a:gd name="T35" fmla="*/ 65 h 223"/>
                <a:gd name="T36" fmla="*/ 112 w 318"/>
                <a:gd name="T37" fmla="*/ 61 h 223"/>
                <a:gd name="T38" fmla="*/ 102 w 318"/>
                <a:gd name="T39" fmla="*/ 60 h 223"/>
                <a:gd name="T40" fmla="*/ 90 w 318"/>
                <a:gd name="T41" fmla="*/ 64 h 223"/>
                <a:gd name="T42" fmla="*/ 81 w 318"/>
                <a:gd name="T43" fmla="*/ 72 h 223"/>
                <a:gd name="T44" fmla="*/ 69 w 318"/>
                <a:gd name="T45" fmla="*/ 99 h 223"/>
                <a:gd name="T46" fmla="*/ 53 w 318"/>
                <a:gd name="T47" fmla="*/ 151 h 223"/>
                <a:gd name="T48" fmla="*/ 38 w 318"/>
                <a:gd name="T49" fmla="*/ 145 h 223"/>
                <a:gd name="T50" fmla="*/ 28 w 318"/>
                <a:gd name="T51" fmla="*/ 137 h 223"/>
                <a:gd name="T52" fmla="*/ 12 w 318"/>
                <a:gd name="T53" fmla="*/ 115 h 223"/>
                <a:gd name="T54" fmla="*/ 0 w 318"/>
                <a:gd name="T55" fmla="*/ 132 h 223"/>
                <a:gd name="T56" fmla="*/ 1 w 318"/>
                <a:gd name="T57" fmla="*/ 160 h 223"/>
                <a:gd name="T58" fmla="*/ 9 w 318"/>
                <a:gd name="T59" fmla="*/ 188 h 223"/>
                <a:gd name="T60" fmla="*/ 21 w 318"/>
                <a:gd name="T61" fmla="*/ 205 h 223"/>
                <a:gd name="T62" fmla="*/ 32 w 318"/>
                <a:gd name="T63" fmla="*/ 213 h 223"/>
                <a:gd name="T64" fmla="*/ 44 w 318"/>
                <a:gd name="T65" fmla="*/ 220 h 223"/>
                <a:gd name="T66" fmla="*/ 58 w 318"/>
                <a:gd name="T67" fmla="*/ 223 h 223"/>
                <a:gd name="T68" fmla="*/ 82 w 318"/>
                <a:gd name="T69" fmla="*/ 223 h 223"/>
                <a:gd name="T70" fmla="*/ 106 w 318"/>
                <a:gd name="T71" fmla="*/ 217 h 223"/>
                <a:gd name="T72" fmla="*/ 126 w 318"/>
                <a:gd name="T73" fmla="*/ 211 h 223"/>
                <a:gd name="T74" fmla="*/ 148 w 318"/>
                <a:gd name="T75" fmla="*/ 205 h 223"/>
                <a:gd name="T76" fmla="*/ 177 w 318"/>
                <a:gd name="T77" fmla="*/ 205 h 223"/>
                <a:gd name="T78" fmla="*/ 188 w 318"/>
                <a:gd name="T79" fmla="*/ 200 h 223"/>
                <a:gd name="T80" fmla="*/ 197 w 318"/>
                <a:gd name="T81" fmla="*/ 188 h 223"/>
                <a:gd name="T82" fmla="*/ 212 w 318"/>
                <a:gd name="T83" fmla="*/ 177 h 223"/>
                <a:gd name="T84" fmla="*/ 228 w 318"/>
                <a:gd name="T85" fmla="*/ 171 h 2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3"/>
                <a:gd name="T131" fmla="*/ 318 w 318"/>
                <a:gd name="T132" fmla="*/ 223 h 2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3" extrusionOk="0">
                  <a:moveTo>
                    <a:pt x="234" y="169"/>
                  </a:moveTo>
                  <a:lnTo>
                    <a:pt x="242" y="168"/>
                  </a:lnTo>
                  <a:lnTo>
                    <a:pt x="250" y="165"/>
                  </a:lnTo>
                  <a:lnTo>
                    <a:pt x="258" y="160"/>
                  </a:lnTo>
                  <a:lnTo>
                    <a:pt x="265" y="153"/>
                  </a:lnTo>
                  <a:lnTo>
                    <a:pt x="273" y="145"/>
                  </a:lnTo>
                  <a:lnTo>
                    <a:pt x="280" y="137"/>
                  </a:lnTo>
                  <a:lnTo>
                    <a:pt x="286" y="127"/>
                  </a:lnTo>
                  <a:lnTo>
                    <a:pt x="293" y="116"/>
                  </a:lnTo>
                  <a:lnTo>
                    <a:pt x="304" y="95"/>
                  </a:lnTo>
                  <a:lnTo>
                    <a:pt x="312" y="72"/>
                  </a:lnTo>
                  <a:lnTo>
                    <a:pt x="317" y="52"/>
                  </a:lnTo>
                  <a:lnTo>
                    <a:pt x="318" y="36"/>
                  </a:lnTo>
                  <a:lnTo>
                    <a:pt x="318" y="24"/>
                  </a:lnTo>
                  <a:lnTo>
                    <a:pt x="318" y="12"/>
                  </a:lnTo>
                  <a:lnTo>
                    <a:pt x="301" y="7"/>
                  </a:lnTo>
                  <a:lnTo>
                    <a:pt x="282" y="0"/>
                  </a:lnTo>
                  <a:lnTo>
                    <a:pt x="264" y="4"/>
                  </a:lnTo>
                  <a:lnTo>
                    <a:pt x="232" y="12"/>
                  </a:lnTo>
                  <a:lnTo>
                    <a:pt x="214" y="17"/>
                  </a:lnTo>
                  <a:lnTo>
                    <a:pt x="200" y="23"/>
                  </a:lnTo>
                  <a:lnTo>
                    <a:pt x="193" y="27"/>
                  </a:lnTo>
                  <a:lnTo>
                    <a:pt x="188" y="29"/>
                  </a:lnTo>
                  <a:lnTo>
                    <a:pt x="184" y="33"/>
                  </a:lnTo>
                  <a:lnTo>
                    <a:pt x="180" y="36"/>
                  </a:lnTo>
                  <a:lnTo>
                    <a:pt x="172" y="51"/>
                  </a:lnTo>
                  <a:lnTo>
                    <a:pt x="165" y="65"/>
                  </a:lnTo>
                  <a:lnTo>
                    <a:pt x="161" y="72"/>
                  </a:lnTo>
                  <a:lnTo>
                    <a:pt x="158" y="77"/>
                  </a:lnTo>
                  <a:lnTo>
                    <a:pt x="154" y="81"/>
                  </a:lnTo>
                  <a:lnTo>
                    <a:pt x="150" y="85"/>
                  </a:lnTo>
                  <a:lnTo>
                    <a:pt x="132" y="85"/>
                  </a:lnTo>
                  <a:lnTo>
                    <a:pt x="132" y="79"/>
                  </a:lnTo>
                  <a:lnTo>
                    <a:pt x="129" y="73"/>
                  </a:lnTo>
                  <a:lnTo>
                    <a:pt x="125" y="69"/>
                  </a:lnTo>
                  <a:lnTo>
                    <a:pt x="121" y="65"/>
                  </a:lnTo>
                  <a:lnTo>
                    <a:pt x="117" y="64"/>
                  </a:lnTo>
                  <a:lnTo>
                    <a:pt x="112" y="61"/>
                  </a:lnTo>
                  <a:lnTo>
                    <a:pt x="106" y="61"/>
                  </a:lnTo>
                  <a:lnTo>
                    <a:pt x="102" y="60"/>
                  </a:lnTo>
                  <a:lnTo>
                    <a:pt x="96" y="61"/>
                  </a:lnTo>
                  <a:lnTo>
                    <a:pt x="90" y="64"/>
                  </a:lnTo>
                  <a:lnTo>
                    <a:pt x="85" y="68"/>
                  </a:lnTo>
                  <a:lnTo>
                    <a:pt x="81" y="72"/>
                  </a:lnTo>
                  <a:lnTo>
                    <a:pt x="74" y="84"/>
                  </a:lnTo>
                  <a:lnTo>
                    <a:pt x="69" y="99"/>
                  </a:lnTo>
                  <a:lnTo>
                    <a:pt x="61" y="129"/>
                  </a:lnTo>
                  <a:lnTo>
                    <a:pt x="53" y="151"/>
                  </a:lnTo>
                  <a:lnTo>
                    <a:pt x="45" y="148"/>
                  </a:lnTo>
                  <a:lnTo>
                    <a:pt x="38" y="145"/>
                  </a:lnTo>
                  <a:lnTo>
                    <a:pt x="33" y="141"/>
                  </a:lnTo>
                  <a:lnTo>
                    <a:pt x="28" y="137"/>
                  </a:lnTo>
                  <a:lnTo>
                    <a:pt x="20" y="127"/>
                  </a:lnTo>
                  <a:lnTo>
                    <a:pt x="12" y="115"/>
                  </a:lnTo>
                  <a:lnTo>
                    <a:pt x="0" y="115"/>
                  </a:lnTo>
                  <a:lnTo>
                    <a:pt x="0" y="132"/>
                  </a:lnTo>
                  <a:lnTo>
                    <a:pt x="0" y="145"/>
                  </a:lnTo>
                  <a:lnTo>
                    <a:pt x="1" y="160"/>
                  </a:lnTo>
                  <a:lnTo>
                    <a:pt x="4" y="175"/>
                  </a:lnTo>
                  <a:lnTo>
                    <a:pt x="9" y="188"/>
                  </a:lnTo>
                  <a:lnTo>
                    <a:pt x="17" y="200"/>
                  </a:lnTo>
                  <a:lnTo>
                    <a:pt x="21" y="205"/>
                  </a:lnTo>
                  <a:lnTo>
                    <a:pt x="26" y="209"/>
                  </a:lnTo>
                  <a:lnTo>
                    <a:pt x="32" y="213"/>
                  </a:lnTo>
                  <a:lnTo>
                    <a:pt x="37" y="217"/>
                  </a:lnTo>
                  <a:lnTo>
                    <a:pt x="44" y="220"/>
                  </a:lnTo>
                  <a:lnTo>
                    <a:pt x="50" y="221"/>
                  </a:lnTo>
                  <a:lnTo>
                    <a:pt x="58" y="223"/>
                  </a:lnTo>
                  <a:lnTo>
                    <a:pt x="66" y="223"/>
                  </a:lnTo>
                  <a:lnTo>
                    <a:pt x="82" y="223"/>
                  </a:lnTo>
                  <a:lnTo>
                    <a:pt x="96" y="220"/>
                  </a:lnTo>
                  <a:lnTo>
                    <a:pt x="106" y="217"/>
                  </a:lnTo>
                  <a:lnTo>
                    <a:pt x="116" y="215"/>
                  </a:lnTo>
                  <a:lnTo>
                    <a:pt x="126" y="211"/>
                  </a:lnTo>
                  <a:lnTo>
                    <a:pt x="136" y="208"/>
                  </a:lnTo>
                  <a:lnTo>
                    <a:pt x="148" y="205"/>
                  </a:lnTo>
                  <a:lnTo>
                    <a:pt x="162" y="205"/>
                  </a:lnTo>
                  <a:lnTo>
                    <a:pt x="177" y="205"/>
                  </a:lnTo>
                  <a:lnTo>
                    <a:pt x="186" y="205"/>
                  </a:lnTo>
                  <a:lnTo>
                    <a:pt x="188" y="200"/>
                  </a:lnTo>
                  <a:lnTo>
                    <a:pt x="192" y="195"/>
                  </a:lnTo>
                  <a:lnTo>
                    <a:pt x="197" y="188"/>
                  </a:lnTo>
                  <a:lnTo>
                    <a:pt x="204" y="183"/>
                  </a:lnTo>
                  <a:lnTo>
                    <a:pt x="212" y="177"/>
                  </a:lnTo>
                  <a:lnTo>
                    <a:pt x="220" y="173"/>
                  </a:lnTo>
                  <a:lnTo>
                    <a:pt x="228" y="171"/>
                  </a:lnTo>
                  <a:lnTo>
                    <a:pt x="234" y="16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5" name="Freeform 103"/>
            <p:cNvSpPr/>
            <p:nvPr/>
          </p:nvSpPr>
          <p:spPr bwMode="auto">
            <a:xfrm>
              <a:off x="9867362" y="1491359"/>
              <a:ext cx="118889" cy="111896"/>
            </a:xfrm>
            <a:custGeom>
              <a:avLst/>
              <a:gdLst>
                <a:gd name="T0" fmla="*/ 45 w 222"/>
                <a:gd name="T1" fmla="*/ 1 h 212"/>
                <a:gd name="T2" fmla="*/ 38 w 222"/>
                <a:gd name="T3" fmla="*/ 6 h 212"/>
                <a:gd name="T4" fmla="*/ 28 w 222"/>
                <a:gd name="T5" fmla="*/ 22 h 212"/>
                <a:gd name="T6" fmla="*/ 12 w 222"/>
                <a:gd name="T7" fmla="*/ 50 h 212"/>
                <a:gd name="T8" fmla="*/ 1 w 222"/>
                <a:gd name="T9" fmla="*/ 76 h 212"/>
                <a:gd name="T10" fmla="*/ 1 w 222"/>
                <a:gd name="T11" fmla="*/ 96 h 212"/>
                <a:gd name="T12" fmla="*/ 9 w 222"/>
                <a:gd name="T13" fmla="*/ 113 h 212"/>
                <a:gd name="T14" fmla="*/ 20 w 222"/>
                <a:gd name="T15" fmla="*/ 129 h 212"/>
                <a:gd name="T16" fmla="*/ 29 w 222"/>
                <a:gd name="T17" fmla="*/ 146 h 212"/>
                <a:gd name="T18" fmla="*/ 29 w 222"/>
                <a:gd name="T19" fmla="*/ 168 h 212"/>
                <a:gd name="T20" fmla="*/ 22 w 222"/>
                <a:gd name="T21" fmla="*/ 180 h 212"/>
                <a:gd name="T22" fmla="*/ 13 w 222"/>
                <a:gd name="T23" fmla="*/ 188 h 212"/>
                <a:gd name="T24" fmla="*/ 6 w 222"/>
                <a:gd name="T25" fmla="*/ 198 h 212"/>
                <a:gd name="T26" fmla="*/ 12 w 222"/>
                <a:gd name="T27" fmla="*/ 209 h 212"/>
                <a:gd name="T28" fmla="*/ 21 w 222"/>
                <a:gd name="T29" fmla="*/ 210 h 212"/>
                <a:gd name="T30" fmla="*/ 28 w 222"/>
                <a:gd name="T31" fmla="*/ 200 h 212"/>
                <a:gd name="T32" fmla="*/ 38 w 222"/>
                <a:gd name="T33" fmla="*/ 181 h 212"/>
                <a:gd name="T34" fmla="*/ 44 w 222"/>
                <a:gd name="T35" fmla="*/ 172 h 212"/>
                <a:gd name="T36" fmla="*/ 50 w 222"/>
                <a:gd name="T37" fmla="*/ 164 h 212"/>
                <a:gd name="T38" fmla="*/ 66 w 222"/>
                <a:gd name="T39" fmla="*/ 157 h 212"/>
                <a:gd name="T40" fmla="*/ 104 w 222"/>
                <a:gd name="T41" fmla="*/ 149 h 212"/>
                <a:gd name="T42" fmla="*/ 138 w 222"/>
                <a:gd name="T43" fmla="*/ 138 h 212"/>
                <a:gd name="T44" fmla="*/ 173 w 222"/>
                <a:gd name="T45" fmla="*/ 125 h 212"/>
                <a:gd name="T46" fmla="*/ 197 w 222"/>
                <a:gd name="T47" fmla="*/ 112 h 212"/>
                <a:gd name="T48" fmla="*/ 209 w 222"/>
                <a:gd name="T49" fmla="*/ 101 h 212"/>
                <a:gd name="T50" fmla="*/ 217 w 222"/>
                <a:gd name="T51" fmla="*/ 88 h 212"/>
                <a:gd name="T52" fmla="*/ 222 w 222"/>
                <a:gd name="T53" fmla="*/ 70 h 212"/>
                <a:gd name="T54" fmla="*/ 222 w 222"/>
                <a:gd name="T55" fmla="*/ 54 h 212"/>
                <a:gd name="T56" fmla="*/ 220 w 222"/>
                <a:gd name="T57" fmla="*/ 42 h 212"/>
                <a:gd name="T58" fmla="*/ 212 w 222"/>
                <a:gd name="T59" fmla="*/ 29 h 212"/>
                <a:gd name="T60" fmla="*/ 194 w 222"/>
                <a:gd name="T61" fmla="*/ 14 h 212"/>
                <a:gd name="T62" fmla="*/ 170 w 222"/>
                <a:gd name="T63" fmla="*/ 6 h 212"/>
                <a:gd name="T64" fmla="*/ 129 w 222"/>
                <a:gd name="T65" fmla="*/ 1 h 212"/>
                <a:gd name="T66" fmla="*/ 73 w 222"/>
                <a:gd name="T67" fmla="*/ 1 h 21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2"/>
                <a:gd name="T103" fmla="*/ 0 h 212"/>
                <a:gd name="T104" fmla="*/ 222 w 222"/>
                <a:gd name="T105" fmla="*/ 212 h 21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2" h="212" extrusionOk="0">
                  <a:moveTo>
                    <a:pt x="48" y="1"/>
                  </a:moveTo>
                  <a:lnTo>
                    <a:pt x="45" y="1"/>
                  </a:lnTo>
                  <a:lnTo>
                    <a:pt x="42" y="4"/>
                  </a:lnTo>
                  <a:lnTo>
                    <a:pt x="38" y="6"/>
                  </a:lnTo>
                  <a:lnTo>
                    <a:pt x="36" y="12"/>
                  </a:lnTo>
                  <a:lnTo>
                    <a:pt x="28" y="22"/>
                  </a:lnTo>
                  <a:lnTo>
                    <a:pt x="20" y="36"/>
                  </a:lnTo>
                  <a:lnTo>
                    <a:pt x="12" y="50"/>
                  </a:lnTo>
                  <a:lnTo>
                    <a:pt x="5" y="64"/>
                  </a:lnTo>
                  <a:lnTo>
                    <a:pt x="1" y="76"/>
                  </a:lnTo>
                  <a:lnTo>
                    <a:pt x="0" y="85"/>
                  </a:lnTo>
                  <a:lnTo>
                    <a:pt x="1" y="96"/>
                  </a:lnTo>
                  <a:lnTo>
                    <a:pt x="4" y="105"/>
                  </a:lnTo>
                  <a:lnTo>
                    <a:pt x="9" y="113"/>
                  </a:lnTo>
                  <a:lnTo>
                    <a:pt x="14" y="121"/>
                  </a:lnTo>
                  <a:lnTo>
                    <a:pt x="20" y="129"/>
                  </a:lnTo>
                  <a:lnTo>
                    <a:pt x="25" y="137"/>
                  </a:lnTo>
                  <a:lnTo>
                    <a:pt x="29" y="146"/>
                  </a:lnTo>
                  <a:lnTo>
                    <a:pt x="30" y="157"/>
                  </a:lnTo>
                  <a:lnTo>
                    <a:pt x="29" y="168"/>
                  </a:lnTo>
                  <a:lnTo>
                    <a:pt x="26" y="174"/>
                  </a:lnTo>
                  <a:lnTo>
                    <a:pt x="22" y="180"/>
                  </a:lnTo>
                  <a:lnTo>
                    <a:pt x="17" y="184"/>
                  </a:lnTo>
                  <a:lnTo>
                    <a:pt x="13" y="188"/>
                  </a:lnTo>
                  <a:lnTo>
                    <a:pt x="9" y="192"/>
                  </a:lnTo>
                  <a:lnTo>
                    <a:pt x="6" y="198"/>
                  </a:lnTo>
                  <a:lnTo>
                    <a:pt x="5" y="205"/>
                  </a:lnTo>
                  <a:lnTo>
                    <a:pt x="12" y="209"/>
                  </a:lnTo>
                  <a:lnTo>
                    <a:pt x="17" y="212"/>
                  </a:lnTo>
                  <a:lnTo>
                    <a:pt x="21" y="210"/>
                  </a:lnTo>
                  <a:lnTo>
                    <a:pt x="24" y="206"/>
                  </a:lnTo>
                  <a:lnTo>
                    <a:pt x="28" y="200"/>
                  </a:lnTo>
                  <a:lnTo>
                    <a:pt x="32" y="193"/>
                  </a:lnTo>
                  <a:lnTo>
                    <a:pt x="38" y="181"/>
                  </a:lnTo>
                  <a:lnTo>
                    <a:pt x="42" y="176"/>
                  </a:lnTo>
                  <a:lnTo>
                    <a:pt x="44" y="172"/>
                  </a:lnTo>
                  <a:lnTo>
                    <a:pt x="46" y="168"/>
                  </a:lnTo>
                  <a:lnTo>
                    <a:pt x="50" y="164"/>
                  </a:lnTo>
                  <a:lnTo>
                    <a:pt x="54" y="161"/>
                  </a:lnTo>
                  <a:lnTo>
                    <a:pt x="66" y="157"/>
                  </a:lnTo>
                  <a:lnTo>
                    <a:pt x="78" y="153"/>
                  </a:lnTo>
                  <a:lnTo>
                    <a:pt x="104" y="149"/>
                  </a:lnTo>
                  <a:lnTo>
                    <a:pt x="120" y="145"/>
                  </a:lnTo>
                  <a:lnTo>
                    <a:pt x="138" y="138"/>
                  </a:lnTo>
                  <a:lnTo>
                    <a:pt x="157" y="132"/>
                  </a:lnTo>
                  <a:lnTo>
                    <a:pt x="173" y="125"/>
                  </a:lnTo>
                  <a:lnTo>
                    <a:pt x="189" y="117"/>
                  </a:lnTo>
                  <a:lnTo>
                    <a:pt x="197" y="112"/>
                  </a:lnTo>
                  <a:lnTo>
                    <a:pt x="202" y="106"/>
                  </a:lnTo>
                  <a:lnTo>
                    <a:pt x="209" y="101"/>
                  </a:lnTo>
                  <a:lnTo>
                    <a:pt x="213" y="94"/>
                  </a:lnTo>
                  <a:lnTo>
                    <a:pt x="217" y="88"/>
                  </a:lnTo>
                  <a:lnTo>
                    <a:pt x="220" y="80"/>
                  </a:lnTo>
                  <a:lnTo>
                    <a:pt x="222" y="70"/>
                  </a:lnTo>
                  <a:lnTo>
                    <a:pt x="222" y="61"/>
                  </a:lnTo>
                  <a:lnTo>
                    <a:pt x="222" y="54"/>
                  </a:lnTo>
                  <a:lnTo>
                    <a:pt x="221" y="49"/>
                  </a:lnTo>
                  <a:lnTo>
                    <a:pt x="220" y="42"/>
                  </a:lnTo>
                  <a:lnTo>
                    <a:pt x="217" y="37"/>
                  </a:lnTo>
                  <a:lnTo>
                    <a:pt x="212" y="29"/>
                  </a:lnTo>
                  <a:lnTo>
                    <a:pt x="204" y="21"/>
                  </a:lnTo>
                  <a:lnTo>
                    <a:pt x="194" y="14"/>
                  </a:lnTo>
                  <a:lnTo>
                    <a:pt x="184" y="10"/>
                  </a:lnTo>
                  <a:lnTo>
                    <a:pt x="170" y="6"/>
                  </a:lnTo>
                  <a:lnTo>
                    <a:pt x="158" y="4"/>
                  </a:lnTo>
                  <a:lnTo>
                    <a:pt x="129" y="1"/>
                  </a:lnTo>
                  <a:lnTo>
                    <a:pt x="101" y="0"/>
                  </a:lnTo>
                  <a:lnTo>
                    <a:pt x="73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6" name="Freeform 104"/>
            <p:cNvSpPr/>
            <p:nvPr/>
          </p:nvSpPr>
          <p:spPr bwMode="auto">
            <a:xfrm>
              <a:off x="5529657" y="2640040"/>
              <a:ext cx="1377715" cy="847959"/>
            </a:xfrm>
            <a:custGeom>
              <a:avLst/>
              <a:gdLst>
                <a:gd name="T0" fmla="*/ 1446 w 2577"/>
                <a:gd name="T1" fmla="*/ 1419 h 1584"/>
                <a:gd name="T2" fmla="*/ 1531 w 2577"/>
                <a:gd name="T3" fmla="*/ 1168 h 1584"/>
                <a:gd name="T4" fmla="*/ 1639 w 2577"/>
                <a:gd name="T5" fmla="*/ 1014 h 1584"/>
                <a:gd name="T6" fmla="*/ 1720 w 2577"/>
                <a:gd name="T7" fmla="*/ 863 h 1584"/>
                <a:gd name="T8" fmla="*/ 1800 w 2577"/>
                <a:gd name="T9" fmla="*/ 875 h 1584"/>
                <a:gd name="T10" fmla="*/ 1900 w 2577"/>
                <a:gd name="T11" fmla="*/ 845 h 1584"/>
                <a:gd name="T12" fmla="*/ 2073 w 2577"/>
                <a:gd name="T13" fmla="*/ 743 h 1584"/>
                <a:gd name="T14" fmla="*/ 2344 w 2577"/>
                <a:gd name="T15" fmla="*/ 607 h 1584"/>
                <a:gd name="T16" fmla="*/ 2537 w 2577"/>
                <a:gd name="T17" fmla="*/ 490 h 1584"/>
                <a:gd name="T18" fmla="*/ 2555 w 2577"/>
                <a:gd name="T19" fmla="*/ 408 h 1584"/>
                <a:gd name="T20" fmla="*/ 2517 w 2577"/>
                <a:gd name="T21" fmla="*/ 338 h 1584"/>
                <a:gd name="T22" fmla="*/ 2568 w 2577"/>
                <a:gd name="T23" fmla="*/ 264 h 1584"/>
                <a:gd name="T24" fmla="*/ 2444 w 2577"/>
                <a:gd name="T25" fmla="*/ 281 h 1584"/>
                <a:gd name="T26" fmla="*/ 2201 w 2577"/>
                <a:gd name="T27" fmla="*/ 445 h 1584"/>
                <a:gd name="T28" fmla="*/ 1834 w 2577"/>
                <a:gd name="T29" fmla="*/ 332 h 1584"/>
                <a:gd name="T30" fmla="*/ 1380 w 2577"/>
                <a:gd name="T31" fmla="*/ 46 h 1584"/>
                <a:gd name="T32" fmla="*/ 1291 w 2577"/>
                <a:gd name="T33" fmla="*/ 0 h 1584"/>
                <a:gd name="T34" fmla="*/ 1063 w 2577"/>
                <a:gd name="T35" fmla="*/ 40 h 1584"/>
                <a:gd name="T36" fmla="*/ 878 w 2577"/>
                <a:gd name="T37" fmla="*/ 80 h 1584"/>
                <a:gd name="T38" fmla="*/ 789 w 2577"/>
                <a:gd name="T39" fmla="*/ 214 h 1584"/>
                <a:gd name="T40" fmla="*/ 827 w 2577"/>
                <a:gd name="T41" fmla="*/ 260 h 1584"/>
                <a:gd name="T42" fmla="*/ 841 w 2577"/>
                <a:gd name="T43" fmla="*/ 433 h 1584"/>
                <a:gd name="T44" fmla="*/ 785 w 2577"/>
                <a:gd name="T45" fmla="*/ 449 h 1584"/>
                <a:gd name="T46" fmla="*/ 719 w 2577"/>
                <a:gd name="T47" fmla="*/ 412 h 1584"/>
                <a:gd name="T48" fmla="*/ 686 w 2577"/>
                <a:gd name="T49" fmla="*/ 384 h 1584"/>
                <a:gd name="T50" fmla="*/ 582 w 2577"/>
                <a:gd name="T51" fmla="*/ 373 h 1584"/>
                <a:gd name="T52" fmla="*/ 393 w 2577"/>
                <a:gd name="T53" fmla="*/ 248 h 1584"/>
                <a:gd name="T54" fmla="*/ 338 w 2577"/>
                <a:gd name="T55" fmla="*/ 278 h 1584"/>
                <a:gd name="T56" fmla="*/ 380 w 2577"/>
                <a:gd name="T57" fmla="*/ 401 h 1584"/>
                <a:gd name="T58" fmla="*/ 352 w 2577"/>
                <a:gd name="T59" fmla="*/ 537 h 1584"/>
                <a:gd name="T60" fmla="*/ 357 w 2577"/>
                <a:gd name="T61" fmla="*/ 587 h 1584"/>
                <a:gd name="T62" fmla="*/ 250 w 2577"/>
                <a:gd name="T63" fmla="*/ 661 h 1584"/>
                <a:gd name="T64" fmla="*/ 234 w 2577"/>
                <a:gd name="T65" fmla="*/ 757 h 1584"/>
                <a:gd name="T66" fmla="*/ 350 w 2577"/>
                <a:gd name="T67" fmla="*/ 782 h 1584"/>
                <a:gd name="T68" fmla="*/ 417 w 2577"/>
                <a:gd name="T69" fmla="*/ 729 h 1584"/>
                <a:gd name="T70" fmla="*/ 488 w 2577"/>
                <a:gd name="T71" fmla="*/ 793 h 1584"/>
                <a:gd name="T72" fmla="*/ 361 w 2577"/>
                <a:gd name="T73" fmla="*/ 914 h 1584"/>
                <a:gd name="T74" fmla="*/ 306 w 2577"/>
                <a:gd name="T75" fmla="*/ 970 h 1584"/>
                <a:gd name="T76" fmla="*/ 308 w 2577"/>
                <a:gd name="T77" fmla="*/ 1046 h 1584"/>
                <a:gd name="T78" fmla="*/ 161 w 2577"/>
                <a:gd name="T79" fmla="*/ 1078 h 1584"/>
                <a:gd name="T80" fmla="*/ 84 w 2577"/>
                <a:gd name="T81" fmla="*/ 1155 h 1584"/>
                <a:gd name="T82" fmla="*/ 17 w 2577"/>
                <a:gd name="T83" fmla="*/ 1306 h 1584"/>
                <a:gd name="T84" fmla="*/ 17 w 2577"/>
                <a:gd name="T85" fmla="*/ 1366 h 1584"/>
                <a:gd name="T86" fmla="*/ 42 w 2577"/>
                <a:gd name="T87" fmla="*/ 1511 h 1584"/>
                <a:gd name="T88" fmla="*/ 106 w 2577"/>
                <a:gd name="T89" fmla="*/ 1511 h 1584"/>
                <a:gd name="T90" fmla="*/ 224 w 2577"/>
                <a:gd name="T91" fmla="*/ 1470 h 1584"/>
                <a:gd name="T92" fmla="*/ 313 w 2577"/>
                <a:gd name="T93" fmla="*/ 1464 h 1584"/>
                <a:gd name="T94" fmla="*/ 349 w 2577"/>
                <a:gd name="T95" fmla="*/ 1510 h 1584"/>
                <a:gd name="T96" fmla="*/ 414 w 2577"/>
                <a:gd name="T97" fmla="*/ 1474 h 1584"/>
                <a:gd name="T98" fmla="*/ 474 w 2577"/>
                <a:gd name="T99" fmla="*/ 1451 h 1584"/>
                <a:gd name="T100" fmla="*/ 464 w 2577"/>
                <a:gd name="T101" fmla="*/ 1351 h 1584"/>
                <a:gd name="T102" fmla="*/ 526 w 2577"/>
                <a:gd name="T103" fmla="*/ 1352 h 1584"/>
                <a:gd name="T104" fmla="*/ 655 w 2577"/>
                <a:gd name="T105" fmla="*/ 1388 h 1584"/>
                <a:gd name="T106" fmla="*/ 685 w 2577"/>
                <a:gd name="T107" fmla="*/ 1443 h 1584"/>
                <a:gd name="T108" fmla="*/ 771 w 2577"/>
                <a:gd name="T109" fmla="*/ 1503 h 1584"/>
                <a:gd name="T110" fmla="*/ 994 w 2577"/>
                <a:gd name="T111" fmla="*/ 1502 h 1584"/>
                <a:gd name="T112" fmla="*/ 1097 w 2577"/>
                <a:gd name="T113" fmla="*/ 1498 h 1584"/>
                <a:gd name="T114" fmla="*/ 1296 w 2577"/>
                <a:gd name="T115" fmla="*/ 1584 h 158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77"/>
                <a:gd name="T175" fmla="*/ 0 h 1584"/>
                <a:gd name="T176" fmla="*/ 2577 w 2577"/>
                <a:gd name="T177" fmla="*/ 1584 h 158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77" h="1584" extrusionOk="0">
                  <a:moveTo>
                    <a:pt x="1396" y="1503"/>
                  </a:moveTo>
                  <a:lnTo>
                    <a:pt x="1398" y="1496"/>
                  </a:lnTo>
                  <a:lnTo>
                    <a:pt x="1399" y="1490"/>
                  </a:lnTo>
                  <a:lnTo>
                    <a:pt x="1400" y="1484"/>
                  </a:lnTo>
                  <a:lnTo>
                    <a:pt x="1403" y="1478"/>
                  </a:lnTo>
                  <a:lnTo>
                    <a:pt x="1411" y="1464"/>
                  </a:lnTo>
                  <a:lnTo>
                    <a:pt x="1419" y="1452"/>
                  </a:lnTo>
                  <a:lnTo>
                    <a:pt x="1428" y="1442"/>
                  </a:lnTo>
                  <a:lnTo>
                    <a:pt x="1438" y="1430"/>
                  </a:lnTo>
                  <a:lnTo>
                    <a:pt x="1446" y="1419"/>
                  </a:lnTo>
                  <a:lnTo>
                    <a:pt x="1451" y="1407"/>
                  </a:lnTo>
                  <a:lnTo>
                    <a:pt x="1463" y="1371"/>
                  </a:lnTo>
                  <a:lnTo>
                    <a:pt x="1472" y="1338"/>
                  </a:lnTo>
                  <a:lnTo>
                    <a:pt x="1479" y="1304"/>
                  </a:lnTo>
                  <a:lnTo>
                    <a:pt x="1487" y="1271"/>
                  </a:lnTo>
                  <a:lnTo>
                    <a:pt x="1496" y="1240"/>
                  </a:lnTo>
                  <a:lnTo>
                    <a:pt x="1507" y="1211"/>
                  </a:lnTo>
                  <a:lnTo>
                    <a:pt x="1514" y="1196"/>
                  </a:lnTo>
                  <a:lnTo>
                    <a:pt x="1522" y="1182"/>
                  </a:lnTo>
                  <a:lnTo>
                    <a:pt x="1531" y="1168"/>
                  </a:lnTo>
                  <a:lnTo>
                    <a:pt x="1542" y="1154"/>
                  </a:lnTo>
                  <a:lnTo>
                    <a:pt x="1563" y="1130"/>
                  </a:lnTo>
                  <a:lnTo>
                    <a:pt x="1594" y="1101"/>
                  </a:lnTo>
                  <a:lnTo>
                    <a:pt x="1608" y="1085"/>
                  </a:lnTo>
                  <a:lnTo>
                    <a:pt x="1620" y="1070"/>
                  </a:lnTo>
                  <a:lnTo>
                    <a:pt x="1624" y="1063"/>
                  </a:lnTo>
                  <a:lnTo>
                    <a:pt x="1628" y="1057"/>
                  </a:lnTo>
                  <a:lnTo>
                    <a:pt x="1631" y="1051"/>
                  </a:lnTo>
                  <a:lnTo>
                    <a:pt x="1631" y="1046"/>
                  </a:lnTo>
                  <a:lnTo>
                    <a:pt x="1639" y="1014"/>
                  </a:lnTo>
                  <a:lnTo>
                    <a:pt x="1647" y="981"/>
                  </a:lnTo>
                  <a:lnTo>
                    <a:pt x="1652" y="963"/>
                  </a:lnTo>
                  <a:lnTo>
                    <a:pt x="1658" y="947"/>
                  </a:lnTo>
                  <a:lnTo>
                    <a:pt x="1664" y="933"/>
                  </a:lnTo>
                  <a:lnTo>
                    <a:pt x="1671" y="918"/>
                  </a:lnTo>
                  <a:lnTo>
                    <a:pt x="1679" y="905"/>
                  </a:lnTo>
                  <a:lnTo>
                    <a:pt x="1687" y="891"/>
                  </a:lnTo>
                  <a:lnTo>
                    <a:pt x="1698" y="881"/>
                  </a:lnTo>
                  <a:lnTo>
                    <a:pt x="1708" y="871"/>
                  </a:lnTo>
                  <a:lnTo>
                    <a:pt x="1720" y="863"/>
                  </a:lnTo>
                  <a:lnTo>
                    <a:pt x="1734" y="858"/>
                  </a:lnTo>
                  <a:lnTo>
                    <a:pt x="1748" y="854"/>
                  </a:lnTo>
                  <a:lnTo>
                    <a:pt x="1764" y="853"/>
                  </a:lnTo>
                  <a:lnTo>
                    <a:pt x="1771" y="853"/>
                  </a:lnTo>
                  <a:lnTo>
                    <a:pt x="1775" y="853"/>
                  </a:lnTo>
                  <a:lnTo>
                    <a:pt x="1782" y="853"/>
                  </a:lnTo>
                  <a:lnTo>
                    <a:pt x="1794" y="853"/>
                  </a:lnTo>
                  <a:lnTo>
                    <a:pt x="1795" y="861"/>
                  </a:lnTo>
                  <a:lnTo>
                    <a:pt x="1798" y="870"/>
                  </a:lnTo>
                  <a:lnTo>
                    <a:pt x="1800" y="875"/>
                  </a:lnTo>
                  <a:lnTo>
                    <a:pt x="1802" y="879"/>
                  </a:lnTo>
                  <a:lnTo>
                    <a:pt x="1804" y="882"/>
                  </a:lnTo>
                  <a:lnTo>
                    <a:pt x="1806" y="883"/>
                  </a:lnTo>
                  <a:lnTo>
                    <a:pt x="1823" y="882"/>
                  </a:lnTo>
                  <a:lnTo>
                    <a:pt x="1838" y="879"/>
                  </a:lnTo>
                  <a:lnTo>
                    <a:pt x="1851" y="875"/>
                  </a:lnTo>
                  <a:lnTo>
                    <a:pt x="1864" y="869"/>
                  </a:lnTo>
                  <a:lnTo>
                    <a:pt x="1878" y="862"/>
                  </a:lnTo>
                  <a:lnTo>
                    <a:pt x="1888" y="854"/>
                  </a:lnTo>
                  <a:lnTo>
                    <a:pt x="1900" y="845"/>
                  </a:lnTo>
                  <a:lnTo>
                    <a:pt x="1912" y="835"/>
                  </a:lnTo>
                  <a:lnTo>
                    <a:pt x="1935" y="815"/>
                  </a:lnTo>
                  <a:lnTo>
                    <a:pt x="1959" y="797"/>
                  </a:lnTo>
                  <a:lnTo>
                    <a:pt x="1972" y="789"/>
                  </a:lnTo>
                  <a:lnTo>
                    <a:pt x="1986" y="781"/>
                  </a:lnTo>
                  <a:lnTo>
                    <a:pt x="2000" y="774"/>
                  </a:lnTo>
                  <a:lnTo>
                    <a:pt x="2017" y="769"/>
                  </a:lnTo>
                  <a:lnTo>
                    <a:pt x="2036" y="761"/>
                  </a:lnTo>
                  <a:lnTo>
                    <a:pt x="2056" y="751"/>
                  </a:lnTo>
                  <a:lnTo>
                    <a:pt x="2073" y="743"/>
                  </a:lnTo>
                  <a:lnTo>
                    <a:pt x="2091" y="734"/>
                  </a:lnTo>
                  <a:lnTo>
                    <a:pt x="2124" y="714"/>
                  </a:lnTo>
                  <a:lnTo>
                    <a:pt x="2157" y="694"/>
                  </a:lnTo>
                  <a:lnTo>
                    <a:pt x="2192" y="673"/>
                  </a:lnTo>
                  <a:lnTo>
                    <a:pt x="2228" y="654"/>
                  </a:lnTo>
                  <a:lnTo>
                    <a:pt x="2247" y="645"/>
                  </a:lnTo>
                  <a:lnTo>
                    <a:pt x="2268" y="635"/>
                  </a:lnTo>
                  <a:lnTo>
                    <a:pt x="2289" y="626"/>
                  </a:lnTo>
                  <a:lnTo>
                    <a:pt x="2312" y="618"/>
                  </a:lnTo>
                  <a:lnTo>
                    <a:pt x="2344" y="607"/>
                  </a:lnTo>
                  <a:lnTo>
                    <a:pt x="2381" y="593"/>
                  </a:lnTo>
                  <a:lnTo>
                    <a:pt x="2401" y="585"/>
                  </a:lnTo>
                  <a:lnTo>
                    <a:pt x="2421" y="575"/>
                  </a:lnTo>
                  <a:lnTo>
                    <a:pt x="2443" y="565"/>
                  </a:lnTo>
                  <a:lnTo>
                    <a:pt x="2463" y="554"/>
                  </a:lnTo>
                  <a:lnTo>
                    <a:pt x="2481" y="541"/>
                  </a:lnTo>
                  <a:lnTo>
                    <a:pt x="2500" y="528"/>
                  </a:lnTo>
                  <a:lnTo>
                    <a:pt x="2516" y="514"/>
                  </a:lnTo>
                  <a:lnTo>
                    <a:pt x="2531" y="498"/>
                  </a:lnTo>
                  <a:lnTo>
                    <a:pt x="2537" y="490"/>
                  </a:lnTo>
                  <a:lnTo>
                    <a:pt x="2543" y="482"/>
                  </a:lnTo>
                  <a:lnTo>
                    <a:pt x="2547" y="473"/>
                  </a:lnTo>
                  <a:lnTo>
                    <a:pt x="2552" y="464"/>
                  </a:lnTo>
                  <a:lnTo>
                    <a:pt x="2555" y="456"/>
                  </a:lnTo>
                  <a:lnTo>
                    <a:pt x="2557" y="445"/>
                  </a:lnTo>
                  <a:lnTo>
                    <a:pt x="2559" y="436"/>
                  </a:lnTo>
                  <a:lnTo>
                    <a:pt x="2559" y="426"/>
                  </a:lnTo>
                  <a:lnTo>
                    <a:pt x="2559" y="420"/>
                  </a:lnTo>
                  <a:lnTo>
                    <a:pt x="2557" y="413"/>
                  </a:lnTo>
                  <a:lnTo>
                    <a:pt x="2555" y="408"/>
                  </a:lnTo>
                  <a:lnTo>
                    <a:pt x="2552" y="401"/>
                  </a:lnTo>
                  <a:lnTo>
                    <a:pt x="2545" y="392"/>
                  </a:lnTo>
                  <a:lnTo>
                    <a:pt x="2537" y="382"/>
                  </a:lnTo>
                  <a:lnTo>
                    <a:pt x="2531" y="373"/>
                  </a:lnTo>
                  <a:lnTo>
                    <a:pt x="2524" y="365"/>
                  </a:lnTo>
                  <a:lnTo>
                    <a:pt x="2521" y="361"/>
                  </a:lnTo>
                  <a:lnTo>
                    <a:pt x="2519" y="356"/>
                  </a:lnTo>
                  <a:lnTo>
                    <a:pt x="2517" y="352"/>
                  </a:lnTo>
                  <a:lnTo>
                    <a:pt x="2517" y="348"/>
                  </a:lnTo>
                  <a:lnTo>
                    <a:pt x="2517" y="338"/>
                  </a:lnTo>
                  <a:lnTo>
                    <a:pt x="2519" y="332"/>
                  </a:lnTo>
                  <a:lnTo>
                    <a:pt x="2521" y="324"/>
                  </a:lnTo>
                  <a:lnTo>
                    <a:pt x="2524" y="318"/>
                  </a:lnTo>
                  <a:lnTo>
                    <a:pt x="2531" y="308"/>
                  </a:lnTo>
                  <a:lnTo>
                    <a:pt x="2540" y="298"/>
                  </a:lnTo>
                  <a:lnTo>
                    <a:pt x="2548" y="289"/>
                  </a:lnTo>
                  <a:lnTo>
                    <a:pt x="2557" y="280"/>
                  </a:lnTo>
                  <a:lnTo>
                    <a:pt x="2561" y="274"/>
                  </a:lnTo>
                  <a:lnTo>
                    <a:pt x="2565" y="269"/>
                  </a:lnTo>
                  <a:lnTo>
                    <a:pt x="2568" y="264"/>
                  </a:lnTo>
                  <a:lnTo>
                    <a:pt x="2571" y="257"/>
                  </a:lnTo>
                  <a:lnTo>
                    <a:pt x="2577" y="245"/>
                  </a:lnTo>
                  <a:lnTo>
                    <a:pt x="2559" y="246"/>
                  </a:lnTo>
                  <a:lnTo>
                    <a:pt x="2540" y="248"/>
                  </a:lnTo>
                  <a:lnTo>
                    <a:pt x="2523" y="250"/>
                  </a:lnTo>
                  <a:lnTo>
                    <a:pt x="2505" y="256"/>
                  </a:lnTo>
                  <a:lnTo>
                    <a:pt x="2489" y="261"/>
                  </a:lnTo>
                  <a:lnTo>
                    <a:pt x="2475" y="266"/>
                  </a:lnTo>
                  <a:lnTo>
                    <a:pt x="2459" y="273"/>
                  </a:lnTo>
                  <a:lnTo>
                    <a:pt x="2444" y="281"/>
                  </a:lnTo>
                  <a:lnTo>
                    <a:pt x="2416" y="298"/>
                  </a:lnTo>
                  <a:lnTo>
                    <a:pt x="2389" y="318"/>
                  </a:lnTo>
                  <a:lnTo>
                    <a:pt x="2363" y="338"/>
                  </a:lnTo>
                  <a:lnTo>
                    <a:pt x="2337" y="360"/>
                  </a:lnTo>
                  <a:lnTo>
                    <a:pt x="2311" y="380"/>
                  </a:lnTo>
                  <a:lnTo>
                    <a:pt x="2285" y="400"/>
                  </a:lnTo>
                  <a:lnTo>
                    <a:pt x="2259" y="417"/>
                  </a:lnTo>
                  <a:lnTo>
                    <a:pt x="2231" y="433"/>
                  </a:lnTo>
                  <a:lnTo>
                    <a:pt x="2216" y="440"/>
                  </a:lnTo>
                  <a:lnTo>
                    <a:pt x="2201" y="445"/>
                  </a:lnTo>
                  <a:lnTo>
                    <a:pt x="2187" y="450"/>
                  </a:lnTo>
                  <a:lnTo>
                    <a:pt x="2171" y="454"/>
                  </a:lnTo>
                  <a:lnTo>
                    <a:pt x="2153" y="456"/>
                  </a:lnTo>
                  <a:lnTo>
                    <a:pt x="2137" y="457"/>
                  </a:lnTo>
                  <a:lnTo>
                    <a:pt x="2120" y="457"/>
                  </a:lnTo>
                  <a:lnTo>
                    <a:pt x="2101" y="456"/>
                  </a:lnTo>
                  <a:lnTo>
                    <a:pt x="2071" y="442"/>
                  </a:lnTo>
                  <a:lnTo>
                    <a:pt x="2011" y="416"/>
                  </a:lnTo>
                  <a:lnTo>
                    <a:pt x="1928" y="377"/>
                  </a:lnTo>
                  <a:lnTo>
                    <a:pt x="1834" y="332"/>
                  </a:lnTo>
                  <a:lnTo>
                    <a:pt x="1734" y="282"/>
                  </a:lnTo>
                  <a:lnTo>
                    <a:pt x="1636" y="233"/>
                  </a:lnTo>
                  <a:lnTo>
                    <a:pt x="1550" y="188"/>
                  </a:lnTo>
                  <a:lnTo>
                    <a:pt x="1482" y="149"/>
                  </a:lnTo>
                  <a:lnTo>
                    <a:pt x="1467" y="138"/>
                  </a:lnTo>
                  <a:lnTo>
                    <a:pt x="1454" y="128"/>
                  </a:lnTo>
                  <a:lnTo>
                    <a:pt x="1440" y="114"/>
                  </a:lnTo>
                  <a:lnTo>
                    <a:pt x="1428" y="101"/>
                  </a:lnTo>
                  <a:lnTo>
                    <a:pt x="1404" y="74"/>
                  </a:lnTo>
                  <a:lnTo>
                    <a:pt x="1380" y="46"/>
                  </a:lnTo>
                  <a:lnTo>
                    <a:pt x="1370" y="34"/>
                  </a:lnTo>
                  <a:lnTo>
                    <a:pt x="1358" y="24"/>
                  </a:lnTo>
                  <a:lnTo>
                    <a:pt x="1346" y="14"/>
                  </a:lnTo>
                  <a:lnTo>
                    <a:pt x="1332" y="8"/>
                  </a:lnTo>
                  <a:lnTo>
                    <a:pt x="1326" y="5"/>
                  </a:lnTo>
                  <a:lnTo>
                    <a:pt x="1320" y="2"/>
                  </a:lnTo>
                  <a:lnTo>
                    <a:pt x="1312" y="1"/>
                  </a:lnTo>
                  <a:lnTo>
                    <a:pt x="1306" y="0"/>
                  </a:lnTo>
                  <a:lnTo>
                    <a:pt x="1299" y="0"/>
                  </a:lnTo>
                  <a:lnTo>
                    <a:pt x="1291" y="0"/>
                  </a:lnTo>
                  <a:lnTo>
                    <a:pt x="1284" y="2"/>
                  </a:lnTo>
                  <a:lnTo>
                    <a:pt x="1276" y="4"/>
                  </a:lnTo>
                  <a:lnTo>
                    <a:pt x="1259" y="10"/>
                  </a:lnTo>
                  <a:lnTo>
                    <a:pt x="1242" y="16"/>
                  </a:lnTo>
                  <a:lnTo>
                    <a:pt x="1226" y="21"/>
                  </a:lnTo>
                  <a:lnTo>
                    <a:pt x="1209" y="25"/>
                  </a:lnTo>
                  <a:lnTo>
                    <a:pt x="1174" y="32"/>
                  </a:lnTo>
                  <a:lnTo>
                    <a:pt x="1138" y="36"/>
                  </a:lnTo>
                  <a:lnTo>
                    <a:pt x="1101" y="38"/>
                  </a:lnTo>
                  <a:lnTo>
                    <a:pt x="1063" y="40"/>
                  </a:lnTo>
                  <a:lnTo>
                    <a:pt x="1023" y="40"/>
                  </a:lnTo>
                  <a:lnTo>
                    <a:pt x="982" y="40"/>
                  </a:lnTo>
                  <a:lnTo>
                    <a:pt x="961" y="40"/>
                  </a:lnTo>
                  <a:lnTo>
                    <a:pt x="943" y="37"/>
                  </a:lnTo>
                  <a:lnTo>
                    <a:pt x="926" y="33"/>
                  </a:lnTo>
                  <a:lnTo>
                    <a:pt x="909" y="28"/>
                  </a:lnTo>
                  <a:lnTo>
                    <a:pt x="903" y="42"/>
                  </a:lnTo>
                  <a:lnTo>
                    <a:pt x="895" y="56"/>
                  </a:lnTo>
                  <a:lnTo>
                    <a:pt x="887" y="68"/>
                  </a:lnTo>
                  <a:lnTo>
                    <a:pt x="878" y="80"/>
                  </a:lnTo>
                  <a:lnTo>
                    <a:pt x="858" y="101"/>
                  </a:lnTo>
                  <a:lnTo>
                    <a:pt x="838" y="121"/>
                  </a:lnTo>
                  <a:lnTo>
                    <a:pt x="827" y="132"/>
                  </a:lnTo>
                  <a:lnTo>
                    <a:pt x="819" y="142"/>
                  </a:lnTo>
                  <a:lnTo>
                    <a:pt x="810" y="153"/>
                  </a:lnTo>
                  <a:lnTo>
                    <a:pt x="803" y="164"/>
                  </a:lnTo>
                  <a:lnTo>
                    <a:pt x="797" y="176"/>
                  </a:lnTo>
                  <a:lnTo>
                    <a:pt x="793" y="188"/>
                  </a:lnTo>
                  <a:lnTo>
                    <a:pt x="790" y="201"/>
                  </a:lnTo>
                  <a:lnTo>
                    <a:pt x="789" y="214"/>
                  </a:lnTo>
                  <a:lnTo>
                    <a:pt x="789" y="224"/>
                  </a:lnTo>
                  <a:lnTo>
                    <a:pt x="790" y="230"/>
                  </a:lnTo>
                  <a:lnTo>
                    <a:pt x="791" y="236"/>
                  </a:lnTo>
                  <a:lnTo>
                    <a:pt x="794" y="240"/>
                  </a:lnTo>
                  <a:lnTo>
                    <a:pt x="801" y="245"/>
                  </a:lnTo>
                  <a:lnTo>
                    <a:pt x="807" y="249"/>
                  </a:lnTo>
                  <a:lnTo>
                    <a:pt x="815" y="252"/>
                  </a:lnTo>
                  <a:lnTo>
                    <a:pt x="822" y="254"/>
                  </a:lnTo>
                  <a:lnTo>
                    <a:pt x="825" y="257"/>
                  </a:lnTo>
                  <a:lnTo>
                    <a:pt x="827" y="260"/>
                  </a:lnTo>
                  <a:lnTo>
                    <a:pt x="829" y="264"/>
                  </a:lnTo>
                  <a:lnTo>
                    <a:pt x="831" y="269"/>
                  </a:lnTo>
                  <a:lnTo>
                    <a:pt x="837" y="289"/>
                  </a:lnTo>
                  <a:lnTo>
                    <a:pt x="841" y="309"/>
                  </a:lnTo>
                  <a:lnTo>
                    <a:pt x="842" y="328"/>
                  </a:lnTo>
                  <a:lnTo>
                    <a:pt x="843" y="346"/>
                  </a:lnTo>
                  <a:lnTo>
                    <a:pt x="843" y="381"/>
                  </a:lnTo>
                  <a:lnTo>
                    <a:pt x="843" y="414"/>
                  </a:lnTo>
                  <a:lnTo>
                    <a:pt x="842" y="424"/>
                  </a:lnTo>
                  <a:lnTo>
                    <a:pt x="841" y="433"/>
                  </a:lnTo>
                  <a:lnTo>
                    <a:pt x="838" y="440"/>
                  </a:lnTo>
                  <a:lnTo>
                    <a:pt x="834" y="446"/>
                  </a:lnTo>
                  <a:lnTo>
                    <a:pt x="830" y="450"/>
                  </a:lnTo>
                  <a:lnTo>
                    <a:pt x="825" y="453"/>
                  </a:lnTo>
                  <a:lnTo>
                    <a:pt x="819" y="456"/>
                  </a:lnTo>
                  <a:lnTo>
                    <a:pt x="813" y="456"/>
                  </a:lnTo>
                  <a:lnTo>
                    <a:pt x="805" y="456"/>
                  </a:lnTo>
                  <a:lnTo>
                    <a:pt x="797" y="454"/>
                  </a:lnTo>
                  <a:lnTo>
                    <a:pt x="790" y="452"/>
                  </a:lnTo>
                  <a:lnTo>
                    <a:pt x="785" y="449"/>
                  </a:lnTo>
                  <a:lnTo>
                    <a:pt x="779" y="445"/>
                  </a:lnTo>
                  <a:lnTo>
                    <a:pt x="775" y="441"/>
                  </a:lnTo>
                  <a:lnTo>
                    <a:pt x="771" y="437"/>
                  </a:lnTo>
                  <a:lnTo>
                    <a:pt x="767" y="432"/>
                  </a:lnTo>
                  <a:lnTo>
                    <a:pt x="755" y="410"/>
                  </a:lnTo>
                  <a:lnTo>
                    <a:pt x="741" y="389"/>
                  </a:lnTo>
                  <a:lnTo>
                    <a:pt x="735" y="398"/>
                  </a:lnTo>
                  <a:lnTo>
                    <a:pt x="727" y="406"/>
                  </a:lnTo>
                  <a:lnTo>
                    <a:pt x="723" y="409"/>
                  </a:lnTo>
                  <a:lnTo>
                    <a:pt x="719" y="412"/>
                  </a:lnTo>
                  <a:lnTo>
                    <a:pt x="715" y="413"/>
                  </a:lnTo>
                  <a:lnTo>
                    <a:pt x="710" y="414"/>
                  </a:lnTo>
                  <a:lnTo>
                    <a:pt x="706" y="413"/>
                  </a:lnTo>
                  <a:lnTo>
                    <a:pt x="702" y="410"/>
                  </a:lnTo>
                  <a:lnTo>
                    <a:pt x="698" y="408"/>
                  </a:lnTo>
                  <a:lnTo>
                    <a:pt x="694" y="404"/>
                  </a:lnTo>
                  <a:lnTo>
                    <a:pt x="690" y="398"/>
                  </a:lnTo>
                  <a:lnTo>
                    <a:pt x="689" y="393"/>
                  </a:lnTo>
                  <a:lnTo>
                    <a:pt x="687" y="389"/>
                  </a:lnTo>
                  <a:lnTo>
                    <a:pt x="686" y="384"/>
                  </a:lnTo>
                  <a:lnTo>
                    <a:pt x="666" y="384"/>
                  </a:lnTo>
                  <a:lnTo>
                    <a:pt x="651" y="384"/>
                  </a:lnTo>
                  <a:lnTo>
                    <a:pt x="639" y="384"/>
                  </a:lnTo>
                  <a:lnTo>
                    <a:pt x="626" y="384"/>
                  </a:lnTo>
                  <a:lnTo>
                    <a:pt x="615" y="384"/>
                  </a:lnTo>
                  <a:lnTo>
                    <a:pt x="606" y="382"/>
                  </a:lnTo>
                  <a:lnTo>
                    <a:pt x="599" y="381"/>
                  </a:lnTo>
                  <a:lnTo>
                    <a:pt x="593" y="378"/>
                  </a:lnTo>
                  <a:lnTo>
                    <a:pt x="587" y="376"/>
                  </a:lnTo>
                  <a:lnTo>
                    <a:pt x="582" y="373"/>
                  </a:lnTo>
                  <a:lnTo>
                    <a:pt x="579" y="369"/>
                  </a:lnTo>
                  <a:lnTo>
                    <a:pt x="575" y="365"/>
                  </a:lnTo>
                  <a:lnTo>
                    <a:pt x="565" y="345"/>
                  </a:lnTo>
                  <a:lnTo>
                    <a:pt x="547" y="324"/>
                  </a:lnTo>
                  <a:lnTo>
                    <a:pt x="521" y="306"/>
                  </a:lnTo>
                  <a:lnTo>
                    <a:pt x="495" y="292"/>
                  </a:lnTo>
                  <a:lnTo>
                    <a:pt x="470" y="280"/>
                  </a:lnTo>
                  <a:lnTo>
                    <a:pt x="445" y="269"/>
                  </a:lnTo>
                  <a:lnTo>
                    <a:pt x="420" y="258"/>
                  </a:lnTo>
                  <a:lnTo>
                    <a:pt x="393" y="248"/>
                  </a:lnTo>
                  <a:lnTo>
                    <a:pt x="366" y="238"/>
                  </a:lnTo>
                  <a:lnTo>
                    <a:pt x="337" y="226"/>
                  </a:lnTo>
                  <a:lnTo>
                    <a:pt x="333" y="233"/>
                  </a:lnTo>
                  <a:lnTo>
                    <a:pt x="332" y="237"/>
                  </a:lnTo>
                  <a:lnTo>
                    <a:pt x="332" y="240"/>
                  </a:lnTo>
                  <a:lnTo>
                    <a:pt x="333" y="242"/>
                  </a:lnTo>
                  <a:lnTo>
                    <a:pt x="336" y="250"/>
                  </a:lnTo>
                  <a:lnTo>
                    <a:pt x="337" y="264"/>
                  </a:lnTo>
                  <a:lnTo>
                    <a:pt x="337" y="270"/>
                  </a:lnTo>
                  <a:lnTo>
                    <a:pt x="338" y="278"/>
                  </a:lnTo>
                  <a:lnTo>
                    <a:pt x="341" y="286"/>
                  </a:lnTo>
                  <a:lnTo>
                    <a:pt x="344" y="293"/>
                  </a:lnTo>
                  <a:lnTo>
                    <a:pt x="350" y="308"/>
                  </a:lnTo>
                  <a:lnTo>
                    <a:pt x="358" y="324"/>
                  </a:lnTo>
                  <a:lnTo>
                    <a:pt x="366" y="340"/>
                  </a:lnTo>
                  <a:lnTo>
                    <a:pt x="373" y="358"/>
                  </a:lnTo>
                  <a:lnTo>
                    <a:pt x="376" y="368"/>
                  </a:lnTo>
                  <a:lnTo>
                    <a:pt x="377" y="378"/>
                  </a:lnTo>
                  <a:lnTo>
                    <a:pt x="378" y="389"/>
                  </a:lnTo>
                  <a:lnTo>
                    <a:pt x="380" y="401"/>
                  </a:lnTo>
                  <a:lnTo>
                    <a:pt x="378" y="421"/>
                  </a:lnTo>
                  <a:lnTo>
                    <a:pt x="374" y="437"/>
                  </a:lnTo>
                  <a:lnTo>
                    <a:pt x="370" y="450"/>
                  </a:lnTo>
                  <a:lnTo>
                    <a:pt x="364" y="464"/>
                  </a:lnTo>
                  <a:lnTo>
                    <a:pt x="358" y="477"/>
                  </a:lnTo>
                  <a:lnTo>
                    <a:pt x="354" y="490"/>
                  </a:lnTo>
                  <a:lnTo>
                    <a:pt x="350" y="505"/>
                  </a:lnTo>
                  <a:lnTo>
                    <a:pt x="349" y="522"/>
                  </a:lnTo>
                  <a:lnTo>
                    <a:pt x="350" y="530"/>
                  </a:lnTo>
                  <a:lnTo>
                    <a:pt x="352" y="537"/>
                  </a:lnTo>
                  <a:lnTo>
                    <a:pt x="354" y="543"/>
                  </a:lnTo>
                  <a:lnTo>
                    <a:pt x="358" y="549"/>
                  </a:lnTo>
                  <a:lnTo>
                    <a:pt x="361" y="553"/>
                  </a:lnTo>
                  <a:lnTo>
                    <a:pt x="365" y="558"/>
                  </a:lnTo>
                  <a:lnTo>
                    <a:pt x="366" y="563"/>
                  </a:lnTo>
                  <a:lnTo>
                    <a:pt x="368" y="570"/>
                  </a:lnTo>
                  <a:lnTo>
                    <a:pt x="366" y="575"/>
                  </a:lnTo>
                  <a:lnTo>
                    <a:pt x="365" y="579"/>
                  </a:lnTo>
                  <a:lnTo>
                    <a:pt x="361" y="585"/>
                  </a:lnTo>
                  <a:lnTo>
                    <a:pt x="357" y="587"/>
                  </a:lnTo>
                  <a:lnTo>
                    <a:pt x="348" y="593"/>
                  </a:lnTo>
                  <a:lnTo>
                    <a:pt x="336" y="597"/>
                  </a:lnTo>
                  <a:lnTo>
                    <a:pt x="312" y="602"/>
                  </a:lnTo>
                  <a:lnTo>
                    <a:pt x="294" y="606"/>
                  </a:lnTo>
                  <a:lnTo>
                    <a:pt x="290" y="609"/>
                  </a:lnTo>
                  <a:lnTo>
                    <a:pt x="285" y="614"/>
                  </a:lnTo>
                  <a:lnTo>
                    <a:pt x="280" y="619"/>
                  </a:lnTo>
                  <a:lnTo>
                    <a:pt x="273" y="626"/>
                  </a:lnTo>
                  <a:lnTo>
                    <a:pt x="261" y="642"/>
                  </a:lnTo>
                  <a:lnTo>
                    <a:pt x="250" y="661"/>
                  </a:lnTo>
                  <a:lnTo>
                    <a:pt x="240" y="682"/>
                  </a:lnTo>
                  <a:lnTo>
                    <a:pt x="230" y="702"/>
                  </a:lnTo>
                  <a:lnTo>
                    <a:pt x="228" y="711"/>
                  </a:lnTo>
                  <a:lnTo>
                    <a:pt x="225" y="722"/>
                  </a:lnTo>
                  <a:lnTo>
                    <a:pt x="224" y="730"/>
                  </a:lnTo>
                  <a:lnTo>
                    <a:pt x="222" y="739"/>
                  </a:lnTo>
                  <a:lnTo>
                    <a:pt x="224" y="743"/>
                  </a:lnTo>
                  <a:lnTo>
                    <a:pt x="226" y="747"/>
                  </a:lnTo>
                  <a:lnTo>
                    <a:pt x="229" y="753"/>
                  </a:lnTo>
                  <a:lnTo>
                    <a:pt x="234" y="757"/>
                  </a:lnTo>
                  <a:lnTo>
                    <a:pt x="248" y="766"/>
                  </a:lnTo>
                  <a:lnTo>
                    <a:pt x="264" y="775"/>
                  </a:lnTo>
                  <a:lnTo>
                    <a:pt x="281" y="782"/>
                  </a:lnTo>
                  <a:lnTo>
                    <a:pt x="298" y="787"/>
                  </a:lnTo>
                  <a:lnTo>
                    <a:pt x="316" y="791"/>
                  </a:lnTo>
                  <a:lnTo>
                    <a:pt x="332" y="793"/>
                  </a:lnTo>
                  <a:lnTo>
                    <a:pt x="337" y="793"/>
                  </a:lnTo>
                  <a:lnTo>
                    <a:pt x="341" y="790"/>
                  </a:lnTo>
                  <a:lnTo>
                    <a:pt x="346" y="787"/>
                  </a:lnTo>
                  <a:lnTo>
                    <a:pt x="350" y="782"/>
                  </a:lnTo>
                  <a:lnTo>
                    <a:pt x="358" y="771"/>
                  </a:lnTo>
                  <a:lnTo>
                    <a:pt x="365" y="759"/>
                  </a:lnTo>
                  <a:lnTo>
                    <a:pt x="373" y="747"/>
                  </a:lnTo>
                  <a:lnTo>
                    <a:pt x="381" y="737"/>
                  </a:lnTo>
                  <a:lnTo>
                    <a:pt x="386" y="733"/>
                  </a:lnTo>
                  <a:lnTo>
                    <a:pt x="392" y="730"/>
                  </a:lnTo>
                  <a:lnTo>
                    <a:pt x="397" y="727"/>
                  </a:lnTo>
                  <a:lnTo>
                    <a:pt x="404" y="726"/>
                  </a:lnTo>
                  <a:lnTo>
                    <a:pt x="410" y="727"/>
                  </a:lnTo>
                  <a:lnTo>
                    <a:pt x="417" y="729"/>
                  </a:lnTo>
                  <a:lnTo>
                    <a:pt x="425" y="731"/>
                  </a:lnTo>
                  <a:lnTo>
                    <a:pt x="432" y="734"/>
                  </a:lnTo>
                  <a:lnTo>
                    <a:pt x="446" y="741"/>
                  </a:lnTo>
                  <a:lnTo>
                    <a:pt x="460" y="751"/>
                  </a:lnTo>
                  <a:lnTo>
                    <a:pt x="470" y="762"/>
                  </a:lnTo>
                  <a:lnTo>
                    <a:pt x="480" y="773"/>
                  </a:lnTo>
                  <a:lnTo>
                    <a:pt x="484" y="778"/>
                  </a:lnTo>
                  <a:lnTo>
                    <a:pt x="485" y="783"/>
                  </a:lnTo>
                  <a:lnTo>
                    <a:pt x="488" y="789"/>
                  </a:lnTo>
                  <a:lnTo>
                    <a:pt x="488" y="793"/>
                  </a:lnTo>
                  <a:lnTo>
                    <a:pt x="486" y="798"/>
                  </a:lnTo>
                  <a:lnTo>
                    <a:pt x="484" y="803"/>
                  </a:lnTo>
                  <a:lnTo>
                    <a:pt x="478" y="810"/>
                  </a:lnTo>
                  <a:lnTo>
                    <a:pt x="472" y="818"/>
                  </a:lnTo>
                  <a:lnTo>
                    <a:pt x="454" y="834"/>
                  </a:lnTo>
                  <a:lnTo>
                    <a:pt x="433" y="851"/>
                  </a:lnTo>
                  <a:lnTo>
                    <a:pt x="412" y="869"/>
                  </a:lnTo>
                  <a:lnTo>
                    <a:pt x="392" y="885"/>
                  </a:lnTo>
                  <a:lnTo>
                    <a:pt x="373" y="901"/>
                  </a:lnTo>
                  <a:lnTo>
                    <a:pt x="361" y="914"/>
                  </a:lnTo>
                  <a:lnTo>
                    <a:pt x="356" y="919"/>
                  </a:lnTo>
                  <a:lnTo>
                    <a:pt x="349" y="925"/>
                  </a:lnTo>
                  <a:lnTo>
                    <a:pt x="342" y="930"/>
                  </a:lnTo>
                  <a:lnTo>
                    <a:pt x="334" y="934"/>
                  </a:lnTo>
                  <a:lnTo>
                    <a:pt x="318" y="942"/>
                  </a:lnTo>
                  <a:lnTo>
                    <a:pt x="308" y="950"/>
                  </a:lnTo>
                  <a:lnTo>
                    <a:pt x="305" y="954"/>
                  </a:lnTo>
                  <a:lnTo>
                    <a:pt x="304" y="958"/>
                  </a:lnTo>
                  <a:lnTo>
                    <a:pt x="305" y="963"/>
                  </a:lnTo>
                  <a:lnTo>
                    <a:pt x="306" y="970"/>
                  </a:lnTo>
                  <a:lnTo>
                    <a:pt x="313" y="983"/>
                  </a:lnTo>
                  <a:lnTo>
                    <a:pt x="321" y="998"/>
                  </a:lnTo>
                  <a:lnTo>
                    <a:pt x="324" y="1005"/>
                  </a:lnTo>
                  <a:lnTo>
                    <a:pt x="326" y="1013"/>
                  </a:lnTo>
                  <a:lnTo>
                    <a:pt x="328" y="1019"/>
                  </a:lnTo>
                  <a:lnTo>
                    <a:pt x="328" y="1026"/>
                  </a:lnTo>
                  <a:lnTo>
                    <a:pt x="325" y="1031"/>
                  </a:lnTo>
                  <a:lnTo>
                    <a:pt x="322" y="1037"/>
                  </a:lnTo>
                  <a:lnTo>
                    <a:pt x="316" y="1042"/>
                  </a:lnTo>
                  <a:lnTo>
                    <a:pt x="308" y="1046"/>
                  </a:lnTo>
                  <a:lnTo>
                    <a:pt x="293" y="1053"/>
                  </a:lnTo>
                  <a:lnTo>
                    <a:pt x="277" y="1058"/>
                  </a:lnTo>
                  <a:lnTo>
                    <a:pt x="261" y="1063"/>
                  </a:lnTo>
                  <a:lnTo>
                    <a:pt x="244" y="1067"/>
                  </a:lnTo>
                  <a:lnTo>
                    <a:pt x="226" y="1071"/>
                  </a:lnTo>
                  <a:lnTo>
                    <a:pt x="210" y="1074"/>
                  </a:lnTo>
                  <a:lnTo>
                    <a:pt x="194" y="1075"/>
                  </a:lnTo>
                  <a:lnTo>
                    <a:pt x="181" y="1077"/>
                  </a:lnTo>
                  <a:lnTo>
                    <a:pt x="170" y="1077"/>
                  </a:lnTo>
                  <a:lnTo>
                    <a:pt x="161" y="1078"/>
                  </a:lnTo>
                  <a:lnTo>
                    <a:pt x="153" y="1079"/>
                  </a:lnTo>
                  <a:lnTo>
                    <a:pt x="145" y="1082"/>
                  </a:lnTo>
                  <a:lnTo>
                    <a:pt x="137" y="1086"/>
                  </a:lnTo>
                  <a:lnTo>
                    <a:pt x="130" y="1090"/>
                  </a:lnTo>
                  <a:lnTo>
                    <a:pt x="124" y="1094"/>
                  </a:lnTo>
                  <a:lnTo>
                    <a:pt x="118" y="1099"/>
                  </a:lnTo>
                  <a:lnTo>
                    <a:pt x="108" y="1111"/>
                  </a:lnTo>
                  <a:lnTo>
                    <a:pt x="98" y="1124"/>
                  </a:lnTo>
                  <a:lnTo>
                    <a:pt x="90" y="1139"/>
                  </a:lnTo>
                  <a:lnTo>
                    <a:pt x="84" y="1155"/>
                  </a:lnTo>
                  <a:lnTo>
                    <a:pt x="73" y="1190"/>
                  </a:lnTo>
                  <a:lnTo>
                    <a:pt x="64" y="1223"/>
                  </a:lnTo>
                  <a:lnTo>
                    <a:pt x="58" y="1239"/>
                  </a:lnTo>
                  <a:lnTo>
                    <a:pt x="54" y="1255"/>
                  </a:lnTo>
                  <a:lnTo>
                    <a:pt x="48" y="1268"/>
                  </a:lnTo>
                  <a:lnTo>
                    <a:pt x="42" y="1280"/>
                  </a:lnTo>
                  <a:lnTo>
                    <a:pt x="37" y="1288"/>
                  </a:lnTo>
                  <a:lnTo>
                    <a:pt x="30" y="1295"/>
                  </a:lnTo>
                  <a:lnTo>
                    <a:pt x="24" y="1300"/>
                  </a:lnTo>
                  <a:lnTo>
                    <a:pt x="17" y="1306"/>
                  </a:lnTo>
                  <a:lnTo>
                    <a:pt x="10" y="1312"/>
                  </a:lnTo>
                  <a:lnTo>
                    <a:pt x="5" y="1319"/>
                  </a:lnTo>
                  <a:lnTo>
                    <a:pt x="2" y="1324"/>
                  </a:lnTo>
                  <a:lnTo>
                    <a:pt x="1" y="1328"/>
                  </a:lnTo>
                  <a:lnTo>
                    <a:pt x="0" y="1335"/>
                  </a:lnTo>
                  <a:lnTo>
                    <a:pt x="0" y="1340"/>
                  </a:lnTo>
                  <a:lnTo>
                    <a:pt x="1" y="1348"/>
                  </a:lnTo>
                  <a:lnTo>
                    <a:pt x="5" y="1356"/>
                  </a:lnTo>
                  <a:lnTo>
                    <a:pt x="10" y="1362"/>
                  </a:lnTo>
                  <a:lnTo>
                    <a:pt x="17" y="1366"/>
                  </a:lnTo>
                  <a:lnTo>
                    <a:pt x="30" y="1372"/>
                  </a:lnTo>
                  <a:lnTo>
                    <a:pt x="42" y="1376"/>
                  </a:lnTo>
                  <a:lnTo>
                    <a:pt x="12" y="1450"/>
                  </a:lnTo>
                  <a:lnTo>
                    <a:pt x="17" y="1454"/>
                  </a:lnTo>
                  <a:lnTo>
                    <a:pt x="21" y="1458"/>
                  </a:lnTo>
                  <a:lnTo>
                    <a:pt x="25" y="1464"/>
                  </a:lnTo>
                  <a:lnTo>
                    <a:pt x="28" y="1470"/>
                  </a:lnTo>
                  <a:lnTo>
                    <a:pt x="33" y="1484"/>
                  </a:lnTo>
                  <a:lnTo>
                    <a:pt x="37" y="1498"/>
                  </a:lnTo>
                  <a:lnTo>
                    <a:pt x="42" y="1511"/>
                  </a:lnTo>
                  <a:lnTo>
                    <a:pt x="49" y="1523"/>
                  </a:lnTo>
                  <a:lnTo>
                    <a:pt x="53" y="1527"/>
                  </a:lnTo>
                  <a:lnTo>
                    <a:pt x="58" y="1531"/>
                  </a:lnTo>
                  <a:lnTo>
                    <a:pt x="65" y="1532"/>
                  </a:lnTo>
                  <a:lnTo>
                    <a:pt x="72" y="1534"/>
                  </a:lnTo>
                  <a:lnTo>
                    <a:pt x="78" y="1532"/>
                  </a:lnTo>
                  <a:lnTo>
                    <a:pt x="85" y="1531"/>
                  </a:lnTo>
                  <a:lnTo>
                    <a:pt x="90" y="1527"/>
                  </a:lnTo>
                  <a:lnTo>
                    <a:pt x="96" y="1522"/>
                  </a:lnTo>
                  <a:lnTo>
                    <a:pt x="106" y="1511"/>
                  </a:lnTo>
                  <a:lnTo>
                    <a:pt x="117" y="1498"/>
                  </a:lnTo>
                  <a:lnTo>
                    <a:pt x="129" y="1484"/>
                  </a:lnTo>
                  <a:lnTo>
                    <a:pt x="144" y="1472"/>
                  </a:lnTo>
                  <a:lnTo>
                    <a:pt x="152" y="1468"/>
                  </a:lnTo>
                  <a:lnTo>
                    <a:pt x="160" y="1464"/>
                  </a:lnTo>
                  <a:lnTo>
                    <a:pt x="170" y="1462"/>
                  </a:lnTo>
                  <a:lnTo>
                    <a:pt x="181" y="1462"/>
                  </a:lnTo>
                  <a:lnTo>
                    <a:pt x="198" y="1463"/>
                  </a:lnTo>
                  <a:lnTo>
                    <a:pt x="214" y="1467"/>
                  </a:lnTo>
                  <a:lnTo>
                    <a:pt x="224" y="1470"/>
                  </a:lnTo>
                  <a:lnTo>
                    <a:pt x="232" y="1471"/>
                  </a:lnTo>
                  <a:lnTo>
                    <a:pt x="242" y="1472"/>
                  </a:lnTo>
                  <a:lnTo>
                    <a:pt x="253" y="1474"/>
                  </a:lnTo>
                  <a:lnTo>
                    <a:pt x="264" y="1472"/>
                  </a:lnTo>
                  <a:lnTo>
                    <a:pt x="272" y="1471"/>
                  </a:lnTo>
                  <a:lnTo>
                    <a:pt x="278" y="1470"/>
                  </a:lnTo>
                  <a:lnTo>
                    <a:pt x="285" y="1467"/>
                  </a:lnTo>
                  <a:lnTo>
                    <a:pt x="298" y="1460"/>
                  </a:lnTo>
                  <a:lnTo>
                    <a:pt x="313" y="1455"/>
                  </a:lnTo>
                  <a:lnTo>
                    <a:pt x="313" y="1464"/>
                  </a:lnTo>
                  <a:lnTo>
                    <a:pt x="314" y="1474"/>
                  </a:lnTo>
                  <a:lnTo>
                    <a:pt x="316" y="1483"/>
                  </a:lnTo>
                  <a:lnTo>
                    <a:pt x="320" y="1491"/>
                  </a:lnTo>
                  <a:lnTo>
                    <a:pt x="324" y="1499"/>
                  </a:lnTo>
                  <a:lnTo>
                    <a:pt x="328" y="1504"/>
                  </a:lnTo>
                  <a:lnTo>
                    <a:pt x="332" y="1507"/>
                  </a:lnTo>
                  <a:lnTo>
                    <a:pt x="334" y="1508"/>
                  </a:lnTo>
                  <a:lnTo>
                    <a:pt x="338" y="1510"/>
                  </a:lnTo>
                  <a:lnTo>
                    <a:pt x="344" y="1510"/>
                  </a:lnTo>
                  <a:lnTo>
                    <a:pt x="349" y="1510"/>
                  </a:lnTo>
                  <a:lnTo>
                    <a:pt x="354" y="1508"/>
                  </a:lnTo>
                  <a:lnTo>
                    <a:pt x="358" y="1506"/>
                  </a:lnTo>
                  <a:lnTo>
                    <a:pt x="362" y="1504"/>
                  </a:lnTo>
                  <a:lnTo>
                    <a:pt x="372" y="1498"/>
                  </a:lnTo>
                  <a:lnTo>
                    <a:pt x="380" y="1491"/>
                  </a:lnTo>
                  <a:lnTo>
                    <a:pt x="389" y="1484"/>
                  </a:lnTo>
                  <a:lnTo>
                    <a:pt x="398" y="1479"/>
                  </a:lnTo>
                  <a:lnTo>
                    <a:pt x="404" y="1476"/>
                  </a:lnTo>
                  <a:lnTo>
                    <a:pt x="409" y="1475"/>
                  </a:lnTo>
                  <a:lnTo>
                    <a:pt x="414" y="1474"/>
                  </a:lnTo>
                  <a:lnTo>
                    <a:pt x="421" y="1474"/>
                  </a:lnTo>
                  <a:lnTo>
                    <a:pt x="430" y="1474"/>
                  </a:lnTo>
                  <a:lnTo>
                    <a:pt x="440" y="1474"/>
                  </a:lnTo>
                  <a:lnTo>
                    <a:pt x="445" y="1472"/>
                  </a:lnTo>
                  <a:lnTo>
                    <a:pt x="450" y="1472"/>
                  </a:lnTo>
                  <a:lnTo>
                    <a:pt x="456" y="1470"/>
                  </a:lnTo>
                  <a:lnTo>
                    <a:pt x="462" y="1467"/>
                  </a:lnTo>
                  <a:lnTo>
                    <a:pt x="468" y="1463"/>
                  </a:lnTo>
                  <a:lnTo>
                    <a:pt x="472" y="1458"/>
                  </a:lnTo>
                  <a:lnTo>
                    <a:pt x="474" y="1451"/>
                  </a:lnTo>
                  <a:lnTo>
                    <a:pt x="476" y="1443"/>
                  </a:lnTo>
                  <a:lnTo>
                    <a:pt x="476" y="1428"/>
                  </a:lnTo>
                  <a:lnTo>
                    <a:pt x="474" y="1416"/>
                  </a:lnTo>
                  <a:lnTo>
                    <a:pt x="472" y="1406"/>
                  </a:lnTo>
                  <a:lnTo>
                    <a:pt x="469" y="1396"/>
                  </a:lnTo>
                  <a:lnTo>
                    <a:pt x="468" y="1386"/>
                  </a:lnTo>
                  <a:lnTo>
                    <a:pt x="465" y="1376"/>
                  </a:lnTo>
                  <a:lnTo>
                    <a:pt x="464" y="1366"/>
                  </a:lnTo>
                  <a:lnTo>
                    <a:pt x="464" y="1352"/>
                  </a:lnTo>
                  <a:lnTo>
                    <a:pt x="464" y="1351"/>
                  </a:lnTo>
                  <a:lnTo>
                    <a:pt x="465" y="1350"/>
                  </a:lnTo>
                  <a:lnTo>
                    <a:pt x="466" y="1348"/>
                  </a:lnTo>
                  <a:lnTo>
                    <a:pt x="469" y="1348"/>
                  </a:lnTo>
                  <a:lnTo>
                    <a:pt x="474" y="1347"/>
                  </a:lnTo>
                  <a:lnTo>
                    <a:pt x="480" y="1348"/>
                  </a:lnTo>
                  <a:lnTo>
                    <a:pt x="494" y="1351"/>
                  </a:lnTo>
                  <a:lnTo>
                    <a:pt x="506" y="1352"/>
                  </a:lnTo>
                  <a:lnTo>
                    <a:pt x="515" y="1352"/>
                  </a:lnTo>
                  <a:lnTo>
                    <a:pt x="521" y="1352"/>
                  </a:lnTo>
                  <a:lnTo>
                    <a:pt x="526" y="1352"/>
                  </a:lnTo>
                  <a:lnTo>
                    <a:pt x="535" y="1352"/>
                  </a:lnTo>
                  <a:lnTo>
                    <a:pt x="575" y="1350"/>
                  </a:lnTo>
                  <a:lnTo>
                    <a:pt x="614" y="1350"/>
                  </a:lnTo>
                  <a:lnTo>
                    <a:pt x="622" y="1351"/>
                  </a:lnTo>
                  <a:lnTo>
                    <a:pt x="630" y="1354"/>
                  </a:lnTo>
                  <a:lnTo>
                    <a:pt x="638" y="1358"/>
                  </a:lnTo>
                  <a:lnTo>
                    <a:pt x="645" y="1363"/>
                  </a:lnTo>
                  <a:lnTo>
                    <a:pt x="649" y="1370"/>
                  </a:lnTo>
                  <a:lnTo>
                    <a:pt x="653" y="1378"/>
                  </a:lnTo>
                  <a:lnTo>
                    <a:pt x="655" y="1388"/>
                  </a:lnTo>
                  <a:lnTo>
                    <a:pt x="657" y="1402"/>
                  </a:lnTo>
                  <a:lnTo>
                    <a:pt x="657" y="1412"/>
                  </a:lnTo>
                  <a:lnTo>
                    <a:pt x="658" y="1427"/>
                  </a:lnTo>
                  <a:lnTo>
                    <a:pt x="659" y="1434"/>
                  </a:lnTo>
                  <a:lnTo>
                    <a:pt x="661" y="1438"/>
                  </a:lnTo>
                  <a:lnTo>
                    <a:pt x="665" y="1442"/>
                  </a:lnTo>
                  <a:lnTo>
                    <a:pt x="669" y="1443"/>
                  </a:lnTo>
                  <a:lnTo>
                    <a:pt x="679" y="1443"/>
                  </a:lnTo>
                  <a:lnTo>
                    <a:pt x="682" y="1443"/>
                  </a:lnTo>
                  <a:lnTo>
                    <a:pt x="685" y="1443"/>
                  </a:lnTo>
                  <a:lnTo>
                    <a:pt x="693" y="1443"/>
                  </a:lnTo>
                  <a:lnTo>
                    <a:pt x="699" y="1444"/>
                  </a:lnTo>
                  <a:lnTo>
                    <a:pt x="706" y="1446"/>
                  </a:lnTo>
                  <a:lnTo>
                    <a:pt x="713" y="1450"/>
                  </a:lnTo>
                  <a:lnTo>
                    <a:pt x="718" y="1454"/>
                  </a:lnTo>
                  <a:lnTo>
                    <a:pt x="729" y="1464"/>
                  </a:lnTo>
                  <a:lnTo>
                    <a:pt x="739" y="1476"/>
                  </a:lnTo>
                  <a:lnTo>
                    <a:pt x="751" y="1488"/>
                  </a:lnTo>
                  <a:lnTo>
                    <a:pt x="765" y="1499"/>
                  </a:lnTo>
                  <a:lnTo>
                    <a:pt x="771" y="1503"/>
                  </a:lnTo>
                  <a:lnTo>
                    <a:pt x="781" y="1507"/>
                  </a:lnTo>
                  <a:lnTo>
                    <a:pt x="790" y="1508"/>
                  </a:lnTo>
                  <a:lnTo>
                    <a:pt x="801" y="1510"/>
                  </a:lnTo>
                  <a:lnTo>
                    <a:pt x="842" y="1510"/>
                  </a:lnTo>
                  <a:lnTo>
                    <a:pt x="879" y="1510"/>
                  </a:lnTo>
                  <a:lnTo>
                    <a:pt x="918" y="1510"/>
                  </a:lnTo>
                  <a:lnTo>
                    <a:pt x="963" y="1510"/>
                  </a:lnTo>
                  <a:lnTo>
                    <a:pt x="975" y="1508"/>
                  </a:lnTo>
                  <a:lnTo>
                    <a:pt x="986" y="1506"/>
                  </a:lnTo>
                  <a:lnTo>
                    <a:pt x="994" y="1502"/>
                  </a:lnTo>
                  <a:lnTo>
                    <a:pt x="1002" y="1498"/>
                  </a:lnTo>
                  <a:lnTo>
                    <a:pt x="1009" y="1492"/>
                  </a:lnTo>
                  <a:lnTo>
                    <a:pt x="1017" y="1490"/>
                  </a:lnTo>
                  <a:lnTo>
                    <a:pt x="1025" y="1487"/>
                  </a:lnTo>
                  <a:lnTo>
                    <a:pt x="1035" y="1486"/>
                  </a:lnTo>
                  <a:lnTo>
                    <a:pt x="1046" y="1486"/>
                  </a:lnTo>
                  <a:lnTo>
                    <a:pt x="1057" y="1487"/>
                  </a:lnTo>
                  <a:lnTo>
                    <a:pt x="1067" y="1488"/>
                  </a:lnTo>
                  <a:lnTo>
                    <a:pt x="1078" y="1491"/>
                  </a:lnTo>
                  <a:lnTo>
                    <a:pt x="1097" y="1498"/>
                  </a:lnTo>
                  <a:lnTo>
                    <a:pt x="1114" y="1506"/>
                  </a:lnTo>
                  <a:lnTo>
                    <a:pt x="1149" y="1526"/>
                  </a:lnTo>
                  <a:lnTo>
                    <a:pt x="1183" y="1547"/>
                  </a:lnTo>
                  <a:lnTo>
                    <a:pt x="1201" y="1556"/>
                  </a:lnTo>
                  <a:lnTo>
                    <a:pt x="1219" y="1566"/>
                  </a:lnTo>
                  <a:lnTo>
                    <a:pt x="1239" y="1574"/>
                  </a:lnTo>
                  <a:lnTo>
                    <a:pt x="1260" y="1579"/>
                  </a:lnTo>
                  <a:lnTo>
                    <a:pt x="1272" y="1582"/>
                  </a:lnTo>
                  <a:lnTo>
                    <a:pt x="1284" y="1583"/>
                  </a:lnTo>
                  <a:lnTo>
                    <a:pt x="1296" y="1584"/>
                  </a:lnTo>
                  <a:lnTo>
                    <a:pt x="1308" y="1584"/>
                  </a:lnTo>
                  <a:lnTo>
                    <a:pt x="1322" y="1583"/>
                  </a:lnTo>
                  <a:lnTo>
                    <a:pt x="1336" y="1582"/>
                  </a:lnTo>
                  <a:lnTo>
                    <a:pt x="1351" y="1579"/>
                  </a:lnTo>
                  <a:lnTo>
                    <a:pt x="1367" y="1576"/>
                  </a:lnTo>
                  <a:lnTo>
                    <a:pt x="1396" y="150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7" name="Freeform 105"/>
            <p:cNvSpPr/>
            <p:nvPr/>
          </p:nvSpPr>
          <p:spPr bwMode="auto">
            <a:xfrm>
              <a:off x="5122287" y="3571920"/>
              <a:ext cx="290229" cy="208057"/>
            </a:xfrm>
            <a:custGeom>
              <a:avLst/>
              <a:gdLst>
                <a:gd name="T0" fmla="*/ 158 w 542"/>
                <a:gd name="T1" fmla="*/ 13 h 392"/>
                <a:gd name="T2" fmla="*/ 132 w 542"/>
                <a:gd name="T3" fmla="*/ 1 h 392"/>
                <a:gd name="T4" fmla="*/ 98 w 542"/>
                <a:gd name="T5" fmla="*/ 1 h 392"/>
                <a:gd name="T6" fmla="*/ 66 w 542"/>
                <a:gd name="T7" fmla="*/ 11 h 392"/>
                <a:gd name="T8" fmla="*/ 38 w 542"/>
                <a:gd name="T9" fmla="*/ 27 h 392"/>
                <a:gd name="T10" fmla="*/ 16 w 542"/>
                <a:gd name="T11" fmla="*/ 49 h 392"/>
                <a:gd name="T12" fmla="*/ 2 w 542"/>
                <a:gd name="T13" fmla="*/ 79 h 392"/>
                <a:gd name="T14" fmla="*/ 4 w 542"/>
                <a:gd name="T15" fmla="*/ 116 h 392"/>
                <a:gd name="T16" fmla="*/ 24 w 542"/>
                <a:gd name="T17" fmla="*/ 181 h 392"/>
                <a:gd name="T18" fmla="*/ 124 w 542"/>
                <a:gd name="T19" fmla="*/ 188 h 392"/>
                <a:gd name="T20" fmla="*/ 154 w 542"/>
                <a:gd name="T21" fmla="*/ 201 h 392"/>
                <a:gd name="T22" fmla="*/ 166 w 542"/>
                <a:gd name="T23" fmla="*/ 217 h 392"/>
                <a:gd name="T24" fmla="*/ 173 w 542"/>
                <a:gd name="T25" fmla="*/ 237 h 392"/>
                <a:gd name="T26" fmla="*/ 176 w 542"/>
                <a:gd name="T27" fmla="*/ 267 h 392"/>
                <a:gd name="T28" fmla="*/ 181 w 542"/>
                <a:gd name="T29" fmla="*/ 280 h 392"/>
                <a:gd name="T30" fmla="*/ 197 w 542"/>
                <a:gd name="T31" fmla="*/ 288 h 392"/>
                <a:gd name="T32" fmla="*/ 208 w 542"/>
                <a:gd name="T33" fmla="*/ 335 h 392"/>
                <a:gd name="T34" fmla="*/ 217 w 542"/>
                <a:gd name="T35" fmla="*/ 360 h 392"/>
                <a:gd name="T36" fmla="*/ 244 w 542"/>
                <a:gd name="T37" fmla="*/ 376 h 392"/>
                <a:gd name="T38" fmla="*/ 282 w 542"/>
                <a:gd name="T39" fmla="*/ 379 h 392"/>
                <a:gd name="T40" fmla="*/ 298 w 542"/>
                <a:gd name="T41" fmla="*/ 373 h 392"/>
                <a:gd name="T42" fmla="*/ 325 w 542"/>
                <a:gd name="T43" fmla="*/ 355 h 392"/>
                <a:gd name="T44" fmla="*/ 345 w 542"/>
                <a:gd name="T45" fmla="*/ 345 h 392"/>
                <a:gd name="T46" fmla="*/ 364 w 542"/>
                <a:gd name="T47" fmla="*/ 344 h 392"/>
                <a:gd name="T48" fmla="*/ 388 w 542"/>
                <a:gd name="T49" fmla="*/ 356 h 392"/>
                <a:gd name="T50" fmla="*/ 409 w 542"/>
                <a:gd name="T51" fmla="*/ 367 h 392"/>
                <a:gd name="T52" fmla="*/ 452 w 542"/>
                <a:gd name="T53" fmla="*/ 349 h 392"/>
                <a:gd name="T54" fmla="*/ 465 w 542"/>
                <a:gd name="T55" fmla="*/ 357 h 392"/>
                <a:gd name="T56" fmla="*/ 488 w 542"/>
                <a:gd name="T57" fmla="*/ 380 h 392"/>
                <a:gd name="T58" fmla="*/ 513 w 542"/>
                <a:gd name="T59" fmla="*/ 381 h 392"/>
                <a:gd name="T60" fmla="*/ 527 w 542"/>
                <a:gd name="T61" fmla="*/ 357 h 392"/>
                <a:gd name="T62" fmla="*/ 541 w 542"/>
                <a:gd name="T63" fmla="*/ 337 h 392"/>
                <a:gd name="T64" fmla="*/ 538 w 542"/>
                <a:gd name="T65" fmla="*/ 317 h 392"/>
                <a:gd name="T66" fmla="*/ 526 w 542"/>
                <a:gd name="T67" fmla="*/ 295 h 392"/>
                <a:gd name="T68" fmla="*/ 518 w 542"/>
                <a:gd name="T69" fmla="*/ 277 h 392"/>
                <a:gd name="T70" fmla="*/ 518 w 542"/>
                <a:gd name="T71" fmla="*/ 251 h 392"/>
                <a:gd name="T72" fmla="*/ 505 w 542"/>
                <a:gd name="T73" fmla="*/ 233 h 392"/>
                <a:gd name="T74" fmla="*/ 494 w 542"/>
                <a:gd name="T75" fmla="*/ 224 h 392"/>
                <a:gd name="T76" fmla="*/ 492 w 542"/>
                <a:gd name="T77" fmla="*/ 209 h 392"/>
                <a:gd name="T78" fmla="*/ 489 w 542"/>
                <a:gd name="T79" fmla="*/ 185 h 392"/>
                <a:gd name="T80" fmla="*/ 482 w 542"/>
                <a:gd name="T81" fmla="*/ 175 h 392"/>
                <a:gd name="T82" fmla="*/ 452 w 542"/>
                <a:gd name="T83" fmla="*/ 173 h 392"/>
                <a:gd name="T84" fmla="*/ 440 w 542"/>
                <a:gd name="T85" fmla="*/ 161 h 392"/>
                <a:gd name="T86" fmla="*/ 428 w 542"/>
                <a:gd name="T87" fmla="*/ 144 h 392"/>
                <a:gd name="T88" fmla="*/ 412 w 542"/>
                <a:gd name="T89" fmla="*/ 132 h 392"/>
                <a:gd name="T90" fmla="*/ 388 w 542"/>
                <a:gd name="T91" fmla="*/ 125 h 392"/>
                <a:gd name="T92" fmla="*/ 345 w 542"/>
                <a:gd name="T93" fmla="*/ 123 h 392"/>
                <a:gd name="T94" fmla="*/ 301 w 542"/>
                <a:gd name="T95" fmla="*/ 112 h 392"/>
                <a:gd name="T96" fmla="*/ 277 w 542"/>
                <a:gd name="T97" fmla="*/ 97 h 392"/>
                <a:gd name="T98" fmla="*/ 249 w 542"/>
                <a:gd name="T99" fmla="*/ 79 h 392"/>
                <a:gd name="T100" fmla="*/ 224 w 542"/>
                <a:gd name="T101" fmla="*/ 68 h 392"/>
                <a:gd name="T102" fmla="*/ 202 w 542"/>
                <a:gd name="T103" fmla="*/ 49 h 392"/>
                <a:gd name="T104" fmla="*/ 193 w 542"/>
                <a:gd name="T105" fmla="*/ 31 h 3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2"/>
                <a:gd name="T160" fmla="*/ 0 h 392"/>
                <a:gd name="T161" fmla="*/ 542 w 542"/>
                <a:gd name="T162" fmla="*/ 392 h 3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2" h="392" extrusionOk="0">
                  <a:moveTo>
                    <a:pt x="193" y="36"/>
                  </a:moveTo>
                  <a:lnTo>
                    <a:pt x="176" y="25"/>
                  </a:lnTo>
                  <a:lnTo>
                    <a:pt x="158" y="13"/>
                  </a:lnTo>
                  <a:lnTo>
                    <a:pt x="150" y="8"/>
                  </a:lnTo>
                  <a:lnTo>
                    <a:pt x="141" y="4"/>
                  </a:lnTo>
                  <a:lnTo>
                    <a:pt x="132" y="1"/>
                  </a:lnTo>
                  <a:lnTo>
                    <a:pt x="121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6" y="7"/>
                  </a:lnTo>
                  <a:lnTo>
                    <a:pt x="66" y="11"/>
                  </a:lnTo>
                  <a:lnTo>
                    <a:pt x="56" y="15"/>
                  </a:lnTo>
                  <a:lnTo>
                    <a:pt x="46" y="20"/>
                  </a:lnTo>
                  <a:lnTo>
                    <a:pt x="38" y="27"/>
                  </a:lnTo>
                  <a:lnTo>
                    <a:pt x="29" y="33"/>
                  </a:lnTo>
                  <a:lnTo>
                    <a:pt x="22" y="41"/>
                  </a:lnTo>
                  <a:lnTo>
                    <a:pt x="16" y="49"/>
                  </a:lnTo>
                  <a:lnTo>
                    <a:pt x="10" y="59"/>
                  </a:lnTo>
                  <a:lnTo>
                    <a:pt x="6" y="68"/>
                  </a:lnTo>
                  <a:lnTo>
                    <a:pt x="2" y="79"/>
                  </a:lnTo>
                  <a:lnTo>
                    <a:pt x="1" y="91"/>
                  </a:lnTo>
                  <a:lnTo>
                    <a:pt x="0" y="103"/>
                  </a:lnTo>
                  <a:lnTo>
                    <a:pt x="4" y="116"/>
                  </a:lnTo>
                  <a:lnTo>
                    <a:pt x="12" y="141"/>
                  </a:lnTo>
                  <a:lnTo>
                    <a:pt x="21" y="167"/>
                  </a:lnTo>
                  <a:lnTo>
                    <a:pt x="24" y="181"/>
                  </a:lnTo>
                  <a:lnTo>
                    <a:pt x="60" y="181"/>
                  </a:lnTo>
                  <a:lnTo>
                    <a:pt x="102" y="184"/>
                  </a:lnTo>
                  <a:lnTo>
                    <a:pt x="124" y="188"/>
                  </a:lnTo>
                  <a:lnTo>
                    <a:pt x="141" y="193"/>
                  </a:lnTo>
                  <a:lnTo>
                    <a:pt x="149" y="197"/>
                  </a:lnTo>
                  <a:lnTo>
                    <a:pt x="154" y="201"/>
                  </a:lnTo>
                  <a:lnTo>
                    <a:pt x="160" y="205"/>
                  </a:lnTo>
                  <a:lnTo>
                    <a:pt x="162" y="211"/>
                  </a:lnTo>
                  <a:lnTo>
                    <a:pt x="166" y="217"/>
                  </a:lnTo>
                  <a:lnTo>
                    <a:pt x="169" y="224"/>
                  </a:lnTo>
                  <a:lnTo>
                    <a:pt x="172" y="231"/>
                  </a:lnTo>
                  <a:lnTo>
                    <a:pt x="173" y="237"/>
                  </a:lnTo>
                  <a:lnTo>
                    <a:pt x="174" y="249"/>
                  </a:lnTo>
                  <a:lnTo>
                    <a:pt x="174" y="261"/>
                  </a:lnTo>
                  <a:lnTo>
                    <a:pt x="176" y="267"/>
                  </a:lnTo>
                  <a:lnTo>
                    <a:pt x="177" y="271"/>
                  </a:lnTo>
                  <a:lnTo>
                    <a:pt x="178" y="276"/>
                  </a:lnTo>
                  <a:lnTo>
                    <a:pt x="181" y="280"/>
                  </a:lnTo>
                  <a:lnTo>
                    <a:pt x="185" y="283"/>
                  </a:lnTo>
                  <a:lnTo>
                    <a:pt x="190" y="285"/>
                  </a:lnTo>
                  <a:lnTo>
                    <a:pt x="197" y="288"/>
                  </a:lnTo>
                  <a:lnTo>
                    <a:pt x="205" y="289"/>
                  </a:lnTo>
                  <a:lnTo>
                    <a:pt x="205" y="315"/>
                  </a:lnTo>
                  <a:lnTo>
                    <a:pt x="208" y="335"/>
                  </a:lnTo>
                  <a:lnTo>
                    <a:pt x="209" y="344"/>
                  </a:lnTo>
                  <a:lnTo>
                    <a:pt x="213" y="353"/>
                  </a:lnTo>
                  <a:lnTo>
                    <a:pt x="217" y="360"/>
                  </a:lnTo>
                  <a:lnTo>
                    <a:pt x="222" y="368"/>
                  </a:lnTo>
                  <a:lnTo>
                    <a:pt x="232" y="372"/>
                  </a:lnTo>
                  <a:lnTo>
                    <a:pt x="244" y="376"/>
                  </a:lnTo>
                  <a:lnTo>
                    <a:pt x="258" y="379"/>
                  </a:lnTo>
                  <a:lnTo>
                    <a:pt x="277" y="380"/>
                  </a:lnTo>
                  <a:lnTo>
                    <a:pt x="282" y="379"/>
                  </a:lnTo>
                  <a:lnTo>
                    <a:pt x="288" y="379"/>
                  </a:lnTo>
                  <a:lnTo>
                    <a:pt x="293" y="376"/>
                  </a:lnTo>
                  <a:lnTo>
                    <a:pt x="298" y="373"/>
                  </a:lnTo>
                  <a:lnTo>
                    <a:pt x="308" y="368"/>
                  </a:lnTo>
                  <a:lnTo>
                    <a:pt x="316" y="361"/>
                  </a:lnTo>
                  <a:lnTo>
                    <a:pt x="325" y="355"/>
                  </a:lnTo>
                  <a:lnTo>
                    <a:pt x="334" y="349"/>
                  </a:lnTo>
                  <a:lnTo>
                    <a:pt x="340" y="347"/>
                  </a:lnTo>
                  <a:lnTo>
                    <a:pt x="345" y="345"/>
                  </a:lnTo>
                  <a:lnTo>
                    <a:pt x="350" y="344"/>
                  </a:lnTo>
                  <a:lnTo>
                    <a:pt x="356" y="344"/>
                  </a:lnTo>
                  <a:lnTo>
                    <a:pt x="364" y="344"/>
                  </a:lnTo>
                  <a:lnTo>
                    <a:pt x="373" y="347"/>
                  </a:lnTo>
                  <a:lnTo>
                    <a:pt x="381" y="351"/>
                  </a:lnTo>
                  <a:lnTo>
                    <a:pt x="388" y="356"/>
                  </a:lnTo>
                  <a:lnTo>
                    <a:pt x="396" y="360"/>
                  </a:lnTo>
                  <a:lnTo>
                    <a:pt x="402" y="364"/>
                  </a:lnTo>
                  <a:lnTo>
                    <a:pt x="409" y="367"/>
                  </a:lnTo>
                  <a:lnTo>
                    <a:pt x="416" y="368"/>
                  </a:lnTo>
                  <a:lnTo>
                    <a:pt x="434" y="359"/>
                  </a:lnTo>
                  <a:lnTo>
                    <a:pt x="452" y="349"/>
                  </a:lnTo>
                  <a:lnTo>
                    <a:pt x="457" y="351"/>
                  </a:lnTo>
                  <a:lnTo>
                    <a:pt x="461" y="353"/>
                  </a:lnTo>
                  <a:lnTo>
                    <a:pt x="465" y="357"/>
                  </a:lnTo>
                  <a:lnTo>
                    <a:pt x="470" y="363"/>
                  </a:lnTo>
                  <a:lnTo>
                    <a:pt x="478" y="372"/>
                  </a:lnTo>
                  <a:lnTo>
                    <a:pt x="488" y="380"/>
                  </a:lnTo>
                  <a:lnTo>
                    <a:pt x="511" y="380"/>
                  </a:lnTo>
                  <a:lnTo>
                    <a:pt x="511" y="392"/>
                  </a:lnTo>
                  <a:lnTo>
                    <a:pt x="513" y="381"/>
                  </a:lnTo>
                  <a:lnTo>
                    <a:pt x="517" y="372"/>
                  </a:lnTo>
                  <a:lnTo>
                    <a:pt x="521" y="364"/>
                  </a:lnTo>
                  <a:lnTo>
                    <a:pt x="527" y="357"/>
                  </a:lnTo>
                  <a:lnTo>
                    <a:pt x="533" y="351"/>
                  </a:lnTo>
                  <a:lnTo>
                    <a:pt x="537" y="344"/>
                  </a:lnTo>
                  <a:lnTo>
                    <a:pt x="541" y="337"/>
                  </a:lnTo>
                  <a:lnTo>
                    <a:pt x="542" y="332"/>
                  </a:lnTo>
                  <a:lnTo>
                    <a:pt x="541" y="324"/>
                  </a:lnTo>
                  <a:lnTo>
                    <a:pt x="538" y="317"/>
                  </a:lnTo>
                  <a:lnTo>
                    <a:pt x="534" y="309"/>
                  </a:lnTo>
                  <a:lnTo>
                    <a:pt x="530" y="303"/>
                  </a:lnTo>
                  <a:lnTo>
                    <a:pt x="526" y="295"/>
                  </a:lnTo>
                  <a:lnTo>
                    <a:pt x="522" y="288"/>
                  </a:lnTo>
                  <a:lnTo>
                    <a:pt x="519" y="283"/>
                  </a:lnTo>
                  <a:lnTo>
                    <a:pt x="518" y="277"/>
                  </a:lnTo>
                  <a:lnTo>
                    <a:pt x="518" y="269"/>
                  </a:lnTo>
                  <a:lnTo>
                    <a:pt x="518" y="260"/>
                  </a:lnTo>
                  <a:lnTo>
                    <a:pt x="518" y="251"/>
                  </a:lnTo>
                  <a:lnTo>
                    <a:pt x="518" y="235"/>
                  </a:lnTo>
                  <a:lnTo>
                    <a:pt x="510" y="235"/>
                  </a:lnTo>
                  <a:lnTo>
                    <a:pt x="505" y="233"/>
                  </a:lnTo>
                  <a:lnTo>
                    <a:pt x="501" y="231"/>
                  </a:lnTo>
                  <a:lnTo>
                    <a:pt x="497" y="227"/>
                  </a:lnTo>
                  <a:lnTo>
                    <a:pt x="494" y="224"/>
                  </a:lnTo>
                  <a:lnTo>
                    <a:pt x="493" y="219"/>
                  </a:lnTo>
                  <a:lnTo>
                    <a:pt x="492" y="215"/>
                  </a:lnTo>
                  <a:lnTo>
                    <a:pt x="492" y="209"/>
                  </a:lnTo>
                  <a:lnTo>
                    <a:pt x="490" y="199"/>
                  </a:lnTo>
                  <a:lnTo>
                    <a:pt x="489" y="189"/>
                  </a:lnTo>
                  <a:lnTo>
                    <a:pt x="489" y="185"/>
                  </a:lnTo>
                  <a:lnTo>
                    <a:pt x="486" y="181"/>
                  </a:lnTo>
                  <a:lnTo>
                    <a:pt x="485" y="177"/>
                  </a:lnTo>
                  <a:lnTo>
                    <a:pt x="482" y="175"/>
                  </a:lnTo>
                  <a:lnTo>
                    <a:pt x="470" y="175"/>
                  </a:lnTo>
                  <a:lnTo>
                    <a:pt x="458" y="175"/>
                  </a:lnTo>
                  <a:lnTo>
                    <a:pt x="452" y="173"/>
                  </a:lnTo>
                  <a:lnTo>
                    <a:pt x="448" y="171"/>
                  </a:lnTo>
                  <a:lnTo>
                    <a:pt x="444" y="167"/>
                  </a:lnTo>
                  <a:lnTo>
                    <a:pt x="440" y="161"/>
                  </a:lnTo>
                  <a:lnTo>
                    <a:pt x="437" y="156"/>
                  </a:lnTo>
                  <a:lnTo>
                    <a:pt x="433" y="149"/>
                  </a:lnTo>
                  <a:lnTo>
                    <a:pt x="428" y="144"/>
                  </a:lnTo>
                  <a:lnTo>
                    <a:pt x="422" y="139"/>
                  </a:lnTo>
                  <a:lnTo>
                    <a:pt x="417" y="135"/>
                  </a:lnTo>
                  <a:lnTo>
                    <a:pt x="412" y="132"/>
                  </a:lnTo>
                  <a:lnTo>
                    <a:pt x="406" y="129"/>
                  </a:lnTo>
                  <a:lnTo>
                    <a:pt x="401" y="127"/>
                  </a:lnTo>
                  <a:lnTo>
                    <a:pt x="388" y="125"/>
                  </a:lnTo>
                  <a:lnTo>
                    <a:pt x="374" y="124"/>
                  </a:lnTo>
                  <a:lnTo>
                    <a:pt x="360" y="124"/>
                  </a:lnTo>
                  <a:lnTo>
                    <a:pt x="345" y="123"/>
                  </a:lnTo>
                  <a:lnTo>
                    <a:pt x="329" y="120"/>
                  </a:lnTo>
                  <a:lnTo>
                    <a:pt x="313" y="115"/>
                  </a:lnTo>
                  <a:lnTo>
                    <a:pt x="301" y="112"/>
                  </a:lnTo>
                  <a:lnTo>
                    <a:pt x="292" y="108"/>
                  </a:lnTo>
                  <a:lnTo>
                    <a:pt x="284" y="103"/>
                  </a:lnTo>
                  <a:lnTo>
                    <a:pt x="277" y="97"/>
                  </a:lnTo>
                  <a:lnTo>
                    <a:pt x="269" y="92"/>
                  </a:lnTo>
                  <a:lnTo>
                    <a:pt x="260" y="85"/>
                  </a:lnTo>
                  <a:lnTo>
                    <a:pt x="249" y="79"/>
                  </a:lnTo>
                  <a:lnTo>
                    <a:pt x="234" y="72"/>
                  </a:lnTo>
                  <a:lnTo>
                    <a:pt x="230" y="71"/>
                  </a:lnTo>
                  <a:lnTo>
                    <a:pt x="224" y="68"/>
                  </a:lnTo>
                  <a:lnTo>
                    <a:pt x="217" y="63"/>
                  </a:lnTo>
                  <a:lnTo>
                    <a:pt x="209" y="56"/>
                  </a:lnTo>
                  <a:lnTo>
                    <a:pt x="202" y="49"/>
                  </a:lnTo>
                  <a:lnTo>
                    <a:pt x="198" y="41"/>
                  </a:lnTo>
                  <a:lnTo>
                    <a:pt x="194" y="36"/>
                  </a:lnTo>
                  <a:lnTo>
                    <a:pt x="193" y="31"/>
                  </a:lnTo>
                  <a:lnTo>
                    <a:pt x="193" y="3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8" name="Freeform 106"/>
            <p:cNvSpPr/>
            <p:nvPr/>
          </p:nvSpPr>
          <p:spPr bwMode="auto">
            <a:xfrm>
              <a:off x="5075082" y="3753751"/>
              <a:ext cx="519265" cy="444086"/>
            </a:xfrm>
            <a:custGeom>
              <a:avLst/>
              <a:gdLst>
                <a:gd name="T0" fmla="*/ 555 w 975"/>
                <a:gd name="T1" fmla="*/ 13 h 830"/>
                <a:gd name="T2" fmla="*/ 506 w 975"/>
                <a:gd name="T3" fmla="*/ 24 h 830"/>
                <a:gd name="T4" fmla="*/ 471 w 975"/>
                <a:gd name="T5" fmla="*/ 7 h 830"/>
                <a:gd name="T6" fmla="*/ 435 w 975"/>
                <a:gd name="T7" fmla="*/ 1 h 830"/>
                <a:gd name="T8" fmla="*/ 398 w 975"/>
                <a:gd name="T9" fmla="*/ 24 h 830"/>
                <a:gd name="T10" fmla="*/ 367 w 975"/>
                <a:gd name="T11" fmla="*/ 36 h 830"/>
                <a:gd name="T12" fmla="*/ 276 w 975"/>
                <a:gd name="T13" fmla="*/ 43 h 830"/>
                <a:gd name="T14" fmla="*/ 191 w 975"/>
                <a:gd name="T15" fmla="*/ 93 h 830"/>
                <a:gd name="T16" fmla="*/ 175 w 975"/>
                <a:gd name="T17" fmla="*/ 144 h 830"/>
                <a:gd name="T18" fmla="*/ 171 w 975"/>
                <a:gd name="T19" fmla="*/ 179 h 830"/>
                <a:gd name="T20" fmla="*/ 132 w 975"/>
                <a:gd name="T21" fmla="*/ 202 h 830"/>
                <a:gd name="T22" fmla="*/ 88 w 975"/>
                <a:gd name="T23" fmla="*/ 188 h 830"/>
                <a:gd name="T24" fmla="*/ 22 w 975"/>
                <a:gd name="T25" fmla="*/ 191 h 830"/>
                <a:gd name="T26" fmla="*/ 22 w 975"/>
                <a:gd name="T27" fmla="*/ 232 h 830"/>
                <a:gd name="T28" fmla="*/ 79 w 975"/>
                <a:gd name="T29" fmla="*/ 249 h 830"/>
                <a:gd name="T30" fmla="*/ 138 w 975"/>
                <a:gd name="T31" fmla="*/ 252 h 830"/>
                <a:gd name="T32" fmla="*/ 155 w 975"/>
                <a:gd name="T33" fmla="*/ 284 h 830"/>
                <a:gd name="T34" fmla="*/ 172 w 975"/>
                <a:gd name="T35" fmla="*/ 318 h 830"/>
                <a:gd name="T36" fmla="*/ 218 w 975"/>
                <a:gd name="T37" fmla="*/ 329 h 830"/>
                <a:gd name="T38" fmla="*/ 282 w 975"/>
                <a:gd name="T39" fmla="*/ 326 h 830"/>
                <a:gd name="T40" fmla="*/ 294 w 975"/>
                <a:gd name="T41" fmla="*/ 340 h 830"/>
                <a:gd name="T42" fmla="*/ 302 w 975"/>
                <a:gd name="T43" fmla="*/ 409 h 830"/>
                <a:gd name="T44" fmla="*/ 332 w 975"/>
                <a:gd name="T45" fmla="*/ 473 h 830"/>
                <a:gd name="T46" fmla="*/ 378 w 975"/>
                <a:gd name="T47" fmla="*/ 525 h 830"/>
                <a:gd name="T48" fmla="*/ 432 w 975"/>
                <a:gd name="T49" fmla="*/ 542 h 830"/>
                <a:gd name="T50" fmla="*/ 471 w 975"/>
                <a:gd name="T51" fmla="*/ 532 h 830"/>
                <a:gd name="T52" fmla="*/ 491 w 975"/>
                <a:gd name="T53" fmla="*/ 508 h 830"/>
                <a:gd name="T54" fmla="*/ 567 w 975"/>
                <a:gd name="T55" fmla="*/ 638 h 830"/>
                <a:gd name="T56" fmla="*/ 617 w 975"/>
                <a:gd name="T57" fmla="*/ 684 h 830"/>
                <a:gd name="T58" fmla="*/ 663 w 975"/>
                <a:gd name="T59" fmla="*/ 710 h 830"/>
                <a:gd name="T60" fmla="*/ 640 w 975"/>
                <a:gd name="T61" fmla="*/ 742 h 830"/>
                <a:gd name="T62" fmla="*/ 637 w 975"/>
                <a:gd name="T63" fmla="*/ 785 h 830"/>
                <a:gd name="T64" fmla="*/ 677 w 975"/>
                <a:gd name="T65" fmla="*/ 825 h 830"/>
                <a:gd name="T66" fmla="*/ 691 w 975"/>
                <a:gd name="T67" fmla="*/ 778 h 830"/>
                <a:gd name="T68" fmla="*/ 715 w 975"/>
                <a:gd name="T69" fmla="*/ 742 h 830"/>
                <a:gd name="T70" fmla="*/ 777 w 975"/>
                <a:gd name="T71" fmla="*/ 692 h 830"/>
                <a:gd name="T72" fmla="*/ 805 w 975"/>
                <a:gd name="T73" fmla="*/ 644 h 830"/>
                <a:gd name="T74" fmla="*/ 795 w 975"/>
                <a:gd name="T75" fmla="*/ 596 h 830"/>
                <a:gd name="T76" fmla="*/ 807 w 975"/>
                <a:gd name="T77" fmla="*/ 565 h 830"/>
                <a:gd name="T78" fmla="*/ 928 w 975"/>
                <a:gd name="T79" fmla="*/ 545 h 830"/>
                <a:gd name="T80" fmla="*/ 972 w 975"/>
                <a:gd name="T81" fmla="*/ 518 h 830"/>
                <a:gd name="T82" fmla="*/ 973 w 975"/>
                <a:gd name="T83" fmla="*/ 493 h 830"/>
                <a:gd name="T84" fmla="*/ 948 w 975"/>
                <a:gd name="T85" fmla="*/ 456 h 830"/>
                <a:gd name="T86" fmla="*/ 939 w 975"/>
                <a:gd name="T87" fmla="*/ 414 h 830"/>
                <a:gd name="T88" fmla="*/ 905 w 975"/>
                <a:gd name="T89" fmla="*/ 418 h 830"/>
                <a:gd name="T90" fmla="*/ 925 w 975"/>
                <a:gd name="T91" fmla="*/ 381 h 830"/>
                <a:gd name="T92" fmla="*/ 949 w 975"/>
                <a:gd name="T93" fmla="*/ 353 h 830"/>
                <a:gd name="T94" fmla="*/ 899 w 975"/>
                <a:gd name="T95" fmla="*/ 326 h 830"/>
                <a:gd name="T96" fmla="*/ 927 w 975"/>
                <a:gd name="T97" fmla="*/ 252 h 830"/>
                <a:gd name="T98" fmla="*/ 859 w 975"/>
                <a:gd name="T99" fmla="*/ 268 h 830"/>
                <a:gd name="T100" fmla="*/ 863 w 975"/>
                <a:gd name="T101" fmla="*/ 301 h 830"/>
                <a:gd name="T102" fmla="*/ 843 w 975"/>
                <a:gd name="T103" fmla="*/ 320 h 830"/>
                <a:gd name="T104" fmla="*/ 759 w 975"/>
                <a:gd name="T105" fmla="*/ 312 h 830"/>
                <a:gd name="T106" fmla="*/ 709 w 975"/>
                <a:gd name="T107" fmla="*/ 294 h 830"/>
                <a:gd name="T108" fmla="*/ 693 w 975"/>
                <a:gd name="T109" fmla="*/ 266 h 830"/>
                <a:gd name="T110" fmla="*/ 688 w 975"/>
                <a:gd name="T111" fmla="*/ 230 h 830"/>
                <a:gd name="T112" fmla="*/ 645 w 975"/>
                <a:gd name="T113" fmla="*/ 168 h 830"/>
                <a:gd name="T114" fmla="*/ 604 w 975"/>
                <a:gd name="T115" fmla="*/ 65 h 83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75"/>
                <a:gd name="T175" fmla="*/ 0 h 830"/>
                <a:gd name="T176" fmla="*/ 975 w 975"/>
                <a:gd name="T177" fmla="*/ 830 h 83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75" h="830" extrusionOk="0">
                  <a:moveTo>
                    <a:pt x="601" y="36"/>
                  </a:moveTo>
                  <a:lnTo>
                    <a:pt x="578" y="36"/>
                  </a:lnTo>
                  <a:lnTo>
                    <a:pt x="568" y="28"/>
                  </a:lnTo>
                  <a:lnTo>
                    <a:pt x="560" y="19"/>
                  </a:lnTo>
                  <a:lnTo>
                    <a:pt x="555" y="13"/>
                  </a:lnTo>
                  <a:lnTo>
                    <a:pt x="551" y="9"/>
                  </a:lnTo>
                  <a:lnTo>
                    <a:pt x="547" y="7"/>
                  </a:lnTo>
                  <a:lnTo>
                    <a:pt x="542" y="5"/>
                  </a:lnTo>
                  <a:lnTo>
                    <a:pt x="524" y="15"/>
                  </a:lnTo>
                  <a:lnTo>
                    <a:pt x="506" y="24"/>
                  </a:lnTo>
                  <a:lnTo>
                    <a:pt x="499" y="23"/>
                  </a:lnTo>
                  <a:lnTo>
                    <a:pt x="492" y="20"/>
                  </a:lnTo>
                  <a:lnTo>
                    <a:pt x="486" y="16"/>
                  </a:lnTo>
                  <a:lnTo>
                    <a:pt x="478" y="12"/>
                  </a:lnTo>
                  <a:lnTo>
                    <a:pt x="471" y="7"/>
                  </a:lnTo>
                  <a:lnTo>
                    <a:pt x="463" y="3"/>
                  </a:lnTo>
                  <a:lnTo>
                    <a:pt x="454" y="0"/>
                  </a:lnTo>
                  <a:lnTo>
                    <a:pt x="446" y="0"/>
                  </a:lnTo>
                  <a:lnTo>
                    <a:pt x="440" y="0"/>
                  </a:lnTo>
                  <a:lnTo>
                    <a:pt x="435" y="1"/>
                  </a:lnTo>
                  <a:lnTo>
                    <a:pt x="430" y="3"/>
                  </a:lnTo>
                  <a:lnTo>
                    <a:pt x="424" y="5"/>
                  </a:lnTo>
                  <a:lnTo>
                    <a:pt x="415" y="11"/>
                  </a:lnTo>
                  <a:lnTo>
                    <a:pt x="406" y="17"/>
                  </a:lnTo>
                  <a:lnTo>
                    <a:pt x="398" y="24"/>
                  </a:lnTo>
                  <a:lnTo>
                    <a:pt x="388" y="29"/>
                  </a:lnTo>
                  <a:lnTo>
                    <a:pt x="383" y="32"/>
                  </a:lnTo>
                  <a:lnTo>
                    <a:pt x="378" y="35"/>
                  </a:lnTo>
                  <a:lnTo>
                    <a:pt x="372" y="35"/>
                  </a:lnTo>
                  <a:lnTo>
                    <a:pt x="367" y="36"/>
                  </a:lnTo>
                  <a:lnTo>
                    <a:pt x="348" y="35"/>
                  </a:lnTo>
                  <a:lnTo>
                    <a:pt x="334" y="32"/>
                  </a:lnTo>
                  <a:lnTo>
                    <a:pt x="322" y="28"/>
                  </a:lnTo>
                  <a:lnTo>
                    <a:pt x="312" y="24"/>
                  </a:lnTo>
                  <a:lnTo>
                    <a:pt x="276" y="43"/>
                  </a:lnTo>
                  <a:lnTo>
                    <a:pt x="230" y="65"/>
                  </a:lnTo>
                  <a:lnTo>
                    <a:pt x="219" y="72"/>
                  </a:lnTo>
                  <a:lnTo>
                    <a:pt x="208" y="79"/>
                  </a:lnTo>
                  <a:lnTo>
                    <a:pt x="199" y="85"/>
                  </a:lnTo>
                  <a:lnTo>
                    <a:pt x="191" y="93"/>
                  </a:lnTo>
                  <a:lnTo>
                    <a:pt x="184" y="100"/>
                  </a:lnTo>
                  <a:lnTo>
                    <a:pt x="179" y="109"/>
                  </a:lnTo>
                  <a:lnTo>
                    <a:pt x="175" y="117"/>
                  </a:lnTo>
                  <a:lnTo>
                    <a:pt x="175" y="125"/>
                  </a:lnTo>
                  <a:lnTo>
                    <a:pt x="175" y="144"/>
                  </a:lnTo>
                  <a:lnTo>
                    <a:pt x="175" y="153"/>
                  </a:lnTo>
                  <a:lnTo>
                    <a:pt x="175" y="161"/>
                  </a:lnTo>
                  <a:lnTo>
                    <a:pt x="175" y="168"/>
                  </a:lnTo>
                  <a:lnTo>
                    <a:pt x="174" y="173"/>
                  </a:lnTo>
                  <a:lnTo>
                    <a:pt x="171" y="179"/>
                  </a:lnTo>
                  <a:lnTo>
                    <a:pt x="167" y="185"/>
                  </a:lnTo>
                  <a:lnTo>
                    <a:pt x="160" y="191"/>
                  </a:lnTo>
                  <a:lnTo>
                    <a:pt x="154" y="196"/>
                  </a:lnTo>
                  <a:lnTo>
                    <a:pt x="144" y="200"/>
                  </a:lnTo>
                  <a:lnTo>
                    <a:pt x="132" y="202"/>
                  </a:lnTo>
                  <a:lnTo>
                    <a:pt x="120" y="204"/>
                  </a:lnTo>
                  <a:lnTo>
                    <a:pt x="111" y="202"/>
                  </a:lnTo>
                  <a:lnTo>
                    <a:pt x="103" y="200"/>
                  </a:lnTo>
                  <a:lnTo>
                    <a:pt x="95" y="195"/>
                  </a:lnTo>
                  <a:lnTo>
                    <a:pt x="88" y="188"/>
                  </a:lnTo>
                  <a:lnTo>
                    <a:pt x="76" y="176"/>
                  </a:lnTo>
                  <a:lnTo>
                    <a:pt x="66" y="168"/>
                  </a:lnTo>
                  <a:lnTo>
                    <a:pt x="48" y="179"/>
                  </a:lnTo>
                  <a:lnTo>
                    <a:pt x="31" y="187"/>
                  </a:lnTo>
                  <a:lnTo>
                    <a:pt x="22" y="191"/>
                  </a:lnTo>
                  <a:lnTo>
                    <a:pt x="14" y="196"/>
                  </a:lnTo>
                  <a:lnTo>
                    <a:pt x="7" y="202"/>
                  </a:lnTo>
                  <a:lnTo>
                    <a:pt x="0" y="210"/>
                  </a:lnTo>
                  <a:lnTo>
                    <a:pt x="12" y="222"/>
                  </a:lnTo>
                  <a:lnTo>
                    <a:pt x="22" y="232"/>
                  </a:lnTo>
                  <a:lnTo>
                    <a:pt x="30" y="238"/>
                  </a:lnTo>
                  <a:lnTo>
                    <a:pt x="36" y="240"/>
                  </a:lnTo>
                  <a:lnTo>
                    <a:pt x="51" y="245"/>
                  </a:lnTo>
                  <a:lnTo>
                    <a:pt x="66" y="248"/>
                  </a:lnTo>
                  <a:lnTo>
                    <a:pt x="79" y="249"/>
                  </a:lnTo>
                  <a:lnTo>
                    <a:pt x="91" y="249"/>
                  </a:lnTo>
                  <a:lnTo>
                    <a:pt x="104" y="248"/>
                  </a:lnTo>
                  <a:lnTo>
                    <a:pt x="115" y="248"/>
                  </a:lnTo>
                  <a:lnTo>
                    <a:pt x="127" y="249"/>
                  </a:lnTo>
                  <a:lnTo>
                    <a:pt x="138" y="252"/>
                  </a:lnTo>
                  <a:lnTo>
                    <a:pt x="143" y="256"/>
                  </a:lnTo>
                  <a:lnTo>
                    <a:pt x="146" y="261"/>
                  </a:lnTo>
                  <a:lnTo>
                    <a:pt x="148" y="265"/>
                  </a:lnTo>
                  <a:lnTo>
                    <a:pt x="151" y="272"/>
                  </a:lnTo>
                  <a:lnTo>
                    <a:pt x="155" y="284"/>
                  </a:lnTo>
                  <a:lnTo>
                    <a:pt x="159" y="296"/>
                  </a:lnTo>
                  <a:lnTo>
                    <a:pt x="162" y="302"/>
                  </a:lnTo>
                  <a:lnTo>
                    <a:pt x="164" y="308"/>
                  </a:lnTo>
                  <a:lnTo>
                    <a:pt x="168" y="313"/>
                  </a:lnTo>
                  <a:lnTo>
                    <a:pt x="172" y="318"/>
                  </a:lnTo>
                  <a:lnTo>
                    <a:pt x="178" y="322"/>
                  </a:lnTo>
                  <a:lnTo>
                    <a:pt x="183" y="326"/>
                  </a:lnTo>
                  <a:lnTo>
                    <a:pt x="190" y="329"/>
                  </a:lnTo>
                  <a:lnTo>
                    <a:pt x="199" y="330"/>
                  </a:lnTo>
                  <a:lnTo>
                    <a:pt x="218" y="329"/>
                  </a:lnTo>
                  <a:lnTo>
                    <a:pt x="239" y="328"/>
                  </a:lnTo>
                  <a:lnTo>
                    <a:pt x="258" y="325"/>
                  </a:lnTo>
                  <a:lnTo>
                    <a:pt x="271" y="325"/>
                  </a:lnTo>
                  <a:lnTo>
                    <a:pt x="276" y="325"/>
                  </a:lnTo>
                  <a:lnTo>
                    <a:pt x="282" y="326"/>
                  </a:lnTo>
                  <a:lnTo>
                    <a:pt x="286" y="328"/>
                  </a:lnTo>
                  <a:lnTo>
                    <a:pt x="288" y="329"/>
                  </a:lnTo>
                  <a:lnTo>
                    <a:pt x="291" y="332"/>
                  </a:lnTo>
                  <a:lnTo>
                    <a:pt x="292" y="336"/>
                  </a:lnTo>
                  <a:lnTo>
                    <a:pt x="294" y="340"/>
                  </a:lnTo>
                  <a:lnTo>
                    <a:pt x="294" y="344"/>
                  </a:lnTo>
                  <a:lnTo>
                    <a:pt x="294" y="362"/>
                  </a:lnTo>
                  <a:lnTo>
                    <a:pt x="295" y="385"/>
                  </a:lnTo>
                  <a:lnTo>
                    <a:pt x="298" y="397"/>
                  </a:lnTo>
                  <a:lnTo>
                    <a:pt x="302" y="409"/>
                  </a:lnTo>
                  <a:lnTo>
                    <a:pt x="306" y="421"/>
                  </a:lnTo>
                  <a:lnTo>
                    <a:pt x="311" y="434"/>
                  </a:lnTo>
                  <a:lnTo>
                    <a:pt x="318" y="448"/>
                  </a:lnTo>
                  <a:lnTo>
                    <a:pt x="324" y="461"/>
                  </a:lnTo>
                  <a:lnTo>
                    <a:pt x="332" y="473"/>
                  </a:lnTo>
                  <a:lnTo>
                    <a:pt x="340" y="485"/>
                  </a:lnTo>
                  <a:lnTo>
                    <a:pt x="348" y="497"/>
                  </a:lnTo>
                  <a:lnTo>
                    <a:pt x="358" y="508"/>
                  </a:lnTo>
                  <a:lnTo>
                    <a:pt x="368" y="517"/>
                  </a:lnTo>
                  <a:lnTo>
                    <a:pt x="378" y="525"/>
                  </a:lnTo>
                  <a:lnTo>
                    <a:pt x="388" y="532"/>
                  </a:lnTo>
                  <a:lnTo>
                    <a:pt x="399" y="537"/>
                  </a:lnTo>
                  <a:lnTo>
                    <a:pt x="410" y="540"/>
                  </a:lnTo>
                  <a:lnTo>
                    <a:pt x="422" y="541"/>
                  </a:lnTo>
                  <a:lnTo>
                    <a:pt x="432" y="542"/>
                  </a:lnTo>
                  <a:lnTo>
                    <a:pt x="446" y="544"/>
                  </a:lnTo>
                  <a:lnTo>
                    <a:pt x="459" y="546"/>
                  </a:lnTo>
                  <a:lnTo>
                    <a:pt x="470" y="548"/>
                  </a:lnTo>
                  <a:lnTo>
                    <a:pt x="470" y="538"/>
                  </a:lnTo>
                  <a:lnTo>
                    <a:pt x="471" y="532"/>
                  </a:lnTo>
                  <a:lnTo>
                    <a:pt x="472" y="525"/>
                  </a:lnTo>
                  <a:lnTo>
                    <a:pt x="475" y="520"/>
                  </a:lnTo>
                  <a:lnTo>
                    <a:pt x="479" y="514"/>
                  </a:lnTo>
                  <a:lnTo>
                    <a:pt x="484" y="510"/>
                  </a:lnTo>
                  <a:lnTo>
                    <a:pt x="491" y="508"/>
                  </a:lnTo>
                  <a:lnTo>
                    <a:pt x="500" y="505"/>
                  </a:lnTo>
                  <a:lnTo>
                    <a:pt x="522" y="550"/>
                  </a:lnTo>
                  <a:lnTo>
                    <a:pt x="544" y="596"/>
                  </a:lnTo>
                  <a:lnTo>
                    <a:pt x="556" y="618"/>
                  </a:lnTo>
                  <a:lnTo>
                    <a:pt x="567" y="638"/>
                  </a:lnTo>
                  <a:lnTo>
                    <a:pt x="579" y="657"/>
                  </a:lnTo>
                  <a:lnTo>
                    <a:pt x="589" y="674"/>
                  </a:lnTo>
                  <a:lnTo>
                    <a:pt x="600" y="676"/>
                  </a:lnTo>
                  <a:lnTo>
                    <a:pt x="609" y="678"/>
                  </a:lnTo>
                  <a:lnTo>
                    <a:pt x="617" y="684"/>
                  </a:lnTo>
                  <a:lnTo>
                    <a:pt x="625" y="689"/>
                  </a:lnTo>
                  <a:lnTo>
                    <a:pt x="633" y="696"/>
                  </a:lnTo>
                  <a:lnTo>
                    <a:pt x="643" y="702"/>
                  </a:lnTo>
                  <a:lnTo>
                    <a:pt x="652" y="706"/>
                  </a:lnTo>
                  <a:lnTo>
                    <a:pt x="663" y="710"/>
                  </a:lnTo>
                  <a:lnTo>
                    <a:pt x="659" y="718"/>
                  </a:lnTo>
                  <a:lnTo>
                    <a:pt x="655" y="725"/>
                  </a:lnTo>
                  <a:lnTo>
                    <a:pt x="649" y="732"/>
                  </a:lnTo>
                  <a:lnTo>
                    <a:pt x="645" y="737"/>
                  </a:lnTo>
                  <a:lnTo>
                    <a:pt x="640" y="742"/>
                  </a:lnTo>
                  <a:lnTo>
                    <a:pt x="636" y="749"/>
                  </a:lnTo>
                  <a:lnTo>
                    <a:pt x="633" y="756"/>
                  </a:lnTo>
                  <a:lnTo>
                    <a:pt x="632" y="764"/>
                  </a:lnTo>
                  <a:lnTo>
                    <a:pt x="633" y="776"/>
                  </a:lnTo>
                  <a:lnTo>
                    <a:pt x="637" y="785"/>
                  </a:lnTo>
                  <a:lnTo>
                    <a:pt x="643" y="795"/>
                  </a:lnTo>
                  <a:lnTo>
                    <a:pt x="649" y="803"/>
                  </a:lnTo>
                  <a:lnTo>
                    <a:pt x="659" y="811"/>
                  </a:lnTo>
                  <a:lnTo>
                    <a:pt x="668" y="819"/>
                  </a:lnTo>
                  <a:lnTo>
                    <a:pt x="677" y="825"/>
                  </a:lnTo>
                  <a:lnTo>
                    <a:pt x="687" y="830"/>
                  </a:lnTo>
                  <a:lnTo>
                    <a:pt x="687" y="813"/>
                  </a:lnTo>
                  <a:lnTo>
                    <a:pt x="688" y="795"/>
                  </a:lnTo>
                  <a:lnTo>
                    <a:pt x="689" y="786"/>
                  </a:lnTo>
                  <a:lnTo>
                    <a:pt x="691" y="778"/>
                  </a:lnTo>
                  <a:lnTo>
                    <a:pt x="695" y="772"/>
                  </a:lnTo>
                  <a:lnTo>
                    <a:pt x="699" y="764"/>
                  </a:lnTo>
                  <a:lnTo>
                    <a:pt x="703" y="757"/>
                  </a:lnTo>
                  <a:lnTo>
                    <a:pt x="708" y="749"/>
                  </a:lnTo>
                  <a:lnTo>
                    <a:pt x="715" y="742"/>
                  </a:lnTo>
                  <a:lnTo>
                    <a:pt x="723" y="734"/>
                  </a:lnTo>
                  <a:lnTo>
                    <a:pt x="740" y="721"/>
                  </a:lnTo>
                  <a:lnTo>
                    <a:pt x="759" y="706"/>
                  </a:lnTo>
                  <a:lnTo>
                    <a:pt x="768" y="700"/>
                  </a:lnTo>
                  <a:lnTo>
                    <a:pt x="777" y="692"/>
                  </a:lnTo>
                  <a:lnTo>
                    <a:pt x="785" y="684"/>
                  </a:lnTo>
                  <a:lnTo>
                    <a:pt x="792" y="674"/>
                  </a:lnTo>
                  <a:lnTo>
                    <a:pt x="799" y="665"/>
                  </a:lnTo>
                  <a:lnTo>
                    <a:pt x="803" y="654"/>
                  </a:lnTo>
                  <a:lnTo>
                    <a:pt x="805" y="644"/>
                  </a:lnTo>
                  <a:lnTo>
                    <a:pt x="807" y="632"/>
                  </a:lnTo>
                  <a:lnTo>
                    <a:pt x="805" y="621"/>
                  </a:lnTo>
                  <a:lnTo>
                    <a:pt x="803" y="612"/>
                  </a:lnTo>
                  <a:lnTo>
                    <a:pt x="799" y="604"/>
                  </a:lnTo>
                  <a:lnTo>
                    <a:pt x="795" y="596"/>
                  </a:lnTo>
                  <a:lnTo>
                    <a:pt x="791" y="589"/>
                  </a:lnTo>
                  <a:lnTo>
                    <a:pt x="787" y="581"/>
                  </a:lnTo>
                  <a:lnTo>
                    <a:pt x="784" y="574"/>
                  </a:lnTo>
                  <a:lnTo>
                    <a:pt x="783" y="565"/>
                  </a:lnTo>
                  <a:lnTo>
                    <a:pt x="807" y="565"/>
                  </a:lnTo>
                  <a:lnTo>
                    <a:pt x="836" y="562"/>
                  </a:lnTo>
                  <a:lnTo>
                    <a:pt x="867" y="560"/>
                  </a:lnTo>
                  <a:lnTo>
                    <a:pt x="899" y="553"/>
                  </a:lnTo>
                  <a:lnTo>
                    <a:pt x="915" y="549"/>
                  </a:lnTo>
                  <a:lnTo>
                    <a:pt x="928" y="545"/>
                  </a:lnTo>
                  <a:lnTo>
                    <a:pt x="941" y="541"/>
                  </a:lnTo>
                  <a:lnTo>
                    <a:pt x="953" y="534"/>
                  </a:lnTo>
                  <a:lnTo>
                    <a:pt x="963" y="529"/>
                  </a:lnTo>
                  <a:lnTo>
                    <a:pt x="969" y="521"/>
                  </a:lnTo>
                  <a:lnTo>
                    <a:pt x="972" y="518"/>
                  </a:lnTo>
                  <a:lnTo>
                    <a:pt x="973" y="514"/>
                  </a:lnTo>
                  <a:lnTo>
                    <a:pt x="975" y="509"/>
                  </a:lnTo>
                  <a:lnTo>
                    <a:pt x="975" y="505"/>
                  </a:lnTo>
                  <a:lnTo>
                    <a:pt x="975" y="498"/>
                  </a:lnTo>
                  <a:lnTo>
                    <a:pt x="973" y="493"/>
                  </a:lnTo>
                  <a:lnTo>
                    <a:pt x="972" y="488"/>
                  </a:lnTo>
                  <a:lnTo>
                    <a:pt x="969" y="482"/>
                  </a:lnTo>
                  <a:lnTo>
                    <a:pt x="963" y="473"/>
                  </a:lnTo>
                  <a:lnTo>
                    <a:pt x="955" y="465"/>
                  </a:lnTo>
                  <a:lnTo>
                    <a:pt x="948" y="456"/>
                  </a:lnTo>
                  <a:lnTo>
                    <a:pt x="943" y="444"/>
                  </a:lnTo>
                  <a:lnTo>
                    <a:pt x="940" y="438"/>
                  </a:lnTo>
                  <a:lnTo>
                    <a:pt x="939" y="432"/>
                  </a:lnTo>
                  <a:lnTo>
                    <a:pt x="939" y="424"/>
                  </a:lnTo>
                  <a:lnTo>
                    <a:pt x="939" y="414"/>
                  </a:lnTo>
                  <a:lnTo>
                    <a:pt x="928" y="420"/>
                  </a:lnTo>
                  <a:lnTo>
                    <a:pt x="920" y="421"/>
                  </a:lnTo>
                  <a:lnTo>
                    <a:pt x="916" y="421"/>
                  </a:lnTo>
                  <a:lnTo>
                    <a:pt x="911" y="421"/>
                  </a:lnTo>
                  <a:lnTo>
                    <a:pt x="905" y="418"/>
                  </a:lnTo>
                  <a:lnTo>
                    <a:pt x="897" y="414"/>
                  </a:lnTo>
                  <a:lnTo>
                    <a:pt x="897" y="390"/>
                  </a:lnTo>
                  <a:lnTo>
                    <a:pt x="907" y="388"/>
                  </a:lnTo>
                  <a:lnTo>
                    <a:pt x="916" y="385"/>
                  </a:lnTo>
                  <a:lnTo>
                    <a:pt x="925" y="381"/>
                  </a:lnTo>
                  <a:lnTo>
                    <a:pt x="933" y="376"/>
                  </a:lnTo>
                  <a:lnTo>
                    <a:pt x="940" y="369"/>
                  </a:lnTo>
                  <a:lnTo>
                    <a:pt x="947" y="362"/>
                  </a:lnTo>
                  <a:lnTo>
                    <a:pt x="948" y="357"/>
                  </a:lnTo>
                  <a:lnTo>
                    <a:pt x="949" y="353"/>
                  </a:lnTo>
                  <a:lnTo>
                    <a:pt x="951" y="348"/>
                  </a:lnTo>
                  <a:lnTo>
                    <a:pt x="951" y="342"/>
                  </a:lnTo>
                  <a:lnTo>
                    <a:pt x="897" y="342"/>
                  </a:lnTo>
                  <a:lnTo>
                    <a:pt x="897" y="334"/>
                  </a:lnTo>
                  <a:lnTo>
                    <a:pt x="899" y="326"/>
                  </a:lnTo>
                  <a:lnTo>
                    <a:pt x="901" y="320"/>
                  </a:lnTo>
                  <a:lnTo>
                    <a:pt x="905" y="313"/>
                  </a:lnTo>
                  <a:lnTo>
                    <a:pt x="915" y="301"/>
                  </a:lnTo>
                  <a:lnTo>
                    <a:pt x="927" y="288"/>
                  </a:lnTo>
                  <a:lnTo>
                    <a:pt x="927" y="252"/>
                  </a:lnTo>
                  <a:lnTo>
                    <a:pt x="891" y="252"/>
                  </a:lnTo>
                  <a:lnTo>
                    <a:pt x="880" y="257"/>
                  </a:lnTo>
                  <a:lnTo>
                    <a:pt x="868" y="262"/>
                  </a:lnTo>
                  <a:lnTo>
                    <a:pt x="863" y="265"/>
                  </a:lnTo>
                  <a:lnTo>
                    <a:pt x="859" y="268"/>
                  </a:lnTo>
                  <a:lnTo>
                    <a:pt x="856" y="272"/>
                  </a:lnTo>
                  <a:lnTo>
                    <a:pt x="855" y="276"/>
                  </a:lnTo>
                  <a:lnTo>
                    <a:pt x="856" y="286"/>
                  </a:lnTo>
                  <a:lnTo>
                    <a:pt x="859" y="294"/>
                  </a:lnTo>
                  <a:lnTo>
                    <a:pt x="863" y="301"/>
                  </a:lnTo>
                  <a:lnTo>
                    <a:pt x="867" y="313"/>
                  </a:lnTo>
                  <a:lnTo>
                    <a:pt x="861" y="316"/>
                  </a:lnTo>
                  <a:lnTo>
                    <a:pt x="855" y="317"/>
                  </a:lnTo>
                  <a:lnTo>
                    <a:pt x="849" y="320"/>
                  </a:lnTo>
                  <a:lnTo>
                    <a:pt x="843" y="320"/>
                  </a:lnTo>
                  <a:lnTo>
                    <a:pt x="831" y="320"/>
                  </a:lnTo>
                  <a:lnTo>
                    <a:pt x="819" y="320"/>
                  </a:lnTo>
                  <a:lnTo>
                    <a:pt x="793" y="314"/>
                  </a:lnTo>
                  <a:lnTo>
                    <a:pt x="771" y="313"/>
                  </a:lnTo>
                  <a:lnTo>
                    <a:pt x="759" y="312"/>
                  </a:lnTo>
                  <a:lnTo>
                    <a:pt x="745" y="310"/>
                  </a:lnTo>
                  <a:lnTo>
                    <a:pt x="732" y="306"/>
                  </a:lnTo>
                  <a:lnTo>
                    <a:pt x="720" y="301"/>
                  </a:lnTo>
                  <a:lnTo>
                    <a:pt x="715" y="298"/>
                  </a:lnTo>
                  <a:lnTo>
                    <a:pt x="709" y="294"/>
                  </a:lnTo>
                  <a:lnTo>
                    <a:pt x="704" y="289"/>
                  </a:lnTo>
                  <a:lnTo>
                    <a:pt x="700" y="285"/>
                  </a:lnTo>
                  <a:lnTo>
                    <a:pt x="697" y="278"/>
                  </a:lnTo>
                  <a:lnTo>
                    <a:pt x="695" y="273"/>
                  </a:lnTo>
                  <a:lnTo>
                    <a:pt x="693" y="266"/>
                  </a:lnTo>
                  <a:lnTo>
                    <a:pt x="692" y="258"/>
                  </a:lnTo>
                  <a:lnTo>
                    <a:pt x="699" y="249"/>
                  </a:lnTo>
                  <a:lnTo>
                    <a:pt x="704" y="240"/>
                  </a:lnTo>
                  <a:lnTo>
                    <a:pt x="696" y="236"/>
                  </a:lnTo>
                  <a:lnTo>
                    <a:pt x="688" y="230"/>
                  </a:lnTo>
                  <a:lnTo>
                    <a:pt x="679" y="221"/>
                  </a:lnTo>
                  <a:lnTo>
                    <a:pt x="671" y="210"/>
                  </a:lnTo>
                  <a:lnTo>
                    <a:pt x="661" y="197"/>
                  </a:lnTo>
                  <a:lnTo>
                    <a:pt x="653" y="184"/>
                  </a:lnTo>
                  <a:lnTo>
                    <a:pt x="645" y="168"/>
                  </a:lnTo>
                  <a:lnTo>
                    <a:pt x="637" y="153"/>
                  </a:lnTo>
                  <a:lnTo>
                    <a:pt x="623" y="121"/>
                  </a:lnTo>
                  <a:lnTo>
                    <a:pt x="612" y="91"/>
                  </a:lnTo>
                  <a:lnTo>
                    <a:pt x="608" y="77"/>
                  </a:lnTo>
                  <a:lnTo>
                    <a:pt x="604" y="65"/>
                  </a:lnTo>
                  <a:lnTo>
                    <a:pt x="603" y="56"/>
                  </a:lnTo>
                  <a:lnTo>
                    <a:pt x="601" y="48"/>
                  </a:lnTo>
                  <a:lnTo>
                    <a:pt x="601" y="3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9" name="Freeform 107"/>
            <p:cNvSpPr/>
            <p:nvPr/>
          </p:nvSpPr>
          <p:spPr bwMode="auto">
            <a:xfrm>
              <a:off x="5038365" y="3668081"/>
              <a:ext cx="204560" cy="199314"/>
            </a:xfrm>
            <a:custGeom>
              <a:avLst/>
              <a:gdLst>
                <a:gd name="T0" fmla="*/ 348 w 385"/>
                <a:gd name="T1" fmla="*/ 206 h 373"/>
                <a:gd name="T2" fmla="*/ 288 w 385"/>
                <a:gd name="T3" fmla="*/ 235 h 373"/>
                <a:gd name="T4" fmla="*/ 266 w 385"/>
                <a:gd name="T5" fmla="*/ 248 h 373"/>
                <a:gd name="T6" fmla="*/ 250 w 385"/>
                <a:gd name="T7" fmla="*/ 263 h 373"/>
                <a:gd name="T8" fmla="*/ 241 w 385"/>
                <a:gd name="T9" fmla="*/ 280 h 373"/>
                <a:gd name="T10" fmla="*/ 241 w 385"/>
                <a:gd name="T11" fmla="*/ 307 h 373"/>
                <a:gd name="T12" fmla="*/ 241 w 385"/>
                <a:gd name="T13" fmla="*/ 324 h 373"/>
                <a:gd name="T14" fmla="*/ 240 w 385"/>
                <a:gd name="T15" fmla="*/ 336 h 373"/>
                <a:gd name="T16" fmla="*/ 233 w 385"/>
                <a:gd name="T17" fmla="*/ 348 h 373"/>
                <a:gd name="T18" fmla="*/ 220 w 385"/>
                <a:gd name="T19" fmla="*/ 359 h 373"/>
                <a:gd name="T20" fmla="*/ 198 w 385"/>
                <a:gd name="T21" fmla="*/ 365 h 373"/>
                <a:gd name="T22" fmla="*/ 177 w 385"/>
                <a:gd name="T23" fmla="*/ 365 h 373"/>
                <a:gd name="T24" fmla="*/ 161 w 385"/>
                <a:gd name="T25" fmla="*/ 358 h 373"/>
                <a:gd name="T26" fmla="*/ 142 w 385"/>
                <a:gd name="T27" fmla="*/ 339 h 373"/>
                <a:gd name="T28" fmla="*/ 114 w 385"/>
                <a:gd name="T29" fmla="*/ 342 h 373"/>
                <a:gd name="T30" fmla="*/ 88 w 385"/>
                <a:gd name="T31" fmla="*/ 354 h 373"/>
                <a:gd name="T32" fmla="*/ 73 w 385"/>
                <a:gd name="T33" fmla="*/ 365 h 373"/>
                <a:gd name="T34" fmla="*/ 42 w 385"/>
                <a:gd name="T35" fmla="*/ 350 h 373"/>
                <a:gd name="T36" fmla="*/ 13 w 385"/>
                <a:gd name="T37" fmla="*/ 312 h 373"/>
                <a:gd name="T38" fmla="*/ 1 w 385"/>
                <a:gd name="T39" fmla="*/ 295 h 373"/>
                <a:gd name="T40" fmla="*/ 0 w 385"/>
                <a:gd name="T41" fmla="*/ 286 h 373"/>
                <a:gd name="T42" fmla="*/ 2 w 385"/>
                <a:gd name="T43" fmla="*/ 280 h 373"/>
                <a:gd name="T44" fmla="*/ 10 w 385"/>
                <a:gd name="T45" fmla="*/ 272 h 373"/>
                <a:gd name="T46" fmla="*/ 24 w 385"/>
                <a:gd name="T47" fmla="*/ 263 h 373"/>
                <a:gd name="T48" fmla="*/ 34 w 385"/>
                <a:gd name="T49" fmla="*/ 254 h 373"/>
                <a:gd name="T50" fmla="*/ 36 w 385"/>
                <a:gd name="T51" fmla="*/ 243 h 373"/>
                <a:gd name="T52" fmla="*/ 32 w 385"/>
                <a:gd name="T53" fmla="*/ 235 h 373"/>
                <a:gd name="T54" fmla="*/ 24 w 385"/>
                <a:gd name="T55" fmla="*/ 226 h 373"/>
                <a:gd name="T56" fmla="*/ 10 w 385"/>
                <a:gd name="T57" fmla="*/ 214 h 373"/>
                <a:gd name="T58" fmla="*/ 2 w 385"/>
                <a:gd name="T59" fmla="*/ 204 h 373"/>
                <a:gd name="T60" fmla="*/ 0 w 385"/>
                <a:gd name="T61" fmla="*/ 196 h 373"/>
                <a:gd name="T62" fmla="*/ 1 w 385"/>
                <a:gd name="T63" fmla="*/ 186 h 373"/>
                <a:gd name="T64" fmla="*/ 8 w 385"/>
                <a:gd name="T65" fmla="*/ 175 h 373"/>
                <a:gd name="T66" fmla="*/ 26 w 385"/>
                <a:gd name="T67" fmla="*/ 160 h 373"/>
                <a:gd name="T68" fmla="*/ 60 w 385"/>
                <a:gd name="T69" fmla="*/ 143 h 373"/>
                <a:gd name="T70" fmla="*/ 82 w 385"/>
                <a:gd name="T71" fmla="*/ 130 h 373"/>
                <a:gd name="T72" fmla="*/ 93 w 385"/>
                <a:gd name="T73" fmla="*/ 120 h 373"/>
                <a:gd name="T74" fmla="*/ 101 w 385"/>
                <a:gd name="T75" fmla="*/ 103 h 373"/>
                <a:gd name="T76" fmla="*/ 106 w 385"/>
                <a:gd name="T77" fmla="*/ 82 h 373"/>
                <a:gd name="T78" fmla="*/ 110 w 385"/>
                <a:gd name="T79" fmla="*/ 51 h 373"/>
                <a:gd name="T80" fmla="*/ 116 w 385"/>
                <a:gd name="T81" fmla="*/ 27 h 373"/>
                <a:gd name="T82" fmla="*/ 124 w 385"/>
                <a:gd name="T83" fmla="*/ 14 h 373"/>
                <a:gd name="T84" fmla="*/ 140 w 385"/>
                <a:gd name="T85" fmla="*/ 6 h 373"/>
                <a:gd name="T86" fmla="*/ 164 w 385"/>
                <a:gd name="T87" fmla="*/ 0 h 373"/>
                <a:gd name="T88" fmla="*/ 216 w 385"/>
                <a:gd name="T89" fmla="*/ 0 h 373"/>
                <a:gd name="T90" fmla="*/ 280 w 385"/>
                <a:gd name="T91" fmla="*/ 7 h 373"/>
                <a:gd name="T92" fmla="*/ 305 w 385"/>
                <a:gd name="T93" fmla="*/ 16 h 373"/>
                <a:gd name="T94" fmla="*/ 316 w 385"/>
                <a:gd name="T95" fmla="*/ 24 h 373"/>
                <a:gd name="T96" fmla="*/ 322 w 385"/>
                <a:gd name="T97" fmla="*/ 36 h 373"/>
                <a:gd name="T98" fmla="*/ 328 w 385"/>
                <a:gd name="T99" fmla="*/ 50 h 373"/>
                <a:gd name="T100" fmla="*/ 330 w 385"/>
                <a:gd name="T101" fmla="*/ 68 h 373"/>
                <a:gd name="T102" fmla="*/ 332 w 385"/>
                <a:gd name="T103" fmla="*/ 86 h 373"/>
                <a:gd name="T104" fmla="*/ 334 w 385"/>
                <a:gd name="T105" fmla="*/ 95 h 373"/>
                <a:gd name="T106" fmla="*/ 341 w 385"/>
                <a:gd name="T107" fmla="*/ 102 h 373"/>
                <a:gd name="T108" fmla="*/ 353 w 385"/>
                <a:gd name="T109" fmla="*/ 107 h 373"/>
                <a:gd name="T110" fmla="*/ 361 w 385"/>
                <a:gd name="T111" fmla="*/ 134 h 373"/>
                <a:gd name="T112" fmla="*/ 365 w 385"/>
                <a:gd name="T113" fmla="*/ 163 h 373"/>
                <a:gd name="T114" fmla="*/ 373 w 385"/>
                <a:gd name="T115" fmla="*/ 179 h 373"/>
                <a:gd name="T116" fmla="*/ 385 w 385"/>
                <a:gd name="T117" fmla="*/ 187 h 3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85"/>
                <a:gd name="T178" fmla="*/ 0 h 373"/>
                <a:gd name="T179" fmla="*/ 385 w 385"/>
                <a:gd name="T180" fmla="*/ 373 h 3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85" h="373" extrusionOk="0">
                  <a:moveTo>
                    <a:pt x="385" y="187"/>
                  </a:moveTo>
                  <a:lnTo>
                    <a:pt x="348" y="206"/>
                  </a:lnTo>
                  <a:lnTo>
                    <a:pt x="300" y="228"/>
                  </a:lnTo>
                  <a:lnTo>
                    <a:pt x="288" y="235"/>
                  </a:lnTo>
                  <a:lnTo>
                    <a:pt x="277" y="242"/>
                  </a:lnTo>
                  <a:lnTo>
                    <a:pt x="266" y="248"/>
                  </a:lnTo>
                  <a:lnTo>
                    <a:pt x="258" y="256"/>
                  </a:lnTo>
                  <a:lnTo>
                    <a:pt x="250" y="263"/>
                  </a:lnTo>
                  <a:lnTo>
                    <a:pt x="245" y="272"/>
                  </a:lnTo>
                  <a:lnTo>
                    <a:pt x="241" y="280"/>
                  </a:lnTo>
                  <a:lnTo>
                    <a:pt x="241" y="288"/>
                  </a:lnTo>
                  <a:lnTo>
                    <a:pt x="241" y="307"/>
                  </a:lnTo>
                  <a:lnTo>
                    <a:pt x="241" y="316"/>
                  </a:lnTo>
                  <a:lnTo>
                    <a:pt x="241" y="324"/>
                  </a:lnTo>
                  <a:lnTo>
                    <a:pt x="241" y="331"/>
                  </a:lnTo>
                  <a:lnTo>
                    <a:pt x="240" y="336"/>
                  </a:lnTo>
                  <a:lnTo>
                    <a:pt x="237" y="342"/>
                  </a:lnTo>
                  <a:lnTo>
                    <a:pt x="233" y="348"/>
                  </a:lnTo>
                  <a:lnTo>
                    <a:pt x="226" y="354"/>
                  </a:lnTo>
                  <a:lnTo>
                    <a:pt x="220" y="359"/>
                  </a:lnTo>
                  <a:lnTo>
                    <a:pt x="210" y="363"/>
                  </a:lnTo>
                  <a:lnTo>
                    <a:pt x="198" y="365"/>
                  </a:lnTo>
                  <a:lnTo>
                    <a:pt x="186" y="367"/>
                  </a:lnTo>
                  <a:lnTo>
                    <a:pt x="177" y="365"/>
                  </a:lnTo>
                  <a:lnTo>
                    <a:pt x="169" y="363"/>
                  </a:lnTo>
                  <a:lnTo>
                    <a:pt x="161" y="358"/>
                  </a:lnTo>
                  <a:lnTo>
                    <a:pt x="154" y="351"/>
                  </a:lnTo>
                  <a:lnTo>
                    <a:pt x="142" y="339"/>
                  </a:lnTo>
                  <a:lnTo>
                    <a:pt x="132" y="331"/>
                  </a:lnTo>
                  <a:lnTo>
                    <a:pt x="114" y="342"/>
                  </a:lnTo>
                  <a:lnTo>
                    <a:pt x="97" y="350"/>
                  </a:lnTo>
                  <a:lnTo>
                    <a:pt x="88" y="354"/>
                  </a:lnTo>
                  <a:lnTo>
                    <a:pt x="80" y="359"/>
                  </a:lnTo>
                  <a:lnTo>
                    <a:pt x="73" y="365"/>
                  </a:lnTo>
                  <a:lnTo>
                    <a:pt x="66" y="373"/>
                  </a:lnTo>
                  <a:lnTo>
                    <a:pt x="42" y="350"/>
                  </a:lnTo>
                  <a:lnTo>
                    <a:pt x="21" y="324"/>
                  </a:lnTo>
                  <a:lnTo>
                    <a:pt x="13" y="312"/>
                  </a:lnTo>
                  <a:lnTo>
                    <a:pt x="5" y="303"/>
                  </a:lnTo>
                  <a:lnTo>
                    <a:pt x="1" y="295"/>
                  </a:lnTo>
                  <a:lnTo>
                    <a:pt x="0" y="288"/>
                  </a:lnTo>
                  <a:lnTo>
                    <a:pt x="0" y="286"/>
                  </a:lnTo>
                  <a:lnTo>
                    <a:pt x="1" y="283"/>
                  </a:lnTo>
                  <a:lnTo>
                    <a:pt x="2" y="280"/>
                  </a:lnTo>
                  <a:lnTo>
                    <a:pt x="5" y="278"/>
                  </a:lnTo>
                  <a:lnTo>
                    <a:pt x="10" y="272"/>
                  </a:lnTo>
                  <a:lnTo>
                    <a:pt x="17" y="268"/>
                  </a:lnTo>
                  <a:lnTo>
                    <a:pt x="24" y="263"/>
                  </a:lnTo>
                  <a:lnTo>
                    <a:pt x="30" y="259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43"/>
                  </a:lnTo>
                  <a:lnTo>
                    <a:pt x="34" y="239"/>
                  </a:lnTo>
                  <a:lnTo>
                    <a:pt x="32" y="235"/>
                  </a:lnTo>
                  <a:lnTo>
                    <a:pt x="30" y="231"/>
                  </a:lnTo>
                  <a:lnTo>
                    <a:pt x="24" y="226"/>
                  </a:lnTo>
                  <a:lnTo>
                    <a:pt x="17" y="219"/>
                  </a:lnTo>
                  <a:lnTo>
                    <a:pt x="10" y="214"/>
                  </a:lnTo>
                  <a:lnTo>
                    <a:pt x="5" y="208"/>
                  </a:lnTo>
                  <a:lnTo>
                    <a:pt x="2" y="204"/>
                  </a:lnTo>
                  <a:lnTo>
                    <a:pt x="1" y="200"/>
                  </a:lnTo>
                  <a:lnTo>
                    <a:pt x="0" y="196"/>
                  </a:lnTo>
                  <a:lnTo>
                    <a:pt x="0" y="192"/>
                  </a:lnTo>
                  <a:lnTo>
                    <a:pt x="1" y="186"/>
                  </a:lnTo>
                  <a:lnTo>
                    <a:pt x="4" y="180"/>
                  </a:lnTo>
                  <a:lnTo>
                    <a:pt x="8" y="175"/>
                  </a:lnTo>
                  <a:lnTo>
                    <a:pt x="13" y="170"/>
                  </a:lnTo>
                  <a:lnTo>
                    <a:pt x="26" y="160"/>
                  </a:lnTo>
                  <a:lnTo>
                    <a:pt x="44" y="151"/>
                  </a:lnTo>
                  <a:lnTo>
                    <a:pt x="60" y="143"/>
                  </a:lnTo>
                  <a:lnTo>
                    <a:pt x="76" y="134"/>
                  </a:lnTo>
                  <a:lnTo>
                    <a:pt x="82" y="130"/>
                  </a:lnTo>
                  <a:lnTo>
                    <a:pt x="88" y="124"/>
                  </a:lnTo>
                  <a:lnTo>
                    <a:pt x="93" y="120"/>
                  </a:lnTo>
                  <a:lnTo>
                    <a:pt x="96" y="114"/>
                  </a:lnTo>
                  <a:lnTo>
                    <a:pt x="101" y="103"/>
                  </a:lnTo>
                  <a:lnTo>
                    <a:pt x="104" y="92"/>
                  </a:lnTo>
                  <a:lnTo>
                    <a:pt x="106" y="82"/>
                  </a:lnTo>
                  <a:lnTo>
                    <a:pt x="108" y="71"/>
                  </a:lnTo>
                  <a:lnTo>
                    <a:pt x="110" y="51"/>
                  </a:lnTo>
                  <a:lnTo>
                    <a:pt x="113" y="35"/>
                  </a:lnTo>
                  <a:lnTo>
                    <a:pt x="116" y="27"/>
                  </a:lnTo>
                  <a:lnTo>
                    <a:pt x="120" y="20"/>
                  </a:lnTo>
                  <a:lnTo>
                    <a:pt x="124" y="14"/>
                  </a:lnTo>
                  <a:lnTo>
                    <a:pt x="130" y="10"/>
                  </a:lnTo>
                  <a:lnTo>
                    <a:pt x="140" y="6"/>
                  </a:lnTo>
                  <a:lnTo>
                    <a:pt x="150" y="2"/>
                  </a:lnTo>
                  <a:lnTo>
                    <a:pt x="164" y="0"/>
                  </a:lnTo>
                  <a:lnTo>
                    <a:pt x="180" y="0"/>
                  </a:lnTo>
                  <a:lnTo>
                    <a:pt x="216" y="0"/>
                  </a:lnTo>
                  <a:lnTo>
                    <a:pt x="258" y="3"/>
                  </a:lnTo>
                  <a:lnTo>
                    <a:pt x="280" y="7"/>
                  </a:lnTo>
                  <a:lnTo>
                    <a:pt x="297" y="12"/>
                  </a:lnTo>
                  <a:lnTo>
                    <a:pt x="305" y="16"/>
                  </a:lnTo>
                  <a:lnTo>
                    <a:pt x="310" y="20"/>
                  </a:lnTo>
                  <a:lnTo>
                    <a:pt x="316" y="24"/>
                  </a:lnTo>
                  <a:lnTo>
                    <a:pt x="318" y="30"/>
                  </a:lnTo>
                  <a:lnTo>
                    <a:pt x="322" y="36"/>
                  </a:lnTo>
                  <a:lnTo>
                    <a:pt x="325" y="43"/>
                  </a:lnTo>
                  <a:lnTo>
                    <a:pt x="328" y="50"/>
                  </a:lnTo>
                  <a:lnTo>
                    <a:pt x="329" y="56"/>
                  </a:lnTo>
                  <a:lnTo>
                    <a:pt x="330" y="68"/>
                  </a:lnTo>
                  <a:lnTo>
                    <a:pt x="330" y="80"/>
                  </a:lnTo>
                  <a:lnTo>
                    <a:pt x="332" y="86"/>
                  </a:lnTo>
                  <a:lnTo>
                    <a:pt x="333" y="90"/>
                  </a:lnTo>
                  <a:lnTo>
                    <a:pt x="334" y="95"/>
                  </a:lnTo>
                  <a:lnTo>
                    <a:pt x="337" y="99"/>
                  </a:lnTo>
                  <a:lnTo>
                    <a:pt x="341" y="102"/>
                  </a:lnTo>
                  <a:lnTo>
                    <a:pt x="346" y="104"/>
                  </a:lnTo>
                  <a:lnTo>
                    <a:pt x="353" y="107"/>
                  </a:lnTo>
                  <a:lnTo>
                    <a:pt x="361" y="108"/>
                  </a:lnTo>
                  <a:lnTo>
                    <a:pt x="361" y="134"/>
                  </a:lnTo>
                  <a:lnTo>
                    <a:pt x="364" y="154"/>
                  </a:lnTo>
                  <a:lnTo>
                    <a:pt x="365" y="163"/>
                  </a:lnTo>
                  <a:lnTo>
                    <a:pt x="369" y="172"/>
                  </a:lnTo>
                  <a:lnTo>
                    <a:pt x="373" y="179"/>
                  </a:lnTo>
                  <a:lnTo>
                    <a:pt x="378" y="187"/>
                  </a:lnTo>
                  <a:lnTo>
                    <a:pt x="385" y="18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0" name="Freeform 108"/>
            <p:cNvSpPr/>
            <p:nvPr/>
          </p:nvSpPr>
          <p:spPr bwMode="auto">
            <a:xfrm>
              <a:off x="7991363" y="4940895"/>
              <a:ext cx="819985" cy="535001"/>
            </a:xfrm>
            <a:custGeom>
              <a:avLst/>
              <a:gdLst>
                <a:gd name="T0" fmla="*/ 302 w 1536"/>
                <a:gd name="T1" fmla="*/ 872 h 1000"/>
                <a:gd name="T2" fmla="*/ 432 w 1536"/>
                <a:gd name="T3" fmla="*/ 795 h 1000"/>
                <a:gd name="T4" fmla="*/ 509 w 1536"/>
                <a:gd name="T5" fmla="*/ 776 h 1000"/>
                <a:gd name="T6" fmla="*/ 672 w 1536"/>
                <a:gd name="T7" fmla="*/ 776 h 1000"/>
                <a:gd name="T8" fmla="*/ 807 w 1536"/>
                <a:gd name="T9" fmla="*/ 812 h 1000"/>
                <a:gd name="T10" fmla="*/ 840 w 1536"/>
                <a:gd name="T11" fmla="*/ 839 h 1000"/>
                <a:gd name="T12" fmla="*/ 843 w 1536"/>
                <a:gd name="T13" fmla="*/ 875 h 1000"/>
                <a:gd name="T14" fmla="*/ 857 w 1536"/>
                <a:gd name="T15" fmla="*/ 910 h 1000"/>
                <a:gd name="T16" fmla="*/ 891 w 1536"/>
                <a:gd name="T17" fmla="*/ 934 h 1000"/>
                <a:gd name="T18" fmla="*/ 993 w 1536"/>
                <a:gd name="T19" fmla="*/ 956 h 1000"/>
                <a:gd name="T20" fmla="*/ 1191 w 1536"/>
                <a:gd name="T21" fmla="*/ 957 h 1000"/>
                <a:gd name="T22" fmla="*/ 1344 w 1536"/>
                <a:gd name="T23" fmla="*/ 938 h 1000"/>
                <a:gd name="T24" fmla="*/ 1406 w 1536"/>
                <a:gd name="T25" fmla="*/ 909 h 1000"/>
                <a:gd name="T26" fmla="*/ 1440 w 1536"/>
                <a:gd name="T27" fmla="*/ 869 h 1000"/>
                <a:gd name="T28" fmla="*/ 1456 w 1536"/>
                <a:gd name="T29" fmla="*/ 812 h 1000"/>
                <a:gd name="T30" fmla="*/ 1449 w 1536"/>
                <a:gd name="T31" fmla="*/ 763 h 1000"/>
                <a:gd name="T32" fmla="*/ 1396 w 1536"/>
                <a:gd name="T33" fmla="*/ 711 h 1000"/>
                <a:gd name="T34" fmla="*/ 1368 w 1536"/>
                <a:gd name="T35" fmla="*/ 657 h 1000"/>
                <a:gd name="T36" fmla="*/ 1382 w 1536"/>
                <a:gd name="T37" fmla="*/ 564 h 1000"/>
                <a:gd name="T38" fmla="*/ 1442 w 1536"/>
                <a:gd name="T39" fmla="*/ 460 h 1000"/>
                <a:gd name="T40" fmla="*/ 1465 w 1536"/>
                <a:gd name="T41" fmla="*/ 340 h 1000"/>
                <a:gd name="T42" fmla="*/ 1440 w 1536"/>
                <a:gd name="T43" fmla="*/ 296 h 1000"/>
                <a:gd name="T44" fmla="*/ 1445 w 1536"/>
                <a:gd name="T45" fmla="*/ 260 h 1000"/>
                <a:gd name="T46" fmla="*/ 1462 w 1536"/>
                <a:gd name="T47" fmla="*/ 232 h 1000"/>
                <a:gd name="T48" fmla="*/ 1453 w 1536"/>
                <a:gd name="T49" fmla="*/ 194 h 1000"/>
                <a:gd name="T50" fmla="*/ 1473 w 1536"/>
                <a:gd name="T51" fmla="*/ 178 h 1000"/>
                <a:gd name="T52" fmla="*/ 1521 w 1536"/>
                <a:gd name="T53" fmla="*/ 154 h 1000"/>
                <a:gd name="T54" fmla="*/ 1485 w 1536"/>
                <a:gd name="T55" fmla="*/ 127 h 1000"/>
                <a:gd name="T56" fmla="*/ 1464 w 1536"/>
                <a:gd name="T57" fmla="*/ 108 h 1000"/>
                <a:gd name="T58" fmla="*/ 1413 w 1536"/>
                <a:gd name="T59" fmla="*/ 126 h 1000"/>
                <a:gd name="T60" fmla="*/ 1354 w 1536"/>
                <a:gd name="T61" fmla="*/ 119 h 1000"/>
                <a:gd name="T62" fmla="*/ 1225 w 1536"/>
                <a:gd name="T63" fmla="*/ 47 h 1000"/>
                <a:gd name="T64" fmla="*/ 1188 w 1536"/>
                <a:gd name="T65" fmla="*/ 6 h 1000"/>
                <a:gd name="T66" fmla="*/ 1143 w 1536"/>
                <a:gd name="T67" fmla="*/ 2 h 1000"/>
                <a:gd name="T68" fmla="*/ 1108 w 1536"/>
                <a:gd name="T69" fmla="*/ 22 h 1000"/>
                <a:gd name="T70" fmla="*/ 1077 w 1536"/>
                <a:gd name="T71" fmla="*/ 55 h 1000"/>
                <a:gd name="T72" fmla="*/ 911 w 1536"/>
                <a:gd name="T73" fmla="*/ 84 h 1000"/>
                <a:gd name="T74" fmla="*/ 851 w 1536"/>
                <a:gd name="T75" fmla="*/ 111 h 1000"/>
                <a:gd name="T76" fmla="*/ 841 w 1536"/>
                <a:gd name="T77" fmla="*/ 155 h 1000"/>
                <a:gd name="T78" fmla="*/ 835 w 1536"/>
                <a:gd name="T79" fmla="*/ 200 h 1000"/>
                <a:gd name="T80" fmla="*/ 789 w 1536"/>
                <a:gd name="T81" fmla="*/ 227 h 1000"/>
                <a:gd name="T82" fmla="*/ 723 w 1536"/>
                <a:gd name="T83" fmla="*/ 363 h 1000"/>
                <a:gd name="T84" fmla="*/ 643 w 1536"/>
                <a:gd name="T85" fmla="*/ 468 h 1000"/>
                <a:gd name="T86" fmla="*/ 588 w 1536"/>
                <a:gd name="T87" fmla="*/ 503 h 1000"/>
                <a:gd name="T88" fmla="*/ 523 w 1536"/>
                <a:gd name="T89" fmla="*/ 523 h 1000"/>
                <a:gd name="T90" fmla="*/ 460 w 1536"/>
                <a:gd name="T91" fmla="*/ 520 h 1000"/>
                <a:gd name="T92" fmla="*/ 416 w 1536"/>
                <a:gd name="T93" fmla="*/ 493 h 1000"/>
                <a:gd name="T94" fmla="*/ 266 w 1536"/>
                <a:gd name="T95" fmla="*/ 433 h 1000"/>
                <a:gd name="T96" fmla="*/ 212 w 1536"/>
                <a:gd name="T97" fmla="*/ 436 h 1000"/>
                <a:gd name="T98" fmla="*/ 198 w 1536"/>
                <a:gd name="T99" fmla="*/ 465 h 1000"/>
                <a:gd name="T100" fmla="*/ 188 w 1536"/>
                <a:gd name="T101" fmla="*/ 524 h 1000"/>
                <a:gd name="T102" fmla="*/ 144 w 1536"/>
                <a:gd name="T103" fmla="*/ 563 h 1000"/>
                <a:gd name="T104" fmla="*/ 84 w 1536"/>
                <a:gd name="T105" fmla="*/ 577 h 1000"/>
                <a:gd name="T106" fmla="*/ 0 w 1536"/>
                <a:gd name="T107" fmla="*/ 596 h 1000"/>
                <a:gd name="T108" fmla="*/ 28 w 1536"/>
                <a:gd name="T109" fmla="*/ 676 h 1000"/>
                <a:gd name="T110" fmla="*/ 55 w 1536"/>
                <a:gd name="T111" fmla="*/ 739 h 1000"/>
                <a:gd name="T112" fmla="*/ 130 w 1536"/>
                <a:gd name="T113" fmla="*/ 804 h 1000"/>
                <a:gd name="T114" fmla="*/ 156 w 1536"/>
                <a:gd name="T115" fmla="*/ 861 h 1000"/>
                <a:gd name="T116" fmla="*/ 99 w 1536"/>
                <a:gd name="T117" fmla="*/ 881 h 1000"/>
                <a:gd name="T118" fmla="*/ 92 w 1536"/>
                <a:gd name="T119" fmla="*/ 928 h 1000"/>
                <a:gd name="T120" fmla="*/ 132 w 1536"/>
                <a:gd name="T121" fmla="*/ 993 h 1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36"/>
                <a:gd name="T184" fmla="*/ 0 h 1000"/>
                <a:gd name="T185" fmla="*/ 1536 w 1536"/>
                <a:gd name="T186" fmla="*/ 1000 h 10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36" h="1000" extrusionOk="0">
                  <a:moveTo>
                    <a:pt x="132" y="1000"/>
                  </a:moveTo>
                  <a:lnTo>
                    <a:pt x="179" y="965"/>
                  </a:lnTo>
                  <a:lnTo>
                    <a:pt x="222" y="933"/>
                  </a:lnTo>
                  <a:lnTo>
                    <a:pt x="263" y="901"/>
                  </a:lnTo>
                  <a:lnTo>
                    <a:pt x="302" y="872"/>
                  </a:lnTo>
                  <a:lnTo>
                    <a:pt x="339" y="845"/>
                  </a:lnTo>
                  <a:lnTo>
                    <a:pt x="376" y="821"/>
                  </a:lnTo>
                  <a:lnTo>
                    <a:pt x="395" y="812"/>
                  </a:lnTo>
                  <a:lnTo>
                    <a:pt x="414" y="803"/>
                  </a:lnTo>
                  <a:lnTo>
                    <a:pt x="432" y="795"/>
                  </a:lnTo>
                  <a:lnTo>
                    <a:pt x="452" y="789"/>
                  </a:lnTo>
                  <a:lnTo>
                    <a:pt x="465" y="784"/>
                  </a:lnTo>
                  <a:lnTo>
                    <a:pt x="479" y="781"/>
                  </a:lnTo>
                  <a:lnTo>
                    <a:pt x="493" y="777"/>
                  </a:lnTo>
                  <a:lnTo>
                    <a:pt x="509" y="776"/>
                  </a:lnTo>
                  <a:lnTo>
                    <a:pt x="540" y="772"/>
                  </a:lnTo>
                  <a:lnTo>
                    <a:pt x="573" y="771"/>
                  </a:lnTo>
                  <a:lnTo>
                    <a:pt x="607" y="771"/>
                  </a:lnTo>
                  <a:lnTo>
                    <a:pt x="640" y="773"/>
                  </a:lnTo>
                  <a:lnTo>
                    <a:pt x="672" y="776"/>
                  </a:lnTo>
                  <a:lnTo>
                    <a:pt x="704" y="781"/>
                  </a:lnTo>
                  <a:lnTo>
                    <a:pt x="733" y="788"/>
                  </a:lnTo>
                  <a:lnTo>
                    <a:pt x="761" y="795"/>
                  </a:lnTo>
                  <a:lnTo>
                    <a:pt x="785" y="804"/>
                  </a:lnTo>
                  <a:lnTo>
                    <a:pt x="807" y="812"/>
                  </a:lnTo>
                  <a:lnTo>
                    <a:pt x="816" y="817"/>
                  </a:lnTo>
                  <a:lnTo>
                    <a:pt x="824" y="823"/>
                  </a:lnTo>
                  <a:lnTo>
                    <a:pt x="831" y="828"/>
                  </a:lnTo>
                  <a:lnTo>
                    <a:pt x="836" y="833"/>
                  </a:lnTo>
                  <a:lnTo>
                    <a:pt x="840" y="839"/>
                  </a:lnTo>
                  <a:lnTo>
                    <a:pt x="843" y="844"/>
                  </a:lnTo>
                  <a:lnTo>
                    <a:pt x="844" y="849"/>
                  </a:lnTo>
                  <a:lnTo>
                    <a:pt x="843" y="855"/>
                  </a:lnTo>
                  <a:lnTo>
                    <a:pt x="843" y="865"/>
                  </a:lnTo>
                  <a:lnTo>
                    <a:pt x="843" y="875"/>
                  </a:lnTo>
                  <a:lnTo>
                    <a:pt x="844" y="883"/>
                  </a:lnTo>
                  <a:lnTo>
                    <a:pt x="847" y="891"/>
                  </a:lnTo>
                  <a:lnTo>
                    <a:pt x="849" y="898"/>
                  </a:lnTo>
                  <a:lnTo>
                    <a:pt x="853" y="905"/>
                  </a:lnTo>
                  <a:lnTo>
                    <a:pt x="857" y="910"/>
                  </a:lnTo>
                  <a:lnTo>
                    <a:pt x="863" y="917"/>
                  </a:lnTo>
                  <a:lnTo>
                    <a:pt x="868" y="922"/>
                  </a:lnTo>
                  <a:lnTo>
                    <a:pt x="875" y="926"/>
                  </a:lnTo>
                  <a:lnTo>
                    <a:pt x="883" y="930"/>
                  </a:lnTo>
                  <a:lnTo>
                    <a:pt x="891" y="934"/>
                  </a:lnTo>
                  <a:lnTo>
                    <a:pt x="908" y="941"/>
                  </a:lnTo>
                  <a:lnTo>
                    <a:pt x="927" y="946"/>
                  </a:lnTo>
                  <a:lnTo>
                    <a:pt x="948" y="950"/>
                  </a:lnTo>
                  <a:lnTo>
                    <a:pt x="969" y="953"/>
                  </a:lnTo>
                  <a:lnTo>
                    <a:pt x="993" y="956"/>
                  </a:lnTo>
                  <a:lnTo>
                    <a:pt x="1017" y="957"/>
                  </a:lnTo>
                  <a:lnTo>
                    <a:pt x="1065" y="957"/>
                  </a:lnTo>
                  <a:lnTo>
                    <a:pt x="1115" y="957"/>
                  </a:lnTo>
                  <a:lnTo>
                    <a:pt x="1153" y="957"/>
                  </a:lnTo>
                  <a:lnTo>
                    <a:pt x="1191" y="957"/>
                  </a:lnTo>
                  <a:lnTo>
                    <a:pt x="1226" y="956"/>
                  </a:lnTo>
                  <a:lnTo>
                    <a:pt x="1260" y="953"/>
                  </a:lnTo>
                  <a:lnTo>
                    <a:pt x="1290" y="949"/>
                  </a:lnTo>
                  <a:lnTo>
                    <a:pt x="1318" y="945"/>
                  </a:lnTo>
                  <a:lnTo>
                    <a:pt x="1344" y="938"/>
                  </a:lnTo>
                  <a:lnTo>
                    <a:pt x="1368" y="930"/>
                  </a:lnTo>
                  <a:lnTo>
                    <a:pt x="1378" y="926"/>
                  </a:lnTo>
                  <a:lnTo>
                    <a:pt x="1388" y="921"/>
                  </a:lnTo>
                  <a:lnTo>
                    <a:pt x="1397" y="916"/>
                  </a:lnTo>
                  <a:lnTo>
                    <a:pt x="1406" y="909"/>
                  </a:lnTo>
                  <a:lnTo>
                    <a:pt x="1414" y="902"/>
                  </a:lnTo>
                  <a:lnTo>
                    <a:pt x="1421" y="896"/>
                  </a:lnTo>
                  <a:lnTo>
                    <a:pt x="1428" y="888"/>
                  </a:lnTo>
                  <a:lnTo>
                    <a:pt x="1434" y="879"/>
                  </a:lnTo>
                  <a:lnTo>
                    <a:pt x="1440" y="869"/>
                  </a:lnTo>
                  <a:lnTo>
                    <a:pt x="1444" y="860"/>
                  </a:lnTo>
                  <a:lnTo>
                    <a:pt x="1448" y="848"/>
                  </a:lnTo>
                  <a:lnTo>
                    <a:pt x="1452" y="837"/>
                  </a:lnTo>
                  <a:lnTo>
                    <a:pt x="1454" y="825"/>
                  </a:lnTo>
                  <a:lnTo>
                    <a:pt x="1456" y="812"/>
                  </a:lnTo>
                  <a:lnTo>
                    <a:pt x="1457" y="797"/>
                  </a:lnTo>
                  <a:lnTo>
                    <a:pt x="1457" y="783"/>
                  </a:lnTo>
                  <a:lnTo>
                    <a:pt x="1457" y="776"/>
                  </a:lnTo>
                  <a:lnTo>
                    <a:pt x="1453" y="769"/>
                  </a:lnTo>
                  <a:lnTo>
                    <a:pt x="1449" y="763"/>
                  </a:lnTo>
                  <a:lnTo>
                    <a:pt x="1444" y="756"/>
                  </a:lnTo>
                  <a:lnTo>
                    <a:pt x="1429" y="743"/>
                  </a:lnTo>
                  <a:lnTo>
                    <a:pt x="1412" y="727"/>
                  </a:lnTo>
                  <a:lnTo>
                    <a:pt x="1404" y="719"/>
                  </a:lnTo>
                  <a:lnTo>
                    <a:pt x="1396" y="711"/>
                  </a:lnTo>
                  <a:lnTo>
                    <a:pt x="1388" y="701"/>
                  </a:lnTo>
                  <a:lnTo>
                    <a:pt x="1381" y="692"/>
                  </a:lnTo>
                  <a:lnTo>
                    <a:pt x="1376" y="681"/>
                  </a:lnTo>
                  <a:lnTo>
                    <a:pt x="1370" y="669"/>
                  </a:lnTo>
                  <a:lnTo>
                    <a:pt x="1368" y="657"/>
                  </a:lnTo>
                  <a:lnTo>
                    <a:pt x="1368" y="644"/>
                  </a:lnTo>
                  <a:lnTo>
                    <a:pt x="1368" y="623"/>
                  </a:lnTo>
                  <a:lnTo>
                    <a:pt x="1372" y="603"/>
                  </a:lnTo>
                  <a:lnTo>
                    <a:pt x="1376" y="583"/>
                  </a:lnTo>
                  <a:lnTo>
                    <a:pt x="1382" y="564"/>
                  </a:lnTo>
                  <a:lnTo>
                    <a:pt x="1390" y="545"/>
                  </a:lnTo>
                  <a:lnTo>
                    <a:pt x="1400" y="527"/>
                  </a:lnTo>
                  <a:lnTo>
                    <a:pt x="1409" y="509"/>
                  </a:lnTo>
                  <a:lnTo>
                    <a:pt x="1420" y="493"/>
                  </a:lnTo>
                  <a:lnTo>
                    <a:pt x="1442" y="460"/>
                  </a:lnTo>
                  <a:lnTo>
                    <a:pt x="1464" y="429"/>
                  </a:lnTo>
                  <a:lnTo>
                    <a:pt x="1484" y="401"/>
                  </a:lnTo>
                  <a:lnTo>
                    <a:pt x="1500" y="373"/>
                  </a:lnTo>
                  <a:lnTo>
                    <a:pt x="1485" y="359"/>
                  </a:lnTo>
                  <a:lnTo>
                    <a:pt x="1465" y="340"/>
                  </a:lnTo>
                  <a:lnTo>
                    <a:pt x="1456" y="329"/>
                  </a:lnTo>
                  <a:lnTo>
                    <a:pt x="1446" y="317"/>
                  </a:lnTo>
                  <a:lnTo>
                    <a:pt x="1444" y="311"/>
                  </a:lnTo>
                  <a:lnTo>
                    <a:pt x="1441" y="304"/>
                  </a:lnTo>
                  <a:lnTo>
                    <a:pt x="1440" y="296"/>
                  </a:lnTo>
                  <a:lnTo>
                    <a:pt x="1440" y="290"/>
                  </a:lnTo>
                  <a:lnTo>
                    <a:pt x="1440" y="280"/>
                  </a:lnTo>
                  <a:lnTo>
                    <a:pt x="1441" y="274"/>
                  </a:lnTo>
                  <a:lnTo>
                    <a:pt x="1444" y="267"/>
                  </a:lnTo>
                  <a:lnTo>
                    <a:pt x="1445" y="260"/>
                  </a:lnTo>
                  <a:lnTo>
                    <a:pt x="1449" y="250"/>
                  </a:lnTo>
                  <a:lnTo>
                    <a:pt x="1452" y="240"/>
                  </a:lnTo>
                  <a:lnTo>
                    <a:pt x="1456" y="239"/>
                  </a:lnTo>
                  <a:lnTo>
                    <a:pt x="1460" y="236"/>
                  </a:lnTo>
                  <a:lnTo>
                    <a:pt x="1462" y="232"/>
                  </a:lnTo>
                  <a:lnTo>
                    <a:pt x="1464" y="228"/>
                  </a:lnTo>
                  <a:lnTo>
                    <a:pt x="1462" y="222"/>
                  </a:lnTo>
                  <a:lnTo>
                    <a:pt x="1461" y="212"/>
                  </a:lnTo>
                  <a:lnTo>
                    <a:pt x="1457" y="203"/>
                  </a:lnTo>
                  <a:lnTo>
                    <a:pt x="1453" y="194"/>
                  </a:lnTo>
                  <a:lnTo>
                    <a:pt x="1450" y="184"/>
                  </a:lnTo>
                  <a:lnTo>
                    <a:pt x="1452" y="175"/>
                  </a:lnTo>
                  <a:lnTo>
                    <a:pt x="1460" y="176"/>
                  </a:lnTo>
                  <a:lnTo>
                    <a:pt x="1466" y="178"/>
                  </a:lnTo>
                  <a:lnTo>
                    <a:pt x="1473" y="178"/>
                  </a:lnTo>
                  <a:lnTo>
                    <a:pt x="1480" y="178"/>
                  </a:lnTo>
                  <a:lnTo>
                    <a:pt x="1492" y="175"/>
                  </a:lnTo>
                  <a:lnTo>
                    <a:pt x="1502" y="170"/>
                  </a:lnTo>
                  <a:lnTo>
                    <a:pt x="1512" y="162"/>
                  </a:lnTo>
                  <a:lnTo>
                    <a:pt x="1521" y="154"/>
                  </a:lnTo>
                  <a:lnTo>
                    <a:pt x="1529" y="143"/>
                  </a:lnTo>
                  <a:lnTo>
                    <a:pt x="1536" y="132"/>
                  </a:lnTo>
                  <a:lnTo>
                    <a:pt x="1516" y="132"/>
                  </a:lnTo>
                  <a:lnTo>
                    <a:pt x="1496" y="130"/>
                  </a:lnTo>
                  <a:lnTo>
                    <a:pt x="1485" y="127"/>
                  </a:lnTo>
                  <a:lnTo>
                    <a:pt x="1477" y="123"/>
                  </a:lnTo>
                  <a:lnTo>
                    <a:pt x="1473" y="119"/>
                  </a:lnTo>
                  <a:lnTo>
                    <a:pt x="1469" y="116"/>
                  </a:lnTo>
                  <a:lnTo>
                    <a:pt x="1466" y="112"/>
                  </a:lnTo>
                  <a:lnTo>
                    <a:pt x="1464" y="108"/>
                  </a:lnTo>
                  <a:lnTo>
                    <a:pt x="1448" y="114"/>
                  </a:lnTo>
                  <a:lnTo>
                    <a:pt x="1436" y="120"/>
                  </a:lnTo>
                  <a:lnTo>
                    <a:pt x="1429" y="123"/>
                  </a:lnTo>
                  <a:lnTo>
                    <a:pt x="1422" y="124"/>
                  </a:lnTo>
                  <a:lnTo>
                    <a:pt x="1413" y="126"/>
                  </a:lnTo>
                  <a:lnTo>
                    <a:pt x="1404" y="127"/>
                  </a:lnTo>
                  <a:lnTo>
                    <a:pt x="1390" y="126"/>
                  </a:lnTo>
                  <a:lnTo>
                    <a:pt x="1377" y="124"/>
                  </a:lnTo>
                  <a:lnTo>
                    <a:pt x="1365" y="123"/>
                  </a:lnTo>
                  <a:lnTo>
                    <a:pt x="1354" y="119"/>
                  </a:lnTo>
                  <a:lnTo>
                    <a:pt x="1332" y="111"/>
                  </a:lnTo>
                  <a:lnTo>
                    <a:pt x="1312" y="102"/>
                  </a:lnTo>
                  <a:lnTo>
                    <a:pt x="1273" y="78"/>
                  </a:lnTo>
                  <a:lnTo>
                    <a:pt x="1234" y="54"/>
                  </a:lnTo>
                  <a:lnTo>
                    <a:pt x="1225" y="47"/>
                  </a:lnTo>
                  <a:lnTo>
                    <a:pt x="1217" y="38"/>
                  </a:lnTo>
                  <a:lnTo>
                    <a:pt x="1211" y="30"/>
                  </a:lnTo>
                  <a:lnTo>
                    <a:pt x="1205" y="20"/>
                  </a:lnTo>
                  <a:lnTo>
                    <a:pt x="1197" y="12"/>
                  </a:lnTo>
                  <a:lnTo>
                    <a:pt x="1188" y="6"/>
                  </a:lnTo>
                  <a:lnTo>
                    <a:pt x="1181" y="3"/>
                  </a:lnTo>
                  <a:lnTo>
                    <a:pt x="1175" y="2"/>
                  </a:lnTo>
                  <a:lnTo>
                    <a:pt x="1165" y="0"/>
                  </a:lnTo>
                  <a:lnTo>
                    <a:pt x="1156" y="0"/>
                  </a:lnTo>
                  <a:lnTo>
                    <a:pt x="1143" y="2"/>
                  </a:lnTo>
                  <a:lnTo>
                    <a:pt x="1129" y="6"/>
                  </a:lnTo>
                  <a:lnTo>
                    <a:pt x="1116" y="10"/>
                  </a:lnTo>
                  <a:lnTo>
                    <a:pt x="1103" y="12"/>
                  </a:lnTo>
                  <a:lnTo>
                    <a:pt x="1105" y="16"/>
                  </a:lnTo>
                  <a:lnTo>
                    <a:pt x="1108" y="22"/>
                  </a:lnTo>
                  <a:lnTo>
                    <a:pt x="1109" y="27"/>
                  </a:lnTo>
                  <a:lnTo>
                    <a:pt x="1109" y="34"/>
                  </a:lnTo>
                  <a:lnTo>
                    <a:pt x="1107" y="44"/>
                  </a:lnTo>
                  <a:lnTo>
                    <a:pt x="1103" y="54"/>
                  </a:lnTo>
                  <a:lnTo>
                    <a:pt x="1077" y="55"/>
                  </a:lnTo>
                  <a:lnTo>
                    <a:pt x="1047" y="58"/>
                  </a:lnTo>
                  <a:lnTo>
                    <a:pt x="1013" y="62"/>
                  </a:lnTo>
                  <a:lnTo>
                    <a:pt x="979" y="68"/>
                  </a:lnTo>
                  <a:lnTo>
                    <a:pt x="944" y="75"/>
                  </a:lnTo>
                  <a:lnTo>
                    <a:pt x="911" y="84"/>
                  </a:lnTo>
                  <a:lnTo>
                    <a:pt x="895" y="90"/>
                  </a:lnTo>
                  <a:lnTo>
                    <a:pt x="881" y="96"/>
                  </a:lnTo>
                  <a:lnTo>
                    <a:pt x="867" y="102"/>
                  </a:lnTo>
                  <a:lnTo>
                    <a:pt x="855" y="108"/>
                  </a:lnTo>
                  <a:lnTo>
                    <a:pt x="851" y="111"/>
                  </a:lnTo>
                  <a:lnTo>
                    <a:pt x="848" y="115"/>
                  </a:lnTo>
                  <a:lnTo>
                    <a:pt x="845" y="120"/>
                  </a:lnTo>
                  <a:lnTo>
                    <a:pt x="844" y="126"/>
                  </a:lnTo>
                  <a:lnTo>
                    <a:pt x="841" y="139"/>
                  </a:lnTo>
                  <a:lnTo>
                    <a:pt x="841" y="155"/>
                  </a:lnTo>
                  <a:lnTo>
                    <a:pt x="840" y="170"/>
                  </a:lnTo>
                  <a:lnTo>
                    <a:pt x="839" y="184"/>
                  </a:lnTo>
                  <a:lnTo>
                    <a:pt x="839" y="190"/>
                  </a:lnTo>
                  <a:lnTo>
                    <a:pt x="836" y="196"/>
                  </a:lnTo>
                  <a:lnTo>
                    <a:pt x="835" y="200"/>
                  </a:lnTo>
                  <a:lnTo>
                    <a:pt x="831" y="204"/>
                  </a:lnTo>
                  <a:lnTo>
                    <a:pt x="819" y="212"/>
                  </a:lnTo>
                  <a:lnTo>
                    <a:pt x="804" y="219"/>
                  </a:lnTo>
                  <a:lnTo>
                    <a:pt x="796" y="222"/>
                  </a:lnTo>
                  <a:lnTo>
                    <a:pt x="789" y="227"/>
                  </a:lnTo>
                  <a:lnTo>
                    <a:pt x="783" y="234"/>
                  </a:lnTo>
                  <a:lnTo>
                    <a:pt x="777" y="240"/>
                  </a:lnTo>
                  <a:lnTo>
                    <a:pt x="757" y="290"/>
                  </a:lnTo>
                  <a:lnTo>
                    <a:pt x="735" y="339"/>
                  </a:lnTo>
                  <a:lnTo>
                    <a:pt x="723" y="363"/>
                  </a:lnTo>
                  <a:lnTo>
                    <a:pt x="709" y="385"/>
                  </a:lnTo>
                  <a:lnTo>
                    <a:pt x="695" y="408"/>
                  </a:lnTo>
                  <a:lnTo>
                    <a:pt x="679" y="429"/>
                  </a:lnTo>
                  <a:lnTo>
                    <a:pt x="661" y="449"/>
                  </a:lnTo>
                  <a:lnTo>
                    <a:pt x="643" y="468"/>
                  </a:lnTo>
                  <a:lnTo>
                    <a:pt x="632" y="476"/>
                  </a:lnTo>
                  <a:lnTo>
                    <a:pt x="621" y="484"/>
                  </a:lnTo>
                  <a:lnTo>
                    <a:pt x="611" y="491"/>
                  </a:lnTo>
                  <a:lnTo>
                    <a:pt x="600" y="497"/>
                  </a:lnTo>
                  <a:lnTo>
                    <a:pt x="588" y="503"/>
                  </a:lnTo>
                  <a:lnTo>
                    <a:pt x="576" y="508"/>
                  </a:lnTo>
                  <a:lnTo>
                    <a:pt x="564" y="513"/>
                  </a:lnTo>
                  <a:lnTo>
                    <a:pt x="551" y="517"/>
                  </a:lnTo>
                  <a:lnTo>
                    <a:pt x="537" y="520"/>
                  </a:lnTo>
                  <a:lnTo>
                    <a:pt x="523" y="523"/>
                  </a:lnTo>
                  <a:lnTo>
                    <a:pt x="509" y="524"/>
                  </a:lnTo>
                  <a:lnTo>
                    <a:pt x="493" y="524"/>
                  </a:lnTo>
                  <a:lnTo>
                    <a:pt x="483" y="524"/>
                  </a:lnTo>
                  <a:lnTo>
                    <a:pt x="472" y="523"/>
                  </a:lnTo>
                  <a:lnTo>
                    <a:pt x="460" y="520"/>
                  </a:lnTo>
                  <a:lnTo>
                    <a:pt x="451" y="517"/>
                  </a:lnTo>
                  <a:lnTo>
                    <a:pt x="440" y="513"/>
                  </a:lnTo>
                  <a:lnTo>
                    <a:pt x="431" y="508"/>
                  </a:lnTo>
                  <a:lnTo>
                    <a:pt x="423" y="501"/>
                  </a:lnTo>
                  <a:lnTo>
                    <a:pt x="416" y="493"/>
                  </a:lnTo>
                  <a:lnTo>
                    <a:pt x="314" y="493"/>
                  </a:lnTo>
                  <a:lnTo>
                    <a:pt x="303" y="481"/>
                  </a:lnTo>
                  <a:lnTo>
                    <a:pt x="287" y="461"/>
                  </a:lnTo>
                  <a:lnTo>
                    <a:pt x="272" y="441"/>
                  </a:lnTo>
                  <a:lnTo>
                    <a:pt x="266" y="433"/>
                  </a:lnTo>
                  <a:lnTo>
                    <a:pt x="248" y="433"/>
                  </a:lnTo>
                  <a:lnTo>
                    <a:pt x="232" y="432"/>
                  </a:lnTo>
                  <a:lnTo>
                    <a:pt x="226" y="432"/>
                  </a:lnTo>
                  <a:lnTo>
                    <a:pt x="219" y="433"/>
                  </a:lnTo>
                  <a:lnTo>
                    <a:pt x="212" y="436"/>
                  </a:lnTo>
                  <a:lnTo>
                    <a:pt x="206" y="440"/>
                  </a:lnTo>
                  <a:lnTo>
                    <a:pt x="202" y="444"/>
                  </a:lnTo>
                  <a:lnTo>
                    <a:pt x="199" y="451"/>
                  </a:lnTo>
                  <a:lnTo>
                    <a:pt x="198" y="457"/>
                  </a:lnTo>
                  <a:lnTo>
                    <a:pt x="198" y="465"/>
                  </a:lnTo>
                  <a:lnTo>
                    <a:pt x="198" y="481"/>
                  </a:lnTo>
                  <a:lnTo>
                    <a:pt x="199" y="500"/>
                  </a:lnTo>
                  <a:lnTo>
                    <a:pt x="196" y="508"/>
                  </a:lnTo>
                  <a:lnTo>
                    <a:pt x="194" y="516"/>
                  </a:lnTo>
                  <a:lnTo>
                    <a:pt x="188" y="524"/>
                  </a:lnTo>
                  <a:lnTo>
                    <a:pt x="182" y="533"/>
                  </a:lnTo>
                  <a:lnTo>
                    <a:pt x="174" y="541"/>
                  </a:lnTo>
                  <a:lnTo>
                    <a:pt x="164" y="549"/>
                  </a:lnTo>
                  <a:lnTo>
                    <a:pt x="155" y="556"/>
                  </a:lnTo>
                  <a:lnTo>
                    <a:pt x="144" y="563"/>
                  </a:lnTo>
                  <a:lnTo>
                    <a:pt x="132" y="568"/>
                  </a:lnTo>
                  <a:lnTo>
                    <a:pt x="120" y="572"/>
                  </a:lnTo>
                  <a:lnTo>
                    <a:pt x="108" y="575"/>
                  </a:lnTo>
                  <a:lnTo>
                    <a:pt x="96" y="577"/>
                  </a:lnTo>
                  <a:lnTo>
                    <a:pt x="84" y="577"/>
                  </a:lnTo>
                  <a:lnTo>
                    <a:pt x="72" y="575"/>
                  </a:lnTo>
                  <a:lnTo>
                    <a:pt x="60" y="572"/>
                  </a:lnTo>
                  <a:lnTo>
                    <a:pt x="48" y="565"/>
                  </a:lnTo>
                  <a:lnTo>
                    <a:pt x="0" y="565"/>
                  </a:lnTo>
                  <a:lnTo>
                    <a:pt x="0" y="596"/>
                  </a:lnTo>
                  <a:lnTo>
                    <a:pt x="10" y="615"/>
                  </a:lnTo>
                  <a:lnTo>
                    <a:pt x="18" y="635"/>
                  </a:lnTo>
                  <a:lnTo>
                    <a:pt x="22" y="647"/>
                  </a:lnTo>
                  <a:lnTo>
                    <a:pt x="24" y="660"/>
                  </a:lnTo>
                  <a:lnTo>
                    <a:pt x="28" y="676"/>
                  </a:lnTo>
                  <a:lnTo>
                    <a:pt x="30" y="692"/>
                  </a:lnTo>
                  <a:lnTo>
                    <a:pt x="34" y="705"/>
                  </a:lnTo>
                  <a:lnTo>
                    <a:pt x="39" y="717"/>
                  </a:lnTo>
                  <a:lnTo>
                    <a:pt x="47" y="729"/>
                  </a:lnTo>
                  <a:lnTo>
                    <a:pt x="55" y="739"/>
                  </a:lnTo>
                  <a:lnTo>
                    <a:pt x="75" y="759"/>
                  </a:lnTo>
                  <a:lnTo>
                    <a:pt x="98" y="777"/>
                  </a:lnTo>
                  <a:lnTo>
                    <a:pt x="110" y="785"/>
                  </a:lnTo>
                  <a:lnTo>
                    <a:pt x="120" y="795"/>
                  </a:lnTo>
                  <a:lnTo>
                    <a:pt x="130" y="804"/>
                  </a:lnTo>
                  <a:lnTo>
                    <a:pt x="139" y="815"/>
                  </a:lnTo>
                  <a:lnTo>
                    <a:pt x="146" y="825"/>
                  </a:lnTo>
                  <a:lnTo>
                    <a:pt x="152" y="836"/>
                  </a:lnTo>
                  <a:lnTo>
                    <a:pt x="155" y="848"/>
                  </a:lnTo>
                  <a:lnTo>
                    <a:pt x="156" y="861"/>
                  </a:lnTo>
                  <a:lnTo>
                    <a:pt x="127" y="861"/>
                  </a:lnTo>
                  <a:lnTo>
                    <a:pt x="118" y="864"/>
                  </a:lnTo>
                  <a:lnTo>
                    <a:pt x="111" y="869"/>
                  </a:lnTo>
                  <a:lnTo>
                    <a:pt x="104" y="875"/>
                  </a:lnTo>
                  <a:lnTo>
                    <a:pt x="99" y="881"/>
                  </a:lnTo>
                  <a:lnTo>
                    <a:pt x="95" y="889"/>
                  </a:lnTo>
                  <a:lnTo>
                    <a:pt x="92" y="897"/>
                  </a:lnTo>
                  <a:lnTo>
                    <a:pt x="91" y="906"/>
                  </a:lnTo>
                  <a:lnTo>
                    <a:pt x="91" y="916"/>
                  </a:lnTo>
                  <a:lnTo>
                    <a:pt x="92" y="928"/>
                  </a:lnTo>
                  <a:lnTo>
                    <a:pt x="95" y="940"/>
                  </a:lnTo>
                  <a:lnTo>
                    <a:pt x="100" y="950"/>
                  </a:lnTo>
                  <a:lnTo>
                    <a:pt x="107" y="961"/>
                  </a:lnTo>
                  <a:lnTo>
                    <a:pt x="122" y="978"/>
                  </a:lnTo>
                  <a:lnTo>
                    <a:pt x="132" y="993"/>
                  </a:lnTo>
                  <a:lnTo>
                    <a:pt x="132" y="100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1" name="Freeform 109"/>
            <p:cNvSpPr/>
            <p:nvPr/>
          </p:nvSpPr>
          <p:spPr bwMode="auto">
            <a:xfrm>
              <a:off x="7919679" y="4736334"/>
              <a:ext cx="318203" cy="545491"/>
            </a:xfrm>
            <a:custGeom>
              <a:avLst/>
              <a:gdLst>
                <a:gd name="T0" fmla="*/ 110 w 595"/>
                <a:gd name="T1" fmla="*/ 18 h 1024"/>
                <a:gd name="T2" fmla="*/ 102 w 595"/>
                <a:gd name="T3" fmla="*/ 43 h 1024"/>
                <a:gd name="T4" fmla="*/ 113 w 595"/>
                <a:gd name="T5" fmla="*/ 75 h 1024"/>
                <a:gd name="T6" fmla="*/ 134 w 595"/>
                <a:gd name="T7" fmla="*/ 114 h 1024"/>
                <a:gd name="T8" fmla="*/ 137 w 595"/>
                <a:gd name="T9" fmla="*/ 149 h 1024"/>
                <a:gd name="T10" fmla="*/ 113 w 595"/>
                <a:gd name="T11" fmla="*/ 217 h 1024"/>
                <a:gd name="T12" fmla="*/ 102 w 595"/>
                <a:gd name="T13" fmla="*/ 269 h 1024"/>
                <a:gd name="T14" fmla="*/ 110 w 595"/>
                <a:gd name="T15" fmla="*/ 284 h 1024"/>
                <a:gd name="T16" fmla="*/ 165 w 595"/>
                <a:gd name="T17" fmla="*/ 281 h 1024"/>
                <a:gd name="T18" fmla="*/ 206 w 595"/>
                <a:gd name="T19" fmla="*/ 287 h 1024"/>
                <a:gd name="T20" fmla="*/ 226 w 595"/>
                <a:gd name="T21" fmla="*/ 301 h 1024"/>
                <a:gd name="T22" fmla="*/ 234 w 595"/>
                <a:gd name="T23" fmla="*/ 328 h 1024"/>
                <a:gd name="T24" fmla="*/ 226 w 595"/>
                <a:gd name="T25" fmla="*/ 371 h 1024"/>
                <a:gd name="T26" fmla="*/ 177 w 595"/>
                <a:gd name="T27" fmla="*/ 435 h 1024"/>
                <a:gd name="T28" fmla="*/ 152 w 595"/>
                <a:gd name="T29" fmla="*/ 492 h 1024"/>
                <a:gd name="T30" fmla="*/ 154 w 595"/>
                <a:gd name="T31" fmla="*/ 539 h 1024"/>
                <a:gd name="T32" fmla="*/ 180 w 595"/>
                <a:gd name="T33" fmla="*/ 612 h 1024"/>
                <a:gd name="T34" fmla="*/ 192 w 595"/>
                <a:gd name="T35" fmla="*/ 659 h 1024"/>
                <a:gd name="T36" fmla="*/ 188 w 595"/>
                <a:gd name="T37" fmla="*/ 698 h 1024"/>
                <a:gd name="T38" fmla="*/ 169 w 595"/>
                <a:gd name="T39" fmla="*/ 732 h 1024"/>
                <a:gd name="T40" fmla="*/ 114 w 595"/>
                <a:gd name="T41" fmla="*/ 776 h 1024"/>
                <a:gd name="T42" fmla="*/ 45 w 595"/>
                <a:gd name="T43" fmla="*/ 820 h 1024"/>
                <a:gd name="T44" fmla="*/ 12 w 595"/>
                <a:gd name="T45" fmla="*/ 853 h 1024"/>
                <a:gd name="T46" fmla="*/ 0 w 595"/>
                <a:gd name="T47" fmla="*/ 886 h 1024"/>
                <a:gd name="T48" fmla="*/ 5 w 595"/>
                <a:gd name="T49" fmla="*/ 908 h 1024"/>
                <a:gd name="T50" fmla="*/ 18 w 595"/>
                <a:gd name="T51" fmla="*/ 938 h 1024"/>
                <a:gd name="T52" fmla="*/ 6 w 595"/>
                <a:gd name="T53" fmla="*/ 988 h 1024"/>
                <a:gd name="T54" fmla="*/ 13 w 595"/>
                <a:gd name="T55" fmla="*/ 1001 h 1024"/>
                <a:gd name="T56" fmla="*/ 57 w 595"/>
                <a:gd name="T57" fmla="*/ 1020 h 1024"/>
                <a:gd name="T58" fmla="*/ 86 w 595"/>
                <a:gd name="T59" fmla="*/ 1022 h 1024"/>
                <a:gd name="T60" fmla="*/ 109 w 595"/>
                <a:gd name="T61" fmla="*/ 1004 h 1024"/>
                <a:gd name="T62" fmla="*/ 186 w 595"/>
                <a:gd name="T63" fmla="*/ 950 h 1024"/>
                <a:gd name="T64" fmla="*/ 234 w 595"/>
                <a:gd name="T65" fmla="*/ 962 h 1024"/>
                <a:gd name="T66" fmla="*/ 282 w 595"/>
                <a:gd name="T67" fmla="*/ 948 h 1024"/>
                <a:gd name="T68" fmla="*/ 320 w 595"/>
                <a:gd name="T69" fmla="*/ 918 h 1024"/>
                <a:gd name="T70" fmla="*/ 337 w 595"/>
                <a:gd name="T71" fmla="*/ 885 h 1024"/>
                <a:gd name="T72" fmla="*/ 337 w 595"/>
                <a:gd name="T73" fmla="*/ 836 h 1024"/>
                <a:gd name="T74" fmla="*/ 357 w 595"/>
                <a:gd name="T75" fmla="*/ 820 h 1024"/>
                <a:gd name="T76" fmla="*/ 404 w 595"/>
                <a:gd name="T77" fmla="*/ 825 h 1024"/>
                <a:gd name="T78" fmla="*/ 418 w 595"/>
                <a:gd name="T79" fmla="*/ 762 h 1024"/>
                <a:gd name="T80" fmla="*/ 453 w 595"/>
                <a:gd name="T81" fmla="*/ 722 h 1024"/>
                <a:gd name="T82" fmla="*/ 514 w 595"/>
                <a:gd name="T83" fmla="*/ 675 h 1024"/>
                <a:gd name="T84" fmla="*/ 541 w 595"/>
                <a:gd name="T85" fmla="*/ 639 h 1024"/>
                <a:gd name="T86" fmla="*/ 544 w 595"/>
                <a:gd name="T87" fmla="*/ 601 h 1024"/>
                <a:gd name="T88" fmla="*/ 558 w 595"/>
                <a:gd name="T89" fmla="*/ 565 h 1024"/>
                <a:gd name="T90" fmla="*/ 589 w 595"/>
                <a:gd name="T91" fmla="*/ 537 h 1024"/>
                <a:gd name="T92" fmla="*/ 595 w 595"/>
                <a:gd name="T93" fmla="*/ 517 h 1024"/>
                <a:gd name="T94" fmla="*/ 584 w 595"/>
                <a:gd name="T95" fmla="*/ 488 h 1024"/>
                <a:gd name="T96" fmla="*/ 572 w 595"/>
                <a:gd name="T97" fmla="*/ 457 h 1024"/>
                <a:gd name="T98" fmla="*/ 545 w 595"/>
                <a:gd name="T99" fmla="*/ 421 h 1024"/>
                <a:gd name="T100" fmla="*/ 502 w 595"/>
                <a:gd name="T101" fmla="*/ 288 h 1024"/>
                <a:gd name="T102" fmla="*/ 472 w 595"/>
                <a:gd name="T103" fmla="*/ 199 h 1024"/>
                <a:gd name="T104" fmla="*/ 446 w 595"/>
                <a:gd name="T105" fmla="*/ 161 h 1024"/>
                <a:gd name="T106" fmla="*/ 409 w 595"/>
                <a:gd name="T107" fmla="*/ 132 h 1024"/>
                <a:gd name="T108" fmla="*/ 360 w 595"/>
                <a:gd name="T109" fmla="*/ 94 h 1024"/>
                <a:gd name="T110" fmla="*/ 297 w 595"/>
                <a:gd name="T111" fmla="*/ 96 h 1024"/>
                <a:gd name="T112" fmla="*/ 253 w 595"/>
                <a:gd name="T113" fmla="*/ 102 h 1024"/>
                <a:gd name="T114" fmla="*/ 224 w 595"/>
                <a:gd name="T115" fmla="*/ 90 h 1024"/>
                <a:gd name="T116" fmla="*/ 162 w 595"/>
                <a:gd name="T117" fmla="*/ 26 h 1024"/>
                <a:gd name="T118" fmla="*/ 150 w 595"/>
                <a:gd name="T119" fmla="*/ 0 h 102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95"/>
                <a:gd name="T181" fmla="*/ 0 h 1024"/>
                <a:gd name="T182" fmla="*/ 595 w 595"/>
                <a:gd name="T183" fmla="*/ 1024 h 102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95" h="1024" extrusionOk="0">
                  <a:moveTo>
                    <a:pt x="150" y="0"/>
                  </a:moveTo>
                  <a:lnTo>
                    <a:pt x="133" y="7"/>
                  </a:lnTo>
                  <a:lnTo>
                    <a:pt x="117" y="14"/>
                  </a:lnTo>
                  <a:lnTo>
                    <a:pt x="110" y="18"/>
                  </a:lnTo>
                  <a:lnTo>
                    <a:pt x="106" y="22"/>
                  </a:lnTo>
                  <a:lnTo>
                    <a:pt x="104" y="28"/>
                  </a:lnTo>
                  <a:lnTo>
                    <a:pt x="102" y="36"/>
                  </a:lnTo>
                  <a:lnTo>
                    <a:pt x="102" y="43"/>
                  </a:lnTo>
                  <a:lnTo>
                    <a:pt x="104" y="51"/>
                  </a:lnTo>
                  <a:lnTo>
                    <a:pt x="105" y="58"/>
                  </a:lnTo>
                  <a:lnTo>
                    <a:pt x="108" y="64"/>
                  </a:lnTo>
                  <a:lnTo>
                    <a:pt x="113" y="75"/>
                  </a:lnTo>
                  <a:lnTo>
                    <a:pt x="120" y="87"/>
                  </a:lnTo>
                  <a:lnTo>
                    <a:pt x="126" y="98"/>
                  </a:lnTo>
                  <a:lnTo>
                    <a:pt x="133" y="108"/>
                  </a:lnTo>
                  <a:lnTo>
                    <a:pt x="134" y="114"/>
                  </a:lnTo>
                  <a:lnTo>
                    <a:pt x="137" y="119"/>
                  </a:lnTo>
                  <a:lnTo>
                    <a:pt x="138" y="125"/>
                  </a:lnTo>
                  <a:lnTo>
                    <a:pt x="138" y="132"/>
                  </a:lnTo>
                  <a:lnTo>
                    <a:pt x="137" y="149"/>
                  </a:lnTo>
                  <a:lnTo>
                    <a:pt x="133" y="167"/>
                  </a:lnTo>
                  <a:lnTo>
                    <a:pt x="126" y="184"/>
                  </a:lnTo>
                  <a:lnTo>
                    <a:pt x="120" y="200"/>
                  </a:lnTo>
                  <a:lnTo>
                    <a:pt x="113" y="217"/>
                  </a:lnTo>
                  <a:lnTo>
                    <a:pt x="108" y="233"/>
                  </a:lnTo>
                  <a:lnTo>
                    <a:pt x="104" y="249"/>
                  </a:lnTo>
                  <a:lnTo>
                    <a:pt x="102" y="264"/>
                  </a:lnTo>
                  <a:lnTo>
                    <a:pt x="102" y="269"/>
                  </a:lnTo>
                  <a:lnTo>
                    <a:pt x="104" y="273"/>
                  </a:lnTo>
                  <a:lnTo>
                    <a:pt x="105" y="277"/>
                  </a:lnTo>
                  <a:lnTo>
                    <a:pt x="106" y="280"/>
                  </a:lnTo>
                  <a:lnTo>
                    <a:pt x="110" y="284"/>
                  </a:lnTo>
                  <a:lnTo>
                    <a:pt x="117" y="285"/>
                  </a:lnTo>
                  <a:lnTo>
                    <a:pt x="130" y="284"/>
                  </a:lnTo>
                  <a:lnTo>
                    <a:pt x="144" y="283"/>
                  </a:lnTo>
                  <a:lnTo>
                    <a:pt x="165" y="281"/>
                  </a:lnTo>
                  <a:lnTo>
                    <a:pt x="184" y="281"/>
                  </a:lnTo>
                  <a:lnTo>
                    <a:pt x="192" y="283"/>
                  </a:lnTo>
                  <a:lnTo>
                    <a:pt x="200" y="284"/>
                  </a:lnTo>
                  <a:lnTo>
                    <a:pt x="206" y="287"/>
                  </a:lnTo>
                  <a:lnTo>
                    <a:pt x="212" y="289"/>
                  </a:lnTo>
                  <a:lnTo>
                    <a:pt x="217" y="293"/>
                  </a:lnTo>
                  <a:lnTo>
                    <a:pt x="222" y="297"/>
                  </a:lnTo>
                  <a:lnTo>
                    <a:pt x="226" y="301"/>
                  </a:lnTo>
                  <a:lnTo>
                    <a:pt x="229" y="307"/>
                  </a:lnTo>
                  <a:lnTo>
                    <a:pt x="232" y="313"/>
                  </a:lnTo>
                  <a:lnTo>
                    <a:pt x="233" y="320"/>
                  </a:lnTo>
                  <a:lnTo>
                    <a:pt x="234" y="328"/>
                  </a:lnTo>
                  <a:lnTo>
                    <a:pt x="234" y="337"/>
                  </a:lnTo>
                  <a:lnTo>
                    <a:pt x="233" y="349"/>
                  </a:lnTo>
                  <a:lnTo>
                    <a:pt x="230" y="360"/>
                  </a:lnTo>
                  <a:lnTo>
                    <a:pt x="226" y="371"/>
                  </a:lnTo>
                  <a:lnTo>
                    <a:pt x="221" y="380"/>
                  </a:lnTo>
                  <a:lnTo>
                    <a:pt x="208" y="399"/>
                  </a:lnTo>
                  <a:lnTo>
                    <a:pt x="193" y="416"/>
                  </a:lnTo>
                  <a:lnTo>
                    <a:pt x="177" y="435"/>
                  </a:lnTo>
                  <a:lnTo>
                    <a:pt x="164" y="456"/>
                  </a:lnTo>
                  <a:lnTo>
                    <a:pt x="158" y="467"/>
                  </a:lnTo>
                  <a:lnTo>
                    <a:pt x="154" y="479"/>
                  </a:lnTo>
                  <a:lnTo>
                    <a:pt x="152" y="492"/>
                  </a:lnTo>
                  <a:lnTo>
                    <a:pt x="150" y="505"/>
                  </a:lnTo>
                  <a:lnTo>
                    <a:pt x="150" y="517"/>
                  </a:lnTo>
                  <a:lnTo>
                    <a:pt x="152" y="528"/>
                  </a:lnTo>
                  <a:lnTo>
                    <a:pt x="154" y="539"/>
                  </a:lnTo>
                  <a:lnTo>
                    <a:pt x="157" y="549"/>
                  </a:lnTo>
                  <a:lnTo>
                    <a:pt x="164" y="571"/>
                  </a:lnTo>
                  <a:lnTo>
                    <a:pt x="172" y="592"/>
                  </a:lnTo>
                  <a:lnTo>
                    <a:pt x="180" y="612"/>
                  </a:lnTo>
                  <a:lnTo>
                    <a:pt x="186" y="631"/>
                  </a:lnTo>
                  <a:lnTo>
                    <a:pt x="189" y="640"/>
                  </a:lnTo>
                  <a:lnTo>
                    <a:pt x="190" y="649"/>
                  </a:lnTo>
                  <a:lnTo>
                    <a:pt x="192" y="659"/>
                  </a:lnTo>
                  <a:lnTo>
                    <a:pt x="193" y="668"/>
                  </a:lnTo>
                  <a:lnTo>
                    <a:pt x="192" y="679"/>
                  </a:lnTo>
                  <a:lnTo>
                    <a:pt x="190" y="689"/>
                  </a:lnTo>
                  <a:lnTo>
                    <a:pt x="188" y="698"/>
                  </a:lnTo>
                  <a:lnTo>
                    <a:pt x="184" y="708"/>
                  </a:lnTo>
                  <a:lnTo>
                    <a:pt x="180" y="717"/>
                  </a:lnTo>
                  <a:lnTo>
                    <a:pt x="174" y="725"/>
                  </a:lnTo>
                  <a:lnTo>
                    <a:pt x="169" y="732"/>
                  </a:lnTo>
                  <a:lnTo>
                    <a:pt x="162" y="740"/>
                  </a:lnTo>
                  <a:lnTo>
                    <a:pt x="148" y="753"/>
                  </a:lnTo>
                  <a:lnTo>
                    <a:pt x="132" y="765"/>
                  </a:lnTo>
                  <a:lnTo>
                    <a:pt x="114" y="776"/>
                  </a:lnTo>
                  <a:lnTo>
                    <a:pt x="96" y="786"/>
                  </a:lnTo>
                  <a:lnTo>
                    <a:pt x="78" y="797"/>
                  </a:lnTo>
                  <a:lnTo>
                    <a:pt x="61" y="809"/>
                  </a:lnTo>
                  <a:lnTo>
                    <a:pt x="45" y="820"/>
                  </a:lnTo>
                  <a:lnTo>
                    <a:pt x="30" y="832"/>
                  </a:lnTo>
                  <a:lnTo>
                    <a:pt x="24" y="838"/>
                  </a:lnTo>
                  <a:lnTo>
                    <a:pt x="17" y="846"/>
                  </a:lnTo>
                  <a:lnTo>
                    <a:pt x="12" y="853"/>
                  </a:lnTo>
                  <a:lnTo>
                    <a:pt x="8" y="861"/>
                  </a:lnTo>
                  <a:lnTo>
                    <a:pt x="5" y="869"/>
                  </a:lnTo>
                  <a:lnTo>
                    <a:pt x="2" y="877"/>
                  </a:lnTo>
                  <a:lnTo>
                    <a:pt x="0" y="886"/>
                  </a:lnTo>
                  <a:lnTo>
                    <a:pt x="0" y="897"/>
                  </a:lnTo>
                  <a:lnTo>
                    <a:pt x="1" y="901"/>
                  </a:lnTo>
                  <a:lnTo>
                    <a:pt x="2" y="905"/>
                  </a:lnTo>
                  <a:lnTo>
                    <a:pt x="5" y="908"/>
                  </a:lnTo>
                  <a:lnTo>
                    <a:pt x="9" y="910"/>
                  </a:lnTo>
                  <a:lnTo>
                    <a:pt x="14" y="914"/>
                  </a:lnTo>
                  <a:lnTo>
                    <a:pt x="18" y="914"/>
                  </a:lnTo>
                  <a:lnTo>
                    <a:pt x="18" y="938"/>
                  </a:lnTo>
                  <a:lnTo>
                    <a:pt x="13" y="952"/>
                  </a:lnTo>
                  <a:lnTo>
                    <a:pt x="9" y="964"/>
                  </a:lnTo>
                  <a:lnTo>
                    <a:pt x="6" y="974"/>
                  </a:lnTo>
                  <a:lnTo>
                    <a:pt x="6" y="988"/>
                  </a:lnTo>
                  <a:lnTo>
                    <a:pt x="6" y="990"/>
                  </a:lnTo>
                  <a:lnTo>
                    <a:pt x="8" y="994"/>
                  </a:lnTo>
                  <a:lnTo>
                    <a:pt x="10" y="997"/>
                  </a:lnTo>
                  <a:lnTo>
                    <a:pt x="13" y="1001"/>
                  </a:lnTo>
                  <a:lnTo>
                    <a:pt x="22" y="1006"/>
                  </a:lnTo>
                  <a:lnTo>
                    <a:pt x="33" y="1012"/>
                  </a:lnTo>
                  <a:lnTo>
                    <a:pt x="45" y="1017"/>
                  </a:lnTo>
                  <a:lnTo>
                    <a:pt x="57" y="1020"/>
                  </a:lnTo>
                  <a:lnTo>
                    <a:pt x="68" y="1022"/>
                  </a:lnTo>
                  <a:lnTo>
                    <a:pt x="78" y="1024"/>
                  </a:lnTo>
                  <a:lnTo>
                    <a:pt x="82" y="1022"/>
                  </a:lnTo>
                  <a:lnTo>
                    <a:pt x="86" y="1022"/>
                  </a:lnTo>
                  <a:lnTo>
                    <a:pt x="90" y="1020"/>
                  </a:lnTo>
                  <a:lnTo>
                    <a:pt x="94" y="1017"/>
                  </a:lnTo>
                  <a:lnTo>
                    <a:pt x="102" y="1012"/>
                  </a:lnTo>
                  <a:lnTo>
                    <a:pt x="109" y="1004"/>
                  </a:lnTo>
                  <a:lnTo>
                    <a:pt x="122" y="988"/>
                  </a:lnTo>
                  <a:lnTo>
                    <a:pt x="132" y="976"/>
                  </a:lnTo>
                  <a:lnTo>
                    <a:pt x="138" y="950"/>
                  </a:lnTo>
                  <a:lnTo>
                    <a:pt x="186" y="950"/>
                  </a:lnTo>
                  <a:lnTo>
                    <a:pt x="198" y="957"/>
                  </a:lnTo>
                  <a:lnTo>
                    <a:pt x="210" y="960"/>
                  </a:lnTo>
                  <a:lnTo>
                    <a:pt x="222" y="962"/>
                  </a:lnTo>
                  <a:lnTo>
                    <a:pt x="234" y="962"/>
                  </a:lnTo>
                  <a:lnTo>
                    <a:pt x="246" y="960"/>
                  </a:lnTo>
                  <a:lnTo>
                    <a:pt x="258" y="957"/>
                  </a:lnTo>
                  <a:lnTo>
                    <a:pt x="270" y="953"/>
                  </a:lnTo>
                  <a:lnTo>
                    <a:pt x="282" y="948"/>
                  </a:lnTo>
                  <a:lnTo>
                    <a:pt x="293" y="941"/>
                  </a:lnTo>
                  <a:lnTo>
                    <a:pt x="302" y="934"/>
                  </a:lnTo>
                  <a:lnTo>
                    <a:pt x="312" y="926"/>
                  </a:lnTo>
                  <a:lnTo>
                    <a:pt x="320" y="918"/>
                  </a:lnTo>
                  <a:lnTo>
                    <a:pt x="326" y="909"/>
                  </a:lnTo>
                  <a:lnTo>
                    <a:pt x="332" y="901"/>
                  </a:lnTo>
                  <a:lnTo>
                    <a:pt x="334" y="893"/>
                  </a:lnTo>
                  <a:lnTo>
                    <a:pt x="337" y="885"/>
                  </a:lnTo>
                  <a:lnTo>
                    <a:pt x="336" y="866"/>
                  </a:lnTo>
                  <a:lnTo>
                    <a:pt x="336" y="850"/>
                  </a:lnTo>
                  <a:lnTo>
                    <a:pt x="336" y="842"/>
                  </a:lnTo>
                  <a:lnTo>
                    <a:pt x="337" y="836"/>
                  </a:lnTo>
                  <a:lnTo>
                    <a:pt x="340" y="829"/>
                  </a:lnTo>
                  <a:lnTo>
                    <a:pt x="344" y="825"/>
                  </a:lnTo>
                  <a:lnTo>
                    <a:pt x="350" y="821"/>
                  </a:lnTo>
                  <a:lnTo>
                    <a:pt x="357" y="820"/>
                  </a:lnTo>
                  <a:lnTo>
                    <a:pt x="364" y="820"/>
                  </a:lnTo>
                  <a:lnTo>
                    <a:pt x="370" y="820"/>
                  </a:lnTo>
                  <a:lnTo>
                    <a:pt x="386" y="822"/>
                  </a:lnTo>
                  <a:lnTo>
                    <a:pt x="404" y="825"/>
                  </a:lnTo>
                  <a:lnTo>
                    <a:pt x="404" y="806"/>
                  </a:lnTo>
                  <a:lnTo>
                    <a:pt x="408" y="790"/>
                  </a:lnTo>
                  <a:lnTo>
                    <a:pt x="412" y="776"/>
                  </a:lnTo>
                  <a:lnTo>
                    <a:pt x="418" y="762"/>
                  </a:lnTo>
                  <a:lnTo>
                    <a:pt x="425" y="750"/>
                  </a:lnTo>
                  <a:lnTo>
                    <a:pt x="434" y="741"/>
                  </a:lnTo>
                  <a:lnTo>
                    <a:pt x="444" y="730"/>
                  </a:lnTo>
                  <a:lnTo>
                    <a:pt x="453" y="722"/>
                  </a:lnTo>
                  <a:lnTo>
                    <a:pt x="474" y="706"/>
                  </a:lnTo>
                  <a:lnTo>
                    <a:pt x="494" y="691"/>
                  </a:lnTo>
                  <a:lnTo>
                    <a:pt x="505" y="683"/>
                  </a:lnTo>
                  <a:lnTo>
                    <a:pt x="514" y="675"/>
                  </a:lnTo>
                  <a:lnTo>
                    <a:pt x="522" y="665"/>
                  </a:lnTo>
                  <a:lnTo>
                    <a:pt x="530" y="656"/>
                  </a:lnTo>
                  <a:lnTo>
                    <a:pt x="537" y="647"/>
                  </a:lnTo>
                  <a:lnTo>
                    <a:pt x="541" y="639"/>
                  </a:lnTo>
                  <a:lnTo>
                    <a:pt x="542" y="631"/>
                  </a:lnTo>
                  <a:lnTo>
                    <a:pt x="544" y="621"/>
                  </a:lnTo>
                  <a:lnTo>
                    <a:pt x="544" y="612"/>
                  </a:lnTo>
                  <a:lnTo>
                    <a:pt x="544" y="601"/>
                  </a:lnTo>
                  <a:lnTo>
                    <a:pt x="545" y="591"/>
                  </a:lnTo>
                  <a:lnTo>
                    <a:pt x="548" y="577"/>
                  </a:lnTo>
                  <a:lnTo>
                    <a:pt x="552" y="571"/>
                  </a:lnTo>
                  <a:lnTo>
                    <a:pt x="558" y="565"/>
                  </a:lnTo>
                  <a:lnTo>
                    <a:pt x="566" y="559"/>
                  </a:lnTo>
                  <a:lnTo>
                    <a:pt x="574" y="552"/>
                  </a:lnTo>
                  <a:lnTo>
                    <a:pt x="582" y="545"/>
                  </a:lnTo>
                  <a:lnTo>
                    <a:pt x="589" y="537"/>
                  </a:lnTo>
                  <a:lnTo>
                    <a:pt x="591" y="533"/>
                  </a:lnTo>
                  <a:lnTo>
                    <a:pt x="594" y="528"/>
                  </a:lnTo>
                  <a:lnTo>
                    <a:pt x="595" y="523"/>
                  </a:lnTo>
                  <a:lnTo>
                    <a:pt x="595" y="517"/>
                  </a:lnTo>
                  <a:lnTo>
                    <a:pt x="594" y="509"/>
                  </a:lnTo>
                  <a:lnTo>
                    <a:pt x="591" y="501"/>
                  </a:lnTo>
                  <a:lnTo>
                    <a:pt x="589" y="495"/>
                  </a:lnTo>
                  <a:lnTo>
                    <a:pt x="584" y="488"/>
                  </a:lnTo>
                  <a:lnTo>
                    <a:pt x="580" y="480"/>
                  </a:lnTo>
                  <a:lnTo>
                    <a:pt x="576" y="473"/>
                  </a:lnTo>
                  <a:lnTo>
                    <a:pt x="573" y="465"/>
                  </a:lnTo>
                  <a:lnTo>
                    <a:pt x="572" y="457"/>
                  </a:lnTo>
                  <a:lnTo>
                    <a:pt x="565" y="449"/>
                  </a:lnTo>
                  <a:lnTo>
                    <a:pt x="557" y="440"/>
                  </a:lnTo>
                  <a:lnTo>
                    <a:pt x="552" y="432"/>
                  </a:lnTo>
                  <a:lnTo>
                    <a:pt x="545" y="421"/>
                  </a:lnTo>
                  <a:lnTo>
                    <a:pt x="536" y="401"/>
                  </a:lnTo>
                  <a:lnTo>
                    <a:pt x="528" y="380"/>
                  </a:lnTo>
                  <a:lnTo>
                    <a:pt x="513" y="335"/>
                  </a:lnTo>
                  <a:lnTo>
                    <a:pt x="502" y="288"/>
                  </a:lnTo>
                  <a:lnTo>
                    <a:pt x="496" y="264"/>
                  </a:lnTo>
                  <a:lnTo>
                    <a:pt x="489" y="241"/>
                  </a:lnTo>
                  <a:lnTo>
                    <a:pt x="481" y="220"/>
                  </a:lnTo>
                  <a:lnTo>
                    <a:pt x="472" y="199"/>
                  </a:lnTo>
                  <a:lnTo>
                    <a:pt x="465" y="189"/>
                  </a:lnTo>
                  <a:lnTo>
                    <a:pt x="460" y="180"/>
                  </a:lnTo>
                  <a:lnTo>
                    <a:pt x="453" y="171"/>
                  </a:lnTo>
                  <a:lnTo>
                    <a:pt x="446" y="161"/>
                  </a:lnTo>
                  <a:lnTo>
                    <a:pt x="438" y="153"/>
                  </a:lnTo>
                  <a:lnTo>
                    <a:pt x="429" y="145"/>
                  </a:lnTo>
                  <a:lnTo>
                    <a:pt x="420" y="139"/>
                  </a:lnTo>
                  <a:lnTo>
                    <a:pt x="409" y="132"/>
                  </a:lnTo>
                  <a:lnTo>
                    <a:pt x="393" y="117"/>
                  </a:lnTo>
                  <a:lnTo>
                    <a:pt x="377" y="104"/>
                  </a:lnTo>
                  <a:lnTo>
                    <a:pt x="369" y="99"/>
                  </a:lnTo>
                  <a:lnTo>
                    <a:pt x="360" y="94"/>
                  </a:lnTo>
                  <a:lnTo>
                    <a:pt x="349" y="91"/>
                  </a:lnTo>
                  <a:lnTo>
                    <a:pt x="337" y="90"/>
                  </a:lnTo>
                  <a:lnTo>
                    <a:pt x="316" y="92"/>
                  </a:lnTo>
                  <a:lnTo>
                    <a:pt x="297" y="96"/>
                  </a:lnTo>
                  <a:lnTo>
                    <a:pt x="288" y="99"/>
                  </a:lnTo>
                  <a:lnTo>
                    <a:pt x="277" y="100"/>
                  </a:lnTo>
                  <a:lnTo>
                    <a:pt x="265" y="102"/>
                  </a:lnTo>
                  <a:lnTo>
                    <a:pt x="253" y="102"/>
                  </a:lnTo>
                  <a:lnTo>
                    <a:pt x="246" y="102"/>
                  </a:lnTo>
                  <a:lnTo>
                    <a:pt x="240" y="99"/>
                  </a:lnTo>
                  <a:lnTo>
                    <a:pt x="232" y="95"/>
                  </a:lnTo>
                  <a:lnTo>
                    <a:pt x="224" y="90"/>
                  </a:lnTo>
                  <a:lnTo>
                    <a:pt x="208" y="76"/>
                  </a:lnTo>
                  <a:lnTo>
                    <a:pt x="190" y="60"/>
                  </a:lnTo>
                  <a:lnTo>
                    <a:pt x="174" y="43"/>
                  </a:lnTo>
                  <a:lnTo>
                    <a:pt x="162" y="26"/>
                  </a:lnTo>
                  <a:lnTo>
                    <a:pt x="157" y="18"/>
                  </a:lnTo>
                  <a:lnTo>
                    <a:pt x="153" y="11"/>
                  </a:lnTo>
                  <a:lnTo>
                    <a:pt x="152" y="4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2" name="Freeform 110"/>
            <p:cNvSpPr/>
            <p:nvPr/>
          </p:nvSpPr>
          <p:spPr bwMode="auto">
            <a:xfrm>
              <a:off x="3730584" y="4416384"/>
              <a:ext cx="146863" cy="220295"/>
            </a:xfrm>
            <a:custGeom>
              <a:avLst/>
              <a:gdLst>
                <a:gd name="T0" fmla="*/ 276 w 276"/>
                <a:gd name="T1" fmla="*/ 237 h 411"/>
                <a:gd name="T2" fmla="*/ 273 w 276"/>
                <a:gd name="T3" fmla="*/ 216 h 411"/>
                <a:gd name="T4" fmla="*/ 268 w 276"/>
                <a:gd name="T5" fmla="*/ 181 h 411"/>
                <a:gd name="T6" fmla="*/ 254 w 276"/>
                <a:gd name="T7" fmla="*/ 145 h 411"/>
                <a:gd name="T8" fmla="*/ 230 w 276"/>
                <a:gd name="T9" fmla="*/ 111 h 411"/>
                <a:gd name="T10" fmla="*/ 202 w 276"/>
                <a:gd name="T11" fmla="*/ 83 h 411"/>
                <a:gd name="T12" fmla="*/ 170 w 276"/>
                <a:gd name="T13" fmla="*/ 64 h 411"/>
                <a:gd name="T14" fmla="*/ 141 w 276"/>
                <a:gd name="T15" fmla="*/ 60 h 411"/>
                <a:gd name="T16" fmla="*/ 118 w 276"/>
                <a:gd name="T17" fmla="*/ 55 h 411"/>
                <a:gd name="T18" fmla="*/ 72 w 276"/>
                <a:gd name="T19" fmla="*/ 20 h 411"/>
                <a:gd name="T20" fmla="*/ 31 w 276"/>
                <a:gd name="T21" fmla="*/ 43 h 411"/>
                <a:gd name="T22" fmla="*/ 55 w 276"/>
                <a:gd name="T23" fmla="*/ 80 h 411"/>
                <a:gd name="T24" fmla="*/ 94 w 276"/>
                <a:gd name="T25" fmla="*/ 114 h 411"/>
                <a:gd name="T26" fmla="*/ 118 w 276"/>
                <a:gd name="T27" fmla="*/ 120 h 411"/>
                <a:gd name="T28" fmla="*/ 162 w 276"/>
                <a:gd name="T29" fmla="*/ 110 h 411"/>
                <a:gd name="T30" fmla="*/ 178 w 276"/>
                <a:gd name="T31" fmla="*/ 119 h 411"/>
                <a:gd name="T32" fmla="*/ 186 w 276"/>
                <a:gd name="T33" fmla="*/ 151 h 411"/>
                <a:gd name="T34" fmla="*/ 180 w 276"/>
                <a:gd name="T35" fmla="*/ 167 h 411"/>
                <a:gd name="T36" fmla="*/ 148 w 276"/>
                <a:gd name="T37" fmla="*/ 193 h 411"/>
                <a:gd name="T38" fmla="*/ 101 w 276"/>
                <a:gd name="T39" fmla="*/ 216 h 411"/>
                <a:gd name="T40" fmla="*/ 92 w 276"/>
                <a:gd name="T41" fmla="*/ 279 h 411"/>
                <a:gd name="T42" fmla="*/ 88 w 276"/>
                <a:gd name="T43" fmla="*/ 297 h 411"/>
                <a:gd name="T44" fmla="*/ 77 w 276"/>
                <a:gd name="T45" fmla="*/ 309 h 411"/>
                <a:gd name="T46" fmla="*/ 61 w 276"/>
                <a:gd name="T47" fmla="*/ 301 h 411"/>
                <a:gd name="T48" fmla="*/ 51 w 276"/>
                <a:gd name="T49" fmla="*/ 285 h 411"/>
                <a:gd name="T50" fmla="*/ 37 w 276"/>
                <a:gd name="T51" fmla="*/ 284 h 411"/>
                <a:gd name="T52" fmla="*/ 16 w 276"/>
                <a:gd name="T53" fmla="*/ 292 h 411"/>
                <a:gd name="T54" fmla="*/ 1 w 276"/>
                <a:gd name="T55" fmla="*/ 307 h 411"/>
                <a:gd name="T56" fmla="*/ 4 w 276"/>
                <a:gd name="T57" fmla="*/ 352 h 411"/>
                <a:gd name="T58" fmla="*/ 13 w 276"/>
                <a:gd name="T59" fmla="*/ 376 h 411"/>
                <a:gd name="T60" fmla="*/ 27 w 276"/>
                <a:gd name="T61" fmla="*/ 393 h 411"/>
                <a:gd name="T62" fmla="*/ 44 w 276"/>
                <a:gd name="T63" fmla="*/ 405 h 411"/>
                <a:gd name="T64" fmla="*/ 66 w 276"/>
                <a:gd name="T65" fmla="*/ 411 h 411"/>
                <a:gd name="T66" fmla="*/ 96 w 276"/>
                <a:gd name="T67" fmla="*/ 400 h 411"/>
                <a:gd name="T68" fmla="*/ 125 w 276"/>
                <a:gd name="T69" fmla="*/ 373 h 411"/>
                <a:gd name="T70" fmla="*/ 158 w 276"/>
                <a:gd name="T71" fmla="*/ 323 h 411"/>
                <a:gd name="T72" fmla="*/ 193 w 276"/>
                <a:gd name="T73" fmla="*/ 248 h 411"/>
                <a:gd name="T74" fmla="*/ 218 w 276"/>
                <a:gd name="T75" fmla="*/ 248 h 411"/>
                <a:gd name="T76" fmla="*/ 228 w 276"/>
                <a:gd name="T77" fmla="*/ 292 h 411"/>
                <a:gd name="T78" fmla="*/ 234 w 276"/>
                <a:gd name="T79" fmla="*/ 315 h 411"/>
                <a:gd name="T80" fmla="*/ 241 w 276"/>
                <a:gd name="T81" fmla="*/ 320 h 411"/>
                <a:gd name="T82" fmla="*/ 253 w 276"/>
                <a:gd name="T83" fmla="*/ 312 h 411"/>
                <a:gd name="T84" fmla="*/ 258 w 276"/>
                <a:gd name="T85" fmla="*/ 280 h 411"/>
                <a:gd name="T86" fmla="*/ 261 w 276"/>
                <a:gd name="T87" fmla="*/ 248 h 411"/>
                <a:gd name="T88" fmla="*/ 270 w 276"/>
                <a:gd name="T89" fmla="*/ 241 h 4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6"/>
                <a:gd name="T136" fmla="*/ 0 h 411"/>
                <a:gd name="T137" fmla="*/ 276 w 276"/>
                <a:gd name="T138" fmla="*/ 411 h 4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6" h="411" extrusionOk="0">
                  <a:moveTo>
                    <a:pt x="270" y="241"/>
                  </a:moveTo>
                  <a:lnTo>
                    <a:pt x="274" y="240"/>
                  </a:lnTo>
                  <a:lnTo>
                    <a:pt x="276" y="237"/>
                  </a:lnTo>
                  <a:lnTo>
                    <a:pt x="276" y="233"/>
                  </a:lnTo>
                  <a:lnTo>
                    <a:pt x="276" y="228"/>
                  </a:lnTo>
                  <a:lnTo>
                    <a:pt x="273" y="216"/>
                  </a:lnTo>
                  <a:lnTo>
                    <a:pt x="270" y="205"/>
                  </a:lnTo>
                  <a:lnTo>
                    <a:pt x="270" y="193"/>
                  </a:lnTo>
                  <a:lnTo>
                    <a:pt x="268" y="181"/>
                  </a:lnTo>
                  <a:lnTo>
                    <a:pt x="264" y="169"/>
                  </a:lnTo>
                  <a:lnTo>
                    <a:pt x="260" y="157"/>
                  </a:lnTo>
                  <a:lnTo>
                    <a:pt x="254" y="145"/>
                  </a:lnTo>
                  <a:lnTo>
                    <a:pt x="246" y="133"/>
                  </a:lnTo>
                  <a:lnTo>
                    <a:pt x="240" y="122"/>
                  </a:lnTo>
                  <a:lnTo>
                    <a:pt x="230" y="111"/>
                  </a:lnTo>
                  <a:lnTo>
                    <a:pt x="222" y="100"/>
                  </a:lnTo>
                  <a:lnTo>
                    <a:pt x="212" y="91"/>
                  </a:lnTo>
                  <a:lnTo>
                    <a:pt x="202" y="83"/>
                  </a:lnTo>
                  <a:lnTo>
                    <a:pt x="192" y="75"/>
                  </a:lnTo>
                  <a:lnTo>
                    <a:pt x="181" y="70"/>
                  </a:lnTo>
                  <a:lnTo>
                    <a:pt x="170" y="64"/>
                  </a:lnTo>
                  <a:lnTo>
                    <a:pt x="161" y="62"/>
                  </a:lnTo>
                  <a:lnTo>
                    <a:pt x="150" y="60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8"/>
                  </a:lnTo>
                  <a:lnTo>
                    <a:pt x="118" y="55"/>
                  </a:lnTo>
                  <a:lnTo>
                    <a:pt x="105" y="48"/>
                  </a:lnTo>
                  <a:lnTo>
                    <a:pt x="93" y="40"/>
                  </a:lnTo>
                  <a:lnTo>
                    <a:pt x="72" y="20"/>
                  </a:lnTo>
                  <a:lnTo>
                    <a:pt x="55" y="0"/>
                  </a:lnTo>
                  <a:lnTo>
                    <a:pt x="31" y="0"/>
                  </a:lnTo>
                  <a:lnTo>
                    <a:pt x="31" y="43"/>
                  </a:lnTo>
                  <a:lnTo>
                    <a:pt x="36" y="55"/>
                  </a:lnTo>
                  <a:lnTo>
                    <a:pt x="44" y="68"/>
                  </a:lnTo>
                  <a:lnTo>
                    <a:pt x="55" y="80"/>
                  </a:lnTo>
                  <a:lnTo>
                    <a:pt x="66" y="94"/>
                  </a:lnTo>
                  <a:lnTo>
                    <a:pt x="80" y="104"/>
                  </a:lnTo>
                  <a:lnTo>
                    <a:pt x="94" y="114"/>
                  </a:lnTo>
                  <a:lnTo>
                    <a:pt x="102" y="116"/>
                  </a:lnTo>
                  <a:lnTo>
                    <a:pt x="110" y="119"/>
                  </a:lnTo>
                  <a:lnTo>
                    <a:pt x="118" y="120"/>
                  </a:lnTo>
                  <a:lnTo>
                    <a:pt x="126" y="122"/>
                  </a:lnTo>
                  <a:lnTo>
                    <a:pt x="142" y="115"/>
                  </a:lnTo>
                  <a:lnTo>
                    <a:pt x="162" y="110"/>
                  </a:lnTo>
                  <a:lnTo>
                    <a:pt x="169" y="111"/>
                  </a:lnTo>
                  <a:lnTo>
                    <a:pt x="173" y="114"/>
                  </a:lnTo>
                  <a:lnTo>
                    <a:pt x="178" y="119"/>
                  </a:lnTo>
                  <a:lnTo>
                    <a:pt x="181" y="126"/>
                  </a:lnTo>
                  <a:lnTo>
                    <a:pt x="185" y="140"/>
                  </a:lnTo>
                  <a:lnTo>
                    <a:pt x="186" y="151"/>
                  </a:lnTo>
                  <a:lnTo>
                    <a:pt x="185" y="156"/>
                  </a:lnTo>
                  <a:lnTo>
                    <a:pt x="184" y="161"/>
                  </a:lnTo>
                  <a:lnTo>
                    <a:pt x="180" y="167"/>
                  </a:lnTo>
                  <a:lnTo>
                    <a:pt x="174" y="172"/>
                  </a:lnTo>
                  <a:lnTo>
                    <a:pt x="162" y="183"/>
                  </a:lnTo>
                  <a:lnTo>
                    <a:pt x="148" y="193"/>
                  </a:lnTo>
                  <a:lnTo>
                    <a:pt x="132" y="203"/>
                  </a:lnTo>
                  <a:lnTo>
                    <a:pt x="116" y="211"/>
                  </a:lnTo>
                  <a:lnTo>
                    <a:pt x="101" y="216"/>
                  </a:lnTo>
                  <a:lnTo>
                    <a:pt x="90" y="217"/>
                  </a:lnTo>
                  <a:lnTo>
                    <a:pt x="92" y="249"/>
                  </a:lnTo>
                  <a:lnTo>
                    <a:pt x="92" y="279"/>
                  </a:lnTo>
                  <a:lnTo>
                    <a:pt x="90" y="285"/>
                  </a:lnTo>
                  <a:lnTo>
                    <a:pt x="89" y="292"/>
                  </a:lnTo>
                  <a:lnTo>
                    <a:pt x="88" y="297"/>
                  </a:lnTo>
                  <a:lnTo>
                    <a:pt x="85" y="301"/>
                  </a:lnTo>
                  <a:lnTo>
                    <a:pt x="81" y="307"/>
                  </a:lnTo>
                  <a:lnTo>
                    <a:pt x="77" y="309"/>
                  </a:lnTo>
                  <a:lnTo>
                    <a:pt x="72" y="312"/>
                  </a:lnTo>
                  <a:lnTo>
                    <a:pt x="66" y="313"/>
                  </a:lnTo>
                  <a:lnTo>
                    <a:pt x="61" y="301"/>
                  </a:lnTo>
                  <a:lnTo>
                    <a:pt x="56" y="292"/>
                  </a:lnTo>
                  <a:lnTo>
                    <a:pt x="53" y="288"/>
                  </a:lnTo>
                  <a:lnTo>
                    <a:pt x="51" y="285"/>
                  </a:lnTo>
                  <a:lnTo>
                    <a:pt x="47" y="284"/>
                  </a:lnTo>
                  <a:lnTo>
                    <a:pt x="43" y="284"/>
                  </a:lnTo>
                  <a:lnTo>
                    <a:pt x="37" y="284"/>
                  </a:lnTo>
                  <a:lnTo>
                    <a:pt x="31" y="285"/>
                  </a:lnTo>
                  <a:lnTo>
                    <a:pt x="24" y="288"/>
                  </a:lnTo>
                  <a:lnTo>
                    <a:pt x="16" y="292"/>
                  </a:lnTo>
                  <a:lnTo>
                    <a:pt x="11" y="296"/>
                  </a:lnTo>
                  <a:lnTo>
                    <a:pt x="5" y="301"/>
                  </a:lnTo>
                  <a:lnTo>
                    <a:pt x="1" y="307"/>
                  </a:lnTo>
                  <a:lnTo>
                    <a:pt x="0" y="313"/>
                  </a:lnTo>
                  <a:lnTo>
                    <a:pt x="1" y="333"/>
                  </a:lnTo>
                  <a:lnTo>
                    <a:pt x="4" y="352"/>
                  </a:lnTo>
                  <a:lnTo>
                    <a:pt x="7" y="360"/>
                  </a:lnTo>
                  <a:lnTo>
                    <a:pt x="9" y="368"/>
                  </a:lnTo>
                  <a:lnTo>
                    <a:pt x="13" y="376"/>
                  </a:lnTo>
                  <a:lnTo>
                    <a:pt x="17" y="383"/>
                  </a:lnTo>
                  <a:lnTo>
                    <a:pt x="21" y="388"/>
                  </a:lnTo>
                  <a:lnTo>
                    <a:pt x="27" y="393"/>
                  </a:lnTo>
                  <a:lnTo>
                    <a:pt x="32" y="399"/>
                  </a:lnTo>
                  <a:lnTo>
                    <a:pt x="39" y="403"/>
                  </a:lnTo>
                  <a:lnTo>
                    <a:pt x="44" y="405"/>
                  </a:lnTo>
                  <a:lnTo>
                    <a:pt x="51" y="408"/>
                  </a:lnTo>
                  <a:lnTo>
                    <a:pt x="58" y="409"/>
                  </a:lnTo>
                  <a:lnTo>
                    <a:pt x="66" y="411"/>
                  </a:lnTo>
                  <a:lnTo>
                    <a:pt x="76" y="409"/>
                  </a:lnTo>
                  <a:lnTo>
                    <a:pt x="86" y="405"/>
                  </a:lnTo>
                  <a:lnTo>
                    <a:pt x="96" y="400"/>
                  </a:lnTo>
                  <a:lnTo>
                    <a:pt x="106" y="392"/>
                  </a:lnTo>
                  <a:lnTo>
                    <a:pt x="116" y="383"/>
                  </a:lnTo>
                  <a:lnTo>
                    <a:pt x="125" y="373"/>
                  </a:lnTo>
                  <a:lnTo>
                    <a:pt x="134" y="361"/>
                  </a:lnTo>
                  <a:lnTo>
                    <a:pt x="142" y="349"/>
                  </a:lnTo>
                  <a:lnTo>
                    <a:pt x="158" y="323"/>
                  </a:lnTo>
                  <a:lnTo>
                    <a:pt x="173" y="296"/>
                  </a:lnTo>
                  <a:lnTo>
                    <a:pt x="184" y="269"/>
                  </a:lnTo>
                  <a:lnTo>
                    <a:pt x="193" y="248"/>
                  </a:lnTo>
                  <a:lnTo>
                    <a:pt x="204" y="249"/>
                  </a:lnTo>
                  <a:lnTo>
                    <a:pt x="212" y="249"/>
                  </a:lnTo>
                  <a:lnTo>
                    <a:pt x="218" y="248"/>
                  </a:lnTo>
                  <a:lnTo>
                    <a:pt x="222" y="248"/>
                  </a:lnTo>
                  <a:lnTo>
                    <a:pt x="224" y="269"/>
                  </a:lnTo>
                  <a:lnTo>
                    <a:pt x="228" y="292"/>
                  </a:lnTo>
                  <a:lnTo>
                    <a:pt x="229" y="303"/>
                  </a:lnTo>
                  <a:lnTo>
                    <a:pt x="233" y="312"/>
                  </a:lnTo>
                  <a:lnTo>
                    <a:pt x="234" y="315"/>
                  </a:lnTo>
                  <a:lnTo>
                    <a:pt x="237" y="317"/>
                  </a:lnTo>
                  <a:lnTo>
                    <a:pt x="238" y="319"/>
                  </a:lnTo>
                  <a:lnTo>
                    <a:pt x="241" y="320"/>
                  </a:lnTo>
                  <a:lnTo>
                    <a:pt x="245" y="319"/>
                  </a:lnTo>
                  <a:lnTo>
                    <a:pt x="249" y="316"/>
                  </a:lnTo>
                  <a:lnTo>
                    <a:pt x="253" y="312"/>
                  </a:lnTo>
                  <a:lnTo>
                    <a:pt x="254" y="308"/>
                  </a:lnTo>
                  <a:lnTo>
                    <a:pt x="257" y="295"/>
                  </a:lnTo>
                  <a:lnTo>
                    <a:pt x="258" y="280"/>
                  </a:lnTo>
                  <a:lnTo>
                    <a:pt x="258" y="267"/>
                  </a:lnTo>
                  <a:lnTo>
                    <a:pt x="260" y="253"/>
                  </a:lnTo>
                  <a:lnTo>
                    <a:pt x="261" y="248"/>
                  </a:lnTo>
                  <a:lnTo>
                    <a:pt x="264" y="245"/>
                  </a:lnTo>
                  <a:lnTo>
                    <a:pt x="266" y="243"/>
                  </a:lnTo>
                  <a:lnTo>
                    <a:pt x="270" y="24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3" name="Freeform 111"/>
            <p:cNvSpPr/>
            <p:nvPr/>
          </p:nvSpPr>
          <p:spPr bwMode="auto">
            <a:xfrm>
              <a:off x="4045292" y="4409390"/>
              <a:ext cx="466815" cy="521014"/>
            </a:xfrm>
            <a:custGeom>
              <a:avLst/>
              <a:gdLst>
                <a:gd name="T0" fmla="*/ 488 w 873"/>
                <a:gd name="T1" fmla="*/ 110 h 976"/>
                <a:gd name="T2" fmla="*/ 513 w 873"/>
                <a:gd name="T3" fmla="*/ 127 h 976"/>
                <a:gd name="T4" fmla="*/ 565 w 873"/>
                <a:gd name="T5" fmla="*/ 110 h 976"/>
                <a:gd name="T6" fmla="*/ 552 w 873"/>
                <a:gd name="T7" fmla="*/ 189 h 976"/>
                <a:gd name="T8" fmla="*/ 403 w 873"/>
                <a:gd name="T9" fmla="*/ 260 h 976"/>
                <a:gd name="T10" fmla="*/ 384 w 873"/>
                <a:gd name="T11" fmla="*/ 291 h 976"/>
                <a:gd name="T12" fmla="*/ 373 w 873"/>
                <a:gd name="T13" fmla="*/ 329 h 976"/>
                <a:gd name="T14" fmla="*/ 336 w 873"/>
                <a:gd name="T15" fmla="*/ 335 h 976"/>
                <a:gd name="T16" fmla="*/ 295 w 873"/>
                <a:gd name="T17" fmla="*/ 320 h 976"/>
                <a:gd name="T18" fmla="*/ 267 w 873"/>
                <a:gd name="T19" fmla="*/ 307 h 976"/>
                <a:gd name="T20" fmla="*/ 244 w 873"/>
                <a:gd name="T21" fmla="*/ 231 h 976"/>
                <a:gd name="T22" fmla="*/ 187 w 873"/>
                <a:gd name="T23" fmla="*/ 164 h 976"/>
                <a:gd name="T24" fmla="*/ 163 w 873"/>
                <a:gd name="T25" fmla="*/ 98 h 976"/>
                <a:gd name="T26" fmla="*/ 114 w 873"/>
                <a:gd name="T27" fmla="*/ 143 h 976"/>
                <a:gd name="T28" fmla="*/ 79 w 873"/>
                <a:gd name="T29" fmla="*/ 138 h 976"/>
                <a:gd name="T30" fmla="*/ 35 w 873"/>
                <a:gd name="T31" fmla="*/ 122 h 976"/>
                <a:gd name="T32" fmla="*/ 2 w 873"/>
                <a:gd name="T33" fmla="*/ 148 h 976"/>
                <a:gd name="T34" fmla="*/ 22 w 873"/>
                <a:gd name="T35" fmla="*/ 200 h 976"/>
                <a:gd name="T36" fmla="*/ 67 w 873"/>
                <a:gd name="T37" fmla="*/ 207 h 976"/>
                <a:gd name="T38" fmla="*/ 102 w 873"/>
                <a:gd name="T39" fmla="*/ 221 h 976"/>
                <a:gd name="T40" fmla="*/ 148 w 873"/>
                <a:gd name="T41" fmla="*/ 245 h 976"/>
                <a:gd name="T42" fmla="*/ 196 w 873"/>
                <a:gd name="T43" fmla="*/ 283 h 976"/>
                <a:gd name="T44" fmla="*/ 240 w 873"/>
                <a:gd name="T45" fmla="*/ 344 h 976"/>
                <a:gd name="T46" fmla="*/ 288 w 873"/>
                <a:gd name="T47" fmla="*/ 392 h 976"/>
                <a:gd name="T48" fmla="*/ 289 w 873"/>
                <a:gd name="T49" fmla="*/ 452 h 976"/>
                <a:gd name="T50" fmla="*/ 277 w 873"/>
                <a:gd name="T51" fmla="*/ 499 h 976"/>
                <a:gd name="T52" fmla="*/ 307 w 873"/>
                <a:gd name="T53" fmla="*/ 581 h 976"/>
                <a:gd name="T54" fmla="*/ 392 w 873"/>
                <a:gd name="T55" fmla="*/ 703 h 976"/>
                <a:gd name="T56" fmla="*/ 403 w 873"/>
                <a:gd name="T57" fmla="*/ 765 h 976"/>
                <a:gd name="T58" fmla="*/ 409 w 873"/>
                <a:gd name="T59" fmla="*/ 817 h 976"/>
                <a:gd name="T60" fmla="*/ 491 w 873"/>
                <a:gd name="T61" fmla="*/ 878 h 976"/>
                <a:gd name="T62" fmla="*/ 521 w 873"/>
                <a:gd name="T63" fmla="*/ 941 h 976"/>
                <a:gd name="T64" fmla="*/ 560 w 873"/>
                <a:gd name="T65" fmla="*/ 970 h 976"/>
                <a:gd name="T66" fmla="*/ 645 w 873"/>
                <a:gd name="T67" fmla="*/ 922 h 976"/>
                <a:gd name="T68" fmla="*/ 699 w 873"/>
                <a:gd name="T69" fmla="*/ 865 h 976"/>
                <a:gd name="T70" fmla="*/ 693 w 873"/>
                <a:gd name="T71" fmla="*/ 832 h 976"/>
                <a:gd name="T72" fmla="*/ 656 w 873"/>
                <a:gd name="T73" fmla="*/ 796 h 976"/>
                <a:gd name="T74" fmla="*/ 699 w 873"/>
                <a:gd name="T75" fmla="*/ 748 h 976"/>
                <a:gd name="T76" fmla="*/ 740 w 873"/>
                <a:gd name="T77" fmla="*/ 699 h 976"/>
                <a:gd name="T78" fmla="*/ 720 w 873"/>
                <a:gd name="T79" fmla="*/ 651 h 976"/>
                <a:gd name="T80" fmla="*/ 721 w 873"/>
                <a:gd name="T81" fmla="*/ 608 h 976"/>
                <a:gd name="T82" fmla="*/ 777 w 873"/>
                <a:gd name="T83" fmla="*/ 615 h 976"/>
                <a:gd name="T84" fmla="*/ 844 w 873"/>
                <a:gd name="T85" fmla="*/ 581 h 976"/>
                <a:gd name="T86" fmla="*/ 852 w 873"/>
                <a:gd name="T87" fmla="*/ 537 h 976"/>
                <a:gd name="T88" fmla="*/ 837 w 873"/>
                <a:gd name="T89" fmla="*/ 459 h 976"/>
                <a:gd name="T90" fmla="*/ 873 w 873"/>
                <a:gd name="T91" fmla="*/ 404 h 976"/>
                <a:gd name="T92" fmla="*/ 835 w 873"/>
                <a:gd name="T93" fmla="*/ 356 h 976"/>
                <a:gd name="T94" fmla="*/ 816 w 873"/>
                <a:gd name="T95" fmla="*/ 324 h 976"/>
                <a:gd name="T96" fmla="*/ 809 w 873"/>
                <a:gd name="T97" fmla="*/ 224 h 976"/>
                <a:gd name="T98" fmla="*/ 771 w 873"/>
                <a:gd name="T99" fmla="*/ 90 h 976"/>
                <a:gd name="T100" fmla="*/ 717 w 873"/>
                <a:gd name="T101" fmla="*/ 78 h 976"/>
                <a:gd name="T102" fmla="*/ 683 w 873"/>
                <a:gd name="T103" fmla="*/ 20 h 976"/>
                <a:gd name="T104" fmla="*/ 653 w 873"/>
                <a:gd name="T105" fmla="*/ 52 h 976"/>
                <a:gd name="T106" fmla="*/ 621 w 873"/>
                <a:gd name="T107" fmla="*/ 72 h 976"/>
                <a:gd name="T108" fmla="*/ 563 w 873"/>
                <a:gd name="T109" fmla="*/ 50 h 976"/>
                <a:gd name="T110" fmla="*/ 504 w 873"/>
                <a:gd name="T111" fmla="*/ 62 h 9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73"/>
                <a:gd name="T169" fmla="*/ 0 h 976"/>
                <a:gd name="T170" fmla="*/ 873 w 873"/>
                <a:gd name="T171" fmla="*/ 976 h 9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73" h="976" extrusionOk="0">
                  <a:moveTo>
                    <a:pt x="481" y="91"/>
                  </a:moveTo>
                  <a:lnTo>
                    <a:pt x="483" y="100"/>
                  </a:lnTo>
                  <a:lnTo>
                    <a:pt x="484" y="104"/>
                  </a:lnTo>
                  <a:lnTo>
                    <a:pt x="487" y="104"/>
                  </a:lnTo>
                  <a:lnTo>
                    <a:pt x="488" y="103"/>
                  </a:lnTo>
                  <a:lnTo>
                    <a:pt x="488" y="110"/>
                  </a:lnTo>
                  <a:lnTo>
                    <a:pt x="489" y="118"/>
                  </a:lnTo>
                  <a:lnTo>
                    <a:pt x="492" y="122"/>
                  </a:lnTo>
                  <a:lnTo>
                    <a:pt x="495" y="124"/>
                  </a:lnTo>
                  <a:lnTo>
                    <a:pt x="500" y="127"/>
                  </a:lnTo>
                  <a:lnTo>
                    <a:pt x="505" y="127"/>
                  </a:lnTo>
                  <a:lnTo>
                    <a:pt x="513" y="127"/>
                  </a:lnTo>
                  <a:lnTo>
                    <a:pt x="519" y="126"/>
                  </a:lnTo>
                  <a:lnTo>
                    <a:pt x="523" y="124"/>
                  </a:lnTo>
                  <a:lnTo>
                    <a:pt x="525" y="123"/>
                  </a:lnTo>
                  <a:lnTo>
                    <a:pt x="529" y="118"/>
                  </a:lnTo>
                  <a:lnTo>
                    <a:pt x="536" y="110"/>
                  </a:lnTo>
                  <a:lnTo>
                    <a:pt x="565" y="110"/>
                  </a:lnTo>
                  <a:lnTo>
                    <a:pt x="565" y="123"/>
                  </a:lnTo>
                  <a:lnTo>
                    <a:pt x="565" y="134"/>
                  </a:lnTo>
                  <a:lnTo>
                    <a:pt x="565" y="149"/>
                  </a:lnTo>
                  <a:lnTo>
                    <a:pt x="563" y="165"/>
                  </a:lnTo>
                  <a:lnTo>
                    <a:pt x="557" y="177"/>
                  </a:lnTo>
                  <a:lnTo>
                    <a:pt x="552" y="189"/>
                  </a:lnTo>
                  <a:lnTo>
                    <a:pt x="544" y="199"/>
                  </a:lnTo>
                  <a:lnTo>
                    <a:pt x="535" y="208"/>
                  </a:lnTo>
                  <a:lnTo>
                    <a:pt x="525" y="215"/>
                  </a:lnTo>
                  <a:lnTo>
                    <a:pt x="513" y="221"/>
                  </a:lnTo>
                  <a:lnTo>
                    <a:pt x="461" y="240"/>
                  </a:lnTo>
                  <a:lnTo>
                    <a:pt x="403" y="260"/>
                  </a:lnTo>
                  <a:lnTo>
                    <a:pt x="396" y="263"/>
                  </a:lnTo>
                  <a:lnTo>
                    <a:pt x="391" y="267"/>
                  </a:lnTo>
                  <a:lnTo>
                    <a:pt x="388" y="272"/>
                  </a:lnTo>
                  <a:lnTo>
                    <a:pt x="387" y="279"/>
                  </a:lnTo>
                  <a:lnTo>
                    <a:pt x="385" y="284"/>
                  </a:lnTo>
                  <a:lnTo>
                    <a:pt x="384" y="291"/>
                  </a:lnTo>
                  <a:lnTo>
                    <a:pt x="383" y="296"/>
                  </a:lnTo>
                  <a:lnTo>
                    <a:pt x="379" y="301"/>
                  </a:lnTo>
                  <a:lnTo>
                    <a:pt x="379" y="311"/>
                  </a:lnTo>
                  <a:lnTo>
                    <a:pt x="377" y="317"/>
                  </a:lnTo>
                  <a:lnTo>
                    <a:pt x="376" y="324"/>
                  </a:lnTo>
                  <a:lnTo>
                    <a:pt x="373" y="329"/>
                  </a:lnTo>
                  <a:lnTo>
                    <a:pt x="369" y="332"/>
                  </a:lnTo>
                  <a:lnTo>
                    <a:pt x="364" y="336"/>
                  </a:lnTo>
                  <a:lnTo>
                    <a:pt x="357" y="337"/>
                  </a:lnTo>
                  <a:lnTo>
                    <a:pt x="349" y="337"/>
                  </a:lnTo>
                  <a:lnTo>
                    <a:pt x="343" y="337"/>
                  </a:lnTo>
                  <a:lnTo>
                    <a:pt x="336" y="335"/>
                  </a:lnTo>
                  <a:lnTo>
                    <a:pt x="331" y="332"/>
                  </a:lnTo>
                  <a:lnTo>
                    <a:pt x="324" y="329"/>
                  </a:lnTo>
                  <a:lnTo>
                    <a:pt x="317" y="325"/>
                  </a:lnTo>
                  <a:lnTo>
                    <a:pt x="311" y="323"/>
                  </a:lnTo>
                  <a:lnTo>
                    <a:pt x="303" y="320"/>
                  </a:lnTo>
                  <a:lnTo>
                    <a:pt x="295" y="320"/>
                  </a:lnTo>
                  <a:lnTo>
                    <a:pt x="288" y="319"/>
                  </a:lnTo>
                  <a:lnTo>
                    <a:pt x="281" y="319"/>
                  </a:lnTo>
                  <a:lnTo>
                    <a:pt x="276" y="316"/>
                  </a:lnTo>
                  <a:lnTo>
                    <a:pt x="272" y="313"/>
                  </a:lnTo>
                  <a:lnTo>
                    <a:pt x="269" y="311"/>
                  </a:lnTo>
                  <a:lnTo>
                    <a:pt x="267" y="307"/>
                  </a:lnTo>
                  <a:lnTo>
                    <a:pt x="264" y="301"/>
                  </a:lnTo>
                  <a:lnTo>
                    <a:pt x="263" y="297"/>
                  </a:lnTo>
                  <a:lnTo>
                    <a:pt x="259" y="273"/>
                  </a:lnTo>
                  <a:lnTo>
                    <a:pt x="253" y="248"/>
                  </a:lnTo>
                  <a:lnTo>
                    <a:pt x="249" y="239"/>
                  </a:lnTo>
                  <a:lnTo>
                    <a:pt x="244" y="231"/>
                  </a:lnTo>
                  <a:lnTo>
                    <a:pt x="237" y="221"/>
                  </a:lnTo>
                  <a:lnTo>
                    <a:pt x="231" y="213"/>
                  </a:lnTo>
                  <a:lnTo>
                    <a:pt x="216" y="197"/>
                  </a:lnTo>
                  <a:lnTo>
                    <a:pt x="202" y="181"/>
                  </a:lnTo>
                  <a:lnTo>
                    <a:pt x="194" y="172"/>
                  </a:lnTo>
                  <a:lnTo>
                    <a:pt x="187" y="164"/>
                  </a:lnTo>
                  <a:lnTo>
                    <a:pt x="180" y="155"/>
                  </a:lnTo>
                  <a:lnTo>
                    <a:pt x="174" y="144"/>
                  </a:lnTo>
                  <a:lnTo>
                    <a:pt x="170" y="134"/>
                  </a:lnTo>
                  <a:lnTo>
                    <a:pt x="166" y="123"/>
                  </a:lnTo>
                  <a:lnTo>
                    <a:pt x="163" y="110"/>
                  </a:lnTo>
                  <a:lnTo>
                    <a:pt x="163" y="98"/>
                  </a:lnTo>
                  <a:lnTo>
                    <a:pt x="139" y="98"/>
                  </a:lnTo>
                  <a:lnTo>
                    <a:pt x="131" y="112"/>
                  </a:lnTo>
                  <a:lnTo>
                    <a:pt x="124" y="128"/>
                  </a:lnTo>
                  <a:lnTo>
                    <a:pt x="122" y="135"/>
                  </a:lnTo>
                  <a:lnTo>
                    <a:pt x="116" y="140"/>
                  </a:lnTo>
                  <a:lnTo>
                    <a:pt x="114" y="143"/>
                  </a:lnTo>
                  <a:lnTo>
                    <a:pt x="111" y="144"/>
                  </a:lnTo>
                  <a:lnTo>
                    <a:pt x="107" y="144"/>
                  </a:lnTo>
                  <a:lnTo>
                    <a:pt x="103" y="145"/>
                  </a:lnTo>
                  <a:lnTo>
                    <a:pt x="94" y="144"/>
                  </a:lnTo>
                  <a:lnTo>
                    <a:pt x="86" y="141"/>
                  </a:lnTo>
                  <a:lnTo>
                    <a:pt x="79" y="138"/>
                  </a:lnTo>
                  <a:lnTo>
                    <a:pt x="72" y="134"/>
                  </a:lnTo>
                  <a:lnTo>
                    <a:pt x="66" y="128"/>
                  </a:lnTo>
                  <a:lnTo>
                    <a:pt x="59" y="124"/>
                  </a:lnTo>
                  <a:lnTo>
                    <a:pt x="51" y="122"/>
                  </a:lnTo>
                  <a:lnTo>
                    <a:pt x="42" y="122"/>
                  </a:lnTo>
                  <a:lnTo>
                    <a:pt x="35" y="122"/>
                  </a:lnTo>
                  <a:lnTo>
                    <a:pt x="28" y="123"/>
                  </a:lnTo>
                  <a:lnTo>
                    <a:pt x="20" y="126"/>
                  </a:lnTo>
                  <a:lnTo>
                    <a:pt x="14" y="130"/>
                  </a:lnTo>
                  <a:lnTo>
                    <a:pt x="8" y="135"/>
                  </a:lnTo>
                  <a:lnTo>
                    <a:pt x="4" y="141"/>
                  </a:lnTo>
                  <a:lnTo>
                    <a:pt x="2" y="148"/>
                  </a:lnTo>
                  <a:lnTo>
                    <a:pt x="0" y="157"/>
                  </a:lnTo>
                  <a:lnTo>
                    <a:pt x="2" y="167"/>
                  </a:lnTo>
                  <a:lnTo>
                    <a:pt x="4" y="176"/>
                  </a:lnTo>
                  <a:lnTo>
                    <a:pt x="8" y="185"/>
                  </a:lnTo>
                  <a:lnTo>
                    <a:pt x="15" y="193"/>
                  </a:lnTo>
                  <a:lnTo>
                    <a:pt x="22" y="200"/>
                  </a:lnTo>
                  <a:lnTo>
                    <a:pt x="31" y="207"/>
                  </a:lnTo>
                  <a:lnTo>
                    <a:pt x="39" y="209"/>
                  </a:lnTo>
                  <a:lnTo>
                    <a:pt x="48" y="211"/>
                  </a:lnTo>
                  <a:lnTo>
                    <a:pt x="56" y="211"/>
                  </a:lnTo>
                  <a:lnTo>
                    <a:pt x="63" y="209"/>
                  </a:lnTo>
                  <a:lnTo>
                    <a:pt x="67" y="207"/>
                  </a:lnTo>
                  <a:lnTo>
                    <a:pt x="72" y="204"/>
                  </a:lnTo>
                  <a:lnTo>
                    <a:pt x="82" y="199"/>
                  </a:lnTo>
                  <a:lnTo>
                    <a:pt x="96" y="193"/>
                  </a:lnTo>
                  <a:lnTo>
                    <a:pt x="98" y="204"/>
                  </a:lnTo>
                  <a:lnTo>
                    <a:pt x="100" y="215"/>
                  </a:lnTo>
                  <a:lnTo>
                    <a:pt x="102" y="221"/>
                  </a:lnTo>
                  <a:lnTo>
                    <a:pt x="106" y="228"/>
                  </a:lnTo>
                  <a:lnTo>
                    <a:pt x="108" y="233"/>
                  </a:lnTo>
                  <a:lnTo>
                    <a:pt x="112" y="236"/>
                  </a:lnTo>
                  <a:lnTo>
                    <a:pt x="118" y="239"/>
                  </a:lnTo>
                  <a:lnTo>
                    <a:pt x="123" y="241"/>
                  </a:lnTo>
                  <a:lnTo>
                    <a:pt x="148" y="245"/>
                  </a:lnTo>
                  <a:lnTo>
                    <a:pt x="180" y="253"/>
                  </a:lnTo>
                  <a:lnTo>
                    <a:pt x="187" y="257"/>
                  </a:lnTo>
                  <a:lnTo>
                    <a:pt x="190" y="263"/>
                  </a:lnTo>
                  <a:lnTo>
                    <a:pt x="192" y="267"/>
                  </a:lnTo>
                  <a:lnTo>
                    <a:pt x="194" y="272"/>
                  </a:lnTo>
                  <a:lnTo>
                    <a:pt x="196" y="283"/>
                  </a:lnTo>
                  <a:lnTo>
                    <a:pt x="199" y="296"/>
                  </a:lnTo>
                  <a:lnTo>
                    <a:pt x="204" y="305"/>
                  </a:lnTo>
                  <a:lnTo>
                    <a:pt x="210" y="315"/>
                  </a:lnTo>
                  <a:lnTo>
                    <a:pt x="216" y="323"/>
                  </a:lnTo>
                  <a:lnTo>
                    <a:pt x="224" y="329"/>
                  </a:lnTo>
                  <a:lnTo>
                    <a:pt x="240" y="344"/>
                  </a:lnTo>
                  <a:lnTo>
                    <a:pt x="256" y="356"/>
                  </a:lnTo>
                  <a:lnTo>
                    <a:pt x="264" y="363"/>
                  </a:lnTo>
                  <a:lnTo>
                    <a:pt x="271" y="369"/>
                  </a:lnTo>
                  <a:lnTo>
                    <a:pt x="277" y="377"/>
                  </a:lnTo>
                  <a:lnTo>
                    <a:pt x="283" y="384"/>
                  </a:lnTo>
                  <a:lnTo>
                    <a:pt x="288" y="392"/>
                  </a:lnTo>
                  <a:lnTo>
                    <a:pt x="292" y="401"/>
                  </a:lnTo>
                  <a:lnTo>
                    <a:pt x="295" y="411"/>
                  </a:lnTo>
                  <a:lnTo>
                    <a:pt x="295" y="423"/>
                  </a:lnTo>
                  <a:lnTo>
                    <a:pt x="295" y="435"/>
                  </a:lnTo>
                  <a:lnTo>
                    <a:pt x="292" y="444"/>
                  </a:lnTo>
                  <a:lnTo>
                    <a:pt x="289" y="452"/>
                  </a:lnTo>
                  <a:lnTo>
                    <a:pt x="285" y="460"/>
                  </a:lnTo>
                  <a:lnTo>
                    <a:pt x="283" y="467"/>
                  </a:lnTo>
                  <a:lnTo>
                    <a:pt x="280" y="473"/>
                  </a:lnTo>
                  <a:lnTo>
                    <a:pt x="277" y="480"/>
                  </a:lnTo>
                  <a:lnTo>
                    <a:pt x="277" y="488"/>
                  </a:lnTo>
                  <a:lnTo>
                    <a:pt x="277" y="499"/>
                  </a:lnTo>
                  <a:lnTo>
                    <a:pt x="279" y="509"/>
                  </a:lnTo>
                  <a:lnTo>
                    <a:pt x="280" y="519"/>
                  </a:lnTo>
                  <a:lnTo>
                    <a:pt x="283" y="528"/>
                  </a:lnTo>
                  <a:lnTo>
                    <a:pt x="288" y="547"/>
                  </a:lnTo>
                  <a:lnTo>
                    <a:pt x="296" y="564"/>
                  </a:lnTo>
                  <a:lnTo>
                    <a:pt x="307" y="581"/>
                  </a:lnTo>
                  <a:lnTo>
                    <a:pt x="317" y="597"/>
                  </a:lnTo>
                  <a:lnTo>
                    <a:pt x="328" y="612"/>
                  </a:lnTo>
                  <a:lnTo>
                    <a:pt x="340" y="628"/>
                  </a:lnTo>
                  <a:lnTo>
                    <a:pt x="363" y="657"/>
                  </a:lnTo>
                  <a:lnTo>
                    <a:pt x="384" y="688"/>
                  </a:lnTo>
                  <a:lnTo>
                    <a:pt x="392" y="703"/>
                  </a:lnTo>
                  <a:lnTo>
                    <a:pt x="397" y="719"/>
                  </a:lnTo>
                  <a:lnTo>
                    <a:pt x="400" y="726"/>
                  </a:lnTo>
                  <a:lnTo>
                    <a:pt x="401" y="736"/>
                  </a:lnTo>
                  <a:lnTo>
                    <a:pt x="403" y="744"/>
                  </a:lnTo>
                  <a:lnTo>
                    <a:pt x="403" y="753"/>
                  </a:lnTo>
                  <a:lnTo>
                    <a:pt x="403" y="765"/>
                  </a:lnTo>
                  <a:lnTo>
                    <a:pt x="403" y="774"/>
                  </a:lnTo>
                  <a:lnTo>
                    <a:pt x="403" y="784"/>
                  </a:lnTo>
                  <a:lnTo>
                    <a:pt x="403" y="796"/>
                  </a:lnTo>
                  <a:lnTo>
                    <a:pt x="404" y="802"/>
                  </a:lnTo>
                  <a:lnTo>
                    <a:pt x="407" y="810"/>
                  </a:lnTo>
                  <a:lnTo>
                    <a:pt x="409" y="817"/>
                  </a:lnTo>
                  <a:lnTo>
                    <a:pt x="415" y="822"/>
                  </a:lnTo>
                  <a:lnTo>
                    <a:pt x="427" y="834"/>
                  </a:lnTo>
                  <a:lnTo>
                    <a:pt x="441" y="846"/>
                  </a:lnTo>
                  <a:lnTo>
                    <a:pt x="457" y="857"/>
                  </a:lnTo>
                  <a:lnTo>
                    <a:pt x="475" y="868"/>
                  </a:lnTo>
                  <a:lnTo>
                    <a:pt x="491" y="878"/>
                  </a:lnTo>
                  <a:lnTo>
                    <a:pt x="505" y="892"/>
                  </a:lnTo>
                  <a:lnTo>
                    <a:pt x="512" y="900"/>
                  </a:lnTo>
                  <a:lnTo>
                    <a:pt x="516" y="909"/>
                  </a:lnTo>
                  <a:lnTo>
                    <a:pt x="519" y="920"/>
                  </a:lnTo>
                  <a:lnTo>
                    <a:pt x="520" y="930"/>
                  </a:lnTo>
                  <a:lnTo>
                    <a:pt x="521" y="941"/>
                  </a:lnTo>
                  <a:lnTo>
                    <a:pt x="524" y="950"/>
                  </a:lnTo>
                  <a:lnTo>
                    <a:pt x="527" y="958"/>
                  </a:lnTo>
                  <a:lnTo>
                    <a:pt x="529" y="964"/>
                  </a:lnTo>
                  <a:lnTo>
                    <a:pt x="529" y="976"/>
                  </a:lnTo>
                  <a:lnTo>
                    <a:pt x="544" y="973"/>
                  </a:lnTo>
                  <a:lnTo>
                    <a:pt x="560" y="970"/>
                  </a:lnTo>
                  <a:lnTo>
                    <a:pt x="576" y="965"/>
                  </a:lnTo>
                  <a:lnTo>
                    <a:pt x="593" y="958"/>
                  </a:lnTo>
                  <a:lnTo>
                    <a:pt x="612" y="949"/>
                  </a:lnTo>
                  <a:lnTo>
                    <a:pt x="629" y="937"/>
                  </a:lnTo>
                  <a:lnTo>
                    <a:pt x="637" y="930"/>
                  </a:lnTo>
                  <a:lnTo>
                    <a:pt x="645" y="922"/>
                  </a:lnTo>
                  <a:lnTo>
                    <a:pt x="655" y="913"/>
                  </a:lnTo>
                  <a:lnTo>
                    <a:pt x="663" y="904"/>
                  </a:lnTo>
                  <a:lnTo>
                    <a:pt x="672" y="892"/>
                  </a:lnTo>
                  <a:lnTo>
                    <a:pt x="680" y="881"/>
                  </a:lnTo>
                  <a:lnTo>
                    <a:pt x="689" y="872"/>
                  </a:lnTo>
                  <a:lnTo>
                    <a:pt x="699" y="865"/>
                  </a:lnTo>
                  <a:lnTo>
                    <a:pt x="709" y="860"/>
                  </a:lnTo>
                  <a:lnTo>
                    <a:pt x="719" y="856"/>
                  </a:lnTo>
                  <a:lnTo>
                    <a:pt x="729" y="852"/>
                  </a:lnTo>
                  <a:lnTo>
                    <a:pt x="740" y="849"/>
                  </a:lnTo>
                  <a:lnTo>
                    <a:pt x="723" y="842"/>
                  </a:lnTo>
                  <a:lnTo>
                    <a:pt x="693" y="832"/>
                  </a:lnTo>
                  <a:lnTo>
                    <a:pt x="680" y="824"/>
                  </a:lnTo>
                  <a:lnTo>
                    <a:pt x="668" y="816"/>
                  </a:lnTo>
                  <a:lnTo>
                    <a:pt x="663" y="810"/>
                  </a:lnTo>
                  <a:lnTo>
                    <a:pt x="660" y="806"/>
                  </a:lnTo>
                  <a:lnTo>
                    <a:pt x="657" y="801"/>
                  </a:lnTo>
                  <a:lnTo>
                    <a:pt x="656" y="796"/>
                  </a:lnTo>
                  <a:lnTo>
                    <a:pt x="657" y="786"/>
                  </a:lnTo>
                  <a:lnTo>
                    <a:pt x="660" y="778"/>
                  </a:lnTo>
                  <a:lnTo>
                    <a:pt x="664" y="770"/>
                  </a:lnTo>
                  <a:lnTo>
                    <a:pt x="669" y="765"/>
                  </a:lnTo>
                  <a:lnTo>
                    <a:pt x="683" y="756"/>
                  </a:lnTo>
                  <a:lnTo>
                    <a:pt x="699" y="748"/>
                  </a:lnTo>
                  <a:lnTo>
                    <a:pt x="713" y="738"/>
                  </a:lnTo>
                  <a:lnTo>
                    <a:pt x="728" y="729"/>
                  </a:lnTo>
                  <a:lnTo>
                    <a:pt x="733" y="724"/>
                  </a:lnTo>
                  <a:lnTo>
                    <a:pt x="737" y="716"/>
                  </a:lnTo>
                  <a:lnTo>
                    <a:pt x="740" y="708"/>
                  </a:lnTo>
                  <a:lnTo>
                    <a:pt x="740" y="699"/>
                  </a:lnTo>
                  <a:lnTo>
                    <a:pt x="740" y="691"/>
                  </a:lnTo>
                  <a:lnTo>
                    <a:pt x="737" y="683"/>
                  </a:lnTo>
                  <a:lnTo>
                    <a:pt x="733" y="673"/>
                  </a:lnTo>
                  <a:lnTo>
                    <a:pt x="728" y="667"/>
                  </a:lnTo>
                  <a:lnTo>
                    <a:pt x="724" y="659"/>
                  </a:lnTo>
                  <a:lnTo>
                    <a:pt x="720" y="651"/>
                  </a:lnTo>
                  <a:lnTo>
                    <a:pt x="717" y="641"/>
                  </a:lnTo>
                  <a:lnTo>
                    <a:pt x="716" y="633"/>
                  </a:lnTo>
                  <a:lnTo>
                    <a:pt x="717" y="627"/>
                  </a:lnTo>
                  <a:lnTo>
                    <a:pt x="717" y="620"/>
                  </a:lnTo>
                  <a:lnTo>
                    <a:pt x="720" y="613"/>
                  </a:lnTo>
                  <a:lnTo>
                    <a:pt x="721" y="608"/>
                  </a:lnTo>
                  <a:lnTo>
                    <a:pt x="725" y="604"/>
                  </a:lnTo>
                  <a:lnTo>
                    <a:pt x="729" y="600"/>
                  </a:lnTo>
                  <a:lnTo>
                    <a:pt x="735" y="597"/>
                  </a:lnTo>
                  <a:lnTo>
                    <a:pt x="740" y="597"/>
                  </a:lnTo>
                  <a:lnTo>
                    <a:pt x="759" y="605"/>
                  </a:lnTo>
                  <a:lnTo>
                    <a:pt x="777" y="615"/>
                  </a:lnTo>
                  <a:lnTo>
                    <a:pt x="784" y="613"/>
                  </a:lnTo>
                  <a:lnTo>
                    <a:pt x="795" y="609"/>
                  </a:lnTo>
                  <a:lnTo>
                    <a:pt x="807" y="604"/>
                  </a:lnTo>
                  <a:lnTo>
                    <a:pt x="820" y="597"/>
                  </a:lnTo>
                  <a:lnTo>
                    <a:pt x="833" y="589"/>
                  </a:lnTo>
                  <a:lnTo>
                    <a:pt x="844" y="581"/>
                  </a:lnTo>
                  <a:lnTo>
                    <a:pt x="849" y="577"/>
                  </a:lnTo>
                  <a:lnTo>
                    <a:pt x="852" y="573"/>
                  </a:lnTo>
                  <a:lnTo>
                    <a:pt x="855" y="571"/>
                  </a:lnTo>
                  <a:lnTo>
                    <a:pt x="855" y="567"/>
                  </a:lnTo>
                  <a:lnTo>
                    <a:pt x="855" y="552"/>
                  </a:lnTo>
                  <a:lnTo>
                    <a:pt x="852" y="537"/>
                  </a:lnTo>
                  <a:lnTo>
                    <a:pt x="849" y="525"/>
                  </a:lnTo>
                  <a:lnTo>
                    <a:pt x="847" y="512"/>
                  </a:lnTo>
                  <a:lnTo>
                    <a:pt x="843" y="500"/>
                  </a:lnTo>
                  <a:lnTo>
                    <a:pt x="840" y="487"/>
                  </a:lnTo>
                  <a:lnTo>
                    <a:pt x="837" y="473"/>
                  </a:lnTo>
                  <a:lnTo>
                    <a:pt x="837" y="459"/>
                  </a:lnTo>
                  <a:lnTo>
                    <a:pt x="837" y="452"/>
                  </a:lnTo>
                  <a:lnTo>
                    <a:pt x="840" y="445"/>
                  </a:lnTo>
                  <a:lnTo>
                    <a:pt x="844" y="440"/>
                  </a:lnTo>
                  <a:lnTo>
                    <a:pt x="848" y="433"/>
                  </a:lnTo>
                  <a:lnTo>
                    <a:pt x="860" y="420"/>
                  </a:lnTo>
                  <a:lnTo>
                    <a:pt x="873" y="404"/>
                  </a:lnTo>
                  <a:lnTo>
                    <a:pt x="873" y="368"/>
                  </a:lnTo>
                  <a:lnTo>
                    <a:pt x="864" y="367"/>
                  </a:lnTo>
                  <a:lnTo>
                    <a:pt x="855" y="365"/>
                  </a:lnTo>
                  <a:lnTo>
                    <a:pt x="848" y="363"/>
                  </a:lnTo>
                  <a:lnTo>
                    <a:pt x="841" y="360"/>
                  </a:lnTo>
                  <a:lnTo>
                    <a:pt x="835" y="356"/>
                  </a:lnTo>
                  <a:lnTo>
                    <a:pt x="831" y="352"/>
                  </a:lnTo>
                  <a:lnTo>
                    <a:pt x="827" y="348"/>
                  </a:lnTo>
                  <a:lnTo>
                    <a:pt x="823" y="343"/>
                  </a:lnTo>
                  <a:lnTo>
                    <a:pt x="820" y="337"/>
                  </a:lnTo>
                  <a:lnTo>
                    <a:pt x="817" y="331"/>
                  </a:lnTo>
                  <a:lnTo>
                    <a:pt x="816" y="324"/>
                  </a:lnTo>
                  <a:lnTo>
                    <a:pt x="815" y="316"/>
                  </a:lnTo>
                  <a:lnTo>
                    <a:pt x="813" y="299"/>
                  </a:lnTo>
                  <a:lnTo>
                    <a:pt x="813" y="277"/>
                  </a:lnTo>
                  <a:lnTo>
                    <a:pt x="812" y="259"/>
                  </a:lnTo>
                  <a:lnTo>
                    <a:pt x="811" y="240"/>
                  </a:lnTo>
                  <a:lnTo>
                    <a:pt x="809" y="224"/>
                  </a:lnTo>
                  <a:lnTo>
                    <a:pt x="807" y="209"/>
                  </a:lnTo>
                  <a:lnTo>
                    <a:pt x="801" y="184"/>
                  </a:lnTo>
                  <a:lnTo>
                    <a:pt x="793" y="160"/>
                  </a:lnTo>
                  <a:lnTo>
                    <a:pt x="785" y="138"/>
                  </a:lnTo>
                  <a:lnTo>
                    <a:pt x="777" y="115"/>
                  </a:lnTo>
                  <a:lnTo>
                    <a:pt x="771" y="90"/>
                  </a:lnTo>
                  <a:lnTo>
                    <a:pt x="765" y="60"/>
                  </a:lnTo>
                  <a:lnTo>
                    <a:pt x="755" y="66"/>
                  </a:lnTo>
                  <a:lnTo>
                    <a:pt x="744" y="72"/>
                  </a:lnTo>
                  <a:lnTo>
                    <a:pt x="732" y="78"/>
                  </a:lnTo>
                  <a:lnTo>
                    <a:pt x="723" y="79"/>
                  </a:lnTo>
                  <a:lnTo>
                    <a:pt x="717" y="78"/>
                  </a:lnTo>
                  <a:lnTo>
                    <a:pt x="712" y="76"/>
                  </a:lnTo>
                  <a:lnTo>
                    <a:pt x="708" y="74"/>
                  </a:lnTo>
                  <a:lnTo>
                    <a:pt x="704" y="70"/>
                  </a:lnTo>
                  <a:lnTo>
                    <a:pt x="697" y="59"/>
                  </a:lnTo>
                  <a:lnTo>
                    <a:pt x="692" y="47"/>
                  </a:lnTo>
                  <a:lnTo>
                    <a:pt x="683" y="20"/>
                  </a:lnTo>
                  <a:lnTo>
                    <a:pt x="675" y="0"/>
                  </a:lnTo>
                  <a:lnTo>
                    <a:pt x="671" y="6"/>
                  </a:lnTo>
                  <a:lnTo>
                    <a:pt x="667" y="15"/>
                  </a:lnTo>
                  <a:lnTo>
                    <a:pt x="663" y="26"/>
                  </a:lnTo>
                  <a:lnTo>
                    <a:pt x="657" y="39"/>
                  </a:lnTo>
                  <a:lnTo>
                    <a:pt x="653" y="52"/>
                  </a:lnTo>
                  <a:lnTo>
                    <a:pt x="647" y="63"/>
                  </a:lnTo>
                  <a:lnTo>
                    <a:pt x="644" y="67"/>
                  </a:lnTo>
                  <a:lnTo>
                    <a:pt x="640" y="70"/>
                  </a:lnTo>
                  <a:lnTo>
                    <a:pt x="636" y="72"/>
                  </a:lnTo>
                  <a:lnTo>
                    <a:pt x="632" y="72"/>
                  </a:lnTo>
                  <a:lnTo>
                    <a:pt x="621" y="72"/>
                  </a:lnTo>
                  <a:lnTo>
                    <a:pt x="612" y="70"/>
                  </a:lnTo>
                  <a:lnTo>
                    <a:pt x="604" y="66"/>
                  </a:lnTo>
                  <a:lnTo>
                    <a:pt x="595" y="60"/>
                  </a:lnTo>
                  <a:lnTo>
                    <a:pt x="585" y="56"/>
                  </a:lnTo>
                  <a:lnTo>
                    <a:pt x="575" y="52"/>
                  </a:lnTo>
                  <a:lnTo>
                    <a:pt x="563" y="50"/>
                  </a:lnTo>
                  <a:lnTo>
                    <a:pt x="548" y="48"/>
                  </a:lnTo>
                  <a:lnTo>
                    <a:pt x="537" y="50"/>
                  </a:lnTo>
                  <a:lnTo>
                    <a:pt x="528" y="52"/>
                  </a:lnTo>
                  <a:lnTo>
                    <a:pt x="520" y="55"/>
                  </a:lnTo>
                  <a:lnTo>
                    <a:pt x="512" y="58"/>
                  </a:lnTo>
                  <a:lnTo>
                    <a:pt x="504" y="62"/>
                  </a:lnTo>
                  <a:lnTo>
                    <a:pt x="495" y="64"/>
                  </a:lnTo>
                  <a:lnTo>
                    <a:pt x="487" y="66"/>
                  </a:lnTo>
                  <a:lnTo>
                    <a:pt x="476" y="67"/>
                  </a:lnTo>
                  <a:lnTo>
                    <a:pt x="481" y="9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4" name="Freeform 112"/>
            <p:cNvSpPr/>
            <p:nvPr/>
          </p:nvSpPr>
          <p:spPr bwMode="auto">
            <a:xfrm>
              <a:off x="4040047" y="4834243"/>
              <a:ext cx="288480" cy="548988"/>
            </a:xfrm>
            <a:custGeom>
              <a:avLst/>
              <a:gdLst>
                <a:gd name="T0" fmla="*/ 505 w 541"/>
                <a:gd name="T1" fmla="*/ 190 h 1029"/>
                <a:gd name="T2" fmla="*/ 487 w 541"/>
                <a:gd name="T3" fmla="*/ 216 h 1029"/>
                <a:gd name="T4" fmla="*/ 472 w 541"/>
                <a:gd name="T5" fmla="*/ 257 h 1029"/>
                <a:gd name="T6" fmla="*/ 472 w 541"/>
                <a:gd name="T7" fmla="*/ 294 h 1029"/>
                <a:gd name="T8" fmla="*/ 492 w 541"/>
                <a:gd name="T9" fmla="*/ 345 h 1029"/>
                <a:gd name="T10" fmla="*/ 515 w 541"/>
                <a:gd name="T11" fmla="*/ 386 h 1029"/>
                <a:gd name="T12" fmla="*/ 515 w 541"/>
                <a:gd name="T13" fmla="*/ 413 h 1029"/>
                <a:gd name="T14" fmla="*/ 493 w 541"/>
                <a:gd name="T15" fmla="*/ 456 h 1029"/>
                <a:gd name="T16" fmla="*/ 432 w 541"/>
                <a:gd name="T17" fmla="*/ 518 h 1029"/>
                <a:gd name="T18" fmla="*/ 407 w 541"/>
                <a:gd name="T19" fmla="*/ 550 h 1029"/>
                <a:gd name="T20" fmla="*/ 380 w 541"/>
                <a:gd name="T21" fmla="*/ 586 h 1029"/>
                <a:gd name="T22" fmla="*/ 367 w 541"/>
                <a:gd name="T23" fmla="*/ 630 h 1029"/>
                <a:gd name="T24" fmla="*/ 375 w 541"/>
                <a:gd name="T25" fmla="*/ 719 h 1029"/>
                <a:gd name="T26" fmla="*/ 383 w 541"/>
                <a:gd name="T27" fmla="*/ 811 h 1029"/>
                <a:gd name="T28" fmla="*/ 393 w 541"/>
                <a:gd name="T29" fmla="*/ 933 h 1029"/>
                <a:gd name="T30" fmla="*/ 384 w 541"/>
                <a:gd name="T31" fmla="*/ 993 h 1029"/>
                <a:gd name="T32" fmla="*/ 348 w 541"/>
                <a:gd name="T33" fmla="*/ 999 h 1029"/>
                <a:gd name="T34" fmla="*/ 276 w 541"/>
                <a:gd name="T35" fmla="*/ 999 h 1029"/>
                <a:gd name="T36" fmla="*/ 227 w 541"/>
                <a:gd name="T37" fmla="*/ 1009 h 1029"/>
                <a:gd name="T38" fmla="*/ 192 w 541"/>
                <a:gd name="T39" fmla="*/ 1027 h 1029"/>
                <a:gd name="T40" fmla="*/ 164 w 541"/>
                <a:gd name="T41" fmla="*/ 1025 h 1029"/>
                <a:gd name="T42" fmla="*/ 130 w 541"/>
                <a:gd name="T43" fmla="*/ 994 h 1029"/>
                <a:gd name="T44" fmla="*/ 115 w 541"/>
                <a:gd name="T45" fmla="*/ 830 h 1029"/>
                <a:gd name="T46" fmla="*/ 86 w 541"/>
                <a:gd name="T47" fmla="*/ 769 h 1029"/>
                <a:gd name="T48" fmla="*/ 62 w 541"/>
                <a:gd name="T49" fmla="*/ 685 h 1029"/>
                <a:gd name="T50" fmla="*/ 31 w 541"/>
                <a:gd name="T51" fmla="*/ 658 h 1029"/>
                <a:gd name="T52" fmla="*/ 10 w 541"/>
                <a:gd name="T53" fmla="*/ 638 h 1029"/>
                <a:gd name="T54" fmla="*/ 0 w 541"/>
                <a:gd name="T55" fmla="*/ 601 h 1029"/>
                <a:gd name="T56" fmla="*/ 12 w 541"/>
                <a:gd name="T57" fmla="*/ 554 h 1029"/>
                <a:gd name="T58" fmla="*/ 46 w 541"/>
                <a:gd name="T59" fmla="*/ 519 h 1029"/>
                <a:gd name="T60" fmla="*/ 94 w 541"/>
                <a:gd name="T61" fmla="*/ 500 h 1029"/>
                <a:gd name="T62" fmla="*/ 151 w 541"/>
                <a:gd name="T63" fmla="*/ 493 h 1029"/>
                <a:gd name="T64" fmla="*/ 178 w 541"/>
                <a:gd name="T65" fmla="*/ 502 h 1029"/>
                <a:gd name="T66" fmla="*/ 204 w 541"/>
                <a:gd name="T67" fmla="*/ 511 h 1029"/>
                <a:gd name="T68" fmla="*/ 235 w 541"/>
                <a:gd name="T69" fmla="*/ 502 h 1029"/>
                <a:gd name="T70" fmla="*/ 251 w 541"/>
                <a:gd name="T71" fmla="*/ 477 h 1029"/>
                <a:gd name="T72" fmla="*/ 299 w 541"/>
                <a:gd name="T73" fmla="*/ 374 h 1029"/>
                <a:gd name="T74" fmla="*/ 365 w 541"/>
                <a:gd name="T75" fmla="*/ 316 h 1029"/>
                <a:gd name="T76" fmla="*/ 380 w 541"/>
                <a:gd name="T77" fmla="*/ 296 h 1029"/>
                <a:gd name="T78" fmla="*/ 324 w 541"/>
                <a:gd name="T79" fmla="*/ 282 h 1029"/>
                <a:gd name="T80" fmla="*/ 291 w 541"/>
                <a:gd name="T81" fmla="*/ 262 h 1029"/>
                <a:gd name="T82" fmla="*/ 265 w 541"/>
                <a:gd name="T83" fmla="*/ 232 h 1029"/>
                <a:gd name="T84" fmla="*/ 234 w 541"/>
                <a:gd name="T85" fmla="*/ 162 h 1029"/>
                <a:gd name="T86" fmla="*/ 239 w 541"/>
                <a:gd name="T87" fmla="*/ 134 h 1029"/>
                <a:gd name="T88" fmla="*/ 244 w 541"/>
                <a:gd name="T89" fmla="*/ 97 h 1029"/>
                <a:gd name="T90" fmla="*/ 277 w 541"/>
                <a:gd name="T91" fmla="*/ 84 h 1029"/>
                <a:gd name="T92" fmla="*/ 320 w 541"/>
                <a:gd name="T93" fmla="*/ 28 h 1029"/>
                <a:gd name="T94" fmla="*/ 391 w 541"/>
                <a:gd name="T95" fmla="*/ 13 h 1029"/>
                <a:gd name="T96" fmla="*/ 416 w 541"/>
                <a:gd name="T97" fmla="*/ 6 h 1029"/>
                <a:gd name="T98" fmla="*/ 439 w 541"/>
                <a:gd name="T99" fmla="*/ 38 h 1029"/>
                <a:gd name="T100" fmla="*/ 503 w 541"/>
                <a:gd name="T101" fmla="*/ 82 h 1029"/>
                <a:gd name="T102" fmla="*/ 531 w 541"/>
                <a:gd name="T103" fmla="*/ 124 h 1029"/>
                <a:gd name="T104" fmla="*/ 539 w 541"/>
                <a:gd name="T105" fmla="*/ 162 h 10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1"/>
                <a:gd name="T160" fmla="*/ 0 h 1029"/>
                <a:gd name="T161" fmla="*/ 541 w 541"/>
                <a:gd name="T162" fmla="*/ 1029 h 102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1" h="1029" extrusionOk="0">
                  <a:moveTo>
                    <a:pt x="541" y="180"/>
                  </a:moveTo>
                  <a:lnTo>
                    <a:pt x="525" y="184"/>
                  </a:lnTo>
                  <a:lnTo>
                    <a:pt x="511" y="188"/>
                  </a:lnTo>
                  <a:lnTo>
                    <a:pt x="505" y="190"/>
                  </a:lnTo>
                  <a:lnTo>
                    <a:pt x="500" y="193"/>
                  </a:lnTo>
                  <a:lnTo>
                    <a:pt x="496" y="198"/>
                  </a:lnTo>
                  <a:lnTo>
                    <a:pt x="493" y="204"/>
                  </a:lnTo>
                  <a:lnTo>
                    <a:pt x="487" y="216"/>
                  </a:lnTo>
                  <a:lnTo>
                    <a:pt x="481" y="226"/>
                  </a:lnTo>
                  <a:lnTo>
                    <a:pt x="477" y="236"/>
                  </a:lnTo>
                  <a:lnTo>
                    <a:pt x="475" y="246"/>
                  </a:lnTo>
                  <a:lnTo>
                    <a:pt x="472" y="257"/>
                  </a:lnTo>
                  <a:lnTo>
                    <a:pt x="471" y="266"/>
                  </a:lnTo>
                  <a:lnTo>
                    <a:pt x="469" y="276"/>
                  </a:lnTo>
                  <a:lnTo>
                    <a:pt x="471" y="285"/>
                  </a:lnTo>
                  <a:lnTo>
                    <a:pt x="472" y="294"/>
                  </a:lnTo>
                  <a:lnTo>
                    <a:pt x="473" y="305"/>
                  </a:lnTo>
                  <a:lnTo>
                    <a:pt x="477" y="314"/>
                  </a:lnTo>
                  <a:lnTo>
                    <a:pt x="481" y="325"/>
                  </a:lnTo>
                  <a:lnTo>
                    <a:pt x="492" y="345"/>
                  </a:lnTo>
                  <a:lnTo>
                    <a:pt x="505" y="366"/>
                  </a:lnTo>
                  <a:lnTo>
                    <a:pt x="509" y="373"/>
                  </a:lnTo>
                  <a:lnTo>
                    <a:pt x="513" y="380"/>
                  </a:lnTo>
                  <a:lnTo>
                    <a:pt x="515" y="386"/>
                  </a:lnTo>
                  <a:lnTo>
                    <a:pt x="516" y="393"/>
                  </a:lnTo>
                  <a:lnTo>
                    <a:pt x="516" y="400"/>
                  </a:lnTo>
                  <a:lnTo>
                    <a:pt x="516" y="406"/>
                  </a:lnTo>
                  <a:lnTo>
                    <a:pt x="515" y="413"/>
                  </a:lnTo>
                  <a:lnTo>
                    <a:pt x="513" y="420"/>
                  </a:lnTo>
                  <a:lnTo>
                    <a:pt x="508" y="432"/>
                  </a:lnTo>
                  <a:lnTo>
                    <a:pt x="501" y="444"/>
                  </a:lnTo>
                  <a:lnTo>
                    <a:pt x="493" y="456"/>
                  </a:lnTo>
                  <a:lnTo>
                    <a:pt x="483" y="468"/>
                  </a:lnTo>
                  <a:lnTo>
                    <a:pt x="461" y="489"/>
                  </a:lnTo>
                  <a:lnTo>
                    <a:pt x="441" y="509"/>
                  </a:lnTo>
                  <a:lnTo>
                    <a:pt x="432" y="518"/>
                  </a:lnTo>
                  <a:lnTo>
                    <a:pt x="424" y="526"/>
                  </a:lnTo>
                  <a:lnTo>
                    <a:pt x="419" y="534"/>
                  </a:lnTo>
                  <a:lnTo>
                    <a:pt x="415" y="541"/>
                  </a:lnTo>
                  <a:lnTo>
                    <a:pt x="407" y="550"/>
                  </a:lnTo>
                  <a:lnTo>
                    <a:pt x="399" y="559"/>
                  </a:lnTo>
                  <a:lnTo>
                    <a:pt x="391" y="569"/>
                  </a:lnTo>
                  <a:lnTo>
                    <a:pt x="385" y="577"/>
                  </a:lnTo>
                  <a:lnTo>
                    <a:pt x="380" y="586"/>
                  </a:lnTo>
                  <a:lnTo>
                    <a:pt x="376" y="595"/>
                  </a:lnTo>
                  <a:lnTo>
                    <a:pt x="372" y="603"/>
                  </a:lnTo>
                  <a:lnTo>
                    <a:pt x="369" y="613"/>
                  </a:lnTo>
                  <a:lnTo>
                    <a:pt x="367" y="630"/>
                  </a:lnTo>
                  <a:lnTo>
                    <a:pt x="365" y="647"/>
                  </a:lnTo>
                  <a:lnTo>
                    <a:pt x="365" y="666"/>
                  </a:lnTo>
                  <a:lnTo>
                    <a:pt x="368" y="683"/>
                  </a:lnTo>
                  <a:lnTo>
                    <a:pt x="375" y="719"/>
                  </a:lnTo>
                  <a:lnTo>
                    <a:pt x="380" y="755"/>
                  </a:lnTo>
                  <a:lnTo>
                    <a:pt x="383" y="774"/>
                  </a:lnTo>
                  <a:lnTo>
                    <a:pt x="384" y="793"/>
                  </a:lnTo>
                  <a:lnTo>
                    <a:pt x="383" y="811"/>
                  </a:lnTo>
                  <a:lnTo>
                    <a:pt x="379" y="830"/>
                  </a:lnTo>
                  <a:lnTo>
                    <a:pt x="387" y="874"/>
                  </a:lnTo>
                  <a:lnTo>
                    <a:pt x="392" y="913"/>
                  </a:lnTo>
                  <a:lnTo>
                    <a:pt x="393" y="933"/>
                  </a:lnTo>
                  <a:lnTo>
                    <a:pt x="393" y="950"/>
                  </a:lnTo>
                  <a:lnTo>
                    <a:pt x="393" y="969"/>
                  </a:lnTo>
                  <a:lnTo>
                    <a:pt x="391" y="987"/>
                  </a:lnTo>
                  <a:lnTo>
                    <a:pt x="384" y="993"/>
                  </a:lnTo>
                  <a:lnTo>
                    <a:pt x="377" y="997"/>
                  </a:lnTo>
                  <a:lnTo>
                    <a:pt x="371" y="998"/>
                  </a:lnTo>
                  <a:lnTo>
                    <a:pt x="363" y="999"/>
                  </a:lnTo>
                  <a:lnTo>
                    <a:pt x="348" y="999"/>
                  </a:lnTo>
                  <a:lnTo>
                    <a:pt x="331" y="999"/>
                  </a:lnTo>
                  <a:lnTo>
                    <a:pt x="311" y="999"/>
                  </a:lnTo>
                  <a:lnTo>
                    <a:pt x="295" y="999"/>
                  </a:lnTo>
                  <a:lnTo>
                    <a:pt x="276" y="999"/>
                  </a:lnTo>
                  <a:lnTo>
                    <a:pt x="252" y="999"/>
                  </a:lnTo>
                  <a:lnTo>
                    <a:pt x="243" y="1001"/>
                  </a:lnTo>
                  <a:lnTo>
                    <a:pt x="234" y="1003"/>
                  </a:lnTo>
                  <a:lnTo>
                    <a:pt x="227" y="1009"/>
                  </a:lnTo>
                  <a:lnTo>
                    <a:pt x="219" y="1014"/>
                  </a:lnTo>
                  <a:lnTo>
                    <a:pt x="211" y="1019"/>
                  </a:lnTo>
                  <a:lnTo>
                    <a:pt x="203" y="1025"/>
                  </a:lnTo>
                  <a:lnTo>
                    <a:pt x="192" y="1027"/>
                  </a:lnTo>
                  <a:lnTo>
                    <a:pt x="180" y="1029"/>
                  </a:lnTo>
                  <a:lnTo>
                    <a:pt x="175" y="1029"/>
                  </a:lnTo>
                  <a:lnTo>
                    <a:pt x="170" y="1027"/>
                  </a:lnTo>
                  <a:lnTo>
                    <a:pt x="164" y="1025"/>
                  </a:lnTo>
                  <a:lnTo>
                    <a:pt x="159" y="1022"/>
                  </a:lnTo>
                  <a:lnTo>
                    <a:pt x="148" y="1014"/>
                  </a:lnTo>
                  <a:lnTo>
                    <a:pt x="139" y="1005"/>
                  </a:lnTo>
                  <a:lnTo>
                    <a:pt x="130" y="994"/>
                  </a:lnTo>
                  <a:lnTo>
                    <a:pt x="123" y="983"/>
                  </a:lnTo>
                  <a:lnTo>
                    <a:pt x="118" y="973"/>
                  </a:lnTo>
                  <a:lnTo>
                    <a:pt x="115" y="963"/>
                  </a:lnTo>
                  <a:lnTo>
                    <a:pt x="115" y="830"/>
                  </a:lnTo>
                  <a:lnTo>
                    <a:pt x="104" y="817"/>
                  </a:lnTo>
                  <a:lnTo>
                    <a:pt x="96" y="801"/>
                  </a:lnTo>
                  <a:lnTo>
                    <a:pt x="91" y="785"/>
                  </a:lnTo>
                  <a:lnTo>
                    <a:pt x="86" y="769"/>
                  </a:lnTo>
                  <a:lnTo>
                    <a:pt x="78" y="734"/>
                  </a:lnTo>
                  <a:lnTo>
                    <a:pt x="66" y="698"/>
                  </a:lnTo>
                  <a:lnTo>
                    <a:pt x="64" y="690"/>
                  </a:lnTo>
                  <a:lnTo>
                    <a:pt x="62" y="685"/>
                  </a:lnTo>
                  <a:lnTo>
                    <a:pt x="58" y="679"/>
                  </a:lnTo>
                  <a:lnTo>
                    <a:pt x="54" y="674"/>
                  </a:lnTo>
                  <a:lnTo>
                    <a:pt x="43" y="666"/>
                  </a:lnTo>
                  <a:lnTo>
                    <a:pt x="31" y="658"/>
                  </a:lnTo>
                  <a:lnTo>
                    <a:pt x="24" y="654"/>
                  </a:lnTo>
                  <a:lnTo>
                    <a:pt x="19" y="650"/>
                  </a:lnTo>
                  <a:lnTo>
                    <a:pt x="14" y="645"/>
                  </a:lnTo>
                  <a:lnTo>
                    <a:pt x="10" y="638"/>
                  </a:lnTo>
                  <a:lnTo>
                    <a:pt x="6" y="631"/>
                  </a:lnTo>
                  <a:lnTo>
                    <a:pt x="3" y="623"/>
                  </a:lnTo>
                  <a:lnTo>
                    <a:pt x="0" y="613"/>
                  </a:lnTo>
                  <a:lnTo>
                    <a:pt x="0" y="601"/>
                  </a:lnTo>
                  <a:lnTo>
                    <a:pt x="0" y="589"/>
                  </a:lnTo>
                  <a:lnTo>
                    <a:pt x="3" y="575"/>
                  </a:lnTo>
                  <a:lnTo>
                    <a:pt x="7" y="565"/>
                  </a:lnTo>
                  <a:lnTo>
                    <a:pt x="12" y="554"/>
                  </a:lnTo>
                  <a:lnTo>
                    <a:pt x="19" y="545"/>
                  </a:lnTo>
                  <a:lnTo>
                    <a:pt x="27" y="535"/>
                  </a:lnTo>
                  <a:lnTo>
                    <a:pt x="36" y="527"/>
                  </a:lnTo>
                  <a:lnTo>
                    <a:pt x="46" y="519"/>
                  </a:lnTo>
                  <a:lnTo>
                    <a:pt x="56" y="514"/>
                  </a:lnTo>
                  <a:lnTo>
                    <a:pt x="68" y="509"/>
                  </a:lnTo>
                  <a:lnTo>
                    <a:pt x="80" y="504"/>
                  </a:lnTo>
                  <a:lnTo>
                    <a:pt x="94" y="500"/>
                  </a:lnTo>
                  <a:lnTo>
                    <a:pt x="107" y="497"/>
                  </a:lnTo>
                  <a:lnTo>
                    <a:pt x="122" y="494"/>
                  </a:lnTo>
                  <a:lnTo>
                    <a:pt x="136" y="493"/>
                  </a:lnTo>
                  <a:lnTo>
                    <a:pt x="151" y="493"/>
                  </a:lnTo>
                  <a:lnTo>
                    <a:pt x="158" y="494"/>
                  </a:lnTo>
                  <a:lnTo>
                    <a:pt x="164" y="496"/>
                  </a:lnTo>
                  <a:lnTo>
                    <a:pt x="171" y="498"/>
                  </a:lnTo>
                  <a:lnTo>
                    <a:pt x="178" y="502"/>
                  </a:lnTo>
                  <a:lnTo>
                    <a:pt x="184" y="505"/>
                  </a:lnTo>
                  <a:lnTo>
                    <a:pt x="191" y="509"/>
                  </a:lnTo>
                  <a:lnTo>
                    <a:pt x="198" y="510"/>
                  </a:lnTo>
                  <a:lnTo>
                    <a:pt x="204" y="511"/>
                  </a:lnTo>
                  <a:lnTo>
                    <a:pt x="214" y="510"/>
                  </a:lnTo>
                  <a:lnTo>
                    <a:pt x="223" y="509"/>
                  </a:lnTo>
                  <a:lnTo>
                    <a:pt x="230" y="506"/>
                  </a:lnTo>
                  <a:lnTo>
                    <a:pt x="235" y="502"/>
                  </a:lnTo>
                  <a:lnTo>
                    <a:pt x="240" y="497"/>
                  </a:lnTo>
                  <a:lnTo>
                    <a:pt x="244" y="492"/>
                  </a:lnTo>
                  <a:lnTo>
                    <a:pt x="248" y="485"/>
                  </a:lnTo>
                  <a:lnTo>
                    <a:pt x="251" y="477"/>
                  </a:lnTo>
                  <a:lnTo>
                    <a:pt x="260" y="442"/>
                  </a:lnTo>
                  <a:lnTo>
                    <a:pt x="271" y="402"/>
                  </a:lnTo>
                  <a:lnTo>
                    <a:pt x="279" y="394"/>
                  </a:lnTo>
                  <a:lnTo>
                    <a:pt x="299" y="374"/>
                  </a:lnTo>
                  <a:lnTo>
                    <a:pt x="319" y="354"/>
                  </a:lnTo>
                  <a:lnTo>
                    <a:pt x="331" y="342"/>
                  </a:lnTo>
                  <a:lnTo>
                    <a:pt x="344" y="333"/>
                  </a:lnTo>
                  <a:lnTo>
                    <a:pt x="365" y="316"/>
                  </a:lnTo>
                  <a:lnTo>
                    <a:pt x="375" y="308"/>
                  </a:lnTo>
                  <a:lnTo>
                    <a:pt x="380" y="301"/>
                  </a:lnTo>
                  <a:lnTo>
                    <a:pt x="381" y="298"/>
                  </a:lnTo>
                  <a:lnTo>
                    <a:pt x="380" y="296"/>
                  </a:lnTo>
                  <a:lnTo>
                    <a:pt x="377" y="294"/>
                  </a:lnTo>
                  <a:lnTo>
                    <a:pt x="373" y="294"/>
                  </a:lnTo>
                  <a:lnTo>
                    <a:pt x="347" y="289"/>
                  </a:lnTo>
                  <a:lnTo>
                    <a:pt x="324" y="282"/>
                  </a:lnTo>
                  <a:lnTo>
                    <a:pt x="315" y="278"/>
                  </a:lnTo>
                  <a:lnTo>
                    <a:pt x="307" y="274"/>
                  </a:lnTo>
                  <a:lnTo>
                    <a:pt x="299" y="269"/>
                  </a:lnTo>
                  <a:lnTo>
                    <a:pt x="291" y="262"/>
                  </a:lnTo>
                  <a:lnTo>
                    <a:pt x="284" y="256"/>
                  </a:lnTo>
                  <a:lnTo>
                    <a:pt x="277" y="249"/>
                  </a:lnTo>
                  <a:lnTo>
                    <a:pt x="272" y="241"/>
                  </a:lnTo>
                  <a:lnTo>
                    <a:pt x="265" y="232"/>
                  </a:lnTo>
                  <a:lnTo>
                    <a:pt x="253" y="210"/>
                  </a:lnTo>
                  <a:lnTo>
                    <a:pt x="240" y="186"/>
                  </a:lnTo>
                  <a:lnTo>
                    <a:pt x="236" y="173"/>
                  </a:lnTo>
                  <a:lnTo>
                    <a:pt x="234" y="162"/>
                  </a:lnTo>
                  <a:lnTo>
                    <a:pt x="232" y="156"/>
                  </a:lnTo>
                  <a:lnTo>
                    <a:pt x="234" y="149"/>
                  </a:lnTo>
                  <a:lnTo>
                    <a:pt x="236" y="142"/>
                  </a:lnTo>
                  <a:lnTo>
                    <a:pt x="239" y="134"/>
                  </a:lnTo>
                  <a:lnTo>
                    <a:pt x="240" y="124"/>
                  </a:lnTo>
                  <a:lnTo>
                    <a:pt x="240" y="108"/>
                  </a:lnTo>
                  <a:lnTo>
                    <a:pt x="241" y="102"/>
                  </a:lnTo>
                  <a:lnTo>
                    <a:pt x="244" y="97"/>
                  </a:lnTo>
                  <a:lnTo>
                    <a:pt x="247" y="94"/>
                  </a:lnTo>
                  <a:lnTo>
                    <a:pt x="252" y="92"/>
                  </a:lnTo>
                  <a:lnTo>
                    <a:pt x="264" y="88"/>
                  </a:lnTo>
                  <a:lnTo>
                    <a:pt x="277" y="84"/>
                  </a:lnTo>
                  <a:lnTo>
                    <a:pt x="247" y="29"/>
                  </a:lnTo>
                  <a:lnTo>
                    <a:pt x="273" y="29"/>
                  </a:lnTo>
                  <a:lnTo>
                    <a:pt x="297" y="29"/>
                  </a:lnTo>
                  <a:lnTo>
                    <a:pt x="320" y="28"/>
                  </a:lnTo>
                  <a:lnTo>
                    <a:pt x="343" y="25"/>
                  </a:lnTo>
                  <a:lnTo>
                    <a:pt x="363" y="22"/>
                  </a:lnTo>
                  <a:lnTo>
                    <a:pt x="381" y="17"/>
                  </a:lnTo>
                  <a:lnTo>
                    <a:pt x="391" y="13"/>
                  </a:lnTo>
                  <a:lnTo>
                    <a:pt x="399" y="9"/>
                  </a:lnTo>
                  <a:lnTo>
                    <a:pt x="407" y="5"/>
                  </a:lnTo>
                  <a:lnTo>
                    <a:pt x="415" y="0"/>
                  </a:lnTo>
                  <a:lnTo>
                    <a:pt x="416" y="6"/>
                  </a:lnTo>
                  <a:lnTo>
                    <a:pt x="419" y="14"/>
                  </a:lnTo>
                  <a:lnTo>
                    <a:pt x="421" y="21"/>
                  </a:lnTo>
                  <a:lnTo>
                    <a:pt x="427" y="26"/>
                  </a:lnTo>
                  <a:lnTo>
                    <a:pt x="439" y="38"/>
                  </a:lnTo>
                  <a:lnTo>
                    <a:pt x="453" y="50"/>
                  </a:lnTo>
                  <a:lnTo>
                    <a:pt x="469" y="61"/>
                  </a:lnTo>
                  <a:lnTo>
                    <a:pt x="487" y="72"/>
                  </a:lnTo>
                  <a:lnTo>
                    <a:pt x="503" y="82"/>
                  </a:lnTo>
                  <a:lnTo>
                    <a:pt x="517" y="96"/>
                  </a:lnTo>
                  <a:lnTo>
                    <a:pt x="524" y="104"/>
                  </a:lnTo>
                  <a:lnTo>
                    <a:pt x="528" y="113"/>
                  </a:lnTo>
                  <a:lnTo>
                    <a:pt x="531" y="124"/>
                  </a:lnTo>
                  <a:lnTo>
                    <a:pt x="532" y="134"/>
                  </a:lnTo>
                  <a:lnTo>
                    <a:pt x="533" y="145"/>
                  </a:lnTo>
                  <a:lnTo>
                    <a:pt x="536" y="154"/>
                  </a:lnTo>
                  <a:lnTo>
                    <a:pt x="539" y="162"/>
                  </a:lnTo>
                  <a:lnTo>
                    <a:pt x="541" y="168"/>
                  </a:lnTo>
                  <a:lnTo>
                    <a:pt x="541" y="18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5" name="Freeform 113"/>
            <p:cNvSpPr/>
            <p:nvPr/>
          </p:nvSpPr>
          <p:spPr bwMode="auto">
            <a:xfrm>
              <a:off x="4005079" y="4916416"/>
              <a:ext cx="237778" cy="194069"/>
            </a:xfrm>
            <a:custGeom>
              <a:avLst/>
              <a:gdLst>
                <a:gd name="T0" fmla="*/ 278 w 443"/>
                <a:gd name="T1" fmla="*/ 24 h 367"/>
                <a:gd name="T2" fmla="*/ 257 w 443"/>
                <a:gd name="T3" fmla="*/ 23 h 367"/>
                <a:gd name="T4" fmla="*/ 249 w 443"/>
                <a:gd name="T5" fmla="*/ 16 h 367"/>
                <a:gd name="T6" fmla="*/ 240 w 443"/>
                <a:gd name="T7" fmla="*/ 7 h 367"/>
                <a:gd name="T8" fmla="*/ 226 w 443"/>
                <a:gd name="T9" fmla="*/ 0 h 367"/>
                <a:gd name="T10" fmla="*/ 205 w 443"/>
                <a:gd name="T11" fmla="*/ 0 h 367"/>
                <a:gd name="T12" fmla="*/ 158 w 443"/>
                <a:gd name="T13" fmla="*/ 8 h 367"/>
                <a:gd name="T14" fmla="*/ 118 w 443"/>
                <a:gd name="T15" fmla="*/ 18 h 367"/>
                <a:gd name="T16" fmla="*/ 93 w 443"/>
                <a:gd name="T17" fmla="*/ 27 h 367"/>
                <a:gd name="T18" fmla="*/ 74 w 443"/>
                <a:gd name="T19" fmla="*/ 39 h 367"/>
                <a:gd name="T20" fmla="*/ 65 w 443"/>
                <a:gd name="T21" fmla="*/ 48 h 367"/>
                <a:gd name="T22" fmla="*/ 62 w 443"/>
                <a:gd name="T23" fmla="*/ 56 h 367"/>
                <a:gd name="T24" fmla="*/ 64 w 443"/>
                <a:gd name="T25" fmla="*/ 74 h 367"/>
                <a:gd name="T26" fmla="*/ 72 w 443"/>
                <a:gd name="T27" fmla="*/ 103 h 367"/>
                <a:gd name="T28" fmla="*/ 74 w 443"/>
                <a:gd name="T29" fmla="*/ 134 h 367"/>
                <a:gd name="T30" fmla="*/ 70 w 443"/>
                <a:gd name="T31" fmla="*/ 155 h 367"/>
                <a:gd name="T32" fmla="*/ 64 w 443"/>
                <a:gd name="T33" fmla="*/ 171 h 367"/>
                <a:gd name="T34" fmla="*/ 52 w 443"/>
                <a:gd name="T35" fmla="*/ 179 h 367"/>
                <a:gd name="T36" fmla="*/ 37 w 443"/>
                <a:gd name="T37" fmla="*/ 180 h 367"/>
                <a:gd name="T38" fmla="*/ 26 w 443"/>
                <a:gd name="T39" fmla="*/ 176 h 367"/>
                <a:gd name="T40" fmla="*/ 13 w 443"/>
                <a:gd name="T41" fmla="*/ 166 h 367"/>
                <a:gd name="T42" fmla="*/ 2 w 443"/>
                <a:gd name="T43" fmla="*/ 168 h 367"/>
                <a:gd name="T44" fmla="*/ 1 w 443"/>
                <a:gd name="T45" fmla="*/ 180 h 367"/>
                <a:gd name="T46" fmla="*/ 2 w 443"/>
                <a:gd name="T47" fmla="*/ 199 h 367"/>
                <a:gd name="T48" fmla="*/ 6 w 443"/>
                <a:gd name="T49" fmla="*/ 210 h 367"/>
                <a:gd name="T50" fmla="*/ 21 w 443"/>
                <a:gd name="T51" fmla="*/ 220 h 367"/>
                <a:gd name="T52" fmla="*/ 46 w 443"/>
                <a:gd name="T53" fmla="*/ 234 h 367"/>
                <a:gd name="T54" fmla="*/ 68 w 443"/>
                <a:gd name="T55" fmla="*/ 246 h 367"/>
                <a:gd name="T56" fmla="*/ 80 w 443"/>
                <a:gd name="T57" fmla="*/ 258 h 367"/>
                <a:gd name="T58" fmla="*/ 92 w 443"/>
                <a:gd name="T59" fmla="*/ 275 h 367"/>
                <a:gd name="T60" fmla="*/ 100 w 443"/>
                <a:gd name="T61" fmla="*/ 300 h 367"/>
                <a:gd name="T62" fmla="*/ 105 w 443"/>
                <a:gd name="T63" fmla="*/ 328 h 367"/>
                <a:gd name="T64" fmla="*/ 114 w 443"/>
                <a:gd name="T65" fmla="*/ 355 h 367"/>
                <a:gd name="T66" fmla="*/ 128 w 443"/>
                <a:gd name="T67" fmla="*/ 367 h 367"/>
                <a:gd name="T68" fmla="*/ 146 w 443"/>
                <a:gd name="T69" fmla="*/ 356 h 367"/>
                <a:gd name="T70" fmla="*/ 166 w 443"/>
                <a:gd name="T71" fmla="*/ 348 h 367"/>
                <a:gd name="T72" fmla="*/ 188 w 443"/>
                <a:gd name="T73" fmla="*/ 344 h 367"/>
                <a:gd name="T74" fmla="*/ 213 w 443"/>
                <a:gd name="T75" fmla="*/ 343 h 367"/>
                <a:gd name="T76" fmla="*/ 226 w 443"/>
                <a:gd name="T77" fmla="*/ 346 h 367"/>
                <a:gd name="T78" fmla="*/ 240 w 443"/>
                <a:gd name="T79" fmla="*/ 352 h 367"/>
                <a:gd name="T80" fmla="*/ 253 w 443"/>
                <a:gd name="T81" fmla="*/ 359 h 367"/>
                <a:gd name="T82" fmla="*/ 266 w 443"/>
                <a:gd name="T83" fmla="*/ 361 h 367"/>
                <a:gd name="T84" fmla="*/ 285 w 443"/>
                <a:gd name="T85" fmla="*/ 359 h 367"/>
                <a:gd name="T86" fmla="*/ 297 w 443"/>
                <a:gd name="T87" fmla="*/ 352 h 367"/>
                <a:gd name="T88" fmla="*/ 306 w 443"/>
                <a:gd name="T89" fmla="*/ 342 h 367"/>
                <a:gd name="T90" fmla="*/ 313 w 443"/>
                <a:gd name="T91" fmla="*/ 327 h 367"/>
                <a:gd name="T92" fmla="*/ 333 w 443"/>
                <a:gd name="T93" fmla="*/ 252 h 367"/>
                <a:gd name="T94" fmla="*/ 361 w 443"/>
                <a:gd name="T95" fmla="*/ 224 h 367"/>
                <a:gd name="T96" fmla="*/ 393 w 443"/>
                <a:gd name="T97" fmla="*/ 192 h 367"/>
                <a:gd name="T98" fmla="*/ 427 w 443"/>
                <a:gd name="T99" fmla="*/ 166 h 367"/>
                <a:gd name="T100" fmla="*/ 442 w 443"/>
                <a:gd name="T101" fmla="*/ 151 h 367"/>
                <a:gd name="T102" fmla="*/ 442 w 443"/>
                <a:gd name="T103" fmla="*/ 146 h 367"/>
                <a:gd name="T104" fmla="*/ 435 w 443"/>
                <a:gd name="T105" fmla="*/ 144 h 367"/>
                <a:gd name="T106" fmla="*/ 386 w 443"/>
                <a:gd name="T107" fmla="*/ 132 h 367"/>
                <a:gd name="T108" fmla="*/ 369 w 443"/>
                <a:gd name="T109" fmla="*/ 124 h 367"/>
                <a:gd name="T110" fmla="*/ 353 w 443"/>
                <a:gd name="T111" fmla="*/ 112 h 367"/>
                <a:gd name="T112" fmla="*/ 339 w 443"/>
                <a:gd name="T113" fmla="*/ 99 h 367"/>
                <a:gd name="T114" fmla="*/ 327 w 443"/>
                <a:gd name="T115" fmla="*/ 82 h 367"/>
                <a:gd name="T116" fmla="*/ 302 w 443"/>
                <a:gd name="T117" fmla="*/ 36 h 3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43"/>
                <a:gd name="T178" fmla="*/ 0 h 367"/>
                <a:gd name="T179" fmla="*/ 443 w 443"/>
                <a:gd name="T180" fmla="*/ 367 h 3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43" h="367" extrusionOk="0">
                  <a:moveTo>
                    <a:pt x="290" y="24"/>
                  </a:moveTo>
                  <a:lnTo>
                    <a:pt x="278" y="24"/>
                  </a:lnTo>
                  <a:lnTo>
                    <a:pt x="261" y="24"/>
                  </a:lnTo>
                  <a:lnTo>
                    <a:pt x="257" y="23"/>
                  </a:lnTo>
                  <a:lnTo>
                    <a:pt x="253" y="20"/>
                  </a:lnTo>
                  <a:lnTo>
                    <a:pt x="249" y="16"/>
                  </a:lnTo>
                  <a:lnTo>
                    <a:pt x="244" y="12"/>
                  </a:lnTo>
                  <a:lnTo>
                    <a:pt x="240" y="7"/>
                  </a:lnTo>
                  <a:lnTo>
                    <a:pt x="233" y="3"/>
                  </a:lnTo>
                  <a:lnTo>
                    <a:pt x="226" y="0"/>
                  </a:lnTo>
                  <a:lnTo>
                    <a:pt x="218" y="0"/>
                  </a:lnTo>
                  <a:lnTo>
                    <a:pt x="205" y="0"/>
                  </a:lnTo>
                  <a:lnTo>
                    <a:pt x="184" y="3"/>
                  </a:lnTo>
                  <a:lnTo>
                    <a:pt x="158" y="8"/>
                  </a:lnTo>
                  <a:lnTo>
                    <a:pt x="132" y="14"/>
                  </a:lnTo>
                  <a:lnTo>
                    <a:pt x="118" y="18"/>
                  </a:lnTo>
                  <a:lnTo>
                    <a:pt x="105" y="23"/>
                  </a:lnTo>
                  <a:lnTo>
                    <a:pt x="93" y="27"/>
                  </a:lnTo>
                  <a:lnTo>
                    <a:pt x="84" y="32"/>
                  </a:lnTo>
                  <a:lnTo>
                    <a:pt x="74" y="39"/>
                  </a:lnTo>
                  <a:lnTo>
                    <a:pt x="68" y="46"/>
                  </a:lnTo>
                  <a:lnTo>
                    <a:pt x="65" y="48"/>
                  </a:lnTo>
                  <a:lnTo>
                    <a:pt x="64" y="52"/>
                  </a:lnTo>
                  <a:lnTo>
                    <a:pt x="62" y="56"/>
                  </a:lnTo>
                  <a:lnTo>
                    <a:pt x="62" y="60"/>
                  </a:lnTo>
                  <a:lnTo>
                    <a:pt x="64" y="74"/>
                  </a:lnTo>
                  <a:lnTo>
                    <a:pt x="68" y="88"/>
                  </a:lnTo>
                  <a:lnTo>
                    <a:pt x="72" y="103"/>
                  </a:lnTo>
                  <a:lnTo>
                    <a:pt x="74" y="120"/>
                  </a:lnTo>
                  <a:lnTo>
                    <a:pt x="74" y="134"/>
                  </a:lnTo>
                  <a:lnTo>
                    <a:pt x="73" y="144"/>
                  </a:lnTo>
                  <a:lnTo>
                    <a:pt x="70" y="155"/>
                  </a:lnTo>
                  <a:lnTo>
                    <a:pt x="68" y="164"/>
                  </a:lnTo>
                  <a:lnTo>
                    <a:pt x="64" y="171"/>
                  </a:lnTo>
                  <a:lnTo>
                    <a:pt x="58" y="176"/>
                  </a:lnTo>
                  <a:lnTo>
                    <a:pt x="52" y="179"/>
                  </a:lnTo>
                  <a:lnTo>
                    <a:pt x="44" y="180"/>
                  </a:lnTo>
                  <a:lnTo>
                    <a:pt x="37" y="180"/>
                  </a:lnTo>
                  <a:lnTo>
                    <a:pt x="32" y="179"/>
                  </a:lnTo>
                  <a:lnTo>
                    <a:pt x="26" y="176"/>
                  </a:lnTo>
                  <a:lnTo>
                    <a:pt x="21" y="174"/>
                  </a:lnTo>
                  <a:lnTo>
                    <a:pt x="13" y="166"/>
                  </a:lnTo>
                  <a:lnTo>
                    <a:pt x="8" y="156"/>
                  </a:lnTo>
                  <a:lnTo>
                    <a:pt x="2" y="168"/>
                  </a:lnTo>
                  <a:lnTo>
                    <a:pt x="0" y="175"/>
                  </a:lnTo>
                  <a:lnTo>
                    <a:pt x="1" y="180"/>
                  </a:lnTo>
                  <a:lnTo>
                    <a:pt x="2" y="192"/>
                  </a:lnTo>
                  <a:lnTo>
                    <a:pt x="2" y="199"/>
                  </a:lnTo>
                  <a:lnTo>
                    <a:pt x="4" y="204"/>
                  </a:lnTo>
                  <a:lnTo>
                    <a:pt x="6" y="210"/>
                  </a:lnTo>
                  <a:lnTo>
                    <a:pt x="10" y="214"/>
                  </a:lnTo>
                  <a:lnTo>
                    <a:pt x="21" y="220"/>
                  </a:lnTo>
                  <a:lnTo>
                    <a:pt x="33" y="227"/>
                  </a:lnTo>
                  <a:lnTo>
                    <a:pt x="46" y="234"/>
                  </a:lnTo>
                  <a:lnTo>
                    <a:pt x="60" y="240"/>
                  </a:lnTo>
                  <a:lnTo>
                    <a:pt x="68" y="246"/>
                  </a:lnTo>
                  <a:lnTo>
                    <a:pt x="74" y="251"/>
                  </a:lnTo>
                  <a:lnTo>
                    <a:pt x="80" y="258"/>
                  </a:lnTo>
                  <a:lnTo>
                    <a:pt x="86" y="264"/>
                  </a:lnTo>
                  <a:lnTo>
                    <a:pt x="92" y="275"/>
                  </a:lnTo>
                  <a:lnTo>
                    <a:pt x="96" y="287"/>
                  </a:lnTo>
                  <a:lnTo>
                    <a:pt x="100" y="300"/>
                  </a:lnTo>
                  <a:lnTo>
                    <a:pt x="102" y="314"/>
                  </a:lnTo>
                  <a:lnTo>
                    <a:pt x="105" y="328"/>
                  </a:lnTo>
                  <a:lnTo>
                    <a:pt x="109" y="342"/>
                  </a:lnTo>
                  <a:lnTo>
                    <a:pt x="114" y="355"/>
                  </a:lnTo>
                  <a:lnTo>
                    <a:pt x="122" y="367"/>
                  </a:lnTo>
                  <a:lnTo>
                    <a:pt x="128" y="367"/>
                  </a:lnTo>
                  <a:lnTo>
                    <a:pt x="137" y="361"/>
                  </a:lnTo>
                  <a:lnTo>
                    <a:pt x="146" y="356"/>
                  </a:lnTo>
                  <a:lnTo>
                    <a:pt x="156" y="352"/>
                  </a:lnTo>
                  <a:lnTo>
                    <a:pt x="166" y="348"/>
                  </a:lnTo>
                  <a:lnTo>
                    <a:pt x="176" y="346"/>
                  </a:lnTo>
                  <a:lnTo>
                    <a:pt x="188" y="344"/>
                  </a:lnTo>
                  <a:lnTo>
                    <a:pt x="200" y="343"/>
                  </a:lnTo>
                  <a:lnTo>
                    <a:pt x="213" y="343"/>
                  </a:lnTo>
                  <a:lnTo>
                    <a:pt x="220" y="344"/>
                  </a:lnTo>
                  <a:lnTo>
                    <a:pt x="226" y="346"/>
                  </a:lnTo>
                  <a:lnTo>
                    <a:pt x="233" y="348"/>
                  </a:lnTo>
                  <a:lnTo>
                    <a:pt x="240" y="352"/>
                  </a:lnTo>
                  <a:lnTo>
                    <a:pt x="246" y="355"/>
                  </a:lnTo>
                  <a:lnTo>
                    <a:pt x="253" y="359"/>
                  </a:lnTo>
                  <a:lnTo>
                    <a:pt x="260" y="360"/>
                  </a:lnTo>
                  <a:lnTo>
                    <a:pt x="266" y="361"/>
                  </a:lnTo>
                  <a:lnTo>
                    <a:pt x="276" y="360"/>
                  </a:lnTo>
                  <a:lnTo>
                    <a:pt x="285" y="359"/>
                  </a:lnTo>
                  <a:lnTo>
                    <a:pt x="292" y="356"/>
                  </a:lnTo>
                  <a:lnTo>
                    <a:pt x="297" y="352"/>
                  </a:lnTo>
                  <a:lnTo>
                    <a:pt x="302" y="347"/>
                  </a:lnTo>
                  <a:lnTo>
                    <a:pt x="306" y="342"/>
                  </a:lnTo>
                  <a:lnTo>
                    <a:pt x="310" y="335"/>
                  </a:lnTo>
                  <a:lnTo>
                    <a:pt x="313" y="327"/>
                  </a:lnTo>
                  <a:lnTo>
                    <a:pt x="322" y="292"/>
                  </a:lnTo>
                  <a:lnTo>
                    <a:pt x="333" y="252"/>
                  </a:lnTo>
                  <a:lnTo>
                    <a:pt x="341" y="244"/>
                  </a:lnTo>
                  <a:lnTo>
                    <a:pt x="361" y="224"/>
                  </a:lnTo>
                  <a:lnTo>
                    <a:pt x="381" y="204"/>
                  </a:lnTo>
                  <a:lnTo>
                    <a:pt x="393" y="192"/>
                  </a:lnTo>
                  <a:lnTo>
                    <a:pt x="406" y="183"/>
                  </a:lnTo>
                  <a:lnTo>
                    <a:pt x="427" y="166"/>
                  </a:lnTo>
                  <a:lnTo>
                    <a:pt x="437" y="158"/>
                  </a:lnTo>
                  <a:lnTo>
                    <a:pt x="442" y="151"/>
                  </a:lnTo>
                  <a:lnTo>
                    <a:pt x="443" y="148"/>
                  </a:lnTo>
                  <a:lnTo>
                    <a:pt x="442" y="146"/>
                  </a:lnTo>
                  <a:lnTo>
                    <a:pt x="439" y="144"/>
                  </a:lnTo>
                  <a:lnTo>
                    <a:pt x="435" y="144"/>
                  </a:lnTo>
                  <a:lnTo>
                    <a:pt x="409" y="139"/>
                  </a:lnTo>
                  <a:lnTo>
                    <a:pt x="386" y="132"/>
                  </a:lnTo>
                  <a:lnTo>
                    <a:pt x="377" y="128"/>
                  </a:lnTo>
                  <a:lnTo>
                    <a:pt x="369" y="124"/>
                  </a:lnTo>
                  <a:lnTo>
                    <a:pt x="361" y="119"/>
                  </a:lnTo>
                  <a:lnTo>
                    <a:pt x="353" y="112"/>
                  </a:lnTo>
                  <a:lnTo>
                    <a:pt x="346" y="106"/>
                  </a:lnTo>
                  <a:lnTo>
                    <a:pt x="339" y="99"/>
                  </a:lnTo>
                  <a:lnTo>
                    <a:pt x="334" y="91"/>
                  </a:lnTo>
                  <a:lnTo>
                    <a:pt x="327" y="82"/>
                  </a:lnTo>
                  <a:lnTo>
                    <a:pt x="315" y="60"/>
                  </a:lnTo>
                  <a:lnTo>
                    <a:pt x="302" y="36"/>
                  </a:lnTo>
                  <a:lnTo>
                    <a:pt x="290" y="2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6" name="Freeform 114"/>
            <p:cNvSpPr/>
            <p:nvPr/>
          </p:nvSpPr>
          <p:spPr bwMode="auto">
            <a:xfrm>
              <a:off x="3765552" y="4648915"/>
              <a:ext cx="192321" cy="176585"/>
            </a:xfrm>
            <a:custGeom>
              <a:avLst/>
              <a:gdLst>
                <a:gd name="T0" fmla="*/ 276 w 362"/>
                <a:gd name="T1" fmla="*/ 25 h 330"/>
                <a:gd name="T2" fmla="*/ 262 w 362"/>
                <a:gd name="T3" fmla="*/ 46 h 330"/>
                <a:gd name="T4" fmla="*/ 243 w 362"/>
                <a:gd name="T5" fmla="*/ 60 h 330"/>
                <a:gd name="T6" fmla="*/ 219 w 362"/>
                <a:gd name="T7" fmla="*/ 65 h 330"/>
                <a:gd name="T8" fmla="*/ 195 w 362"/>
                <a:gd name="T9" fmla="*/ 65 h 330"/>
                <a:gd name="T10" fmla="*/ 180 w 362"/>
                <a:gd name="T11" fmla="*/ 60 h 330"/>
                <a:gd name="T12" fmla="*/ 167 w 362"/>
                <a:gd name="T13" fmla="*/ 45 h 330"/>
                <a:gd name="T14" fmla="*/ 159 w 362"/>
                <a:gd name="T15" fmla="*/ 26 h 330"/>
                <a:gd name="T16" fmla="*/ 152 w 362"/>
                <a:gd name="T17" fmla="*/ 14 h 330"/>
                <a:gd name="T18" fmla="*/ 142 w 362"/>
                <a:gd name="T19" fmla="*/ 5 h 330"/>
                <a:gd name="T20" fmla="*/ 126 w 362"/>
                <a:gd name="T21" fmla="*/ 0 h 330"/>
                <a:gd name="T22" fmla="*/ 106 w 362"/>
                <a:gd name="T23" fmla="*/ 0 h 330"/>
                <a:gd name="T24" fmla="*/ 88 w 362"/>
                <a:gd name="T25" fmla="*/ 2 h 330"/>
                <a:gd name="T26" fmla="*/ 59 w 362"/>
                <a:gd name="T27" fmla="*/ 13 h 330"/>
                <a:gd name="T28" fmla="*/ 32 w 362"/>
                <a:gd name="T29" fmla="*/ 29 h 330"/>
                <a:gd name="T30" fmla="*/ 18 w 362"/>
                <a:gd name="T31" fmla="*/ 42 h 330"/>
                <a:gd name="T32" fmla="*/ 7 w 362"/>
                <a:gd name="T33" fmla="*/ 58 h 330"/>
                <a:gd name="T34" fmla="*/ 0 w 362"/>
                <a:gd name="T35" fmla="*/ 74 h 330"/>
                <a:gd name="T36" fmla="*/ 2 w 362"/>
                <a:gd name="T37" fmla="*/ 100 h 330"/>
                <a:gd name="T38" fmla="*/ 11 w 362"/>
                <a:gd name="T39" fmla="*/ 136 h 330"/>
                <a:gd name="T40" fmla="*/ 30 w 362"/>
                <a:gd name="T41" fmla="*/ 172 h 330"/>
                <a:gd name="T42" fmla="*/ 54 w 362"/>
                <a:gd name="T43" fmla="*/ 209 h 330"/>
                <a:gd name="T44" fmla="*/ 82 w 362"/>
                <a:gd name="T45" fmla="*/ 245 h 330"/>
                <a:gd name="T46" fmla="*/ 112 w 362"/>
                <a:gd name="T47" fmla="*/ 277 h 330"/>
                <a:gd name="T48" fmla="*/ 142 w 362"/>
                <a:gd name="T49" fmla="*/ 303 h 330"/>
                <a:gd name="T50" fmla="*/ 168 w 362"/>
                <a:gd name="T51" fmla="*/ 323 h 330"/>
                <a:gd name="T52" fmla="*/ 182 w 362"/>
                <a:gd name="T53" fmla="*/ 325 h 330"/>
                <a:gd name="T54" fmla="*/ 190 w 362"/>
                <a:gd name="T55" fmla="*/ 313 h 330"/>
                <a:gd name="T56" fmla="*/ 203 w 362"/>
                <a:gd name="T57" fmla="*/ 302 h 330"/>
                <a:gd name="T58" fmla="*/ 222 w 362"/>
                <a:gd name="T59" fmla="*/ 291 h 330"/>
                <a:gd name="T60" fmla="*/ 254 w 362"/>
                <a:gd name="T61" fmla="*/ 277 h 330"/>
                <a:gd name="T62" fmla="*/ 299 w 362"/>
                <a:gd name="T63" fmla="*/ 266 h 330"/>
                <a:gd name="T64" fmla="*/ 323 w 362"/>
                <a:gd name="T65" fmla="*/ 264 h 330"/>
                <a:gd name="T66" fmla="*/ 332 w 362"/>
                <a:gd name="T67" fmla="*/ 249 h 330"/>
                <a:gd name="T68" fmla="*/ 328 w 362"/>
                <a:gd name="T69" fmla="*/ 224 h 330"/>
                <a:gd name="T70" fmla="*/ 320 w 362"/>
                <a:gd name="T71" fmla="*/ 201 h 330"/>
                <a:gd name="T72" fmla="*/ 314 w 362"/>
                <a:gd name="T73" fmla="*/ 178 h 330"/>
                <a:gd name="T74" fmla="*/ 314 w 362"/>
                <a:gd name="T75" fmla="*/ 161 h 330"/>
                <a:gd name="T76" fmla="*/ 318 w 362"/>
                <a:gd name="T77" fmla="*/ 153 h 330"/>
                <a:gd name="T78" fmla="*/ 328 w 362"/>
                <a:gd name="T79" fmla="*/ 144 h 330"/>
                <a:gd name="T80" fmla="*/ 346 w 362"/>
                <a:gd name="T81" fmla="*/ 137 h 330"/>
                <a:gd name="T82" fmla="*/ 356 w 362"/>
                <a:gd name="T83" fmla="*/ 129 h 330"/>
                <a:gd name="T84" fmla="*/ 360 w 362"/>
                <a:gd name="T85" fmla="*/ 120 h 330"/>
                <a:gd name="T86" fmla="*/ 360 w 362"/>
                <a:gd name="T87" fmla="*/ 104 h 330"/>
                <a:gd name="T88" fmla="*/ 354 w 362"/>
                <a:gd name="T89" fmla="*/ 88 h 330"/>
                <a:gd name="T90" fmla="*/ 336 w 362"/>
                <a:gd name="T91" fmla="*/ 68 h 330"/>
                <a:gd name="T92" fmla="*/ 308 w 362"/>
                <a:gd name="T93" fmla="*/ 45 h 330"/>
                <a:gd name="T94" fmla="*/ 290 w 362"/>
                <a:gd name="T95" fmla="*/ 25 h 330"/>
                <a:gd name="T96" fmla="*/ 284 w 362"/>
                <a:gd name="T97" fmla="*/ 9 h 330"/>
                <a:gd name="T98" fmla="*/ 283 w 362"/>
                <a:gd name="T99" fmla="*/ 12 h 3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62"/>
                <a:gd name="T151" fmla="*/ 0 h 330"/>
                <a:gd name="T152" fmla="*/ 362 w 362"/>
                <a:gd name="T153" fmla="*/ 330 h 3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62" h="330" extrusionOk="0">
                  <a:moveTo>
                    <a:pt x="283" y="12"/>
                  </a:moveTo>
                  <a:lnTo>
                    <a:pt x="276" y="25"/>
                  </a:lnTo>
                  <a:lnTo>
                    <a:pt x="270" y="37"/>
                  </a:lnTo>
                  <a:lnTo>
                    <a:pt x="262" y="46"/>
                  </a:lnTo>
                  <a:lnTo>
                    <a:pt x="252" y="54"/>
                  </a:lnTo>
                  <a:lnTo>
                    <a:pt x="243" y="60"/>
                  </a:lnTo>
                  <a:lnTo>
                    <a:pt x="232" y="62"/>
                  </a:lnTo>
                  <a:lnTo>
                    <a:pt x="219" y="65"/>
                  </a:lnTo>
                  <a:lnTo>
                    <a:pt x="204" y="65"/>
                  </a:lnTo>
                  <a:lnTo>
                    <a:pt x="195" y="65"/>
                  </a:lnTo>
                  <a:lnTo>
                    <a:pt x="186" y="62"/>
                  </a:lnTo>
                  <a:lnTo>
                    <a:pt x="180" y="60"/>
                  </a:lnTo>
                  <a:lnTo>
                    <a:pt x="175" y="56"/>
                  </a:lnTo>
                  <a:lnTo>
                    <a:pt x="167" y="45"/>
                  </a:lnTo>
                  <a:lnTo>
                    <a:pt x="162" y="32"/>
                  </a:lnTo>
                  <a:lnTo>
                    <a:pt x="159" y="26"/>
                  </a:lnTo>
                  <a:lnTo>
                    <a:pt x="156" y="20"/>
                  </a:lnTo>
                  <a:lnTo>
                    <a:pt x="152" y="14"/>
                  </a:lnTo>
                  <a:lnTo>
                    <a:pt x="148" y="9"/>
                  </a:lnTo>
                  <a:lnTo>
                    <a:pt x="142" y="5"/>
                  </a:lnTo>
                  <a:lnTo>
                    <a:pt x="135" y="2"/>
                  </a:lnTo>
                  <a:lnTo>
                    <a:pt x="126" y="0"/>
                  </a:lnTo>
                  <a:lnTo>
                    <a:pt x="115" y="0"/>
                  </a:lnTo>
                  <a:lnTo>
                    <a:pt x="106" y="0"/>
                  </a:lnTo>
                  <a:lnTo>
                    <a:pt x="98" y="1"/>
                  </a:lnTo>
                  <a:lnTo>
                    <a:pt x="88" y="2"/>
                  </a:lnTo>
                  <a:lnTo>
                    <a:pt x="79" y="5"/>
                  </a:lnTo>
                  <a:lnTo>
                    <a:pt x="59" y="13"/>
                  </a:lnTo>
                  <a:lnTo>
                    <a:pt x="42" y="24"/>
                  </a:lnTo>
                  <a:lnTo>
                    <a:pt x="32" y="29"/>
                  </a:lnTo>
                  <a:lnTo>
                    <a:pt x="24" y="36"/>
                  </a:lnTo>
                  <a:lnTo>
                    <a:pt x="18" y="42"/>
                  </a:lnTo>
                  <a:lnTo>
                    <a:pt x="12" y="50"/>
                  </a:lnTo>
                  <a:lnTo>
                    <a:pt x="7" y="58"/>
                  </a:lnTo>
                  <a:lnTo>
                    <a:pt x="3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100"/>
                  </a:lnTo>
                  <a:lnTo>
                    <a:pt x="6" y="117"/>
                  </a:lnTo>
                  <a:lnTo>
                    <a:pt x="11" y="136"/>
                  </a:lnTo>
                  <a:lnTo>
                    <a:pt x="19" y="153"/>
                  </a:lnTo>
                  <a:lnTo>
                    <a:pt x="30" y="172"/>
                  </a:lnTo>
                  <a:lnTo>
                    <a:pt x="42" y="190"/>
                  </a:lnTo>
                  <a:lnTo>
                    <a:pt x="54" y="209"/>
                  </a:lnTo>
                  <a:lnTo>
                    <a:pt x="67" y="228"/>
                  </a:lnTo>
                  <a:lnTo>
                    <a:pt x="82" y="245"/>
                  </a:lnTo>
                  <a:lnTo>
                    <a:pt x="96" y="261"/>
                  </a:lnTo>
                  <a:lnTo>
                    <a:pt x="112" y="277"/>
                  </a:lnTo>
                  <a:lnTo>
                    <a:pt x="127" y="291"/>
                  </a:lnTo>
                  <a:lnTo>
                    <a:pt x="142" y="303"/>
                  </a:lnTo>
                  <a:lnTo>
                    <a:pt x="155" y="314"/>
                  </a:lnTo>
                  <a:lnTo>
                    <a:pt x="168" y="323"/>
                  </a:lnTo>
                  <a:lnTo>
                    <a:pt x="180" y="330"/>
                  </a:lnTo>
                  <a:lnTo>
                    <a:pt x="182" y="325"/>
                  </a:lnTo>
                  <a:lnTo>
                    <a:pt x="184" y="318"/>
                  </a:lnTo>
                  <a:lnTo>
                    <a:pt x="190" y="313"/>
                  </a:lnTo>
                  <a:lnTo>
                    <a:pt x="195" y="307"/>
                  </a:lnTo>
                  <a:lnTo>
                    <a:pt x="203" y="302"/>
                  </a:lnTo>
                  <a:lnTo>
                    <a:pt x="212" y="295"/>
                  </a:lnTo>
                  <a:lnTo>
                    <a:pt x="222" y="291"/>
                  </a:lnTo>
                  <a:lnTo>
                    <a:pt x="232" y="286"/>
                  </a:lnTo>
                  <a:lnTo>
                    <a:pt x="254" y="277"/>
                  </a:lnTo>
                  <a:lnTo>
                    <a:pt x="278" y="270"/>
                  </a:lnTo>
                  <a:lnTo>
                    <a:pt x="299" y="266"/>
                  </a:lnTo>
                  <a:lnTo>
                    <a:pt x="319" y="264"/>
                  </a:lnTo>
                  <a:lnTo>
                    <a:pt x="323" y="264"/>
                  </a:lnTo>
                  <a:lnTo>
                    <a:pt x="331" y="264"/>
                  </a:lnTo>
                  <a:lnTo>
                    <a:pt x="332" y="249"/>
                  </a:lnTo>
                  <a:lnTo>
                    <a:pt x="331" y="236"/>
                  </a:lnTo>
                  <a:lnTo>
                    <a:pt x="328" y="224"/>
                  </a:lnTo>
                  <a:lnTo>
                    <a:pt x="324" y="212"/>
                  </a:lnTo>
                  <a:lnTo>
                    <a:pt x="320" y="201"/>
                  </a:lnTo>
                  <a:lnTo>
                    <a:pt x="316" y="190"/>
                  </a:lnTo>
                  <a:lnTo>
                    <a:pt x="314" y="178"/>
                  </a:lnTo>
                  <a:lnTo>
                    <a:pt x="314" y="168"/>
                  </a:lnTo>
                  <a:lnTo>
                    <a:pt x="314" y="161"/>
                  </a:lnTo>
                  <a:lnTo>
                    <a:pt x="315" y="157"/>
                  </a:lnTo>
                  <a:lnTo>
                    <a:pt x="318" y="153"/>
                  </a:lnTo>
                  <a:lnTo>
                    <a:pt x="320" y="149"/>
                  </a:lnTo>
                  <a:lnTo>
                    <a:pt x="328" y="144"/>
                  </a:lnTo>
                  <a:lnTo>
                    <a:pt x="338" y="141"/>
                  </a:lnTo>
                  <a:lnTo>
                    <a:pt x="346" y="137"/>
                  </a:lnTo>
                  <a:lnTo>
                    <a:pt x="354" y="132"/>
                  </a:lnTo>
                  <a:lnTo>
                    <a:pt x="356" y="129"/>
                  </a:lnTo>
                  <a:lnTo>
                    <a:pt x="359" y="125"/>
                  </a:lnTo>
                  <a:lnTo>
                    <a:pt x="360" y="120"/>
                  </a:lnTo>
                  <a:lnTo>
                    <a:pt x="362" y="113"/>
                  </a:lnTo>
                  <a:lnTo>
                    <a:pt x="360" y="104"/>
                  </a:lnTo>
                  <a:lnTo>
                    <a:pt x="358" y="96"/>
                  </a:lnTo>
                  <a:lnTo>
                    <a:pt x="354" y="88"/>
                  </a:lnTo>
                  <a:lnTo>
                    <a:pt x="350" y="81"/>
                  </a:lnTo>
                  <a:lnTo>
                    <a:pt x="336" y="68"/>
                  </a:lnTo>
                  <a:lnTo>
                    <a:pt x="322" y="57"/>
                  </a:lnTo>
                  <a:lnTo>
                    <a:pt x="308" y="45"/>
                  </a:lnTo>
                  <a:lnTo>
                    <a:pt x="295" y="32"/>
                  </a:lnTo>
                  <a:lnTo>
                    <a:pt x="290" y="25"/>
                  </a:lnTo>
                  <a:lnTo>
                    <a:pt x="287" y="17"/>
                  </a:lnTo>
                  <a:lnTo>
                    <a:pt x="284" y="9"/>
                  </a:lnTo>
                  <a:lnTo>
                    <a:pt x="283" y="0"/>
                  </a:lnTo>
                  <a:lnTo>
                    <a:pt x="283" y="1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7" name="Freeform 115"/>
            <p:cNvSpPr/>
            <p:nvPr/>
          </p:nvSpPr>
          <p:spPr bwMode="auto">
            <a:xfrm>
              <a:off x="3859963" y="4790534"/>
              <a:ext cx="211553" cy="138121"/>
            </a:xfrm>
            <a:custGeom>
              <a:avLst/>
              <a:gdLst>
                <a:gd name="T0" fmla="*/ 388 w 397"/>
                <a:gd name="T1" fmla="*/ 151 h 259"/>
                <a:gd name="T2" fmla="*/ 379 w 397"/>
                <a:gd name="T3" fmla="*/ 126 h 259"/>
                <a:gd name="T4" fmla="*/ 353 w 397"/>
                <a:gd name="T5" fmla="*/ 107 h 259"/>
                <a:gd name="T6" fmla="*/ 337 w 397"/>
                <a:gd name="T7" fmla="*/ 93 h 259"/>
                <a:gd name="T8" fmla="*/ 325 w 397"/>
                <a:gd name="T9" fmla="*/ 87 h 259"/>
                <a:gd name="T10" fmla="*/ 313 w 397"/>
                <a:gd name="T11" fmla="*/ 91 h 259"/>
                <a:gd name="T12" fmla="*/ 303 w 397"/>
                <a:gd name="T13" fmla="*/ 93 h 259"/>
                <a:gd name="T14" fmla="*/ 292 w 397"/>
                <a:gd name="T15" fmla="*/ 91 h 259"/>
                <a:gd name="T16" fmla="*/ 276 w 397"/>
                <a:gd name="T17" fmla="*/ 83 h 259"/>
                <a:gd name="T18" fmla="*/ 256 w 397"/>
                <a:gd name="T19" fmla="*/ 67 h 259"/>
                <a:gd name="T20" fmla="*/ 225 w 397"/>
                <a:gd name="T21" fmla="*/ 38 h 259"/>
                <a:gd name="T22" fmla="*/ 189 w 397"/>
                <a:gd name="T23" fmla="*/ 12 h 259"/>
                <a:gd name="T24" fmla="*/ 168 w 397"/>
                <a:gd name="T25" fmla="*/ 4 h 259"/>
                <a:gd name="T26" fmla="*/ 152 w 397"/>
                <a:gd name="T27" fmla="*/ 1 h 259"/>
                <a:gd name="T28" fmla="*/ 124 w 397"/>
                <a:gd name="T29" fmla="*/ 2 h 259"/>
                <a:gd name="T30" fmla="*/ 77 w 397"/>
                <a:gd name="T31" fmla="*/ 13 h 259"/>
                <a:gd name="T32" fmla="*/ 43 w 397"/>
                <a:gd name="T33" fmla="*/ 27 h 259"/>
                <a:gd name="T34" fmla="*/ 24 w 397"/>
                <a:gd name="T35" fmla="*/ 38 h 259"/>
                <a:gd name="T36" fmla="*/ 9 w 397"/>
                <a:gd name="T37" fmla="*/ 49 h 259"/>
                <a:gd name="T38" fmla="*/ 1 w 397"/>
                <a:gd name="T39" fmla="*/ 61 h 259"/>
                <a:gd name="T40" fmla="*/ 1 w 397"/>
                <a:gd name="T41" fmla="*/ 71 h 259"/>
                <a:gd name="T42" fmla="*/ 9 w 397"/>
                <a:gd name="T43" fmla="*/ 81 h 259"/>
                <a:gd name="T44" fmla="*/ 25 w 397"/>
                <a:gd name="T45" fmla="*/ 93 h 259"/>
                <a:gd name="T46" fmla="*/ 37 w 397"/>
                <a:gd name="T47" fmla="*/ 110 h 259"/>
                <a:gd name="T48" fmla="*/ 55 w 397"/>
                <a:gd name="T49" fmla="*/ 155 h 259"/>
                <a:gd name="T50" fmla="*/ 75 w 397"/>
                <a:gd name="T51" fmla="*/ 209 h 259"/>
                <a:gd name="T52" fmla="*/ 91 w 397"/>
                <a:gd name="T53" fmla="*/ 242 h 259"/>
                <a:gd name="T54" fmla="*/ 103 w 397"/>
                <a:gd name="T55" fmla="*/ 255 h 259"/>
                <a:gd name="T56" fmla="*/ 109 w 397"/>
                <a:gd name="T57" fmla="*/ 255 h 259"/>
                <a:gd name="T58" fmla="*/ 116 w 397"/>
                <a:gd name="T59" fmla="*/ 250 h 259"/>
                <a:gd name="T60" fmla="*/ 135 w 397"/>
                <a:gd name="T61" fmla="*/ 242 h 259"/>
                <a:gd name="T62" fmla="*/ 169 w 397"/>
                <a:gd name="T63" fmla="*/ 234 h 259"/>
                <a:gd name="T64" fmla="*/ 203 w 397"/>
                <a:gd name="T65" fmla="*/ 230 h 259"/>
                <a:gd name="T66" fmla="*/ 232 w 397"/>
                <a:gd name="T67" fmla="*/ 238 h 259"/>
                <a:gd name="T68" fmla="*/ 251 w 397"/>
                <a:gd name="T69" fmla="*/ 246 h 259"/>
                <a:gd name="T70" fmla="*/ 260 w 397"/>
                <a:gd name="T71" fmla="*/ 243 h 259"/>
                <a:gd name="T72" fmla="*/ 271 w 397"/>
                <a:gd name="T73" fmla="*/ 234 h 259"/>
                <a:gd name="T74" fmla="*/ 284 w 397"/>
                <a:gd name="T75" fmla="*/ 237 h 259"/>
                <a:gd name="T76" fmla="*/ 293 w 397"/>
                <a:gd name="T77" fmla="*/ 245 h 259"/>
                <a:gd name="T78" fmla="*/ 305 w 397"/>
                <a:gd name="T79" fmla="*/ 246 h 259"/>
                <a:gd name="T80" fmla="*/ 320 w 397"/>
                <a:gd name="T81" fmla="*/ 246 h 259"/>
                <a:gd name="T82" fmla="*/ 332 w 397"/>
                <a:gd name="T83" fmla="*/ 241 h 259"/>
                <a:gd name="T84" fmla="*/ 344 w 397"/>
                <a:gd name="T85" fmla="*/ 226 h 259"/>
                <a:gd name="T86" fmla="*/ 356 w 397"/>
                <a:gd name="T87" fmla="*/ 202 h 259"/>
                <a:gd name="T88" fmla="*/ 365 w 397"/>
                <a:gd name="T89" fmla="*/ 187 h 259"/>
                <a:gd name="T90" fmla="*/ 373 w 397"/>
                <a:gd name="T91" fmla="*/ 182 h 259"/>
                <a:gd name="T92" fmla="*/ 373 w 397"/>
                <a:gd name="T93" fmla="*/ 169 h 2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7"/>
                <a:gd name="T142" fmla="*/ 0 h 259"/>
                <a:gd name="T143" fmla="*/ 397 w 397"/>
                <a:gd name="T144" fmla="*/ 259 h 2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7" h="259" extrusionOk="0">
                  <a:moveTo>
                    <a:pt x="373" y="169"/>
                  </a:moveTo>
                  <a:lnTo>
                    <a:pt x="388" y="151"/>
                  </a:lnTo>
                  <a:lnTo>
                    <a:pt x="397" y="138"/>
                  </a:lnTo>
                  <a:lnTo>
                    <a:pt x="379" y="126"/>
                  </a:lnTo>
                  <a:lnTo>
                    <a:pt x="361" y="114"/>
                  </a:lnTo>
                  <a:lnTo>
                    <a:pt x="353" y="107"/>
                  </a:lnTo>
                  <a:lnTo>
                    <a:pt x="345" y="101"/>
                  </a:lnTo>
                  <a:lnTo>
                    <a:pt x="337" y="93"/>
                  </a:lnTo>
                  <a:lnTo>
                    <a:pt x="331" y="85"/>
                  </a:lnTo>
                  <a:lnTo>
                    <a:pt x="325" y="87"/>
                  </a:lnTo>
                  <a:lnTo>
                    <a:pt x="319" y="90"/>
                  </a:lnTo>
                  <a:lnTo>
                    <a:pt x="313" y="91"/>
                  </a:lnTo>
                  <a:lnTo>
                    <a:pt x="308" y="93"/>
                  </a:lnTo>
                  <a:lnTo>
                    <a:pt x="303" y="93"/>
                  </a:lnTo>
                  <a:lnTo>
                    <a:pt x="297" y="93"/>
                  </a:lnTo>
                  <a:lnTo>
                    <a:pt x="292" y="91"/>
                  </a:lnTo>
                  <a:lnTo>
                    <a:pt x="287" y="89"/>
                  </a:lnTo>
                  <a:lnTo>
                    <a:pt x="276" y="83"/>
                  </a:lnTo>
                  <a:lnTo>
                    <a:pt x="267" y="77"/>
                  </a:lnTo>
                  <a:lnTo>
                    <a:pt x="256" y="67"/>
                  </a:lnTo>
                  <a:lnTo>
                    <a:pt x="247" y="58"/>
                  </a:lnTo>
                  <a:lnTo>
                    <a:pt x="225" y="38"/>
                  </a:lnTo>
                  <a:lnTo>
                    <a:pt x="203" y="19"/>
                  </a:lnTo>
                  <a:lnTo>
                    <a:pt x="189" y="12"/>
                  </a:lnTo>
                  <a:lnTo>
                    <a:pt x="176" y="5"/>
                  </a:lnTo>
                  <a:lnTo>
                    <a:pt x="168" y="4"/>
                  </a:lnTo>
                  <a:lnTo>
                    <a:pt x="160" y="1"/>
                  </a:lnTo>
                  <a:lnTo>
                    <a:pt x="152" y="1"/>
                  </a:lnTo>
                  <a:lnTo>
                    <a:pt x="144" y="0"/>
                  </a:lnTo>
                  <a:lnTo>
                    <a:pt x="124" y="2"/>
                  </a:lnTo>
                  <a:lnTo>
                    <a:pt x="101" y="6"/>
                  </a:lnTo>
                  <a:lnTo>
                    <a:pt x="77" y="13"/>
                  </a:lnTo>
                  <a:lnTo>
                    <a:pt x="53" y="22"/>
                  </a:lnTo>
                  <a:lnTo>
                    <a:pt x="43" y="27"/>
                  </a:lnTo>
                  <a:lnTo>
                    <a:pt x="32" y="31"/>
                  </a:lnTo>
                  <a:lnTo>
                    <a:pt x="24" y="38"/>
                  </a:lnTo>
                  <a:lnTo>
                    <a:pt x="16" y="43"/>
                  </a:lnTo>
                  <a:lnTo>
                    <a:pt x="9" y="49"/>
                  </a:lnTo>
                  <a:lnTo>
                    <a:pt x="4" y="54"/>
                  </a:lnTo>
                  <a:lnTo>
                    <a:pt x="1" y="61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4" y="75"/>
                  </a:lnTo>
                  <a:lnTo>
                    <a:pt x="9" y="81"/>
                  </a:lnTo>
                  <a:lnTo>
                    <a:pt x="15" y="86"/>
                  </a:lnTo>
                  <a:lnTo>
                    <a:pt x="25" y="93"/>
                  </a:lnTo>
                  <a:lnTo>
                    <a:pt x="29" y="97"/>
                  </a:lnTo>
                  <a:lnTo>
                    <a:pt x="37" y="110"/>
                  </a:lnTo>
                  <a:lnTo>
                    <a:pt x="45" y="130"/>
                  </a:lnTo>
                  <a:lnTo>
                    <a:pt x="55" y="155"/>
                  </a:lnTo>
                  <a:lnTo>
                    <a:pt x="64" y="182"/>
                  </a:lnTo>
                  <a:lnTo>
                    <a:pt x="75" y="209"/>
                  </a:lnTo>
                  <a:lnTo>
                    <a:pt x="85" y="231"/>
                  </a:lnTo>
                  <a:lnTo>
                    <a:pt x="91" y="242"/>
                  </a:lnTo>
                  <a:lnTo>
                    <a:pt x="97" y="250"/>
                  </a:lnTo>
                  <a:lnTo>
                    <a:pt x="103" y="255"/>
                  </a:lnTo>
                  <a:lnTo>
                    <a:pt x="108" y="259"/>
                  </a:lnTo>
                  <a:lnTo>
                    <a:pt x="109" y="255"/>
                  </a:lnTo>
                  <a:lnTo>
                    <a:pt x="112" y="253"/>
                  </a:lnTo>
                  <a:lnTo>
                    <a:pt x="116" y="250"/>
                  </a:lnTo>
                  <a:lnTo>
                    <a:pt x="121" y="246"/>
                  </a:lnTo>
                  <a:lnTo>
                    <a:pt x="135" y="242"/>
                  </a:lnTo>
                  <a:lnTo>
                    <a:pt x="151" y="237"/>
                  </a:lnTo>
                  <a:lnTo>
                    <a:pt x="169" y="234"/>
                  </a:lnTo>
                  <a:lnTo>
                    <a:pt x="187" y="231"/>
                  </a:lnTo>
                  <a:lnTo>
                    <a:pt x="203" y="230"/>
                  </a:lnTo>
                  <a:lnTo>
                    <a:pt x="216" y="229"/>
                  </a:lnTo>
                  <a:lnTo>
                    <a:pt x="232" y="238"/>
                  </a:lnTo>
                  <a:lnTo>
                    <a:pt x="247" y="247"/>
                  </a:lnTo>
                  <a:lnTo>
                    <a:pt x="251" y="246"/>
                  </a:lnTo>
                  <a:lnTo>
                    <a:pt x="256" y="245"/>
                  </a:lnTo>
                  <a:lnTo>
                    <a:pt x="260" y="243"/>
                  </a:lnTo>
                  <a:lnTo>
                    <a:pt x="264" y="241"/>
                  </a:lnTo>
                  <a:lnTo>
                    <a:pt x="271" y="234"/>
                  </a:lnTo>
                  <a:lnTo>
                    <a:pt x="277" y="229"/>
                  </a:lnTo>
                  <a:lnTo>
                    <a:pt x="284" y="237"/>
                  </a:lnTo>
                  <a:lnTo>
                    <a:pt x="291" y="242"/>
                  </a:lnTo>
                  <a:lnTo>
                    <a:pt x="293" y="245"/>
                  </a:lnTo>
                  <a:lnTo>
                    <a:pt x="299" y="246"/>
                  </a:lnTo>
                  <a:lnTo>
                    <a:pt x="305" y="246"/>
                  </a:lnTo>
                  <a:lnTo>
                    <a:pt x="313" y="247"/>
                  </a:lnTo>
                  <a:lnTo>
                    <a:pt x="320" y="246"/>
                  </a:lnTo>
                  <a:lnTo>
                    <a:pt x="327" y="245"/>
                  </a:lnTo>
                  <a:lnTo>
                    <a:pt x="332" y="241"/>
                  </a:lnTo>
                  <a:lnTo>
                    <a:pt x="337" y="237"/>
                  </a:lnTo>
                  <a:lnTo>
                    <a:pt x="344" y="226"/>
                  </a:lnTo>
                  <a:lnTo>
                    <a:pt x="351" y="214"/>
                  </a:lnTo>
                  <a:lnTo>
                    <a:pt x="356" y="202"/>
                  </a:lnTo>
                  <a:lnTo>
                    <a:pt x="361" y="191"/>
                  </a:lnTo>
                  <a:lnTo>
                    <a:pt x="365" y="187"/>
                  </a:lnTo>
                  <a:lnTo>
                    <a:pt x="369" y="183"/>
                  </a:lnTo>
                  <a:lnTo>
                    <a:pt x="373" y="182"/>
                  </a:lnTo>
                  <a:lnTo>
                    <a:pt x="379" y="181"/>
                  </a:lnTo>
                  <a:lnTo>
                    <a:pt x="373" y="16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8" name="Freeform 116"/>
            <p:cNvSpPr/>
            <p:nvPr/>
          </p:nvSpPr>
          <p:spPr bwMode="auto">
            <a:xfrm>
              <a:off x="3917660" y="4886693"/>
              <a:ext cx="180082" cy="125883"/>
            </a:xfrm>
            <a:custGeom>
              <a:avLst/>
              <a:gdLst>
                <a:gd name="T0" fmla="*/ 187 w 337"/>
                <a:gd name="T1" fmla="*/ 222 h 234"/>
                <a:gd name="T2" fmla="*/ 197 w 337"/>
                <a:gd name="T3" fmla="*/ 230 h 234"/>
                <a:gd name="T4" fmla="*/ 207 w 337"/>
                <a:gd name="T5" fmla="*/ 234 h 234"/>
                <a:gd name="T6" fmla="*/ 219 w 337"/>
                <a:gd name="T7" fmla="*/ 233 h 234"/>
                <a:gd name="T8" fmla="*/ 231 w 337"/>
                <a:gd name="T9" fmla="*/ 225 h 234"/>
                <a:gd name="T10" fmla="*/ 237 w 337"/>
                <a:gd name="T11" fmla="*/ 209 h 234"/>
                <a:gd name="T12" fmla="*/ 241 w 337"/>
                <a:gd name="T13" fmla="*/ 188 h 234"/>
                <a:gd name="T14" fmla="*/ 239 w 337"/>
                <a:gd name="T15" fmla="*/ 157 h 234"/>
                <a:gd name="T16" fmla="*/ 231 w 337"/>
                <a:gd name="T17" fmla="*/ 128 h 234"/>
                <a:gd name="T18" fmla="*/ 229 w 337"/>
                <a:gd name="T19" fmla="*/ 109 h 234"/>
                <a:gd name="T20" fmla="*/ 235 w 337"/>
                <a:gd name="T21" fmla="*/ 98 h 234"/>
                <a:gd name="T22" fmla="*/ 251 w 337"/>
                <a:gd name="T23" fmla="*/ 85 h 234"/>
                <a:gd name="T24" fmla="*/ 281 w 337"/>
                <a:gd name="T25" fmla="*/ 72 h 234"/>
                <a:gd name="T26" fmla="*/ 319 w 337"/>
                <a:gd name="T27" fmla="*/ 62 h 234"/>
                <a:gd name="T28" fmla="*/ 332 w 337"/>
                <a:gd name="T29" fmla="*/ 46 h 234"/>
                <a:gd name="T30" fmla="*/ 320 w 337"/>
                <a:gd name="T31" fmla="*/ 25 h 234"/>
                <a:gd name="T32" fmla="*/ 305 w 337"/>
                <a:gd name="T33" fmla="*/ 9 h 234"/>
                <a:gd name="T34" fmla="*/ 284 w 337"/>
                <a:gd name="T35" fmla="*/ 1 h 234"/>
                <a:gd name="T36" fmla="*/ 265 w 337"/>
                <a:gd name="T37" fmla="*/ 1 h 234"/>
                <a:gd name="T38" fmla="*/ 257 w 337"/>
                <a:gd name="T39" fmla="*/ 6 h 234"/>
                <a:gd name="T40" fmla="*/ 248 w 337"/>
                <a:gd name="T41" fmla="*/ 21 h 234"/>
                <a:gd name="T42" fmla="*/ 236 w 337"/>
                <a:gd name="T43" fmla="*/ 45 h 234"/>
                <a:gd name="T44" fmla="*/ 224 w 337"/>
                <a:gd name="T45" fmla="*/ 60 h 234"/>
                <a:gd name="T46" fmla="*/ 212 w 337"/>
                <a:gd name="T47" fmla="*/ 65 h 234"/>
                <a:gd name="T48" fmla="*/ 197 w 337"/>
                <a:gd name="T49" fmla="*/ 65 h 234"/>
                <a:gd name="T50" fmla="*/ 185 w 337"/>
                <a:gd name="T51" fmla="*/ 64 h 234"/>
                <a:gd name="T52" fmla="*/ 176 w 337"/>
                <a:gd name="T53" fmla="*/ 56 h 234"/>
                <a:gd name="T54" fmla="*/ 163 w 337"/>
                <a:gd name="T55" fmla="*/ 53 h 234"/>
                <a:gd name="T56" fmla="*/ 152 w 337"/>
                <a:gd name="T57" fmla="*/ 62 h 234"/>
                <a:gd name="T58" fmla="*/ 143 w 337"/>
                <a:gd name="T59" fmla="*/ 65 h 234"/>
                <a:gd name="T60" fmla="*/ 124 w 337"/>
                <a:gd name="T61" fmla="*/ 57 h 234"/>
                <a:gd name="T62" fmla="*/ 95 w 337"/>
                <a:gd name="T63" fmla="*/ 49 h 234"/>
                <a:gd name="T64" fmla="*/ 61 w 337"/>
                <a:gd name="T65" fmla="*/ 53 h 234"/>
                <a:gd name="T66" fmla="*/ 27 w 337"/>
                <a:gd name="T67" fmla="*/ 61 h 234"/>
                <a:gd name="T68" fmla="*/ 8 w 337"/>
                <a:gd name="T69" fmla="*/ 69 h 234"/>
                <a:gd name="T70" fmla="*/ 1 w 337"/>
                <a:gd name="T71" fmla="*/ 74 h 234"/>
                <a:gd name="T72" fmla="*/ 0 w 337"/>
                <a:gd name="T73" fmla="*/ 84 h 234"/>
                <a:gd name="T74" fmla="*/ 4 w 337"/>
                <a:gd name="T75" fmla="*/ 93 h 234"/>
                <a:gd name="T76" fmla="*/ 12 w 337"/>
                <a:gd name="T77" fmla="*/ 106 h 234"/>
                <a:gd name="T78" fmla="*/ 25 w 337"/>
                <a:gd name="T79" fmla="*/ 121 h 234"/>
                <a:gd name="T80" fmla="*/ 35 w 337"/>
                <a:gd name="T81" fmla="*/ 136 h 234"/>
                <a:gd name="T82" fmla="*/ 27 w 337"/>
                <a:gd name="T83" fmla="*/ 160 h 234"/>
                <a:gd name="T84" fmla="*/ 19 w 337"/>
                <a:gd name="T85" fmla="*/ 182 h 234"/>
                <a:gd name="T86" fmla="*/ 28 w 337"/>
                <a:gd name="T87" fmla="*/ 197 h 234"/>
                <a:gd name="T88" fmla="*/ 44 w 337"/>
                <a:gd name="T89" fmla="*/ 206 h 234"/>
                <a:gd name="T90" fmla="*/ 65 w 337"/>
                <a:gd name="T91" fmla="*/ 214 h 234"/>
                <a:gd name="T92" fmla="*/ 103 w 337"/>
                <a:gd name="T93" fmla="*/ 220 h 234"/>
                <a:gd name="T94" fmla="*/ 151 w 337"/>
                <a:gd name="T95" fmla="*/ 222 h 234"/>
                <a:gd name="T96" fmla="*/ 181 w 337"/>
                <a:gd name="T97" fmla="*/ 217 h 2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7"/>
                <a:gd name="T148" fmla="*/ 0 h 234"/>
                <a:gd name="T149" fmla="*/ 337 w 337"/>
                <a:gd name="T150" fmla="*/ 234 h 2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7" h="234" extrusionOk="0">
                  <a:moveTo>
                    <a:pt x="181" y="217"/>
                  </a:moveTo>
                  <a:lnTo>
                    <a:pt x="187" y="222"/>
                  </a:lnTo>
                  <a:lnTo>
                    <a:pt x="193" y="228"/>
                  </a:lnTo>
                  <a:lnTo>
                    <a:pt x="197" y="230"/>
                  </a:lnTo>
                  <a:lnTo>
                    <a:pt x="201" y="233"/>
                  </a:lnTo>
                  <a:lnTo>
                    <a:pt x="207" y="234"/>
                  </a:lnTo>
                  <a:lnTo>
                    <a:pt x="211" y="234"/>
                  </a:lnTo>
                  <a:lnTo>
                    <a:pt x="219" y="233"/>
                  </a:lnTo>
                  <a:lnTo>
                    <a:pt x="225" y="230"/>
                  </a:lnTo>
                  <a:lnTo>
                    <a:pt x="231" y="225"/>
                  </a:lnTo>
                  <a:lnTo>
                    <a:pt x="235" y="218"/>
                  </a:lnTo>
                  <a:lnTo>
                    <a:pt x="237" y="209"/>
                  </a:lnTo>
                  <a:lnTo>
                    <a:pt x="240" y="198"/>
                  </a:lnTo>
                  <a:lnTo>
                    <a:pt x="241" y="188"/>
                  </a:lnTo>
                  <a:lnTo>
                    <a:pt x="241" y="174"/>
                  </a:lnTo>
                  <a:lnTo>
                    <a:pt x="239" y="157"/>
                  </a:lnTo>
                  <a:lnTo>
                    <a:pt x="235" y="142"/>
                  </a:lnTo>
                  <a:lnTo>
                    <a:pt x="231" y="128"/>
                  </a:lnTo>
                  <a:lnTo>
                    <a:pt x="229" y="114"/>
                  </a:lnTo>
                  <a:lnTo>
                    <a:pt x="229" y="109"/>
                  </a:lnTo>
                  <a:lnTo>
                    <a:pt x="232" y="104"/>
                  </a:lnTo>
                  <a:lnTo>
                    <a:pt x="235" y="98"/>
                  </a:lnTo>
                  <a:lnTo>
                    <a:pt x="239" y="94"/>
                  </a:lnTo>
                  <a:lnTo>
                    <a:pt x="251" y="85"/>
                  </a:lnTo>
                  <a:lnTo>
                    <a:pt x="265" y="78"/>
                  </a:lnTo>
                  <a:lnTo>
                    <a:pt x="281" y="72"/>
                  </a:lnTo>
                  <a:lnTo>
                    <a:pt x="300" y="66"/>
                  </a:lnTo>
                  <a:lnTo>
                    <a:pt x="319" y="62"/>
                  </a:lnTo>
                  <a:lnTo>
                    <a:pt x="337" y="60"/>
                  </a:lnTo>
                  <a:lnTo>
                    <a:pt x="332" y="46"/>
                  </a:lnTo>
                  <a:lnTo>
                    <a:pt x="327" y="36"/>
                  </a:lnTo>
                  <a:lnTo>
                    <a:pt x="320" y="25"/>
                  </a:lnTo>
                  <a:lnTo>
                    <a:pt x="313" y="16"/>
                  </a:lnTo>
                  <a:lnTo>
                    <a:pt x="305" y="9"/>
                  </a:lnTo>
                  <a:lnTo>
                    <a:pt x="295" y="4"/>
                  </a:lnTo>
                  <a:lnTo>
                    <a:pt x="284" y="1"/>
                  </a:lnTo>
                  <a:lnTo>
                    <a:pt x="271" y="0"/>
                  </a:lnTo>
                  <a:lnTo>
                    <a:pt x="265" y="1"/>
                  </a:lnTo>
                  <a:lnTo>
                    <a:pt x="261" y="2"/>
                  </a:lnTo>
                  <a:lnTo>
                    <a:pt x="257" y="6"/>
                  </a:lnTo>
                  <a:lnTo>
                    <a:pt x="253" y="10"/>
                  </a:lnTo>
                  <a:lnTo>
                    <a:pt x="248" y="21"/>
                  </a:lnTo>
                  <a:lnTo>
                    <a:pt x="243" y="33"/>
                  </a:lnTo>
                  <a:lnTo>
                    <a:pt x="236" y="45"/>
                  </a:lnTo>
                  <a:lnTo>
                    <a:pt x="229" y="56"/>
                  </a:lnTo>
                  <a:lnTo>
                    <a:pt x="224" y="60"/>
                  </a:lnTo>
                  <a:lnTo>
                    <a:pt x="219" y="64"/>
                  </a:lnTo>
                  <a:lnTo>
                    <a:pt x="212" y="65"/>
                  </a:lnTo>
                  <a:lnTo>
                    <a:pt x="205" y="66"/>
                  </a:lnTo>
                  <a:lnTo>
                    <a:pt x="197" y="65"/>
                  </a:lnTo>
                  <a:lnTo>
                    <a:pt x="191" y="65"/>
                  </a:lnTo>
                  <a:lnTo>
                    <a:pt x="185" y="64"/>
                  </a:lnTo>
                  <a:lnTo>
                    <a:pt x="183" y="61"/>
                  </a:lnTo>
                  <a:lnTo>
                    <a:pt x="176" y="56"/>
                  </a:lnTo>
                  <a:lnTo>
                    <a:pt x="169" y="48"/>
                  </a:lnTo>
                  <a:lnTo>
                    <a:pt x="163" y="53"/>
                  </a:lnTo>
                  <a:lnTo>
                    <a:pt x="156" y="60"/>
                  </a:lnTo>
                  <a:lnTo>
                    <a:pt x="152" y="62"/>
                  </a:lnTo>
                  <a:lnTo>
                    <a:pt x="148" y="64"/>
                  </a:lnTo>
                  <a:lnTo>
                    <a:pt x="143" y="65"/>
                  </a:lnTo>
                  <a:lnTo>
                    <a:pt x="139" y="66"/>
                  </a:lnTo>
                  <a:lnTo>
                    <a:pt x="124" y="57"/>
                  </a:lnTo>
                  <a:lnTo>
                    <a:pt x="108" y="48"/>
                  </a:lnTo>
                  <a:lnTo>
                    <a:pt x="95" y="49"/>
                  </a:lnTo>
                  <a:lnTo>
                    <a:pt x="79" y="50"/>
                  </a:lnTo>
                  <a:lnTo>
                    <a:pt x="61" y="53"/>
                  </a:lnTo>
                  <a:lnTo>
                    <a:pt x="43" y="56"/>
                  </a:lnTo>
                  <a:lnTo>
                    <a:pt x="27" y="61"/>
                  </a:lnTo>
                  <a:lnTo>
                    <a:pt x="13" y="65"/>
                  </a:lnTo>
                  <a:lnTo>
                    <a:pt x="8" y="69"/>
                  </a:lnTo>
                  <a:lnTo>
                    <a:pt x="4" y="72"/>
                  </a:lnTo>
                  <a:lnTo>
                    <a:pt x="1" y="74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1" y="89"/>
                  </a:lnTo>
                  <a:lnTo>
                    <a:pt x="4" y="93"/>
                  </a:lnTo>
                  <a:lnTo>
                    <a:pt x="5" y="97"/>
                  </a:lnTo>
                  <a:lnTo>
                    <a:pt x="12" y="106"/>
                  </a:lnTo>
                  <a:lnTo>
                    <a:pt x="19" y="113"/>
                  </a:lnTo>
                  <a:lnTo>
                    <a:pt x="25" y="121"/>
                  </a:lnTo>
                  <a:lnTo>
                    <a:pt x="31" y="128"/>
                  </a:lnTo>
                  <a:lnTo>
                    <a:pt x="35" y="136"/>
                  </a:lnTo>
                  <a:lnTo>
                    <a:pt x="36" y="144"/>
                  </a:lnTo>
                  <a:lnTo>
                    <a:pt x="27" y="160"/>
                  </a:lnTo>
                  <a:lnTo>
                    <a:pt x="19" y="174"/>
                  </a:lnTo>
                  <a:lnTo>
                    <a:pt x="19" y="182"/>
                  </a:lnTo>
                  <a:lnTo>
                    <a:pt x="23" y="190"/>
                  </a:lnTo>
                  <a:lnTo>
                    <a:pt x="28" y="197"/>
                  </a:lnTo>
                  <a:lnTo>
                    <a:pt x="36" y="202"/>
                  </a:lnTo>
                  <a:lnTo>
                    <a:pt x="44" y="206"/>
                  </a:lnTo>
                  <a:lnTo>
                    <a:pt x="55" y="210"/>
                  </a:lnTo>
                  <a:lnTo>
                    <a:pt x="65" y="214"/>
                  </a:lnTo>
                  <a:lnTo>
                    <a:pt x="77" y="217"/>
                  </a:lnTo>
                  <a:lnTo>
                    <a:pt x="103" y="220"/>
                  </a:lnTo>
                  <a:lnTo>
                    <a:pt x="128" y="222"/>
                  </a:lnTo>
                  <a:lnTo>
                    <a:pt x="151" y="222"/>
                  </a:lnTo>
                  <a:lnTo>
                    <a:pt x="169" y="222"/>
                  </a:lnTo>
                  <a:lnTo>
                    <a:pt x="181" y="21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9" name="Freeform 117"/>
            <p:cNvSpPr/>
            <p:nvPr/>
          </p:nvSpPr>
          <p:spPr bwMode="auto">
            <a:xfrm>
              <a:off x="5443986" y="3633113"/>
              <a:ext cx="288482" cy="347925"/>
            </a:xfrm>
            <a:custGeom>
              <a:avLst/>
              <a:gdLst>
                <a:gd name="T0" fmla="*/ 277 w 543"/>
                <a:gd name="T1" fmla="*/ 647 h 650"/>
                <a:gd name="T2" fmla="*/ 311 w 543"/>
                <a:gd name="T3" fmla="*/ 643 h 650"/>
                <a:gd name="T4" fmla="*/ 340 w 543"/>
                <a:gd name="T5" fmla="*/ 631 h 650"/>
                <a:gd name="T6" fmla="*/ 393 w 543"/>
                <a:gd name="T7" fmla="*/ 595 h 650"/>
                <a:gd name="T8" fmla="*/ 393 w 543"/>
                <a:gd name="T9" fmla="*/ 578 h 650"/>
                <a:gd name="T10" fmla="*/ 375 w 543"/>
                <a:gd name="T11" fmla="*/ 561 h 650"/>
                <a:gd name="T12" fmla="*/ 368 w 543"/>
                <a:gd name="T13" fmla="*/ 529 h 650"/>
                <a:gd name="T14" fmla="*/ 373 w 543"/>
                <a:gd name="T15" fmla="*/ 509 h 650"/>
                <a:gd name="T16" fmla="*/ 388 w 543"/>
                <a:gd name="T17" fmla="*/ 494 h 650"/>
                <a:gd name="T18" fmla="*/ 431 w 543"/>
                <a:gd name="T19" fmla="*/ 475 h 650"/>
                <a:gd name="T20" fmla="*/ 467 w 543"/>
                <a:gd name="T21" fmla="*/ 443 h 650"/>
                <a:gd name="T22" fmla="*/ 483 w 543"/>
                <a:gd name="T23" fmla="*/ 382 h 650"/>
                <a:gd name="T24" fmla="*/ 499 w 543"/>
                <a:gd name="T25" fmla="*/ 305 h 650"/>
                <a:gd name="T26" fmla="*/ 515 w 543"/>
                <a:gd name="T27" fmla="*/ 209 h 650"/>
                <a:gd name="T28" fmla="*/ 531 w 543"/>
                <a:gd name="T29" fmla="*/ 146 h 650"/>
                <a:gd name="T30" fmla="*/ 521 w 543"/>
                <a:gd name="T31" fmla="*/ 108 h 650"/>
                <a:gd name="T32" fmla="*/ 443 w 543"/>
                <a:gd name="T33" fmla="*/ 50 h 650"/>
                <a:gd name="T34" fmla="*/ 376 w 543"/>
                <a:gd name="T35" fmla="*/ 9 h 650"/>
                <a:gd name="T36" fmla="*/ 344 w 543"/>
                <a:gd name="T37" fmla="*/ 0 h 650"/>
                <a:gd name="T38" fmla="*/ 324 w 543"/>
                <a:gd name="T39" fmla="*/ 4 h 650"/>
                <a:gd name="T40" fmla="*/ 308 w 543"/>
                <a:gd name="T41" fmla="*/ 16 h 650"/>
                <a:gd name="T42" fmla="*/ 292 w 543"/>
                <a:gd name="T43" fmla="*/ 40 h 650"/>
                <a:gd name="T44" fmla="*/ 273 w 543"/>
                <a:gd name="T45" fmla="*/ 86 h 650"/>
                <a:gd name="T46" fmla="*/ 255 w 543"/>
                <a:gd name="T47" fmla="*/ 134 h 650"/>
                <a:gd name="T48" fmla="*/ 237 w 543"/>
                <a:gd name="T49" fmla="*/ 158 h 650"/>
                <a:gd name="T50" fmla="*/ 220 w 543"/>
                <a:gd name="T51" fmla="*/ 170 h 650"/>
                <a:gd name="T52" fmla="*/ 199 w 543"/>
                <a:gd name="T53" fmla="*/ 174 h 650"/>
                <a:gd name="T54" fmla="*/ 181 w 543"/>
                <a:gd name="T55" fmla="*/ 166 h 650"/>
                <a:gd name="T56" fmla="*/ 171 w 543"/>
                <a:gd name="T57" fmla="*/ 154 h 650"/>
                <a:gd name="T58" fmla="*/ 147 w 543"/>
                <a:gd name="T59" fmla="*/ 153 h 650"/>
                <a:gd name="T60" fmla="*/ 115 w 543"/>
                <a:gd name="T61" fmla="*/ 168 h 650"/>
                <a:gd name="T62" fmla="*/ 105 w 543"/>
                <a:gd name="T63" fmla="*/ 184 h 650"/>
                <a:gd name="T64" fmla="*/ 100 w 543"/>
                <a:gd name="T65" fmla="*/ 224 h 650"/>
                <a:gd name="T66" fmla="*/ 95 w 543"/>
                <a:gd name="T67" fmla="*/ 269 h 650"/>
                <a:gd name="T68" fmla="*/ 84 w 543"/>
                <a:gd name="T69" fmla="*/ 298 h 650"/>
                <a:gd name="T70" fmla="*/ 60 w 543"/>
                <a:gd name="T71" fmla="*/ 321 h 650"/>
                <a:gd name="T72" fmla="*/ 33 w 543"/>
                <a:gd name="T73" fmla="*/ 342 h 650"/>
                <a:gd name="T74" fmla="*/ 19 w 543"/>
                <a:gd name="T75" fmla="*/ 364 h 650"/>
                <a:gd name="T76" fmla="*/ 12 w 543"/>
                <a:gd name="T77" fmla="*/ 397 h 650"/>
                <a:gd name="T78" fmla="*/ 15 w 543"/>
                <a:gd name="T79" fmla="*/ 449 h 650"/>
                <a:gd name="T80" fmla="*/ 0 w 543"/>
                <a:gd name="T81" fmla="*/ 487 h 650"/>
                <a:gd name="T82" fmla="*/ 5 w 543"/>
                <a:gd name="T83" fmla="*/ 507 h 650"/>
                <a:gd name="T84" fmla="*/ 17 w 543"/>
                <a:gd name="T85" fmla="*/ 523 h 650"/>
                <a:gd name="T86" fmla="*/ 40 w 543"/>
                <a:gd name="T87" fmla="*/ 535 h 650"/>
                <a:gd name="T88" fmla="*/ 79 w 543"/>
                <a:gd name="T89" fmla="*/ 542 h 650"/>
                <a:gd name="T90" fmla="*/ 139 w 543"/>
                <a:gd name="T91" fmla="*/ 549 h 650"/>
                <a:gd name="T92" fmla="*/ 163 w 543"/>
                <a:gd name="T93" fmla="*/ 546 h 650"/>
                <a:gd name="T94" fmla="*/ 171 w 543"/>
                <a:gd name="T95" fmla="*/ 530 h 650"/>
                <a:gd name="T96" fmla="*/ 163 w 543"/>
                <a:gd name="T97" fmla="*/ 505 h 650"/>
                <a:gd name="T98" fmla="*/ 171 w 543"/>
                <a:gd name="T99" fmla="*/ 494 h 650"/>
                <a:gd name="T100" fmla="*/ 199 w 543"/>
                <a:gd name="T101" fmla="*/ 481 h 650"/>
                <a:gd name="T102" fmla="*/ 223 w 543"/>
                <a:gd name="T103" fmla="*/ 530 h 650"/>
                <a:gd name="T104" fmla="*/ 207 w 543"/>
                <a:gd name="T105" fmla="*/ 555 h 650"/>
                <a:gd name="T106" fmla="*/ 259 w 543"/>
                <a:gd name="T107" fmla="*/ 571 h 650"/>
                <a:gd name="T108" fmla="*/ 256 w 543"/>
                <a:gd name="T109" fmla="*/ 586 h 650"/>
                <a:gd name="T110" fmla="*/ 241 w 543"/>
                <a:gd name="T111" fmla="*/ 605 h 650"/>
                <a:gd name="T112" fmla="*/ 215 w 543"/>
                <a:gd name="T113" fmla="*/ 617 h 650"/>
                <a:gd name="T114" fmla="*/ 213 w 543"/>
                <a:gd name="T115" fmla="*/ 647 h 650"/>
                <a:gd name="T116" fmla="*/ 228 w 543"/>
                <a:gd name="T117" fmla="*/ 650 h 650"/>
                <a:gd name="T118" fmla="*/ 253 w 543"/>
                <a:gd name="T119" fmla="*/ 643 h 6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43"/>
                <a:gd name="T181" fmla="*/ 0 h 650"/>
                <a:gd name="T182" fmla="*/ 543 w 543"/>
                <a:gd name="T183" fmla="*/ 650 h 6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43" h="650" extrusionOk="0">
                  <a:moveTo>
                    <a:pt x="253" y="643"/>
                  </a:moveTo>
                  <a:lnTo>
                    <a:pt x="265" y="646"/>
                  </a:lnTo>
                  <a:lnTo>
                    <a:pt x="277" y="647"/>
                  </a:lnTo>
                  <a:lnTo>
                    <a:pt x="288" y="647"/>
                  </a:lnTo>
                  <a:lnTo>
                    <a:pt x="300" y="646"/>
                  </a:lnTo>
                  <a:lnTo>
                    <a:pt x="311" y="643"/>
                  </a:lnTo>
                  <a:lnTo>
                    <a:pt x="321" y="641"/>
                  </a:lnTo>
                  <a:lnTo>
                    <a:pt x="331" y="637"/>
                  </a:lnTo>
                  <a:lnTo>
                    <a:pt x="340" y="631"/>
                  </a:lnTo>
                  <a:lnTo>
                    <a:pt x="359" y="621"/>
                  </a:lnTo>
                  <a:lnTo>
                    <a:pt x="377" y="609"/>
                  </a:lnTo>
                  <a:lnTo>
                    <a:pt x="393" y="595"/>
                  </a:lnTo>
                  <a:lnTo>
                    <a:pt x="409" y="583"/>
                  </a:lnTo>
                  <a:lnTo>
                    <a:pt x="401" y="581"/>
                  </a:lnTo>
                  <a:lnTo>
                    <a:pt x="393" y="578"/>
                  </a:lnTo>
                  <a:lnTo>
                    <a:pt x="385" y="573"/>
                  </a:lnTo>
                  <a:lnTo>
                    <a:pt x="380" y="567"/>
                  </a:lnTo>
                  <a:lnTo>
                    <a:pt x="375" y="561"/>
                  </a:lnTo>
                  <a:lnTo>
                    <a:pt x="371" y="553"/>
                  </a:lnTo>
                  <a:lnTo>
                    <a:pt x="368" y="542"/>
                  </a:lnTo>
                  <a:lnTo>
                    <a:pt x="368" y="529"/>
                  </a:lnTo>
                  <a:lnTo>
                    <a:pt x="368" y="522"/>
                  </a:lnTo>
                  <a:lnTo>
                    <a:pt x="371" y="515"/>
                  </a:lnTo>
                  <a:lnTo>
                    <a:pt x="373" y="509"/>
                  </a:lnTo>
                  <a:lnTo>
                    <a:pt x="377" y="503"/>
                  </a:lnTo>
                  <a:lnTo>
                    <a:pt x="383" y="499"/>
                  </a:lnTo>
                  <a:lnTo>
                    <a:pt x="388" y="494"/>
                  </a:lnTo>
                  <a:lnTo>
                    <a:pt x="395" y="491"/>
                  </a:lnTo>
                  <a:lnTo>
                    <a:pt x="401" y="487"/>
                  </a:lnTo>
                  <a:lnTo>
                    <a:pt x="431" y="475"/>
                  </a:lnTo>
                  <a:lnTo>
                    <a:pt x="457" y="463"/>
                  </a:lnTo>
                  <a:lnTo>
                    <a:pt x="463" y="454"/>
                  </a:lnTo>
                  <a:lnTo>
                    <a:pt x="467" y="443"/>
                  </a:lnTo>
                  <a:lnTo>
                    <a:pt x="471" y="429"/>
                  </a:lnTo>
                  <a:lnTo>
                    <a:pt x="475" y="414"/>
                  </a:lnTo>
                  <a:lnTo>
                    <a:pt x="483" y="382"/>
                  </a:lnTo>
                  <a:lnTo>
                    <a:pt x="488" y="354"/>
                  </a:lnTo>
                  <a:lnTo>
                    <a:pt x="495" y="332"/>
                  </a:lnTo>
                  <a:lnTo>
                    <a:pt x="499" y="305"/>
                  </a:lnTo>
                  <a:lnTo>
                    <a:pt x="504" y="274"/>
                  </a:lnTo>
                  <a:lnTo>
                    <a:pt x="508" y="242"/>
                  </a:lnTo>
                  <a:lnTo>
                    <a:pt x="515" y="209"/>
                  </a:lnTo>
                  <a:lnTo>
                    <a:pt x="521" y="177"/>
                  </a:lnTo>
                  <a:lnTo>
                    <a:pt x="525" y="161"/>
                  </a:lnTo>
                  <a:lnTo>
                    <a:pt x="531" y="146"/>
                  </a:lnTo>
                  <a:lnTo>
                    <a:pt x="536" y="133"/>
                  </a:lnTo>
                  <a:lnTo>
                    <a:pt x="543" y="120"/>
                  </a:lnTo>
                  <a:lnTo>
                    <a:pt x="521" y="108"/>
                  </a:lnTo>
                  <a:lnTo>
                    <a:pt x="497" y="92"/>
                  </a:lnTo>
                  <a:lnTo>
                    <a:pt x="471" y="72"/>
                  </a:lnTo>
                  <a:lnTo>
                    <a:pt x="443" y="50"/>
                  </a:lnTo>
                  <a:lnTo>
                    <a:pt x="415" y="32"/>
                  </a:lnTo>
                  <a:lnTo>
                    <a:pt x="388" y="14"/>
                  </a:lnTo>
                  <a:lnTo>
                    <a:pt x="376" y="9"/>
                  </a:lnTo>
                  <a:lnTo>
                    <a:pt x="364" y="4"/>
                  </a:lnTo>
                  <a:lnTo>
                    <a:pt x="353" y="1"/>
                  </a:lnTo>
                  <a:lnTo>
                    <a:pt x="344" y="0"/>
                  </a:lnTo>
                  <a:lnTo>
                    <a:pt x="336" y="0"/>
                  </a:lnTo>
                  <a:lnTo>
                    <a:pt x="329" y="1"/>
                  </a:lnTo>
                  <a:lnTo>
                    <a:pt x="324" y="4"/>
                  </a:lnTo>
                  <a:lnTo>
                    <a:pt x="319" y="8"/>
                  </a:lnTo>
                  <a:lnTo>
                    <a:pt x="313" y="10"/>
                  </a:lnTo>
                  <a:lnTo>
                    <a:pt x="308" y="16"/>
                  </a:lnTo>
                  <a:lnTo>
                    <a:pt x="304" y="21"/>
                  </a:lnTo>
                  <a:lnTo>
                    <a:pt x="300" y="26"/>
                  </a:lnTo>
                  <a:lnTo>
                    <a:pt x="292" y="40"/>
                  </a:lnTo>
                  <a:lnTo>
                    <a:pt x="285" y="54"/>
                  </a:lnTo>
                  <a:lnTo>
                    <a:pt x="280" y="70"/>
                  </a:lnTo>
                  <a:lnTo>
                    <a:pt x="273" y="86"/>
                  </a:lnTo>
                  <a:lnTo>
                    <a:pt x="268" y="104"/>
                  </a:lnTo>
                  <a:lnTo>
                    <a:pt x="261" y="118"/>
                  </a:lnTo>
                  <a:lnTo>
                    <a:pt x="255" y="134"/>
                  </a:lnTo>
                  <a:lnTo>
                    <a:pt x="247" y="146"/>
                  </a:lnTo>
                  <a:lnTo>
                    <a:pt x="241" y="153"/>
                  </a:lnTo>
                  <a:lnTo>
                    <a:pt x="237" y="158"/>
                  </a:lnTo>
                  <a:lnTo>
                    <a:pt x="232" y="162"/>
                  </a:lnTo>
                  <a:lnTo>
                    <a:pt x="227" y="166"/>
                  </a:lnTo>
                  <a:lnTo>
                    <a:pt x="220" y="170"/>
                  </a:lnTo>
                  <a:lnTo>
                    <a:pt x="213" y="172"/>
                  </a:lnTo>
                  <a:lnTo>
                    <a:pt x="207" y="174"/>
                  </a:lnTo>
                  <a:lnTo>
                    <a:pt x="199" y="174"/>
                  </a:lnTo>
                  <a:lnTo>
                    <a:pt x="191" y="173"/>
                  </a:lnTo>
                  <a:lnTo>
                    <a:pt x="185" y="170"/>
                  </a:lnTo>
                  <a:lnTo>
                    <a:pt x="181" y="166"/>
                  </a:lnTo>
                  <a:lnTo>
                    <a:pt x="177" y="162"/>
                  </a:lnTo>
                  <a:lnTo>
                    <a:pt x="175" y="158"/>
                  </a:lnTo>
                  <a:lnTo>
                    <a:pt x="171" y="154"/>
                  </a:lnTo>
                  <a:lnTo>
                    <a:pt x="164" y="152"/>
                  </a:lnTo>
                  <a:lnTo>
                    <a:pt x="157" y="150"/>
                  </a:lnTo>
                  <a:lnTo>
                    <a:pt x="147" y="153"/>
                  </a:lnTo>
                  <a:lnTo>
                    <a:pt x="131" y="160"/>
                  </a:lnTo>
                  <a:lnTo>
                    <a:pt x="123" y="164"/>
                  </a:lnTo>
                  <a:lnTo>
                    <a:pt x="115" y="168"/>
                  </a:lnTo>
                  <a:lnTo>
                    <a:pt x="111" y="172"/>
                  </a:lnTo>
                  <a:lnTo>
                    <a:pt x="108" y="174"/>
                  </a:lnTo>
                  <a:lnTo>
                    <a:pt x="105" y="184"/>
                  </a:lnTo>
                  <a:lnTo>
                    <a:pt x="103" y="196"/>
                  </a:lnTo>
                  <a:lnTo>
                    <a:pt x="101" y="209"/>
                  </a:lnTo>
                  <a:lnTo>
                    <a:pt x="100" y="224"/>
                  </a:lnTo>
                  <a:lnTo>
                    <a:pt x="99" y="238"/>
                  </a:lnTo>
                  <a:lnTo>
                    <a:pt x="97" y="254"/>
                  </a:lnTo>
                  <a:lnTo>
                    <a:pt x="95" y="269"/>
                  </a:lnTo>
                  <a:lnTo>
                    <a:pt x="91" y="282"/>
                  </a:lnTo>
                  <a:lnTo>
                    <a:pt x="88" y="292"/>
                  </a:lnTo>
                  <a:lnTo>
                    <a:pt x="84" y="298"/>
                  </a:lnTo>
                  <a:lnTo>
                    <a:pt x="79" y="305"/>
                  </a:lnTo>
                  <a:lnTo>
                    <a:pt x="73" y="310"/>
                  </a:lnTo>
                  <a:lnTo>
                    <a:pt x="60" y="321"/>
                  </a:lnTo>
                  <a:lnTo>
                    <a:pt x="47" y="330"/>
                  </a:lnTo>
                  <a:lnTo>
                    <a:pt x="40" y="336"/>
                  </a:lnTo>
                  <a:lnTo>
                    <a:pt x="33" y="342"/>
                  </a:lnTo>
                  <a:lnTo>
                    <a:pt x="28" y="348"/>
                  </a:lnTo>
                  <a:lnTo>
                    <a:pt x="23" y="356"/>
                  </a:lnTo>
                  <a:lnTo>
                    <a:pt x="19" y="364"/>
                  </a:lnTo>
                  <a:lnTo>
                    <a:pt x="15" y="373"/>
                  </a:lnTo>
                  <a:lnTo>
                    <a:pt x="13" y="385"/>
                  </a:lnTo>
                  <a:lnTo>
                    <a:pt x="12" y="397"/>
                  </a:lnTo>
                  <a:lnTo>
                    <a:pt x="13" y="414"/>
                  </a:lnTo>
                  <a:lnTo>
                    <a:pt x="15" y="430"/>
                  </a:lnTo>
                  <a:lnTo>
                    <a:pt x="15" y="449"/>
                  </a:lnTo>
                  <a:lnTo>
                    <a:pt x="12" y="469"/>
                  </a:lnTo>
                  <a:lnTo>
                    <a:pt x="7" y="478"/>
                  </a:lnTo>
                  <a:lnTo>
                    <a:pt x="0" y="487"/>
                  </a:lnTo>
                  <a:lnTo>
                    <a:pt x="1" y="495"/>
                  </a:lnTo>
                  <a:lnTo>
                    <a:pt x="3" y="502"/>
                  </a:lnTo>
                  <a:lnTo>
                    <a:pt x="5" y="507"/>
                  </a:lnTo>
                  <a:lnTo>
                    <a:pt x="8" y="514"/>
                  </a:lnTo>
                  <a:lnTo>
                    <a:pt x="12" y="518"/>
                  </a:lnTo>
                  <a:lnTo>
                    <a:pt x="17" y="523"/>
                  </a:lnTo>
                  <a:lnTo>
                    <a:pt x="23" y="527"/>
                  </a:lnTo>
                  <a:lnTo>
                    <a:pt x="28" y="530"/>
                  </a:lnTo>
                  <a:lnTo>
                    <a:pt x="40" y="535"/>
                  </a:lnTo>
                  <a:lnTo>
                    <a:pt x="53" y="539"/>
                  </a:lnTo>
                  <a:lnTo>
                    <a:pt x="67" y="541"/>
                  </a:lnTo>
                  <a:lnTo>
                    <a:pt x="79" y="542"/>
                  </a:lnTo>
                  <a:lnTo>
                    <a:pt x="101" y="543"/>
                  </a:lnTo>
                  <a:lnTo>
                    <a:pt x="127" y="549"/>
                  </a:lnTo>
                  <a:lnTo>
                    <a:pt x="139" y="549"/>
                  </a:lnTo>
                  <a:lnTo>
                    <a:pt x="151" y="549"/>
                  </a:lnTo>
                  <a:lnTo>
                    <a:pt x="157" y="549"/>
                  </a:lnTo>
                  <a:lnTo>
                    <a:pt x="163" y="546"/>
                  </a:lnTo>
                  <a:lnTo>
                    <a:pt x="169" y="545"/>
                  </a:lnTo>
                  <a:lnTo>
                    <a:pt x="175" y="542"/>
                  </a:lnTo>
                  <a:lnTo>
                    <a:pt x="171" y="530"/>
                  </a:lnTo>
                  <a:lnTo>
                    <a:pt x="167" y="523"/>
                  </a:lnTo>
                  <a:lnTo>
                    <a:pt x="164" y="515"/>
                  </a:lnTo>
                  <a:lnTo>
                    <a:pt x="163" y="505"/>
                  </a:lnTo>
                  <a:lnTo>
                    <a:pt x="164" y="501"/>
                  </a:lnTo>
                  <a:lnTo>
                    <a:pt x="167" y="497"/>
                  </a:lnTo>
                  <a:lnTo>
                    <a:pt x="171" y="494"/>
                  </a:lnTo>
                  <a:lnTo>
                    <a:pt x="176" y="491"/>
                  </a:lnTo>
                  <a:lnTo>
                    <a:pt x="188" y="486"/>
                  </a:lnTo>
                  <a:lnTo>
                    <a:pt x="199" y="481"/>
                  </a:lnTo>
                  <a:lnTo>
                    <a:pt x="235" y="481"/>
                  </a:lnTo>
                  <a:lnTo>
                    <a:pt x="235" y="517"/>
                  </a:lnTo>
                  <a:lnTo>
                    <a:pt x="223" y="530"/>
                  </a:lnTo>
                  <a:lnTo>
                    <a:pt x="213" y="542"/>
                  </a:lnTo>
                  <a:lnTo>
                    <a:pt x="209" y="549"/>
                  </a:lnTo>
                  <a:lnTo>
                    <a:pt x="207" y="555"/>
                  </a:lnTo>
                  <a:lnTo>
                    <a:pt x="205" y="563"/>
                  </a:lnTo>
                  <a:lnTo>
                    <a:pt x="205" y="571"/>
                  </a:lnTo>
                  <a:lnTo>
                    <a:pt x="259" y="571"/>
                  </a:lnTo>
                  <a:lnTo>
                    <a:pt x="259" y="577"/>
                  </a:lnTo>
                  <a:lnTo>
                    <a:pt x="257" y="582"/>
                  </a:lnTo>
                  <a:lnTo>
                    <a:pt x="256" y="586"/>
                  </a:lnTo>
                  <a:lnTo>
                    <a:pt x="255" y="591"/>
                  </a:lnTo>
                  <a:lnTo>
                    <a:pt x="248" y="598"/>
                  </a:lnTo>
                  <a:lnTo>
                    <a:pt x="241" y="605"/>
                  </a:lnTo>
                  <a:lnTo>
                    <a:pt x="233" y="610"/>
                  </a:lnTo>
                  <a:lnTo>
                    <a:pt x="224" y="614"/>
                  </a:lnTo>
                  <a:lnTo>
                    <a:pt x="215" y="617"/>
                  </a:lnTo>
                  <a:lnTo>
                    <a:pt x="205" y="619"/>
                  </a:lnTo>
                  <a:lnTo>
                    <a:pt x="205" y="643"/>
                  </a:lnTo>
                  <a:lnTo>
                    <a:pt x="213" y="647"/>
                  </a:lnTo>
                  <a:lnTo>
                    <a:pt x="219" y="650"/>
                  </a:lnTo>
                  <a:lnTo>
                    <a:pt x="224" y="650"/>
                  </a:lnTo>
                  <a:lnTo>
                    <a:pt x="228" y="650"/>
                  </a:lnTo>
                  <a:lnTo>
                    <a:pt x="236" y="649"/>
                  </a:lnTo>
                  <a:lnTo>
                    <a:pt x="247" y="643"/>
                  </a:lnTo>
                  <a:lnTo>
                    <a:pt x="253" y="64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0" name="Freeform 118"/>
            <p:cNvSpPr/>
            <p:nvPr/>
          </p:nvSpPr>
          <p:spPr bwMode="auto">
            <a:xfrm>
              <a:off x="8010595" y="2751935"/>
              <a:ext cx="1094480" cy="1463385"/>
            </a:xfrm>
            <a:custGeom>
              <a:avLst/>
              <a:gdLst>
                <a:gd name="T0" fmla="*/ 112 w 2047"/>
                <a:gd name="T1" fmla="*/ 962 h 2740"/>
                <a:gd name="T2" fmla="*/ 43 w 2047"/>
                <a:gd name="T3" fmla="*/ 1030 h 2740"/>
                <a:gd name="T4" fmla="*/ 46 w 2047"/>
                <a:gd name="T5" fmla="*/ 1106 h 2740"/>
                <a:gd name="T6" fmla="*/ 19 w 2047"/>
                <a:gd name="T7" fmla="*/ 1211 h 2740"/>
                <a:gd name="T8" fmla="*/ 48 w 2047"/>
                <a:gd name="T9" fmla="*/ 1314 h 2740"/>
                <a:gd name="T10" fmla="*/ 103 w 2047"/>
                <a:gd name="T11" fmla="*/ 1414 h 2740"/>
                <a:gd name="T12" fmla="*/ 298 w 2047"/>
                <a:gd name="T13" fmla="*/ 1503 h 2740"/>
                <a:gd name="T14" fmla="*/ 372 w 2047"/>
                <a:gd name="T15" fmla="*/ 1632 h 2740"/>
                <a:gd name="T16" fmla="*/ 328 w 2047"/>
                <a:gd name="T17" fmla="*/ 1792 h 2740"/>
                <a:gd name="T18" fmla="*/ 222 w 2047"/>
                <a:gd name="T19" fmla="*/ 1971 h 2740"/>
                <a:gd name="T20" fmla="*/ 186 w 2047"/>
                <a:gd name="T21" fmla="*/ 2059 h 2740"/>
                <a:gd name="T22" fmla="*/ 236 w 2047"/>
                <a:gd name="T23" fmla="*/ 2205 h 2740"/>
                <a:gd name="T24" fmla="*/ 315 w 2047"/>
                <a:gd name="T25" fmla="*/ 2401 h 2740"/>
                <a:gd name="T26" fmla="*/ 416 w 2047"/>
                <a:gd name="T27" fmla="*/ 2319 h 2740"/>
                <a:gd name="T28" fmla="*/ 469 w 2047"/>
                <a:gd name="T29" fmla="*/ 2269 h 2740"/>
                <a:gd name="T30" fmla="*/ 515 w 2047"/>
                <a:gd name="T31" fmla="*/ 2248 h 2740"/>
                <a:gd name="T32" fmla="*/ 637 w 2047"/>
                <a:gd name="T33" fmla="*/ 2291 h 2740"/>
                <a:gd name="T34" fmla="*/ 747 w 2047"/>
                <a:gd name="T35" fmla="*/ 2307 h 2740"/>
                <a:gd name="T36" fmla="*/ 747 w 2047"/>
                <a:gd name="T37" fmla="*/ 2472 h 2740"/>
                <a:gd name="T38" fmla="*/ 740 w 2047"/>
                <a:gd name="T39" fmla="*/ 2600 h 2740"/>
                <a:gd name="T40" fmla="*/ 940 w 2047"/>
                <a:gd name="T41" fmla="*/ 2661 h 2740"/>
                <a:gd name="T42" fmla="*/ 1083 w 2047"/>
                <a:gd name="T43" fmla="*/ 2596 h 2740"/>
                <a:gd name="T44" fmla="*/ 1228 w 2047"/>
                <a:gd name="T45" fmla="*/ 2544 h 2740"/>
                <a:gd name="T46" fmla="*/ 1552 w 2047"/>
                <a:gd name="T47" fmla="*/ 2547 h 2740"/>
                <a:gd name="T48" fmla="*/ 1686 w 2047"/>
                <a:gd name="T49" fmla="*/ 2655 h 2740"/>
                <a:gd name="T50" fmla="*/ 1764 w 2047"/>
                <a:gd name="T51" fmla="*/ 2624 h 2740"/>
                <a:gd name="T52" fmla="*/ 1928 w 2047"/>
                <a:gd name="T53" fmla="*/ 2740 h 2740"/>
                <a:gd name="T54" fmla="*/ 1981 w 2047"/>
                <a:gd name="T55" fmla="*/ 2655 h 2740"/>
                <a:gd name="T56" fmla="*/ 1998 w 2047"/>
                <a:gd name="T57" fmla="*/ 2557 h 2740"/>
                <a:gd name="T58" fmla="*/ 1930 w 2047"/>
                <a:gd name="T59" fmla="*/ 2468 h 2740"/>
                <a:gd name="T60" fmla="*/ 1990 w 2047"/>
                <a:gd name="T61" fmla="*/ 2357 h 2740"/>
                <a:gd name="T62" fmla="*/ 1837 w 2047"/>
                <a:gd name="T63" fmla="*/ 2204 h 2740"/>
                <a:gd name="T64" fmla="*/ 1856 w 2047"/>
                <a:gd name="T65" fmla="*/ 2075 h 2740"/>
                <a:gd name="T66" fmla="*/ 1921 w 2047"/>
                <a:gd name="T67" fmla="*/ 1979 h 2740"/>
                <a:gd name="T68" fmla="*/ 1967 w 2047"/>
                <a:gd name="T69" fmla="*/ 1880 h 2740"/>
                <a:gd name="T70" fmla="*/ 1958 w 2047"/>
                <a:gd name="T71" fmla="*/ 1792 h 2740"/>
                <a:gd name="T72" fmla="*/ 1974 w 2047"/>
                <a:gd name="T73" fmla="*/ 1694 h 2740"/>
                <a:gd name="T74" fmla="*/ 1906 w 2047"/>
                <a:gd name="T75" fmla="*/ 1575 h 2740"/>
                <a:gd name="T76" fmla="*/ 1928 w 2047"/>
                <a:gd name="T77" fmla="*/ 1490 h 2740"/>
                <a:gd name="T78" fmla="*/ 1914 w 2047"/>
                <a:gd name="T79" fmla="*/ 1387 h 2740"/>
                <a:gd name="T80" fmla="*/ 2045 w 2047"/>
                <a:gd name="T81" fmla="*/ 1313 h 2740"/>
                <a:gd name="T82" fmla="*/ 1910 w 2047"/>
                <a:gd name="T83" fmla="*/ 1266 h 2740"/>
                <a:gd name="T84" fmla="*/ 1770 w 2047"/>
                <a:gd name="T85" fmla="*/ 1175 h 2740"/>
                <a:gd name="T86" fmla="*/ 1822 w 2047"/>
                <a:gd name="T87" fmla="*/ 1022 h 2740"/>
                <a:gd name="T88" fmla="*/ 1733 w 2047"/>
                <a:gd name="T89" fmla="*/ 866 h 2740"/>
                <a:gd name="T90" fmla="*/ 1718 w 2047"/>
                <a:gd name="T91" fmla="*/ 730 h 2740"/>
                <a:gd name="T92" fmla="*/ 1620 w 2047"/>
                <a:gd name="T93" fmla="*/ 662 h 2740"/>
                <a:gd name="T94" fmla="*/ 1710 w 2047"/>
                <a:gd name="T95" fmla="*/ 548 h 2740"/>
                <a:gd name="T96" fmla="*/ 1604 w 2047"/>
                <a:gd name="T97" fmla="*/ 123 h 2740"/>
                <a:gd name="T98" fmla="*/ 1493 w 2047"/>
                <a:gd name="T99" fmla="*/ 64 h 2740"/>
                <a:gd name="T100" fmla="*/ 1409 w 2047"/>
                <a:gd name="T101" fmla="*/ 48 h 2740"/>
                <a:gd name="T102" fmla="*/ 1342 w 2047"/>
                <a:gd name="T103" fmla="*/ 100 h 2740"/>
                <a:gd name="T104" fmla="*/ 1120 w 2047"/>
                <a:gd name="T105" fmla="*/ 60 h 2740"/>
                <a:gd name="T106" fmla="*/ 1031 w 2047"/>
                <a:gd name="T107" fmla="*/ 72 h 2740"/>
                <a:gd name="T108" fmla="*/ 941 w 2047"/>
                <a:gd name="T109" fmla="*/ 16 h 2740"/>
                <a:gd name="T110" fmla="*/ 880 w 2047"/>
                <a:gd name="T111" fmla="*/ 71 h 2740"/>
                <a:gd name="T112" fmla="*/ 741 w 2047"/>
                <a:gd name="T113" fmla="*/ 100 h 2740"/>
                <a:gd name="T114" fmla="*/ 552 w 2047"/>
                <a:gd name="T115" fmla="*/ 293 h 2740"/>
                <a:gd name="T116" fmla="*/ 440 w 2047"/>
                <a:gd name="T117" fmla="*/ 452 h 2740"/>
                <a:gd name="T118" fmla="*/ 323 w 2047"/>
                <a:gd name="T119" fmla="*/ 606 h 27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47"/>
                <a:gd name="T181" fmla="*/ 0 h 2740"/>
                <a:gd name="T182" fmla="*/ 2047 w 2047"/>
                <a:gd name="T183" fmla="*/ 2740 h 27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47" h="2740" extrusionOk="0">
                  <a:moveTo>
                    <a:pt x="271" y="686"/>
                  </a:moveTo>
                  <a:lnTo>
                    <a:pt x="251" y="725"/>
                  </a:lnTo>
                  <a:lnTo>
                    <a:pt x="230" y="760"/>
                  </a:lnTo>
                  <a:lnTo>
                    <a:pt x="210" y="792"/>
                  </a:lnTo>
                  <a:lnTo>
                    <a:pt x="188" y="822"/>
                  </a:lnTo>
                  <a:lnTo>
                    <a:pt x="168" y="853"/>
                  </a:lnTo>
                  <a:lnTo>
                    <a:pt x="150" y="885"/>
                  </a:lnTo>
                  <a:lnTo>
                    <a:pt x="140" y="901"/>
                  </a:lnTo>
                  <a:lnTo>
                    <a:pt x="131" y="919"/>
                  </a:lnTo>
                  <a:lnTo>
                    <a:pt x="123" y="938"/>
                  </a:lnTo>
                  <a:lnTo>
                    <a:pt x="115" y="957"/>
                  </a:lnTo>
                  <a:lnTo>
                    <a:pt x="112" y="962"/>
                  </a:lnTo>
                  <a:lnTo>
                    <a:pt x="108" y="967"/>
                  </a:lnTo>
                  <a:lnTo>
                    <a:pt x="103" y="971"/>
                  </a:lnTo>
                  <a:lnTo>
                    <a:pt x="99" y="974"/>
                  </a:lnTo>
                  <a:lnTo>
                    <a:pt x="87" y="981"/>
                  </a:lnTo>
                  <a:lnTo>
                    <a:pt x="74" y="986"/>
                  </a:lnTo>
                  <a:lnTo>
                    <a:pt x="62" y="991"/>
                  </a:lnTo>
                  <a:lnTo>
                    <a:pt x="52" y="999"/>
                  </a:lnTo>
                  <a:lnTo>
                    <a:pt x="48" y="1005"/>
                  </a:lnTo>
                  <a:lnTo>
                    <a:pt x="46" y="1010"/>
                  </a:lnTo>
                  <a:lnTo>
                    <a:pt x="43" y="1015"/>
                  </a:lnTo>
                  <a:lnTo>
                    <a:pt x="43" y="1023"/>
                  </a:lnTo>
                  <a:lnTo>
                    <a:pt x="43" y="1030"/>
                  </a:lnTo>
                  <a:lnTo>
                    <a:pt x="46" y="1035"/>
                  </a:lnTo>
                  <a:lnTo>
                    <a:pt x="50" y="1041"/>
                  </a:lnTo>
                  <a:lnTo>
                    <a:pt x="55" y="1045"/>
                  </a:lnTo>
                  <a:lnTo>
                    <a:pt x="59" y="1050"/>
                  </a:lnTo>
                  <a:lnTo>
                    <a:pt x="63" y="1057"/>
                  </a:lnTo>
                  <a:lnTo>
                    <a:pt x="66" y="1063"/>
                  </a:lnTo>
                  <a:lnTo>
                    <a:pt x="67" y="1071"/>
                  </a:lnTo>
                  <a:lnTo>
                    <a:pt x="66" y="1078"/>
                  </a:lnTo>
                  <a:lnTo>
                    <a:pt x="64" y="1085"/>
                  </a:lnTo>
                  <a:lnTo>
                    <a:pt x="60" y="1090"/>
                  </a:lnTo>
                  <a:lnTo>
                    <a:pt x="56" y="1095"/>
                  </a:lnTo>
                  <a:lnTo>
                    <a:pt x="46" y="1106"/>
                  </a:lnTo>
                  <a:lnTo>
                    <a:pt x="34" y="1115"/>
                  </a:lnTo>
                  <a:lnTo>
                    <a:pt x="22" y="1127"/>
                  </a:lnTo>
                  <a:lnTo>
                    <a:pt x="11" y="1141"/>
                  </a:lnTo>
                  <a:lnTo>
                    <a:pt x="7" y="1147"/>
                  </a:lnTo>
                  <a:lnTo>
                    <a:pt x="3" y="1155"/>
                  </a:lnTo>
                  <a:lnTo>
                    <a:pt x="2" y="1165"/>
                  </a:lnTo>
                  <a:lnTo>
                    <a:pt x="0" y="1174"/>
                  </a:lnTo>
                  <a:lnTo>
                    <a:pt x="2" y="1182"/>
                  </a:lnTo>
                  <a:lnTo>
                    <a:pt x="3" y="1190"/>
                  </a:lnTo>
                  <a:lnTo>
                    <a:pt x="6" y="1197"/>
                  </a:lnTo>
                  <a:lnTo>
                    <a:pt x="10" y="1202"/>
                  </a:lnTo>
                  <a:lnTo>
                    <a:pt x="19" y="1211"/>
                  </a:lnTo>
                  <a:lnTo>
                    <a:pt x="31" y="1218"/>
                  </a:lnTo>
                  <a:lnTo>
                    <a:pt x="42" y="1226"/>
                  </a:lnTo>
                  <a:lnTo>
                    <a:pt x="51" y="1234"/>
                  </a:lnTo>
                  <a:lnTo>
                    <a:pt x="55" y="1239"/>
                  </a:lnTo>
                  <a:lnTo>
                    <a:pt x="58" y="1245"/>
                  </a:lnTo>
                  <a:lnTo>
                    <a:pt x="60" y="1251"/>
                  </a:lnTo>
                  <a:lnTo>
                    <a:pt x="60" y="1258"/>
                  </a:lnTo>
                  <a:lnTo>
                    <a:pt x="60" y="1271"/>
                  </a:lnTo>
                  <a:lnTo>
                    <a:pt x="58" y="1282"/>
                  </a:lnTo>
                  <a:lnTo>
                    <a:pt x="55" y="1293"/>
                  </a:lnTo>
                  <a:lnTo>
                    <a:pt x="51" y="1303"/>
                  </a:lnTo>
                  <a:lnTo>
                    <a:pt x="48" y="1314"/>
                  </a:lnTo>
                  <a:lnTo>
                    <a:pt x="46" y="1325"/>
                  </a:lnTo>
                  <a:lnTo>
                    <a:pt x="43" y="1335"/>
                  </a:lnTo>
                  <a:lnTo>
                    <a:pt x="43" y="1349"/>
                  </a:lnTo>
                  <a:lnTo>
                    <a:pt x="43" y="1358"/>
                  </a:lnTo>
                  <a:lnTo>
                    <a:pt x="46" y="1367"/>
                  </a:lnTo>
                  <a:lnTo>
                    <a:pt x="50" y="1375"/>
                  </a:lnTo>
                  <a:lnTo>
                    <a:pt x="55" y="1383"/>
                  </a:lnTo>
                  <a:lnTo>
                    <a:pt x="62" y="1390"/>
                  </a:lnTo>
                  <a:lnTo>
                    <a:pt x="68" y="1395"/>
                  </a:lnTo>
                  <a:lnTo>
                    <a:pt x="76" y="1401"/>
                  </a:lnTo>
                  <a:lnTo>
                    <a:pt x="86" y="1406"/>
                  </a:lnTo>
                  <a:lnTo>
                    <a:pt x="103" y="1414"/>
                  </a:lnTo>
                  <a:lnTo>
                    <a:pt x="122" y="1419"/>
                  </a:lnTo>
                  <a:lnTo>
                    <a:pt x="138" y="1425"/>
                  </a:lnTo>
                  <a:lnTo>
                    <a:pt x="151" y="1427"/>
                  </a:lnTo>
                  <a:lnTo>
                    <a:pt x="182" y="1437"/>
                  </a:lnTo>
                  <a:lnTo>
                    <a:pt x="211" y="1447"/>
                  </a:lnTo>
                  <a:lnTo>
                    <a:pt x="224" y="1454"/>
                  </a:lnTo>
                  <a:lnTo>
                    <a:pt x="238" y="1461"/>
                  </a:lnTo>
                  <a:lnTo>
                    <a:pt x="251" y="1469"/>
                  </a:lnTo>
                  <a:lnTo>
                    <a:pt x="263" y="1475"/>
                  </a:lnTo>
                  <a:lnTo>
                    <a:pt x="275" y="1485"/>
                  </a:lnTo>
                  <a:lnTo>
                    <a:pt x="287" y="1494"/>
                  </a:lnTo>
                  <a:lnTo>
                    <a:pt x="298" y="1503"/>
                  </a:lnTo>
                  <a:lnTo>
                    <a:pt x="307" y="1514"/>
                  </a:lnTo>
                  <a:lnTo>
                    <a:pt x="318" y="1526"/>
                  </a:lnTo>
                  <a:lnTo>
                    <a:pt x="327" y="1538"/>
                  </a:lnTo>
                  <a:lnTo>
                    <a:pt x="335" y="1551"/>
                  </a:lnTo>
                  <a:lnTo>
                    <a:pt x="344" y="1566"/>
                  </a:lnTo>
                  <a:lnTo>
                    <a:pt x="354" y="1580"/>
                  </a:lnTo>
                  <a:lnTo>
                    <a:pt x="363" y="1592"/>
                  </a:lnTo>
                  <a:lnTo>
                    <a:pt x="367" y="1598"/>
                  </a:lnTo>
                  <a:lnTo>
                    <a:pt x="371" y="1604"/>
                  </a:lnTo>
                  <a:lnTo>
                    <a:pt x="374" y="1611"/>
                  </a:lnTo>
                  <a:lnTo>
                    <a:pt x="374" y="1619"/>
                  </a:lnTo>
                  <a:lnTo>
                    <a:pt x="372" y="1632"/>
                  </a:lnTo>
                  <a:lnTo>
                    <a:pt x="368" y="1644"/>
                  </a:lnTo>
                  <a:lnTo>
                    <a:pt x="363" y="1656"/>
                  </a:lnTo>
                  <a:lnTo>
                    <a:pt x="358" y="1667"/>
                  </a:lnTo>
                  <a:lnTo>
                    <a:pt x="343" y="1688"/>
                  </a:lnTo>
                  <a:lnTo>
                    <a:pt x="332" y="1710"/>
                  </a:lnTo>
                  <a:lnTo>
                    <a:pt x="328" y="1722"/>
                  </a:lnTo>
                  <a:lnTo>
                    <a:pt x="327" y="1732"/>
                  </a:lnTo>
                  <a:lnTo>
                    <a:pt x="327" y="1744"/>
                  </a:lnTo>
                  <a:lnTo>
                    <a:pt x="328" y="1756"/>
                  </a:lnTo>
                  <a:lnTo>
                    <a:pt x="330" y="1768"/>
                  </a:lnTo>
                  <a:lnTo>
                    <a:pt x="330" y="1780"/>
                  </a:lnTo>
                  <a:lnTo>
                    <a:pt x="328" y="1792"/>
                  </a:lnTo>
                  <a:lnTo>
                    <a:pt x="326" y="1806"/>
                  </a:lnTo>
                  <a:lnTo>
                    <a:pt x="311" y="1835"/>
                  </a:lnTo>
                  <a:lnTo>
                    <a:pt x="288" y="1871"/>
                  </a:lnTo>
                  <a:lnTo>
                    <a:pt x="276" y="1890"/>
                  </a:lnTo>
                  <a:lnTo>
                    <a:pt x="266" y="1910"/>
                  </a:lnTo>
                  <a:lnTo>
                    <a:pt x="255" y="1928"/>
                  </a:lnTo>
                  <a:lnTo>
                    <a:pt x="247" y="1944"/>
                  </a:lnTo>
                  <a:lnTo>
                    <a:pt x="244" y="1951"/>
                  </a:lnTo>
                  <a:lnTo>
                    <a:pt x="242" y="1956"/>
                  </a:lnTo>
                  <a:lnTo>
                    <a:pt x="236" y="1960"/>
                  </a:lnTo>
                  <a:lnTo>
                    <a:pt x="232" y="1964"/>
                  </a:lnTo>
                  <a:lnTo>
                    <a:pt x="222" y="1971"/>
                  </a:lnTo>
                  <a:lnTo>
                    <a:pt x="210" y="1978"/>
                  </a:lnTo>
                  <a:lnTo>
                    <a:pt x="204" y="1982"/>
                  </a:lnTo>
                  <a:lnTo>
                    <a:pt x="199" y="1986"/>
                  </a:lnTo>
                  <a:lnTo>
                    <a:pt x="194" y="1990"/>
                  </a:lnTo>
                  <a:lnTo>
                    <a:pt x="190" y="1995"/>
                  </a:lnTo>
                  <a:lnTo>
                    <a:pt x="186" y="2002"/>
                  </a:lnTo>
                  <a:lnTo>
                    <a:pt x="183" y="2010"/>
                  </a:lnTo>
                  <a:lnTo>
                    <a:pt x="182" y="2019"/>
                  </a:lnTo>
                  <a:lnTo>
                    <a:pt x="182" y="2030"/>
                  </a:lnTo>
                  <a:lnTo>
                    <a:pt x="182" y="2040"/>
                  </a:lnTo>
                  <a:lnTo>
                    <a:pt x="183" y="2050"/>
                  </a:lnTo>
                  <a:lnTo>
                    <a:pt x="186" y="2059"/>
                  </a:lnTo>
                  <a:lnTo>
                    <a:pt x="188" y="2067"/>
                  </a:lnTo>
                  <a:lnTo>
                    <a:pt x="195" y="2081"/>
                  </a:lnTo>
                  <a:lnTo>
                    <a:pt x="203" y="2095"/>
                  </a:lnTo>
                  <a:lnTo>
                    <a:pt x="212" y="2107"/>
                  </a:lnTo>
                  <a:lnTo>
                    <a:pt x="222" y="2119"/>
                  </a:lnTo>
                  <a:lnTo>
                    <a:pt x="230" y="2131"/>
                  </a:lnTo>
                  <a:lnTo>
                    <a:pt x="235" y="2143"/>
                  </a:lnTo>
                  <a:lnTo>
                    <a:pt x="239" y="2155"/>
                  </a:lnTo>
                  <a:lnTo>
                    <a:pt x="240" y="2165"/>
                  </a:lnTo>
                  <a:lnTo>
                    <a:pt x="240" y="2175"/>
                  </a:lnTo>
                  <a:lnTo>
                    <a:pt x="240" y="2185"/>
                  </a:lnTo>
                  <a:lnTo>
                    <a:pt x="236" y="2205"/>
                  </a:lnTo>
                  <a:lnTo>
                    <a:pt x="235" y="2228"/>
                  </a:lnTo>
                  <a:lnTo>
                    <a:pt x="240" y="2252"/>
                  </a:lnTo>
                  <a:lnTo>
                    <a:pt x="246" y="2280"/>
                  </a:lnTo>
                  <a:lnTo>
                    <a:pt x="254" y="2309"/>
                  </a:lnTo>
                  <a:lnTo>
                    <a:pt x="263" y="2337"/>
                  </a:lnTo>
                  <a:lnTo>
                    <a:pt x="268" y="2351"/>
                  </a:lnTo>
                  <a:lnTo>
                    <a:pt x="274" y="2363"/>
                  </a:lnTo>
                  <a:lnTo>
                    <a:pt x="280" y="2373"/>
                  </a:lnTo>
                  <a:lnTo>
                    <a:pt x="288" y="2384"/>
                  </a:lnTo>
                  <a:lnTo>
                    <a:pt x="296" y="2391"/>
                  </a:lnTo>
                  <a:lnTo>
                    <a:pt x="304" y="2397"/>
                  </a:lnTo>
                  <a:lnTo>
                    <a:pt x="315" y="2401"/>
                  </a:lnTo>
                  <a:lnTo>
                    <a:pt x="326" y="2403"/>
                  </a:lnTo>
                  <a:lnTo>
                    <a:pt x="334" y="2401"/>
                  </a:lnTo>
                  <a:lnTo>
                    <a:pt x="342" y="2400"/>
                  </a:lnTo>
                  <a:lnTo>
                    <a:pt x="350" y="2397"/>
                  </a:lnTo>
                  <a:lnTo>
                    <a:pt x="356" y="2393"/>
                  </a:lnTo>
                  <a:lnTo>
                    <a:pt x="364" y="2388"/>
                  </a:lnTo>
                  <a:lnTo>
                    <a:pt x="371" y="2383"/>
                  </a:lnTo>
                  <a:lnTo>
                    <a:pt x="379" y="2376"/>
                  </a:lnTo>
                  <a:lnTo>
                    <a:pt x="386" y="2369"/>
                  </a:lnTo>
                  <a:lnTo>
                    <a:pt x="398" y="2353"/>
                  </a:lnTo>
                  <a:lnTo>
                    <a:pt x="408" y="2336"/>
                  </a:lnTo>
                  <a:lnTo>
                    <a:pt x="416" y="2319"/>
                  </a:lnTo>
                  <a:lnTo>
                    <a:pt x="421" y="2300"/>
                  </a:lnTo>
                  <a:lnTo>
                    <a:pt x="435" y="2303"/>
                  </a:lnTo>
                  <a:lnTo>
                    <a:pt x="441" y="2305"/>
                  </a:lnTo>
                  <a:lnTo>
                    <a:pt x="445" y="2305"/>
                  </a:lnTo>
                  <a:lnTo>
                    <a:pt x="452" y="2305"/>
                  </a:lnTo>
                  <a:lnTo>
                    <a:pt x="456" y="2303"/>
                  </a:lnTo>
                  <a:lnTo>
                    <a:pt x="460" y="2300"/>
                  </a:lnTo>
                  <a:lnTo>
                    <a:pt x="463" y="2297"/>
                  </a:lnTo>
                  <a:lnTo>
                    <a:pt x="465" y="2293"/>
                  </a:lnTo>
                  <a:lnTo>
                    <a:pt x="469" y="2284"/>
                  </a:lnTo>
                  <a:lnTo>
                    <a:pt x="469" y="2276"/>
                  </a:lnTo>
                  <a:lnTo>
                    <a:pt x="469" y="2269"/>
                  </a:lnTo>
                  <a:lnTo>
                    <a:pt x="467" y="2263"/>
                  </a:lnTo>
                  <a:lnTo>
                    <a:pt x="464" y="2257"/>
                  </a:lnTo>
                  <a:lnTo>
                    <a:pt x="461" y="2252"/>
                  </a:lnTo>
                  <a:lnTo>
                    <a:pt x="457" y="2245"/>
                  </a:lnTo>
                  <a:lnTo>
                    <a:pt x="455" y="2240"/>
                  </a:lnTo>
                  <a:lnTo>
                    <a:pt x="452" y="2235"/>
                  </a:lnTo>
                  <a:lnTo>
                    <a:pt x="452" y="2228"/>
                  </a:lnTo>
                  <a:lnTo>
                    <a:pt x="488" y="2228"/>
                  </a:lnTo>
                  <a:lnTo>
                    <a:pt x="496" y="2232"/>
                  </a:lnTo>
                  <a:lnTo>
                    <a:pt x="503" y="2236"/>
                  </a:lnTo>
                  <a:lnTo>
                    <a:pt x="508" y="2241"/>
                  </a:lnTo>
                  <a:lnTo>
                    <a:pt x="515" y="2248"/>
                  </a:lnTo>
                  <a:lnTo>
                    <a:pt x="524" y="2260"/>
                  </a:lnTo>
                  <a:lnTo>
                    <a:pt x="533" y="2273"/>
                  </a:lnTo>
                  <a:lnTo>
                    <a:pt x="544" y="2285"/>
                  </a:lnTo>
                  <a:lnTo>
                    <a:pt x="555" y="2296"/>
                  </a:lnTo>
                  <a:lnTo>
                    <a:pt x="561" y="2300"/>
                  </a:lnTo>
                  <a:lnTo>
                    <a:pt x="568" y="2303"/>
                  </a:lnTo>
                  <a:lnTo>
                    <a:pt x="576" y="2305"/>
                  </a:lnTo>
                  <a:lnTo>
                    <a:pt x="584" y="2305"/>
                  </a:lnTo>
                  <a:lnTo>
                    <a:pt x="601" y="2304"/>
                  </a:lnTo>
                  <a:lnTo>
                    <a:pt x="615" y="2301"/>
                  </a:lnTo>
                  <a:lnTo>
                    <a:pt x="627" y="2296"/>
                  </a:lnTo>
                  <a:lnTo>
                    <a:pt x="637" y="2291"/>
                  </a:lnTo>
                  <a:lnTo>
                    <a:pt x="648" y="2285"/>
                  </a:lnTo>
                  <a:lnTo>
                    <a:pt x="660" y="2280"/>
                  </a:lnTo>
                  <a:lnTo>
                    <a:pt x="672" y="2277"/>
                  </a:lnTo>
                  <a:lnTo>
                    <a:pt x="687" y="2276"/>
                  </a:lnTo>
                  <a:lnTo>
                    <a:pt x="696" y="2276"/>
                  </a:lnTo>
                  <a:lnTo>
                    <a:pt x="705" y="2277"/>
                  </a:lnTo>
                  <a:lnTo>
                    <a:pt x="715" y="2280"/>
                  </a:lnTo>
                  <a:lnTo>
                    <a:pt x="721" y="2284"/>
                  </a:lnTo>
                  <a:lnTo>
                    <a:pt x="729" y="2288"/>
                  </a:lnTo>
                  <a:lnTo>
                    <a:pt x="736" y="2293"/>
                  </a:lnTo>
                  <a:lnTo>
                    <a:pt x="741" y="2300"/>
                  </a:lnTo>
                  <a:lnTo>
                    <a:pt x="747" y="2307"/>
                  </a:lnTo>
                  <a:lnTo>
                    <a:pt x="751" y="2313"/>
                  </a:lnTo>
                  <a:lnTo>
                    <a:pt x="755" y="2321"/>
                  </a:lnTo>
                  <a:lnTo>
                    <a:pt x="757" y="2331"/>
                  </a:lnTo>
                  <a:lnTo>
                    <a:pt x="760" y="2339"/>
                  </a:lnTo>
                  <a:lnTo>
                    <a:pt x="764" y="2359"/>
                  </a:lnTo>
                  <a:lnTo>
                    <a:pt x="765" y="2379"/>
                  </a:lnTo>
                  <a:lnTo>
                    <a:pt x="764" y="2393"/>
                  </a:lnTo>
                  <a:lnTo>
                    <a:pt x="764" y="2407"/>
                  </a:lnTo>
                  <a:lnTo>
                    <a:pt x="761" y="2420"/>
                  </a:lnTo>
                  <a:lnTo>
                    <a:pt x="760" y="2432"/>
                  </a:lnTo>
                  <a:lnTo>
                    <a:pt x="753" y="2452"/>
                  </a:lnTo>
                  <a:lnTo>
                    <a:pt x="747" y="2472"/>
                  </a:lnTo>
                  <a:lnTo>
                    <a:pt x="740" y="2489"/>
                  </a:lnTo>
                  <a:lnTo>
                    <a:pt x="735" y="2507"/>
                  </a:lnTo>
                  <a:lnTo>
                    <a:pt x="732" y="2516"/>
                  </a:lnTo>
                  <a:lnTo>
                    <a:pt x="731" y="2525"/>
                  </a:lnTo>
                  <a:lnTo>
                    <a:pt x="729" y="2536"/>
                  </a:lnTo>
                  <a:lnTo>
                    <a:pt x="729" y="2547"/>
                  </a:lnTo>
                  <a:lnTo>
                    <a:pt x="729" y="2557"/>
                  </a:lnTo>
                  <a:lnTo>
                    <a:pt x="731" y="2567"/>
                  </a:lnTo>
                  <a:lnTo>
                    <a:pt x="732" y="2576"/>
                  </a:lnTo>
                  <a:lnTo>
                    <a:pt x="733" y="2584"/>
                  </a:lnTo>
                  <a:lnTo>
                    <a:pt x="736" y="2592"/>
                  </a:lnTo>
                  <a:lnTo>
                    <a:pt x="740" y="2600"/>
                  </a:lnTo>
                  <a:lnTo>
                    <a:pt x="743" y="2607"/>
                  </a:lnTo>
                  <a:lnTo>
                    <a:pt x="748" y="2613"/>
                  </a:lnTo>
                  <a:lnTo>
                    <a:pt x="757" y="2624"/>
                  </a:lnTo>
                  <a:lnTo>
                    <a:pt x="768" y="2633"/>
                  </a:lnTo>
                  <a:lnTo>
                    <a:pt x="781" y="2641"/>
                  </a:lnTo>
                  <a:lnTo>
                    <a:pt x="796" y="2647"/>
                  </a:lnTo>
                  <a:lnTo>
                    <a:pt x="812" y="2652"/>
                  </a:lnTo>
                  <a:lnTo>
                    <a:pt x="828" y="2655"/>
                  </a:lnTo>
                  <a:lnTo>
                    <a:pt x="845" y="2657"/>
                  </a:lnTo>
                  <a:lnTo>
                    <a:pt x="864" y="2660"/>
                  </a:lnTo>
                  <a:lnTo>
                    <a:pt x="901" y="2661"/>
                  </a:lnTo>
                  <a:lnTo>
                    <a:pt x="940" y="2661"/>
                  </a:lnTo>
                  <a:lnTo>
                    <a:pt x="949" y="2661"/>
                  </a:lnTo>
                  <a:lnTo>
                    <a:pt x="959" y="2660"/>
                  </a:lnTo>
                  <a:lnTo>
                    <a:pt x="967" y="2659"/>
                  </a:lnTo>
                  <a:lnTo>
                    <a:pt x="973" y="2656"/>
                  </a:lnTo>
                  <a:lnTo>
                    <a:pt x="985" y="2651"/>
                  </a:lnTo>
                  <a:lnTo>
                    <a:pt x="996" y="2644"/>
                  </a:lnTo>
                  <a:lnTo>
                    <a:pt x="1013" y="2628"/>
                  </a:lnTo>
                  <a:lnTo>
                    <a:pt x="1031" y="2613"/>
                  </a:lnTo>
                  <a:lnTo>
                    <a:pt x="1044" y="2605"/>
                  </a:lnTo>
                  <a:lnTo>
                    <a:pt x="1056" y="2601"/>
                  </a:lnTo>
                  <a:lnTo>
                    <a:pt x="1069" y="2599"/>
                  </a:lnTo>
                  <a:lnTo>
                    <a:pt x="1083" y="2596"/>
                  </a:lnTo>
                  <a:lnTo>
                    <a:pt x="1097" y="2596"/>
                  </a:lnTo>
                  <a:lnTo>
                    <a:pt x="1112" y="2595"/>
                  </a:lnTo>
                  <a:lnTo>
                    <a:pt x="1127" y="2592"/>
                  </a:lnTo>
                  <a:lnTo>
                    <a:pt x="1144" y="2589"/>
                  </a:lnTo>
                  <a:lnTo>
                    <a:pt x="1156" y="2587"/>
                  </a:lnTo>
                  <a:lnTo>
                    <a:pt x="1167" y="2584"/>
                  </a:lnTo>
                  <a:lnTo>
                    <a:pt x="1177" y="2580"/>
                  </a:lnTo>
                  <a:lnTo>
                    <a:pt x="1188" y="2575"/>
                  </a:lnTo>
                  <a:lnTo>
                    <a:pt x="1198" y="2568"/>
                  </a:lnTo>
                  <a:lnTo>
                    <a:pt x="1209" y="2561"/>
                  </a:lnTo>
                  <a:lnTo>
                    <a:pt x="1218" y="2553"/>
                  </a:lnTo>
                  <a:lnTo>
                    <a:pt x="1228" y="2544"/>
                  </a:lnTo>
                  <a:lnTo>
                    <a:pt x="1246" y="2527"/>
                  </a:lnTo>
                  <a:lnTo>
                    <a:pt x="1262" y="2507"/>
                  </a:lnTo>
                  <a:lnTo>
                    <a:pt x="1277" y="2487"/>
                  </a:lnTo>
                  <a:lnTo>
                    <a:pt x="1289" y="2468"/>
                  </a:lnTo>
                  <a:lnTo>
                    <a:pt x="1310" y="2480"/>
                  </a:lnTo>
                  <a:lnTo>
                    <a:pt x="1333" y="2491"/>
                  </a:lnTo>
                  <a:lnTo>
                    <a:pt x="1357" y="2500"/>
                  </a:lnTo>
                  <a:lnTo>
                    <a:pt x="1381" y="2509"/>
                  </a:lnTo>
                  <a:lnTo>
                    <a:pt x="1429" y="2528"/>
                  </a:lnTo>
                  <a:lnTo>
                    <a:pt x="1469" y="2547"/>
                  </a:lnTo>
                  <a:lnTo>
                    <a:pt x="1496" y="2547"/>
                  </a:lnTo>
                  <a:lnTo>
                    <a:pt x="1552" y="2547"/>
                  </a:lnTo>
                  <a:lnTo>
                    <a:pt x="1609" y="2547"/>
                  </a:lnTo>
                  <a:lnTo>
                    <a:pt x="1638" y="2547"/>
                  </a:lnTo>
                  <a:lnTo>
                    <a:pt x="1644" y="2548"/>
                  </a:lnTo>
                  <a:lnTo>
                    <a:pt x="1648" y="2551"/>
                  </a:lnTo>
                  <a:lnTo>
                    <a:pt x="1652" y="2555"/>
                  </a:lnTo>
                  <a:lnTo>
                    <a:pt x="1656" y="2560"/>
                  </a:lnTo>
                  <a:lnTo>
                    <a:pt x="1662" y="2573"/>
                  </a:lnTo>
                  <a:lnTo>
                    <a:pt x="1666" y="2589"/>
                  </a:lnTo>
                  <a:lnTo>
                    <a:pt x="1672" y="2608"/>
                  </a:lnTo>
                  <a:lnTo>
                    <a:pt x="1676" y="2625"/>
                  </a:lnTo>
                  <a:lnTo>
                    <a:pt x="1681" y="2641"/>
                  </a:lnTo>
                  <a:lnTo>
                    <a:pt x="1686" y="2655"/>
                  </a:lnTo>
                  <a:lnTo>
                    <a:pt x="1692" y="2647"/>
                  </a:lnTo>
                  <a:lnTo>
                    <a:pt x="1698" y="2640"/>
                  </a:lnTo>
                  <a:lnTo>
                    <a:pt x="1706" y="2633"/>
                  </a:lnTo>
                  <a:lnTo>
                    <a:pt x="1716" y="2628"/>
                  </a:lnTo>
                  <a:lnTo>
                    <a:pt x="1724" y="2624"/>
                  </a:lnTo>
                  <a:lnTo>
                    <a:pt x="1734" y="2621"/>
                  </a:lnTo>
                  <a:lnTo>
                    <a:pt x="1744" y="2620"/>
                  </a:lnTo>
                  <a:lnTo>
                    <a:pt x="1753" y="2619"/>
                  </a:lnTo>
                  <a:lnTo>
                    <a:pt x="1756" y="2620"/>
                  </a:lnTo>
                  <a:lnTo>
                    <a:pt x="1758" y="2620"/>
                  </a:lnTo>
                  <a:lnTo>
                    <a:pt x="1761" y="2621"/>
                  </a:lnTo>
                  <a:lnTo>
                    <a:pt x="1764" y="2624"/>
                  </a:lnTo>
                  <a:lnTo>
                    <a:pt x="1766" y="2629"/>
                  </a:lnTo>
                  <a:lnTo>
                    <a:pt x="1770" y="2636"/>
                  </a:lnTo>
                  <a:lnTo>
                    <a:pt x="1776" y="2652"/>
                  </a:lnTo>
                  <a:lnTo>
                    <a:pt x="1782" y="2666"/>
                  </a:lnTo>
                  <a:lnTo>
                    <a:pt x="1802" y="2678"/>
                  </a:lnTo>
                  <a:lnTo>
                    <a:pt x="1846" y="2704"/>
                  </a:lnTo>
                  <a:lnTo>
                    <a:pt x="1872" y="2717"/>
                  </a:lnTo>
                  <a:lnTo>
                    <a:pt x="1894" y="2728"/>
                  </a:lnTo>
                  <a:lnTo>
                    <a:pt x="1905" y="2733"/>
                  </a:lnTo>
                  <a:lnTo>
                    <a:pt x="1914" y="2736"/>
                  </a:lnTo>
                  <a:lnTo>
                    <a:pt x="1922" y="2738"/>
                  </a:lnTo>
                  <a:lnTo>
                    <a:pt x="1928" y="2740"/>
                  </a:lnTo>
                  <a:lnTo>
                    <a:pt x="1942" y="2738"/>
                  </a:lnTo>
                  <a:lnTo>
                    <a:pt x="1953" y="2736"/>
                  </a:lnTo>
                  <a:lnTo>
                    <a:pt x="1963" y="2730"/>
                  </a:lnTo>
                  <a:lnTo>
                    <a:pt x="1970" y="2725"/>
                  </a:lnTo>
                  <a:lnTo>
                    <a:pt x="1975" y="2718"/>
                  </a:lnTo>
                  <a:lnTo>
                    <a:pt x="1979" y="2712"/>
                  </a:lnTo>
                  <a:lnTo>
                    <a:pt x="1981" y="2704"/>
                  </a:lnTo>
                  <a:lnTo>
                    <a:pt x="1981" y="2697"/>
                  </a:lnTo>
                  <a:lnTo>
                    <a:pt x="1981" y="2693"/>
                  </a:lnTo>
                  <a:lnTo>
                    <a:pt x="1981" y="2682"/>
                  </a:lnTo>
                  <a:lnTo>
                    <a:pt x="1981" y="2669"/>
                  </a:lnTo>
                  <a:lnTo>
                    <a:pt x="1981" y="2655"/>
                  </a:lnTo>
                  <a:lnTo>
                    <a:pt x="1982" y="2647"/>
                  </a:lnTo>
                  <a:lnTo>
                    <a:pt x="1985" y="2639"/>
                  </a:lnTo>
                  <a:lnTo>
                    <a:pt x="1989" y="2632"/>
                  </a:lnTo>
                  <a:lnTo>
                    <a:pt x="1993" y="2625"/>
                  </a:lnTo>
                  <a:lnTo>
                    <a:pt x="1998" y="2620"/>
                  </a:lnTo>
                  <a:lnTo>
                    <a:pt x="2002" y="2613"/>
                  </a:lnTo>
                  <a:lnTo>
                    <a:pt x="2005" y="2608"/>
                  </a:lnTo>
                  <a:lnTo>
                    <a:pt x="2006" y="2601"/>
                  </a:lnTo>
                  <a:lnTo>
                    <a:pt x="2006" y="2591"/>
                  </a:lnTo>
                  <a:lnTo>
                    <a:pt x="2006" y="2571"/>
                  </a:lnTo>
                  <a:lnTo>
                    <a:pt x="2002" y="2564"/>
                  </a:lnTo>
                  <a:lnTo>
                    <a:pt x="1998" y="2557"/>
                  </a:lnTo>
                  <a:lnTo>
                    <a:pt x="1994" y="2552"/>
                  </a:lnTo>
                  <a:lnTo>
                    <a:pt x="1989" y="2545"/>
                  </a:lnTo>
                  <a:lnTo>
                    <a:pt x="1975" y="2535"/>
                  </a:lnTo>
                  <a:lnTo>
                    <a:pt x="1962" y="2524"/>
                  </a:lnTo>
                  <a:lnTo>
                    <a:pt x="1949" y="2515"/>
                  </a:lnTo>
                  <a:lnTo>
                    <a:pt x="1938" y="2505"/>
                  </a:lnTo>
                  <a:lnTo>
                    <a:pt x="1933" y="2500"/>
                  </a:lnTo>
                  <a:lnTo>
                    <a:pt x="1930" y="2496"/>
                  </a:lnTo>
                  <a:lnTo>
                    <a:pt x="1928" y="2491"/>
                  </a:lnTo>
                  <a:lnTo>
                    <a:pt x="1928" y="2487"/>
                  </a:lnTo>
                  <a:lnTo>
                    <a:pt x="1928" y="2477"/>
                  </a:lnTo>
                  <a:lnTo>
                    <a:pt x="1930" y="2468"/>
                  </a:lnTo>
                  <a:lnTo>
                    <a:pt x="1933" y="2460"/>
                  </a:lnTo>
                  <a:lnTo>
                    <a:pt x="1938" y="2453"/>
                  </a:lnTo>
                  <a:lnTo>
                    <a:pt x="1949" y="2441"/>
                  </a:lnTo>
                  <a:lnTo>
                    <a:pt x="1961" y="2431"/>
                  </a:lnTo>
                  <a:lnTo>
                    <a:pt x="1973" y="2419"/>
                  </a:lnTo>
                  <a:lnTo>
                    <a:pt x="1983" y="2408"/>
                  </a:lnTo>
                  <a:lnTo>
                    <a:pt x="1987" y="2401"/>
                  </a:lnTo>
                  <a:lnTo>
                    <a:pt x="1990" y="2395"/>
                  </a:lnTo>
                  <a:lnTo>
                    <a:pt x="1993" y="2387"/>
                  </a:lnTo>
                  <a:lnTo>
                    <a:pt x="1993" y="2379"/>
                  </a:lnTo>
                  <a:lnTo>
                    <a:pt x="1993" y="2368"/>
                  </a:lnTo>
                  <a:lnTo>
                    <a:pt x="1990" y="2357"/>
                  </a:lnTo>
                  <a:lnTo>
                    <a:pt x="1987" y="2349"/>
                  </a:lnTo>
                  <a:lnTo>
                    <a:pt x="1983" y="2340"/>
                  </a:lnTo>
                  <a:lnTo>
                    <a:pt x="1975" y="2325"/>
                  </a:lnTo>
                  <a:lnTo>
                    <a:pt x="1969" y="2312"/>
                  </a:lnTo>
                  <a:lnTo>
                    <a:pt x="1861" y="2312"/>
                  </a:lnTo>
                  <a:lnTo>
                    <a:pt x="1854" y="2303"/>
                  </a:lnTo>
                  <a:lnTo>
                    <a:pt x="1850" y="2291"/>
                  </a:lnTo>
                  <a:lnTo>
                    <a:pt x="1845" y="2276"/>
                  </a:lnTo>
                  <a:lnTo>
                    <a:pt x="1842" y="2260"/>
                  </a:lnTo>
                  <a:lnTo>
                    <a:pt x="1840" y="2241"/>
                  </a:lnTo>
                  <a:lnTo>
                    <a:pt x="1838" y="2223"/>
                  </a:lnTo>
                  <a:lnTo>
                    <a:pt x="1837" y="2204"/>
                  </a:lnTo>
                  <a:lnTo>
                    <a:pt x="1837" y="2185"/>
                  </a:lnTo>
                  <a:lnTo>
                    <a:pt x="1838" y="2165"/>
                  </a:lnTo>
                  <a:lnTo>
                    <a:pt x="1841" y="2149"/>
                  </a:lnTo>
                  <a:lnTo>
                    <a:pt x="1845" y="2137"/>
                  </a:lnTo>
                  <a:lnTo>
                    <a:pt x="1850" y="2127"/>
                  </a:lnTo>
                  <a:lnTo>
                    <a:pt x="1854" y="2116"/>
                  </a:lnTo>
                  <a:lnTo>
                    <a:pt x="1860" y="2105"/>
                  </a:lnTo>
                  <a:lnTo>
                    <a:pt x="1864" y="2093"/>
                  </a:lnTo>
                  <a:lnTo>
                    <a:pt x="1868" y="2078"/>
                  </a:lnTo>
                  <a:lnTo>
                    <a:pt x="1862" y="2076"/>
                  </a:lnTo>
                  <a:lnTo>
                    <a:pt x="1860" y="2076"/>
                  </a:lnTo>
                  <a:lnTo>
                    <a:pt x="1856" y="2075"/>
                  </a:lnTo>
                  <a:lnTo>
                    <a:pt x="1853" y="2072"/>
                  </a:lnTo>
                  <a:lnTo>
                    <a:pt x="1848" y="2064"/>
                  </a:lnTo>
                  <a:lnTo>
                    <a:pt x="1844" y="2054"/>
                  </a:lnTo>
                  <a:lnTo>
                    <a:pt x="1856" y="2046"/>
                  </a:lnTo>
                  <a:lnTo>
                    <a:pt x="1865" y="2039"/>
                  </a:lnTo>
                  <a:lnTo>
                    <a:pt x="1872" y="2031"/>
                  </a:lnTo>
                  <a:lnTo>
                    <a:pt x="1880" y="2022"/>
                  </a:lnTo>
                  <a:lnTo>
                    <a:pt x="1886" y="2014"/>
                  </a:lnTo>
                  <a:lnTo>
                    <a:pt x="1894" y="2004"/>
                  </a:lnTo>
                  <a:lnTo>
                    <a:pt x="1904" y="1996"/>
                  </a:lnTo>
                  <a:lnTo>
                    <a:pt x="1916" y="1987"/>
                  </a:lnTo>
                  <a:lnTo>
                    <a:pt x="1921" y="1979"/>
                  </a:lnTo>
                  <a:lnTo>
                    <a:pt x="1929" y="1970"/>
                  </a:lnTo>
                  <a:lnTo>
                    <a:pt x="1933" y="1966"/>
                  </a:lnTo>
                  <a:lnTo>
                    <a:pt x="1937" y="1960"/>
                  </a:lnTo>
                  <a:lnTo>
                    <a:pt x="1938" y="1952"/>
                  </a:lnTo>
                  <a:lnTo>
                    <a:pt x="1939" y="1944"/>
                  </a:lnTo>
                  <a:lnTo>
                    <a:pt x="1939" y="1938"/>
                  </a:lnTo>
                  <a:lnTo>
                    <a:pt x="1941" y="1930"/>
                  </a:lnTo>
                  <a:lnTo>
                    <a:pt x="1943" y="1923"/>
                  </a:lnTo>
                  <a:lnTo>
                    <a:pt x="1946" y="1916"/>
                  </a:lnTo>
                  <a:lnTo>
                    <a:pt x="1953" y="1904"/>
                  </a:lnTo>
                  <a:lnTo>
                    <a:pt x="1961" y="1892"/>
                  </a:lnTo>
                  <a:lnTo>
                    <a:pt x="1967" y="1880"/>
                  </a:lnTo>
                  <a:lnTo>
                    <a:pt x="1975" y="1867"/>
                  </a:lnTo>
                  <a:lnTo>
                    <a:pt x="1978" y="1860"/>
                  </a:lnTo>
                  <a:lnTo>
                    <a:pt x="1979" y="1854"/>
                  </a:lnTo>
                  <a:lnTo>
                    <a:pt x="1981" y="1844"/>
                  </a:lnTo>
                  <a:lnTo>
                    <a:pt x="1981" y="1836"/>
                  </a:lnTo>
                  <a:lnTo>
                    <a:pt x="1981" y="1830"/>
                  </a:lnTo>
                  <a:lnTo>
                    <a:pt x="1978" y="1824"/>
                  </a:lnTo>
                  <a:lnTo>
                    <a:pt x="1974" y="1819"/>
                  </a:lnTo>
                  <a:lnTo>
                    <a:pt x="1969" y="1814"/>
                  </a:lnTo>
                  <a:lnTo>
                    <a:pt x="1965" y="1808"/>
                  </a:lnTo>
                  <a:lnTo>
                    <a:pt x="1961" y="1800"/>
                  </a:lnTo>
                  <a:lnTo>
                    <a:pt x="1958" y="1792"/>
                  </a:lnTo>
                  <a:lnTo>
                    <a:pt x="1957" y="1782"/>
                  </a:lnTo>
                  <a:lnTo>
                    <a:pt x="1958" y="1775"/>
                  </a:lnTo>
                  <a:lnTo>
                    <a:pt x="1961" y="1768"/>
                  </a:lnTo>
                  <a:lnTo>
                    <a:pt x="1965" y="1762"/>
                  </a:lnTo>
                  <a:lnTo>
                    <a:pt x="1969" y="1754"/>
                  </a:lnTo>
                  <a:lnTo>
                    <a:pt x="1974" y="1747"/>
                  </a:lnTo>
                  <a:lnTo>
                    <a:pt x="1978" y="1739"/>
                  </a:lnTo>
                  <a:lnTo>
                    <a:pt x="1981" y="1731"/>
                  </a:lnTo>
                  <a:lnTo>
                    <a:pt x="1981" y="1722"/>
                  </a:lnTo>
                  <a:lnTo>
                    <a:pt x="1981" y="1711"/>
                  </a:lnTo>
                  <a:lnTo>
                    <a:pt x="1978" y="1702"/>
                  </a:lnTo>
                  <a:lnTo>
                    <a:pt x="1974" y="1694"/>
                  </a:lnTo>
                  <a:lnTo>
                    <a:pt x="1969" y="1686"/>
                  </a:lnTo>
                  <a:lnTo>
                    <a:pt x="1957" y="1672"/>
                  </a:lnTo>
                  <a:lnTo>
                    <a:pt x="1942" y="1660"/>
                  </a:lnTo>
                  <a:lnTo>
                    <a:pt x="1928" y="1648"/>
                  </a:lnTo>
                  <a:lnTo>
                    <a:pt x="1916" y="1635"/>
                  </a:lnTo>
                  <a:lnTo>
                    <a:pt x="1910" y="1627"/>
                  </a:lnTo>
                  <a:lnTo>
                    <a:pt x="1906" y="1618"/>
                  </a:lnTo>
                  <a:lnTo>
                    <a:pt x="1904" y="1607"/>
                  </a:lnTo>
                  <a:lnTo>
                    <a:pt x="1904" y="1595"/>
                  </a:lnTo>
                  <a:lnTo>
                    <a:pt x="1904" y="1588"/>
                  </a:lnTo>
                  <a:lnTo>
                    <a:pt x="1905" y="1580"/>
                  </a:lnTo>
                  <a:lnTo>
                    <a:pt x="1906" y="1575"/>
                  </a:lnTo>
                  <a:lnTo>
                    <a:pt x="1909" y="1568"/>
                  </a:lnTo>
                  <a:lnTo>
                    <a:pt x="1914" y="1559"/>
                  </a:lnTo>
                  <a:lnTo>
                    <a:pt x="1921" y="1550"/>
                  </a:lnTo>
                  <a:lnTo>
                    <a:pt x="1928" y="1542"/>
                  </a:lnTo>
                  <a:lnTo>
                    <a:pt x="1934" y="1534"/>
                  </a:lnTo>
                  <a:lnTo>
                    <a:pt x="1938" y="1526"/>
                  </a:lnTo>
                  <a:lnTo>
                    <a:pt x="1939" y="1516"/>
                  </a:lnTo>
                  <a:lnTo>
                    <a:pt x="1939" y="1511"/>
                  </a:lnTo>
                  <a:lnTo>
                    <a:pt x="1938" y="1507"/>
                  </a:lnTo>
                  <a:lnTo>
                    <a:pt x="1936" y="1502"/>
                  </a:lnTo>
                  <a:lnTo>
                    <a:pt x="1934" y="1498"/>
                  </a:lnTo>
                  <a:lnTo>
                    <a:pt x="1928" y="1490"/>
                  </a:lnTo>
                  <a:lnTo>
                    <a:pt x="1921" y="1481"/>
                  </a:lnTo>
                  <a:lnTo>
                    <a:pt x="1914" y="1471"/>
                  </a:lnTo>
                  <a:lnTo>
                    <a:pt x="1909" y="1459"/>
                  </a:lnTo>
                  <a:lnTo>
                    <a:pt x="1906" y="1453"/>
                  </a:lnTo>
                  <a:lnTo>
                    <a:pt x="1905" y="1445"/>
                  </a:lnTo>
                  <a:lnTo>
                    <a:pt x="1904" y="1437"/>
                  </a:lnTo>
                  <a:lnTo>
                    <a:pt x="1904" y="1427"/>
                  </a:lnTo>
                  <a:lnTo>
                    <a:pt x="1904" y="1419"/>
                  </a:lnTo>
                  <a:lnTo>
                    <a:pt x="1905" y="1411"/>
                  </a:lnTo>
                  <a:lnTo>
                    <a:pt x="1906" y="1405"/>
                  </a:lnTo>
                  <a:lnTo>
                    <a:pt x="1909" y="1398"/>
                  </a:lnTo>
                  <a:lnTo>
                    <a:pt x="1914" y="1387"/>
                  </a:lnTo>
                  <a:lnTo>
                    <a:pt x="1922" y="1379"/>
                  </a:lnTo>
                  <a:lnTo>
                    <a:pt x="1932" y="1373"/>
                  </a:lnTo>
                  <a:lnTo>
                    <a:pt x="1942" y="1366"/>
                  </a:lnTo>
                  <a:lnTo>
                    <a:pt x="1954" y="1362"/>
                  </a:lnTo>
                  <a:lnTo>
                    <a:pt x="1966" y="1358"/>
                  </a:lnTo>
                  <a:lnTo>
                    <a:pt x="1991" y="1350"/>
                  </a:lnTo>
                  <a:lnTo>
                    <a:pt x="2015" y="1341"/>
                  </a:lnTo>
                  <a:lnTo>
                    <a:pt x="2025" y="1334"/>
                  </a:lnTo>
                  <a:lnTo>
                    <a:pt x="2034" y="1327"/>
                  </a:lnTo>
                  <a:lnTo>
                    <a:pt x="2038" y="1322"/>
                  </a:lnTo>
                  <a:lnTo>
                    <a:pt x="2042" y="1318"/>
                  </a:lnTo>
                  <a:lnTo>
                    <a:pt x="2045" y="1313"/>
                  </a:lnTo>
                  <a:lnTo>
                    <a:pt x="2047" y="1306"/>
                  </a:lnTo>
                  <a:lnTo>
                    <a:pt x="2047" y="1282"/>
                  </a:lnTo>
                  <a:lnTo>
                    <a:pt x="2039" y="1282"/>
                  </a:lnTo>
                  <a:lnTo>
                    <a:pt x="2035" y="1282"/>
                  </a:lnTo>
                  <a:lnTo>
                    <a:pt x="2014" y="1285"/>
                  </a:lnTo>
                  <a:lnTo>
                    <a:pt x="1993" y="1287"/>
                  </a:lnTo>
                  <a:lnTo>
                    <a:pt x="1983" y="1287"/>
                  </a:lnTo>
                  <a:lnTo>
                    <a:pt x="1973" y="1287"/>
                  </a:lnTo>
                  <a:lnTo>
                    <a:pt x="1962" y="1286"/>
                  </a:lnTo>
                  <a:lnTo>
                    <a:pt x="1951" y="1282"/>
                  </a:lnTo>
                  <a:lnTo>
                    <a:pt x="1928" y="1274"/>
                  </a:lnTo>
                  <a:lnTo>
                    <a:pt x="1910" y="1266"/>
                  </a:lnTo>
                  <a:lnTo>
                    <a:pt x="1904" y="1263"/>
                  </a:lnTo>
                  <a:lnTo>
                    <a:pt x="1896" y="1261"/>
                  </a:lnTo>
                  <a:lnTo>
                    <a:pt x="1888" y="1259"/>
                  </a:lnTo>
                  <a:lnTo>
                    <a:pt x="1880" y="1258"/>
                  </a:lnTo>
                  <a:lnTo>
                    <a:pt x="1852" y="1259"/>
                  </a:lnTo>
                  <a:lnTo>
                    <a:pt x="1825" y="1263"/>
                  </a:lnTo>
                  <a:lnTo>
                    <a:pt x="1812" y="1263"/>
                  </a:lnTo>
                  <a:lnTo>
                    <a:pt x="1798" y="1263"/>
                  </a:lnTo>
                  <a:lnTo>
                    <a:pt x="1784" y="1262"/>
                  </a:lnTo>
                  <a:lnTo>
                    <a:pt x="1770" y="1258"/>
                  </a:lnTo>
                  <a:lnTo>
                    <a:pt x="1770" y="1203"/>
                  </a:lnTo>
                  <a:lnTo>
                    <a:pt x="1770" y="1175"/>
                  </a:lnTo>
                  <a:lnTo>
                    <a:pt x="1770" y="1155"/>
                  </a:lnTo>
                  <a:lnTo>
                    <a:pt x="1770" y="1119"/>
                  </a:lnTo>
                  <a:lnTo>
                    <a:pt x="1772" y="1110"/>
                  </a:lnTo>
                  <a:lnTo>
                    <a:pt x="1773" y="1101"/>
                  </a:lnTo>
                  <a:lnTo>
                    <a:pt x="1776" y="1093"/>
                  </a:lnTo>
                  <a:lnTo>
                    <a:pt x="1780" y="1085"/>
                  </a:lnTo>
                  <a:lnTo>
                    <a:pt x="1788" y="1070"/>
                  </a:lnTo>
                  <a:lnTo>
                    <a:pt x="1798" y="1057"/>
                  </a:lnTo>
                  <a:lnTo>
                    <a:pt x="1808" y="1045"/>
                  </a:lnTo>
                  <a:lnTo>
                    <a:pt x="1817" y="1033"/>
                  </a:lnTo>
                  <a:lnTo>
                    <a:pt x="1820" y="1027"/>
                  </a:lnTo>
                  <a:lnTo>
                    <a:pt x="1822" y="1022"/>
                  </a:lnTo>
                  <a:lnTo>
                    <a:pt x="1825" y="1017"/>
                  </a:lnTo>
                  <a:lnTo>
                    <a:pt x="1825" y="1011"/>
                  </a:lnTo>
                  <a:lnTo>
                    <a:pt x="1824" y="997"/>
                  </a:lnTo>
                  <a:lnTo>
                    <a:pt x="1821" y="983"/>
                  </a:lnTo>
                  <a:lnTo>
                    <a:pt x="1816" y="970"/>
                  </a:lnTo>
                  <a:lnTo>
                    <a:pt x="1809" y="958"/>
                  </a:lnTo>
                  <a:lnTo>
                    <a:pt x="1801" y="946"/>
                  </a:lnTo>
                  <a:lnTo>
                    <a:pt x="1792" y="934"/>
                  </a:lnTo>
                  <a:lnTo>
                    <a:pt x="1782" y="923"/>
                  </a:lnTo>
                  <a:lnTo>
                    <a:pt x="1772" y="911"/>
                  </a:lnTo>
                  <a:lnTo>
                    <a:pt x="1752" y="889"/>
                  </a:lnTo>
                  <a:lnTo>
                    <a:pt x="1733" y="866"/>
                  </a:lnTo>
                  <a:lnTo>
                    <a:pt x="1725" y="853"/>
                  </a:lnTo>
                  <a:lnTo>
                    <a:pt x="1718" y="841"/>
                  </a:lnTo>
                  <a:lnTo>
                    <a:pt x="1714" y="828"/>
                  </a:lnTo>
                  <a:lnTo>
                    <a:pt x="1710" y="813"/>
                  </a:lnTo>
                  <a:lnTo>
                    <a:pt x="1709" y="805"/>
                  </a:lnTo>
                  <a:lnTo>
                    <a:pt x="1708" y="797"/>
                  </a:lnTo>
                  <a:lnTo>
                    <a:pt x="1708" y="790"/>
                  </a:lnTo>
                  <a:lnTo>
                    <a:pt x="1708" y="784"/>
                  </a:lnTo>
                  <a:lnTo>
                    <a:pt x="1710" y="769"/>
                  </a:lnTo>
                  <a:lnTo>
                    <a:pt x="1713" y="757"/>
                  </a:lnTo>
                  <a:lnTo>
                    <a:pt x="1717" y="744"/>
                  </a:lnTo>
                  <a:lnTo>
                    <a:pt x="1718" y="730"/>
                  </a:lnTo>
                  <a:lnTo>
                    <a:pt x="1720" y="724"/>
                  </a:lnTo>
                  <a:lnTo>
                    <a:pt x="1720" y="718"/>
                  </a:lnTo>
                  <a:lnTo>
                    <a:pt x="1718" y="712"/>
                  </a:lnTo>
                  <a:lnTo>
                    <a:pt x="1717" y="705"/>
                  </a:lnTo>
                  <a:lnTo>
                    <a:pt x="1714" y="700"/>
                  </a:lnTo>
                  <a:lnTo>
                    <a:pt x="1712" y="694"/>
                  </a:lnTo>
                  <a:lnTo>
                    <a:pt x="1709" y="690"/>
                  </a:lnTo>
                  <a:lnTo>
                    <a:pt x="1704" y="686"/>
                  </a:lnTo>
                  <a:lnTo>
                    <a:pt x="1693" y="680"/>
                  </a:lnTo>
                  <a:lnTo>
                    <a:pt x="1680" y="674"/>
                  </a:lnTo>
                  <a:lnTo>
                    <a:pt x="1649" y="668"/>
                  </a:lnTo>
                  <a:lnTo>
                    <a:pt x="1620" y="662"/>
                  </a:lnTo>
                  <a:lnTo>
                    <a:pt x="1624" y="652"/>
                  </a:lnTo>
                  <a:lnTo>
                    <a:pt x="1628" y="642"/>
                  </a:lnTo>
                  <a:lnTo>
                    <a:pt x="1633" y="634"/>
                  </a:lnTo>
                  <a:lnTo>
                    <a:pt x="1640" y="628"/>
                  </a:lnTo>
                  <a:lnTo>
                    <a:pt x="1654" y="616"/>
                  </a:lnTo>
                  <a:lnTo>
                    <a:pt x="1670" y="605"/>
                  </a:lnTo>
                  <a:lnTo>
                    <a:pt x="1685" y="594"/>
                  </a:lnTo>
                  <a:lnTo>
                    <a:pt x="1698" y="582"/>
                  </a:lnTo>
                  <a:lnTo>
                    <a:pt x="1704" y="576"/>
                  </a:lnTo>
                  <a:lnTo>
                    <a:pt x="1708" y="568"/>
                  </a:lnTo>
                  <a:lnTo>
                    <a:pt x="1709" y="558"/>
                  </a:lnTo>
                  <a:lnTo>
                    <a:pt x="1710" y="548"/>
                  </a:lnTo>
                  <a:lnTo>
                    <a:pt x="1709" y="509"/>
                  </a:lnTo>
                  <a:lnTo>
                    <a:pt x="1706" y="472"/>
                  </a:lnTo>
                  <a:lnTo>
                    <a:pt x="1702" y="434"/>
                  </a:lnTo>
                  <a:lnTo>
                    <a:pt x="1697" y="398"/>
                  </a:lnTo>
                  <a:lnTo>
                    <a:pt x="1689" y="361"/>
                  </a:lnTo>
                  <a:lnTo>
                    <a:pt x="1681" y="325"/>
                  </a:lnTo>
                  <a:lnTo>
                    <a:pt x="1670" y="291"/>
                  </a:lnTo>
                  <a:lnTo>
                    <a:pt x="1660" y="256"/>
                  </a:lnTo>
                  <a:lnTo>
                    <a:pt x="1646" y="221"/>
                  </a:lnTo>
                  <a:lnTo>
                    <a:pt x="1633" y="188"/>
                  </a:lnTo>
                  <a:lnTo>
                    <a:pt x="1620" y="155"/>
                  </a:lnTo>
                  <a:lnTo>
                    <a:pt x="1604" y="123"/>
                  </a:lnTo>
                  <a:lnTo>
                    <a:pt x="1588" y="91"/>
                  </a:lnTo>
                  <a:lnTo>
                    <a:pt x="1570" y="60"/>
                  </a:lnTo>
                  <a:lnTo>
                    <a:pt x="1553" y="29"/>
                  </a:lnTo>
                  <a:lnTo>
                    <a:pt x="1536" y="0"/>
                  </a:lnTo>
                  <a:lnTo>
                    <a:pt x="1529" y="4"/>
                  </a:lnTo>
                  <a:lnTo>
                    <a:pt x="1524" y="8"/>
                  </a:lnTo>
                  <a:lnTo>
                    <a:pt x="1520" y="13"/>
                  </a:lnTo>
                  <a:lnTo>
                    <a:pt x="1516" y="19"/>
                  </a:lnTo>
                  <a:lnTo>
                    <a:pt x="1510" y="31"/>
                  </a:lnTo>
                  <a:lnTo>
                    <a:pt x="1505" y="43"/>
                  </a:lnTo>
                  <a:lnTo>
                    <a:pt x="1500" y="55"/>
                  </a:lnTo>
                  <a:lnTo>
                    <a:pt x="1493" y="64"/>
                  </a:lnTo>
                  <a:lnTo>
                    <a:pt x="1488" y="67"/>
                  </a:lnTo>
                  <a:lnTo>
                    <a:pt x="1484" y="69"/>
                  </a:lnTo>
                  <a:lnTo>
                    <a:pt x="1477" y="72"/>
                  </a:lnTo>
                  <a:lnTo>
                    <a:pt x="1469" y="72"/>
                  </a:lnTo>
                  <a:lnTo>
                    <a:pt x="1462" y="71"/>
                  </a:lnTo>
                  <a:lnTo>
                    <a:pt x="1456" y="68"/>
                  </a:lnTo>
                  <a:lnTo>
                    <a:pt x="1449" y="64"/>
                  </a:lnTo>
                  <a:lnTo>
                    <a:pt x="1442" y="60"/>
                  </a:lnTo>
                  <a:lnTo>
                    <a:pt x="1434" y="56"/>
                  </a:lnTo>
                  <a:lnTo>
                    <a:pt x="1426" y="52"/>
                  </a:lnTo>
                  <a:lnTo>
                    <a:pt x="1418" y="49"/>
                  </a:lnTo>
                  <a:lnTo>
                    <a:pt x="1409" y="48"/>
                  </a:lnTo>
                  <a:lnTo>
                    <a:pt x="1402" y="49"/>
                  </a:lnTo>
                  <a:lnTo>
                    <a:pt x="1397" y="53"/>
                  </a:lnTo>
                  <a:lnTo>
                    <a:pt x="1392" y="60"/>
                  </a:lnTo>
                  <a:lnTo>
                    <a:pt x="1386" y="67"/>
                  </a:lnTo>
                  <a:lnTo>
                    <a:pt x="1381" y="75"/>
                  </a:lnTo>
                  <a:lnTo>
                    <a:pt x="1376" y="81"/>
                  </a:lnTo>
                  <a:lnTo>
                    <a:pt x="1372" y="87"/>
                  </a:lnTo>
                  <a:lnTo>
                    <a:pt x="1368" y="91"/>
                  </a:lnTo>
                  <a:lnTo>
                    <a:pt x="1361" y="95"/>
                  </a:lnTo>
                  <a:lnTo>
                    <a:pt x="1354" y="97"/>
                  </a:lnTo>
                  <a:lnTo>
                    <a:pt x="1348" y="99"/>
                  </a:lnTo>
                  <a:lnTo>
                    <a:pt x="1342" y="100"/>
                  </a:lnTo>
                  <a:lnTo>
                    <a:pt x="1330" y="101"/>
                  </a:lnTo>
                  <a:lnTo>
                    <a:pt x="1320" y="99"/>
                  </a:lnTo>
                  <a:lnTo>
                    <a:pt x="1298" y="93"/>
                  </a:lnTo>
                  <a:lnTo>
                    <a:pt x="1277" y="91"/>
                  </a:lnTo>
                  <a:lnTo>
                    <a:pt x="1250" y="89"/>
                  </a:lnTo>
                  <a:lnTo>
                    <a:pt x="1229" y="85"/>
                  </a:lnTo>
                  <a:lnTo>
                    <a:pt x="1210" y="81"/>
                  </a:lnTo>
                  <a:lnTo>
                    <a:pt x="1194" y="75"/>
                  </a:lnTo>
                  <a:lnTo>
                    <a:pt x="1178" y="69"/>
                  </a:lnTo>
                  <a:lnTo>
                    <a:pt x="1161" y="65"/>
                  </a:lnTo>
                  <a:lnTo>
                    <a:pt x="1143" y="61"/>
                  </a:lnTo>
                  <a:lnTo>
                    <a:pt x="1120" y="60"/>
                  </a:lnTo>
                  <a:lnTo>
                    <a:pt x="1108" y="61"/>
                  </a:lnTo>
                  <a:lnTo>
                    <a:pt x="1099" y="64"/>
                  </a:lnTo>
                  <a:lnTo>
                    <a:pt x="1089" y="68"/>
                  </a:lnTo>
                  <a:lnTo>
                    <a:pt x="1083" y="72"/>
                  </a:lnTo>
                  <a:lnTo>
                    <a:pt x="1075" y="76"/>
                  </a:lnTo>
                  <a:lnTo>
                    <a:pt x="1067" y="80"/>
                  </a:lnTo>
                  <a:lnTo>
                    <a:pt x="1059" y="83"/>
                  </a:lnTo>
                  <a:lnTo>
                    <a:pt x="1048" y="84"/>
                  </a:lnTo>
                  <a:lnTo>
                    <a:pt x="1043" y="84"/>
                  </a:lnTo>
                  <a:lnTo>
                    <a:pt x="1039" y="81"/>
                  </a:lnTo>
                  <a:lnTo>
                    <a:pt x="1033" y="77"/>
                  </a:lnTo>
                  <a:lnTo>
                    <a:pt x="1031" y="72"/>
                  </a:lnTo>
                  <a:lnTo>
                    <a:pt x="1023" y="60"/>
                  </a:lnTo>
                  <a:lnTo>
                    <a:pt x="1016" y="45"/>
                  </a:lnTo>
                  <a:lnTo>
                    <a:pt x="1009" y="31"/>
                  </a:lnTo>
                  <a:lnTo>
                    <a:pt x="1001" y="19"/>
                  </a:lnTo>
                  <a:lnTo>
                    <a:pt x="996" y="13"/>
                  </a:lnTo>
                  <a:lnTo>
                    <a:pt x="989" y="9"/>
                  </a:lnTo>
                  <a:lnTo>
                    <a:pt x="984" y="7"/>
                  </a:lnTo>
                  <a:lnTo>
                    <a:pt x="976" y="5"/>
                  </a:lnTo>
                  <a:lnTo>
                    <a:pt x="965" y="7"/>
                  </a:lnTo>
                  <a:lnTo>
                    <a:pt x="956" y="9"/>
                  </a:lnTo>
                  <a:lnTo>
                    <a:pt x="948" y="12"/>
                  </a:lnTo>
                  <a:lnTo>
                    <a:pt x="941" y="16"/>
                  </a:lnTo>
                  <a:lnTo>
                    <a:pt x="936" y="21"/>
                  </a:lnTo>
                  <a:lnTo>
                    <a:pt x="931" y="27"/>
                  </a:lnTo>
                  <a:lnTo>
                    <a:pt x="927" y="33"/>
                  </a:lnTo>
                  <a:lnTo>
                    <a:pt x="923" y="39"/>
                  </a:lnTo>
                  <a:lnTo>
                    <a:pt x="916" y="51"/>
                  </a:lnTo>
                  <a:lnTo>
                    <a:pt x="909" y="61"/>
                  </a:lnTo>
                  <a:lnTo>
                    <a:pt x="905" y="67"/>
                  </a:lnTo>
                  <a:lnTo>
                    <a:pt x="901" y="69"/>
                  </a:lnTo>
                  <a:lnTo>
                    <a:pt x="897" y="72"/>
                  </a:lnTo>
                  <a:lnTo>
                    <a:pt x="892" y="72"/>
                  </a:lnTo>
                  <a:lnTo>
                    <a:pt x="885" y="72"/>
                  </a:lnTo>
                  <a:lnTo>
                    <a:pt x="880" y="71"/>
                  </a:lnTo>
                  <a:lnTo>
                    <a:pt x="875" y="68"/>
                  </a:lnTo>
                  <a:lnTo>
                    <a:pt x="871" y="67"/>
                  </a:lnTo>
                  <a:lnTo>
                    <a:pt x="865" y="64"/>
                  </a:lnTo>
                  <a:lnTo>
                    <a:pt x="861" y="63"/>
                  </a:lnTo>
                  <a:lnTo>
                    <a:pt x="856" y="60"/>
                  </a:lnTo>
                  <a:lnTo>
                    <a:pt x="849" y="60"/>
                  </a:lnTo>
                  <a:lnTo>
                    <a:pt x="829" y="61"/>
                  </a:lnTo>
                  <a:lnTo>
                    <a:pt x="811" y="65"/>
                  </a:lnTo>
                  <a:lnTo>
                    <a:pt x="792" y="72"/>
                  </a:lnTo>
                  <a:lnTo>
                    <a:pt x="775" y="80"/>
                  </a:lnTo>
                  <a:lnTo>
                    <a:pt x="757" y="89"/>
                  </a:lnTo>
                  <a:lnTo>
                    <a:pt x="741" y="100"/>
                  </a:lnTo>
                  <a:lnTo>
                    <a:pt x="725" y="112"/>
                  </a:lnTo>
                  <a:lnTo>
                    <a:pt x="709" y="125"/>
                  </a:lnTo>
                  <a:lnTo>
                    <a:pt x="680" y="151"/>
                  </a:lnTo>
                  <a:lnTo>
                    <a:pt x="651" y="177"/>
                  </a:lnTo>
                  <a:lnTo>
                    <a:pt x="637" y="189"/>
                  </a:lnTo>
                  <a:lnTo>
                    <a:pt x="624" y="200"/>
                  </a:lnTo>
                  <a:lnTo>
                    <a:pt x="609" y="209"/>
                  </a:lnTo>
                  <a:lnTo>
                    <a:pt x="596" y="217"/>
                  </a:lnTo>
                  <a:lnTo>
                    <a:pt x="589" y="225"/>
                  </a:lnTo>
                  <a:lnTo>
                    <a:pt x="579" y="243"/>
                  </a:lnTo>
                  <a:lnTo>
                    <a:pt x="567" y="265"/>
                  </a:lnTo>
                  <a:lnTo>
                    <a:pt x="552" y="293"/>
                  </a:lnTo>
                  <a:lnTo>
                    <a:pt x="527" y="345"/>
                  </a:lnTo>
                  <a:lnTo>
                    <a:pt x="512" y="373"/>
                  </a:lnTo>
                  <a:lnTo>
                    <a:pt x="505" y="398"/>
                  </a:lnTo>
                  <a:lnTo>
                    <a:pt x="501" y="424"/>
                  </a:lnTo>
                  <a:lnTo>
                    <a:pt x="497" y="434"/>
                  </a:lnTo>
                  <a:lnTo>
                    <a:pt x="492" y="444"/>
                  </a:lnTo>
                  <a:lnTo>
                    <a:pt x="489" y="446"/>
                  </a:lnTo>
                  <a:lnTo>
                    <a:pt x="485" y="449"/>
                  </a:lnTo>
                  <a:lnTo>
                    <a:pt x="481" y="450"/>
                  </a:lnTo>
                  <a:lnTo>
                    <a:pt x="476" y="452"/>
                  </a:lnTo>
                  <a:lnTo>
                    <a:pt x="456" y="452"/>
                  </a:lnTo>
                  <a:lnTo>
                    <a:pt x="440" y="452"/>
                  </a:lnTo>
                  <a:lnTo>
                    <a:pt x="435" y="452"/>
                  </a:lnTo>
                  <a:lnTo>
                    <a:pt x="429" y="453"/>
                  </a:lnTo>
                  <a:lnTo>
                    <a:pt x="424" y="454"/>
                  </a:lnTo>
                  <a:lnTo>
                    <a:pt x="419" y="457"/>
                  </a:lnTo>
                  <a:lnTo>
                    <a:pt x="408" y="464"/>
                  </a:lnTo>
                  <a:lnTo>
                    <a:pt x="399" y="474"/>
                  </a:lnTo>
                  <a:lnTo>
                    <a:pt x="390" y="485"/>
                  </a:lnTo>
                  <a:lnTo>
                    <a:pt x="380" y="498"/>
                  </a:lnTo>
                  <a:lnTo>
                    <a:pt x="372" y="514"/>
                  </a:lnTo>
                  <a:lnTo>
                    <a:pt x="363" y="530"/>
                  </a:lnTo>
                  <a:lnTo>
                    <a:pt x="343" y="566"/>
                  </a:lnTo>
                  <a:lnTo>
                    <a:pt x="323" y="606"/>
                  </a:lnTo>
                  <a:lnTo>
                    <a:pt x="311" y="626"/>
                  </a:lnTo>
                  <a:lnTo>
                    <a:pt x="299" y="646"/>
                  </a:lnTo>
                  <a:lnTo>
                    <a:pt x="286" y="666"/>
                  </a:lnTo>
                  <a:lnTo>
                    <a:pt x="271" y="686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000000"/>
                  </a:solidFill>
                  <a:latin typeface="Arial Обычный"/>
                </a:rPr>
                <a:t> </a:t>
              </a:r>
              <a:endParaRPr/>
            </a:p>
          </p:txBody>
        </p:sp>
        <p:sp>
          <p:nvSpPr>
            <p:cNvPr id="291" name="Freeform 119"/>
            <p:cNvSpPr/>
            <p:nvPr/>
          </p:nvSpPr>
          <p:spPr bwMode="auto">
            <a:xfrm>
              <a:off x="7575251" y="1618991"/>
              <a:ext cx="1465134" cy="1517585"/>
            </a:xfrm>
            <a:custGeom>
              <a:avLst/>
              <a:gdLst>
                <a:gd name="T0" fmla="*/ 439 w 2746"/>
                <a:gd name="T1" fmla="*/ 2841 h 2846"/>
                <a:gd name="T2" fmla="*/ 549 w 2746"/>
                <a:gd name="T3" fmla="*/ 2682 h 2846"/>
                <a:gd name="T4" fmla="*/ 658 w 2746"/>
                <a:gd name="T5" fmla="*/ 2725 h 2846"/>
                <a:gd name="T6" fmla="*/ 774 w 2746"/>
                <a:gd name="T7" fmla="*/ 2838 h 2846"/>
                <a:gd name="T8" fmla="*/ 1089 w 2746"/>
                <a:gd name="T9" fmla="*/ 2810 h 2846"/>
                <a:gd name="T10" fmla="*/ 1253 w 2746"/>
                <a:gd name="T11" fmla="*/ 2576 h 2846"/>
                <a:gd name="T12" fmla="*/ 1397 w 2746"/>
                <a:gd name="T13" fmla="*/ 2367 h 2846"/>
                <a:gd name="T14" fmla="*/ 1647 w 2746"/>
                <a:gd name="T15" fmla="*/ 2185 h 2846"/>
                <a:gd name="T16" fmla="*/ 1741 w 2746"/>
                <a:gd name="T17" fmla="*/ 2163 h 2846"/>
                <a:gd name="T18" fmla="*/ 1841 w 2746"/>
                <a:gd name="T19" fmla="*/ 2184 h 2846"/>
                <a:gd name="T20" fmla="*/ 1979 w 2746"/>
                <a:gd name="T21" fmla="*/ 2189 h 2846"/>
                <a:gd name="T22" fmla="*/ 2190 w 2746"/>
                <a:gd name="T23" fmla="*/ 2211 h 2846"/>
                <a:gd name="T24" fmla="*/ 2287 w 2746"/>
                <a:gd name="T25" fmla="*/ 2196 h 2846"/>
                <a:gd name="T26" fmla="*/ 2383 w 2746"/>
                <a:gd name="T27" fmla="*/ 2104 h 2846"/>
                <a:gd name="T28" fmla="*/ 2556 w 2746"/>
                <a:gd name="T29" fmla="*/ 1992 h 2846"/>
                <a:gd name="T30" fmla="*/ 2560 w 2746"/>
                <a:gd name="T31" fmla="*/ 1888 h 2846"/>
                <a:gd name="T32" fmla="*/ 2744 w 2746"/>
                <a:gd name="T33" fmla="*/ 1555 h 2846"/>
                <a:gd name="T34" fmla="*/ 2654 w 2746"/>
                <a:gd name="T35" fmla="*/ 1408 h 2846"/>
                <a:gd name="T36" fmla="*/ 2508 w 2746"/>
                <a:gd name="T37" fmla="*/ 1226 h 2846"/>
                <a:gd name="T38" fmla="*/ 2431 w 2746"/>
                <a:gd name="T39" fmla="*/ 1079 h 2846"/>
                <a:gd name="T40" fmla="*/ 2432 w 2746"/>
                <a:gd name="T41" fmla="*/ 914 h 2846"/>
                <a:gd name="T42" fmla="*/ 2320 w 2746"/>
                <a:gd name="T43" fmla="*/ 945 h 2846"/>
                <a:gd name="T44" fmla="*/ 2366 w 2746"/>
                <a:gd name="T45" fmla="*/ 1058 h 2846"/>
                <a:gd name="T46" fmla="*/ 2114 w 2746"/>
                <a:gd name="T47" fmla="*/ 1243 h 2846"/>
                <a:gd name="T48" fmla="*/ 2416 w 2746"/>
                <a:gd name="T49" fmla="*/ 709 h 2846"/>
                <a:gd name="T50" fmla="*/ 2430 w 2746"/>
                <a:gd name="T51" fmla="*/ 368 h 2846"/>
                <a:gd name="T52" fmla="*/ 2191 w 2746"/>
                <a:gd name="T53" fmla="*/ 180 h 2846"/>
                <a:gd name="T54" fmla="*/ 2011 w 2746"/>
                <a:gd name="T55" fmla="*/ 285 h 2846"/>
                <a:gd name="T56" fmla="*/ 1969 w 2746"/>
                <a:gd name="T57" fmla="*/ 233 h 2846"/>
                <a:gd name="T58" fmla="*/ 1873 w 2746"/>
                <a:gd name="T59" fmla="*/ 140 h 2846"/>
                <a:gd name="T60" fmla="*/ 1862 w 2746"/>
                <a:gd name="T61" fmla="*/ 87 h 2846"/>
                <a:gd name="T62" fmla="*/ 1771 w 2746"/>
                <a:gd name="T63" fmla="*/ 3 h 2846"/>
                <a:gd name="T64" fmla="*/ 1677 w 2746"/>
                <a:gd name="T65" fmla="*/ 65 h 2846"/>
                <a:gd name="T66" fmla="*/ 1609 w 2746"/>
                <a:gd name="T67" fmla="*/ 312 h 2846"/>
                <a:gd name="T68" fmla="*/ 1529 w 2746"/>
                <a:gd name="T69" fmla="*/ 384 h 2846"/>
                <a:gd name="T70" fmla="*/ 1487 w 2746"/>
                <a:gd name="T71" fmla="*/ 430 h 2846"/>
                <a:gd name="T72" fmla="*/ 1357 w 2746"/>
                <a:gd name="T73" fmla="*/ 557 h 2846"/>
                <a:gd name="T74" fmla="*/ 1359 w 2746"/>
                <a:gd name="T75" fmla="*/ 468 h 2846"/>
                <a:gd name="T76" fmla="*/ 1238 w 2746"/>
                <a:gd name="T77" fmla="*/ 509 h 2846"/>
                <a:gd name="T78" fmla="*/ 1140 w 2746"/>
                <a:gd name="T79" fmla="*/ 588 h 2846"/>
                <a:gd name="T80" fmla="*/ 952 w 2746"/>
                <a:gd name="T81" fmla="*/ 669 h 2846"/>
                <a:gd name="T82" fmla="*/ 694 w 2746"/>
                <a:gd name="T83" fmla="*/ 939 h 2846"/>
                <a:gd name="T84" fmla="*/ 754 w 2746"/>
                <a:gd name="T85" fmla="*/ 1170 h 2846"/>
                <a:gd name="T86" fmla="*/ 451 w 2746"/>
                <a:gd name="T87" fmla="*/ 1153 h 2846"/>
                <a:gd name="T88" fmla="*/ 209 w 2746"/>
                <a:gd name="T89" fmla="*/ 1207 h 2846"/>
                <a:gd name="T90" fmla="*/ 233 w 2746"/>
                <a:gd name="T91" fmla="*/ 1450 h 2846"/>
                <a:gd name="T92" fmla="*/ 308 w 2746"/>
                <a:gd name="T93" fmla="*/ 1531 h 2846"/>
                <a:gd name="T94" fmla="*/ 368 w 2746"/>
                <a:gd name="T95" fmla="*/ 1627 h 2846"/>
                <a:gd name="T96" fmla="*/ 367 w 2746"/>
                <a:gd name="T97" fmla="*/ 1816 h 2846"/>
                <a:gd name="T98" fmla="*/ 349 w 2746"/>
                <a:gd name="T99" fmla="*/ 2101 h 2846"/>
                <a:gd name="T100" fmla="*/ 359 w 2746"/>
                <a:gd name="T101" fmla="*/ 1885 h 2846"/>
                <a:gd name="T102" fmla="*/ 272 w 2746"/>
                <a:gd name="T103" fmla="*/ 2003 h 2846"/>
                <a:gd name="T104" fmla="*/ 376 w 2746"/>
                <a:gd name="T105" fmla="*/ 1679 h 2846"/>
                <a:gd name="T106" fmla="*/ 260 w 2746"/>
                <a:gd name="T107" fmla="*/ 1655 h 2846"/>
                <a:gd name="T108" fmla="*/ 88 w 2746"/>
                <a:gd name="T109" fmla="*/ 1460 h 2846"/>
                <a:gd name="T110" fmla="*/ 79 w 2746"/>
                <a:gd name="T111" fmla="*/ 1550 h 2846"/>
                <a:gd name="T112" fmla="*/ 160 w 2746"/>
                <a:gd name="T113" fmla="*/ 1674 h 2846"/>
                <a:gd name="T114" fmla="*/ 111 w 2746"/>
                <a:gd name="T115" fmla="*/ 1794 h 2846"/>
                <a:gd name="T116" fmla="*/ 152 w 2746"/>
                <a:gd name="T117" fmla="*/ 1987 h 2846"/>
                <a:gd name="T118" fmla="*/ 4 w 2746"/>
                <a:gd name="T119" fmla="*/ 2123 h 2846"/>
                <a:gd name="T120" fmla="*/ 116 w 2746"/>
                <a:gd name="T121" fmla="*/ 2305 h 2846"/>
                <a:gd name="T122" fmla="*/ 252 w 2746"/>
                <a:gd name="T123" fmla="*/ 2352 h 2846"/>
                <a:gd name="T124" fmla="*/ 281 w 2746"/>
                <a:gd name="T125" fmla="*/ 2496 h 28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46"/>
                <a:gd name="T190" fmla="*/ 0 h 2846"/>
                <a:gd name="T191" fmla="*/ 2746 w 2746"/>
                <a:gd name="T192" fmla="*/ 2846 h 28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46" h="2846" extrusionOk="0">
                  <a:moveTo>
                    <a:pt x="276" y="2557"/>
                  </a:moveTo>
                  <a:lnTo>
                    <a:pt x="287" y="2589"/>
                  </a:lnTo>
                  <a:lnTo>
                    <a:pt x="301" y="2629"/>
                  </a:lnTo>
                  <a:lnTo>
                    <a:pt x="320" y="2676"/>
                  </a:lnTo>
                  <a:lnTo>
                    <a:pt x="343" y="2724"/>
                  </a:lnTo>
                  <a:lnTo>
                    <a:pt x="353" y="2746"/>
                  </a:lnTo>
                  <a:lnTo>
                    <a:pt x="365" y="2768"/>
                  </a:lnTo>
                  <a:lnTo>
                    <a:pt x="379" y="2788"/>
                  </a:lnTo>
                  <a:lnTo>
                    <a:pt x="391" y="2805"/>
                  </a:lnTo>
                  <a:lnTo>
                    <a:pt x="403" y="2820"/>
                  </a:lnTo>
                  <a:lnTo>
                    <a:pt x="416" y="2830"/>
                  </a:lnTo>
                  <a:lnTo>
                    <a:pt x="421" y="2836"/>
                  </a:lnTo>
                  <a:lnTo>
                    <a:pt x="428" y="2838"/>
                  </a:lnTo>
                  <a:lnTo>
                    <a:pt x="433" y="2840"/>
                  </a:lnTo>
                  <a:lnTo>
                    <a:pt x="439" y="2841"/>
                  </a:lnTo>
                  <a:lnTo>
                    <a:pt x="445" y="2840"/>
                  </a:lnTo>
                  <a:lnTo>
                    <a:pt x="451" y="2838"/>
                  </a:lnTo>
                  <a:lnTo>
                    <a:pt x="456" y="2836"/>
                  </a:lnTo>
                  <a:lnTo>
                    <a:pt x="460" y="2833"/>
                  </a:lnTo>
                  <a:lnTo>
                    <a:pt x="469" y="2825"/>
                  </a:lnTo>
                  <a:lnTo>
                    <a:pt x="476" y="2814"/>
                  </a:lnTo>
                  <a:lnTo>
                    <a:pt x="489" y="2788"/>
                  </a:lnTo>
                  <a:lnTo>
                    <a:pt x="501" y="2756"/>
                  </a:lnTo>
                  <a:lnTo>
                    <a:pt x="508" y="2741"/>
                  </a:lnTo>
                  <a:lnTo>
                    <a:pt x="514" y="2725"/>
                  </a:lnTo>
                  <a:lnTo>
                    <a:pt x="522" y="2710"/>
                  </a:lnTo>
                  <a:lnTo>
                    <a:pt x="532" y="2698"/>
                  </a:lnTo>
                  <a:lnTo>
                    <a:pt x="537" y="2693"/>
                  </a:lnTo>
                  <a:lnTo>
                    <a:pt x="544" y="2688"/>
                  </a:lnTo>
                  <a:lnTo>
                    <a:pt x="549" y="2682"/>
                  </a:lnTo>
                  <a:lnTo>
                    <a:pt x="556" y="2680"/>
                  </a:lnTo>
                  <a:lnTo>
                    <a:pt x="564" y="2676"/>
                  </a:lnTo>
                  <a:lnTo>
                    <a:pt x="572" y="2673"/>
                  </a:lnTo>
                  <a:lnTo>
                    <a:pt x="580" y="2672"/>
                  </a:lnTo>
                  <a:lnTo>
                    <a:pt x="589" y="2672"/>
                  </a:lnTo>
                  <a:lnTo>
                    <a:pt x="600" y="2672"/>
                  </a:lnTo>
                  <a:lnTo>
                    <a:pt x="609" y="2673"/>
                  </a:lnTo>
                  <a:lnTo>
                    <a:pt x="617" y="2676"/>
                  </a:lnTo>
                  <a:lnTo>
                    <a:pt x="624" y="2680"/>
                  </a:lnTo>
                  <a:lnTo>
                    <a:pt x="630" y="2682"/>
                  </a:lnTo>
                  <a:lnTo>
                    <a:pt x="637" y="2688"/>
                  </a:lnTo>
                  <a:lnTo>
                    <a:pt x="641" y="2693"/>
                  </a:lnTo>
                  <a:lnTo>
                    <a:pt x="646" y="2698"/>
                  </a:lnTo>
                  <a:lnTo>
                    <a:pt x="653" y="2710"/>
                  </a:lnTo>
                  <a:lnTo>
                    <a:pt x="658" y="2725"/>
                  </a:lnTo>
                  <a:lnTo>
                    <a:pt x="664" y="2741"/>
                  </a:lnTo>
                  <a:lnTo>
                    <a:pt x="666" y="2756"/>
                  </a:lnTo>
                  <a:lnTo>
                    <a:pt x="670" y="2772"/>
                  </a:lnTo>
                  <a:lnTo>
                    <a:pt x="674" y="2788"/>
                  </a:lnTo>
                  <a:lnTo>
                    <a:pt x="680" y="2801"/>
                  </a:lnTo>
                  <a:lnTo>
                    <a:pt x="686" y="2814"/>
                  </a:lnTo>
                  <a:lnTo>
                    <a:pt x="690" y="2820"/>
                  </a:lnTo>
                  <a:lnTo>
                    <a:pt x="696" y="2825"/>
                  </a:lnTo>
                  <a:lnTo>
                    <a:pt x="701" y="2829"/>
                  </a:lnTo>
                  <a:lnTo>
                    <a:pt x="708" y="2833"/>
                  </a:lnTo>
                  <a:lnTo>
                    <a:pt x="714" y="2836"/>
                  </a:lnTo>
                  <a:lnTo>
                    <a:pt x="722" y="2838"/>
                  </a:lnTo>
                  <a:lnTo>
                    <a:pt x="730" y="2840"/>
                  </a:lnTo>
                  <a:lnTo>
                    <a:pt x="740" y="2841"/>
                  </a:lnTo>
                  <a:lnTo>
                    <a:pt x="774" y="2838"/>
                  </a:lnTo>
                  <a:lnTo>
                    <a:pt x="810" y="2834"/>
                  </a:lnTo>
                  <a:lnTo>
                    <a:pt x="848" y="2829"/>
                  </a:lnTo>
                  <a:lnTo>
                    <a:pt x="888" y="2825"/>
                  </a:lnTo>
                  <a:lnTo>
                    <a:pt x="908" y="2824"/>
                  </a:lnTo>
                  <a:lnTo>
                    <a:pt x="929" y="2824"/>
                  </a:lnTo>
                  <a:lnTo>
                    <a:pt x="952" y="2824"/>
                  </a:lnTo>
                  <a:lnTo>
                    <a:pt x="974" y="2825"/>
                  </a:lnTo>
                  <a:lnTo>
                    <a:pt x="997" y="2828"/>
                  </a:lnTo>
                  <a:lnTo>
                    <a:pt x="1021" y="2833"/>
                  </a:lnTo>
                  <a:lnTo>
                    <a:pt x="1046" y="2838"/>
                  </a:lnTo>
                  <a:lnTo>
                    <a:pt x="1072" y="2846"/>
                  </a:lnTo>
                  <a:lnTo>
                    <a:pt x="1076" y="2836"/>
                  </a:lnTo>
                  <a:lnTo>
                    <a:pt x="1078" y="2829"/>
                  </a:lnTo>
                  <a:lnTo>
                    <a:pt x="1082" y="2821"/>
                  </a:lnTo>
                  <a:lnTo>
                    <a:pt x="1089" y="2810"/>
                  </a:lnTo>
                  <a:lnTo>
                    <a:pt x="1104" y="2790"/>
                  </a:lnTo>
                  <a:lnTo>
                    <a:pt x="1117" y="2770"/>
                  </a:lnTo>
                  <a:lnTo>
                    <a:pt x="1129" y="2750"/>
                  </a:lnTo>
                  <a:lnTo>
                    <a:pt x="1141" y="2730"/>
                  </a:lnTo>
                  <a:lnTo>
                    <a:pt x="1161" y="2690"/>
                  </a:lnTo>
                  <a:lnTo>
                    <a:pt x="1181" y="2654"/>
                  </a:lnTo>
                  <a:lnTo>
                    <a:pt x="1190" y="2638"/>
                  </a:lnTo>
                  <a:lnTo>
                    <a:pt x="1198" y="2622"/>
                  </a:lnTo>
                  <a:lnTo>
                    <a:pt x="1208" y="2609"/>
                  </a:lnTo>
                  <a:lnTo>
                    <a:pt x="1217" y="2598"/>
                  </a:lnTo>
                  <a:lnTo>
                    <a:pt x="1226" y="2588"/>
                  </a:lnTo>
                  <a:lnTo>
                    <a:pt x="1237" y="2581"/>
                  </a:lnTo>
                  <a:lnTo>
                    <a:pt x="1242" y="2578"/>
                  </a:lnTo>
                  <a:lnTo>
                    <a:pt x="1247" y="2577"/>
                  </a:lnTo>
                  <a:lnTo>
                    <a:pt x="1253" y="2576"/>
                  </a:lnTo>
                  <a:lnTo>
                    <a:pt x="1258" y="2576"/>
                  </a:lnTo>
                  <a:lnTo>
                    <a:pt x="1274" y="2576"/>
                  </a:lnTo>
                  <a:lnTo>
                    <a:pt x="1294" y="2576"/>
                  </a:lnTo>
                  <a:lnTo>
                    <a:pt x="1299" y="2574"/>
                  </a:lnTo>
                  <a:lnTo>
                    <a:pt x="1303" y="2573"/>
                  </a:lnTo>
                  <a:lnTo>
                    <a:pt x="1307" y="2570"/>
                  </a:lnTo>
                  <a:lnTo>
                    <a:pt x="1310" y="2568"/>
                  </a:lnTo>
                  <a:lnTo>
                    <a:pt x="1315" y="2558"/>
                  </a:lnTo>
                  <a:lnTo>
                    <a:pt x="1319" y="2548"/>
                  </a:lnTo>
                  <a:lnTo>
                    <a:pt x="1323" y="2522"/>
                  </a:lnTo>
                  <a:lnTo>
                    <a:pt x="1330" y="2497"/>
                  </a:lnTo>
                  <a:lnTo>
                    <a:pt x="1345" y="2469"/>
                  </a:lnTo>
                  <a:lnTo>
                    <a:pt x="1370" y="2417"/>
                  </a:lnTo>
                  <a:lnTo>
                    <a:pt x="1385" y="2389"/>
                  </a:lnTo>
                  <a:lnTo>
                    <a:pt x="1397" y="2367"/>
                  </a:lnTo>
                  <a:lnTo>
                    <a:pt x="1407" y="2349"/>
                  </a:lnTo>
                  <a:lnTo>
                    <a:pt x="1414" y="2341"/>
                  </a:lnTo>
                  <a:lnTo>
                    <a:pt x="1427" y="2333"/>
                  </a:lnTo>
                  <a:lnTo>
                    <a:pt x="1442" y="2324"/>
                  </a:lnTo>
                  <a:lnTo>
                    <a:pt x="1455" y="2313"/>
                  </a:lnTo>
                  <a:lnTo>
                    <a:pt x="1469" y="2301"/>
                  </a:lnTo>
                  <a:lnTo>
                    <a:pt x="1498" y="2275"/>
                  </a:lnTo>
                  <a:lnTo>
                    <a:pt x="1527" y="2249"/>
                  </a:lnTo>
                  <a:lnTo>
                    <a:pt x="1543" y="2236"/>
                  </a:lnTo>
                  <a:lnTo>
                    <a:pt x="1559" y="2224"/>
                  </a:lnTo>
                  <a:lnTo>
                    <a:pt x="1575" y="2213"/>
                  </a:lnTo>
                  <a:lnTo>
                    <a:pt x="1593" y="2204"/>
                  </a:lnTo>
                  <a:lnTo>
                    <a:pt x="1610" y="2196"/>
                  </a:lnTo>
                  <a:lnTo>
                    <a:pt x="1629" y="2189"/>
                  </a:lnTo>
                  <a:lnTo>
                    <a:pt x="1647" y="2185"/>
                  </a:lnTo>
                  <a:lnTo>
                    <a:pt x="1667" y="2184"/>
                  </a:lnTo>
                  <a:lnTo>
                    <a:pt x="1674" y="2184"/>
                  </a:lnTo>
                  <a:lnTo>
                    <a:pt x="1679" y="2187"/>
                  </a:lnTo>
                  <a:lnTo>
                    <a:pt x="1683" y="2188"/>
                  </a:lnTo>
                  <a:lnTo>
                    <a:pt x="1689" y="2191"/>
                  </a:lnTo>
                  <a:lnTo>
                    <a:pt x="1693" y="2192"/>
                  </a:lnTo>
                  <a:lnTo>
                    <a:pt x="1698" y="2195"/>
                  </a:lnTo>
                  <a:lnTo>
                    <a:pt x="1703" y="2196"/>
                  </a:lnTo>
                  <a:lnTo>
                    <a:pt x="1710" y="2196"/>
                  </a:lnTo>
                  <a:lnTo>
                    <a:pt x="1715" y="2196"/>
                  </a:lnTo>
                  <a:lnTo>
                    <a:pt x="1719" y="2193"/>
                  </a:lnTo>
                  <a:lnTo>
                    <a:pt x="1723" y="2191"/>
                  </a:lnTo>
                  <a:lnTo>
                    <a:pt x="1727" y="2185"/>
                  </a:lnTo>
                  <a:lnTo>
                    <a:pt x="1734" y="2175"/>
                  </a:lnTo>
                  <a:lnTo>
                    <a:pt x="1741" y="2163"/>
                  </a:lnTo>
                  <a:lnTo>
                    <a:pt x="1745" y="2157"/>
                  </a:lnTo>
                  <a:lnTo>
                    <a:pt x="1749" y="2151"/>
                  </a:lnTo>
                  <a:lnTo>
                    <a:pt x="1754" y="2145"/>
                  </a:lnTo>
                  <a:lnTo>
                    <a:pt x="1759" y="2140"/>
                  </a:lnTo>
                  <a:lnTo>
                    <a:pt x="1766" y="2136"/>
                  </a:lnTo>
                  <a:lnTo>
                    <a:pt x="1774" y="2133"/>
                  </a:lnTo>
                  <a:lnTo>
                    <a:pt x="1783" y="2131"/>
                  </a:lnTo>
                  <a:lnTo>
                    <a:pt x="1794" y="2129"/>
                  </a:lnTo>
                  <a:lnTo>
                    <a:pt x="1802" y="2131"/>
                  </a:lnTo>
                  <a:lnTo>
                    <a:pt x="1807" y="2133"/>
                  </a:lnTo>
                  <a:lnTo>
                    <a:pt x="1814" y="2137"/>
                  </a:lnTo>
                  <a:lnTo>
                    <a:pt x="1819" y="2143"/>
                  </a:lnTo>
                  <a:lnTo>
                    <a:pt x="1827" y="2155"/>
                  </a:lnTo>
                  <a:lnTo>
                    <a:pt x="1834" y="2169"/>
                  </a:lnTo>
                  <a:lnTo>
                    <a:pt x="1841" y="2184"/>
                  </a:lnTo>
                  <a:lnTo>
                    <a:pt x="1849" y="2196"/>
                  </a:lnTo>
                  <a:lnTo>
                    <a:pt x="1851" y="2201"/>
                  </a:lnTo>
                  <a:lnTo>
                    <a:pt x="1857" y="2205"/>
                  </a:lnTo>
                  <a:lnTo>
                    <a:pt x="1861" y="2208"/>
                  </a:lnTo>
                  <a:lnTo>
                    <a:pt x="1866" y="2208"/>
                  </a:lnTo>
                  <a:lnTo>
                    <a:pt x="1877" y="2207"/>
                  </a:lnTo>
                  <a:lnTo>
                    <a:pt x="1885" y="2204"/>
                  </a:lnTo>
                  <a:lnTo>
                    <a:pt x="1893" y="2200"/>
                  </a:lnTo>
                  <a:lnTo>
                    <a:pt x="1901" y="2196"/>
                  </a:lnTo>
                  <a:lnTo>
                    <a:pt x="1907" y="2192"/>
                  </a:lnTo>
                  <a:lnTo>
                    <a:pt x="1917" y="2188"/>
                  </a:lnTo>
                  <a:lnTo>
                    <a:pt x="1926" y="2185"/>
                  </a:lnTo>
                  <a:lnTo>
                    <a:pt x="1938" y="2184"/>
                  </a:lnTo>
                  <a:lnTo>
                    <a:pt x="1961" y="2185"/>
                  </a:lnTo>
                  <a:lnTo>
                    <a:pt x="1979" y="2189"/>
                  </a:lnTo>
                  <a:lnTo>
                    <a:pt x="1996" y="2193"/>
                  </a:lnTo>
                  <a:lnTo>
                    <a:pt x="2012" y="2199"/>
                  </a:lnTo>
                  <a:lnTo>
                    <a:pt x="2028" y="2205"/>
                  </a:lnTo>
                  <a:lnTo>
                    <a:pt x="2047" y="2209"/>
                  </a:lnTo>
                  <a:lnTo>
                    <a:pt x="2068" y="2213"/>
                  </a:lnTo>
                  <a:lnTo>
                    <a:pt x="2095" y="2215"/>
                  </a:lnTo>
                  <a:lnTo>
                    <a:pt x="2116" y="2217"/>
                  </a:lnTo>
                  <a:lnTo>
                    <a:pt x="2138" y="2223"/>
                  </a:lnTo>
                  <a:lnTo>
                    <a:pt x="2148" y="2225"/>
                  </a:lnTo>
                  <a:lnTo>
                    <a:pt x="2160" y="2224"/>
                  </a:lnTo>
                  <a:lnTo>
                    <a:pt x="2166" y="2223"/>
                  </a:lnTo>
                  <a:lnTo>
                    <a:pt x="2172" y="2221"/>
                  </a:lnTo>
                  <a:lnTo>
                    <a:pt x="2179" y="2219"/>
                  </a:lnTo>
                  <a:lnTo>
                    <a:pt x="2186" y="2215"/>
                  </a:lnTo>
                  <a:lnTo>
                    <a:pt x="2190" y="2211"/>
                  </a:lnTo>
                  <a:lnTo>
                    <a:pt x="2194" y="2205"/>
                  </a:lnTo>
                  <a:lnTo>
                    <a:pt x="2199" y="2199"/>
                  </a:lnTo>
                  <a:lnTo>
                    <a:pt x="2204" y="2191"/>
                  </a:lnTo>
                  <a:lnTo>
                    <a:pt x="2210" y="2184"/>
                  </a:lnTo>
                  <a:lnTo>
                    <a:pt x="2215" y="2177"/>
                  </a:lnTo>
                  <a:lnTo>
                    <a:pt x="2220" y="2173"/>
                  </a:lnTo>
                  <a:lnTo>
                    <a:pt x="2227" y="2172"/>
                  </a:lnTo>
                  <a:lnTo>
                    <a:pt x="2236" y="2173"/>
                  </a:lnTo>
                  <a:lnTo>
                    <a:pt x="2244" y="2176"/>
                  </a:lnTo>
                  <a:lnTo>
                    <a:pt x="2252" y="2180"/>
                  </a:lnTo>
                  <a:lnTo>
                    <a:pt x="2260" y="2184"/>
                  </a:lnTo>
                  <a:lnTo>
                    <a:pt x="2267" y="2188"/>
                  </a:lnTo>
                  <a:lnTo>
                    <a:pt x="2274" y="2192"/>
                  </a:lnTo>
                  <a:lnTo>
                    <a:pt x="2280" y="2195"/>
                  </a:lnTo>
                  <a:lnTo>
                    <a:pt x="2287" y="2196"/>
                  </a:lnTo>
                  <a:lnTo>
                    <a:pt x="2295" y="2196"/>
                  </a:lnTo>
                  <a:lnTo>
                    <a:pt x="2302" y="2193"/>
                  </a:lnTo>
                  <a:lnTo>
                    <a:pt x="2306" y="2191"/>
                  </a:lnTo>
                  <a:lnTo>
                    <a:pt x="2311" y="2188"/>
                  </a:lnTo>
                  <a:lnTo>
                    <a:pt x="2318" y="2179"/>
                  </a:lnTo>
                  <a:lnTo>
                    <a:pt x="2323" y="2167"/>
                  </a:lnTo>
                  <a:lnTo>
                    <a:pt x="2328" y="2155"/>
                  </a:lnTo>
                  <a:lnTo>
                    <a:pt x="2334" y="2143"/>
                  </a:lnTo>
                  <a:lnTo>
                    <a:pt x="2338" y="2137"/>
                  </a:lnTo>
                  <a:lnTo>
                    <a:pt x="2342" y="2132"/>
                  </a:lnTo>
                  <a:lnTo>
                    <a:pt x="2347" y="2128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000000"/>
                  </a:solidFill>
                  <a:latin typeface="Arial Обычный"/>
                </a:rPr>
                <a:t> </a:t>
              </a:r>
              <a:endParaRPr/>
            </a:p>
          </p:txBody>
        </p:sp>
        <p:sp>
          <p:nvSpPr>
            <p:cNvPr id="292" name="Freeform 120"/>
            <p:cNvSpPr/>
            <p:nvPr/>
          </p:nvSpPr>
          <p:spPr bwMode="auto">
            <a:xfrm>
              <a:off x="6274463" y="3050906"/>
              <a:ext cx="1550804" cy="1145183"/>
            </a:xfrm>
            <a:custGeom>
              <a:avLst/>
              <a:gdLst>
                <a:gd name="T0" fmla="*/ 1621 w 2904"/>
                <a:gd name="T1" fmla="*/ 2017 h 2144"/>
                <a:gd name="T2" fmla="*/ 1734 w 2904"/>
                <a:gd name="T3" fmla="*/ 1944 h 2144"/>
                <a:gd name="T4" fmla="*/ 1822 w 2904"/>
                <a:gd name="T5" fmla="*/ 1741 h 2144"/>
                <a:gd name="T6" fmla="*/ 1904 w 2904"/>
                <a:gd name="T7" fmla="*/ 1680 h 2144"/>
                <a:gd name="T8" fmla="*/ 2158 w 2904"/>
                <a:gd name="T9" fmla="*/ 1739 h 2144"/>
                <a:gd name="T10" fmla="*/ 2329 w 2904"/>
                <a:gd name="T11" fmla="*/ 1768 h 2144"/>
                <a:gd name="T12" fmla="*/ 2461 w 2904"/>
                <a:gd name="T13" fmla="*/ 1823 h 2144"/>
                <a:gd name="T14" fmla="*/ 2569 w 2904"/>
                <a:gd name="T15" fmla="*/ 1743 h 2144"/>
                <a:gd name="T16" fmla="*/ 2671 w 2904"/>
                <a:gd name="T17" fmla="*/ 1771 h 2144"/>
                <a:gd name="T18" fmla="*/ 2725 w 2904"/>
                <a:gd name="T19" fmla="*/ 1749 h 2144"/>
                <a:gd name="T20" fmla="*/ 2858 w 2904"/>
                <a:gd name="T21" fmla="*/ 1687 h 2144"/>
                <a:gd name="T22" fmla="*/ 2904 w 2904"/>
                <a:gd name="T23" fmla="*/ 1613 h 2144"/>
                <a:gd name="T24" fmla="*/ 2783 w 2904"/>
                <a:gd name="T25" fmla="*/ 1533 h 2144"/>
                <a:gd name="T26" fmla="*/ 2725 w 2904"/>
                <a:gd name="T27" fmla="*/ 1395 h 2144"/>
                <a:gd name="T28" fmla="*/ 2629 w 2904"/>
                <a:gd name="T29" fmla="*/ 1355 h 2144"/>
                <a:gd name="T30" fmla="*/ 2558 w 2904"/>
                <a:gd name="T31" fmla="*/ 1282 h 2144"/>
                <a:gd name="T32" fmla="*/ 2486 w 2904"/>
                <a:gd name="T33" fmla="*/ 1280 h 2144"/>
                <a:gd name="T34" fmla="*/ 2419 w 2904"/>
                <a:gd name="T35" fmla="*/ 1228 h 2144"/>
                <a:gd name="T36" fmla="*/ 2330 w 2904"/>
                <a:gd name="T37" fmla="*/ 1183 h 2144"/>
                <a:gd name="T38" fmla="*/ 2230 w 2904"/>
                <a:gd name="T39" fmla="*/ 1275 h 2144"/>
                <a:gd name="T40" fmla="*/ 2041 w 2904"/>
                <a:gd name="T41" fmla="*/ 1256 h 2144"/>
                <a:gd name="T42" fmla="*/ 1914 w 2904"/>
                <a:gd name="T43" fmla="*/ 1126 h 2144"/>
                <a:gd name="T44" fmla="*/ 1717 w 2904"/>
                <a:gd name="T45" fmla="*/ 1058 h 2144"/>
                <a:gd name="T46" fmla="*/ 1549 w 2904"/>
                <a:gd name="T47" fmla="*/ 963 h 2144"/>
                <a:gd name="T48" fmla="*/ 1373 w 2904"/>
                <a:gd name="T49" fmla="*/ 831 h 2144"/>
                <a:gd name="T50" fmla="*/ 1332 w 2904"/>
                <a:gd name="T51" fmla="*/ 697 h 2144"/>
                <a:gd name="T52" fmla="*/ 1225 w 2904"/>
                <a:gd name="T53" fmla="*/ 583 h 2144"/>
                <a:gd name="T54" fmla="*/ 1155 w 2904"/>
                <a:gd name="T55" fmla="*/ 597 h 2144"/>
                <a:gd name="T56" fmla="*/ 1087 w 2904"/>
                <a:gd name="T57" fmla="*/ 591 h 2144"/>
                <a:gd name="T58" fmla="*/ 993 w 2904"/>
                <a:gd name="T59" fmla="*/ 605 h 2144"/>
                <a:gd name="T60" fmla="*/ 943 w 2904"/>
                <a:gd name="T61" fmla="*/ 474 h 2144"/>
                <a:gd name="T62" fmla="*/ 885 w 2904"/>
                <a:gd name="T63" fmla="*/ 409 h 2144"/>
                <a:gd name="T64" fmla="*/ 664 w 2904"/>
                <a:gd name="T65" fmla="*/ 398 h 2144"/>
                <a:gd name="T66" fmla="*/ 611 w 2904"/>
                <a:gd name="T67" fmla="*/ 336 h 2144"/>
                <a:gd name="T68" fmla="*/ 575 w 2904"/>
                <a:gd name="T69" fmla="*/ 256 h 2144"/>
                <a:gd name="T70" fmla="*/ 633 w 2904"/>
                <a:gd name="T71" fmla="*/ 126 h 2144"/>
                <a:gd name="T72" fmla="*/ 590 w 2904"/>
                <a:gd name="T73" fmla="*/ 12 h 2144"/>
                <a:gd name="T74" fmla="*/ 442 w 2904"/>
                <a:gd name="T75" fmla="*/ 110 h 2144"/>
                <a:gd name="T76" fmla="*/ 379 w 2904"/>
                <a:gd name="T77" fmla="*/ 84 h 2144"/>
                <a:gd name="T78" fmla="*/ 275 w 2904"/>
                <a:gd name="T79" fmla="*/ 149 h 2144"/>
                <a:gd name="T80" fmla="*/ 224 w 2904"/>
                <a:gd name="T81" fmla="*/ 301 h 2144"/>
                <a:gd name="T82" fmla="*/ 91 w 2904"/>
                <a:gd name="T83" fmla="*/ 502 h 2144"/>
                <a:gd name="T84" fmla="*/ 7 w 2904"/>
                <a:gd name="T85" fmla="*/ 709 h 2144"/>
                <a:gd name="T86" fmla="*/ 31 w 2904"/>
                <a:gd name="T87" fmla="*/ 770 h 2144"/>
                <a:gd name="T88" fmla="*/ 163 w 2904"/>
                <a:gd name="T89" fmla="*/ 939 h 2144"/>
                <a:gd name="T90" fmla="*/ 252 w 2904"/>
                <a:gd name="T91" fmla="*/ 1087 h 2144"/>
                <a:gd name="T92" fmla="*/ 235 w 2904"/>
                <a:gd name="T93" fmla="*/ 1198 h 2144"/>
                <a:gd name="T94" fmla="*/ 254 w 2904"/>
                <a:gd name="T95" fmla="*/ 1446 h 2144"/>
                <a:gd name="T96" fmla="*/ 251 w 2904"/>
                <a:gd name="T97" fmla="*/ 1572 h 2144"/>
                <a:gd name="T98" fmla="*/ 368 w 2904"/>
                <a:gd name="T99" fmla="*/ 1656 h 2144"/>
                <a:gd name="T100" fmla="*/ 438 w 2904"/>
                <a:gd name="T101" fmla="*/ 1849 h 2144"/>
                <a:gd name="T102" fmla="*/ 519 w 2904"/>
                <a:gd name="T103" fmla="*/ 1837 h 2144"/>
                <a:gd name="T104" fmla="*/ 687 w 2904"/>
                <a:gd name="T105" fmla="*/ 1783 h 2144"/>
                <a:gd name="T106" fmla="*/ 772 w 2904"/>
                <a:gd name="T107" fmla="*/ 1736 h 2144"/>
                <a:gd name="T108" fmla="*/ 847 w 2904"/>
                <a:gd name="T109" fmla="*/ 1709 h 2144"/>
                <a:gd name="T110" fmla="*/ 888 w 2904"/>
                <a:gd name="T111" fmla="*/ 1648 h 2144"/>
                <a:gd name="T112" fmla="*/ 1007 w 2904"/>
                <a:gd name="T113" fmla="*/ 1699 h 2144"/>
                <a:gd name="T114" fmla="*/ 1144 w 2904"/>
                <a:gd name="T115" fmla="*/ 1755 h 2144"/>
                <a:gd name="T116" fmla="*/ 1224 w 2904"/>
                <a:gd name="T117" fmla="*/ 1907 h 2144"/>
                <a:gd name="T118" fmla="*/ 1345 w 2904"/>
                <a:gd name="T119" fmla="*/ 2079 h 21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04"/>
                <a:gd name="T181" fmla="*/ 0 h 2144"/>
                <a:gd name="T182" fmla="*/ 2904 w 2904"/>
                <a:gd name="T183" fmla="*/ 2144 h 21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04" h="2144" extrusionOk="0">
                  <a:moveTo>
                    <a:pt x="1530" y="2144"/>
                  </a:moveTo>
                  <a:lnTo>
                    <a:pt x="1566" y="2144"/>
                  </a:lnTo>
                  <a:lnTo>
                    <a:pt x="1576" y="2125"/>
                  </a:lnTo>
                  <a:lnTo>
                    <a:pt x="1584" y="2108"/>
                  </a:lnTo>
                  <a:lnTo>
                    <a:pt x="1590" y="2092"/>
                  </a:lnTo>
                  <a:lnTo>
                    <a:pt x="1596" y="2076"/>
                  </a:lnTo>
                  <a:lnTo>
                    <a:pt x="1601" y="2060"/>
                  </a:lnTo>
                  <a:lnTo>
                    <a:pt x="1606" y="2045"/>
                  </a:lnTo>
                  <a:lnTo>
                    <a:pt x="1613" y="2031"/>
                  </a:lnTo>
                  <a:lnTo>
                    <a:pt x="1621" y="2017"/>
                  </a:lnTo>
                  <a:lnTo>
                    <a:pt x="1626" y="2007"/>
                  </a:lnTo>
                  <a:lnTo>
                    <a:pt x="1633" y="1997"/>
                  </a:lnTo>
                  <a:lnTo>
                    <a:pt x="1641" y="1991"/>
                  </a:lnTo>
                  <a:lnTo>
                    <a:pt x="1649" y="1985"/>
                  </a:lnTo>
                  <a:lnTo>
                    <a:pt x="1666" y="1976"/>
                  </a:lnTo>
                  <a:lnTo>
                    <a:pt x="1684" y="1969"/>
                  </a:lnTo>
                  <a:lnTo>
                    <a:pt x="1702" y="1963"/>
                  </a:lnTo>
                  <a:lnTo>
                    <a:pt x="1718" y="1955"/>
                  </a:lnTo>
                  <a:lnTo>
                    <a:pt x="1726" y="1949"/>
                  </a:lnTo>
                  <a:lnTo>
                    <a:pt x="1734" y="1944"/>
                  </a:lnTo>
                  <a:lnTo>
                    <a:pt x="1741" y="1936"/>
                  </a:lnTo>
                  <a:lnTo>
                    <a:pt x="1746" y="1927"/>
                  </a:lnTo>
                  <a:lnTo>
                    <a:pt x="1754" y="1913"/>
                  </a:lnTo>
                  <a:lnTo>
                    <a:pt x="1762" y="1899"/>
                  </a:lnTo>
                  <a:lnTo>
                    <a:pt x="1769" y="1881"/>
                  </a:lnTo>
                  <a:lnTo>
                    <a:pt x="1776" y="1863"/>
                  </a:lnTo>
                  <a:lnTo>
                    <a:pt x="1789" y="1821"/>
                  </a:lnTo>
                  <a:lnTo>
                    <a:pt x="1805" y="1780"/>
                  </a:lnTo>
                  <a:lnTo>
                    <a:pt x="1813" y="1760"/>
                  </a:lnTo>
                  <a:lnTo>
                    <a:pt x="1822" y="1741"/>
                  </a:lnTo>
                  <a:lnTo>
                    <a:pt x="1833" y="1725"/>
                  </a:lnTo>
                  <a:lnTo>
                    <a:pt x="1845" y="1709"/>
                  </a:lnTo>
                  <a:lnTo>
                    <a:pt x="1850" y="1703"/>
                  </a:lnTo>
                  <a:lnTo>
                    <a:pt x="1857" y="1697"/>
                  </a:lnTo>
                  <a:lnTo>
                    <a:pt x="1864" y="1692"/>
                  </a:lnTo>
                  <a:lnTo>
                    <a:pt x="1870" y="1688"/>
                  </a:lnTo>
                  <a:lnTo>
                    <a:pt x="1878" y="1684"/>
                  </a:lnTo>
                  <a:lnTo>
                    <a:pt x="1886" y="1681"/>
                  </a:lnTo>
                  <a:lnTo>
                    <a:pt x="1894" y="1680"/>
                  </a:lnTo>
                  <a:lnTo>
                    <a:pt x="1904" y="1680"/>
                  </a:lnTo>
                  <a:lnTo>
                    <a:pt x="1920" y="1680"/>
                  </a:lnTo>
                  <a:lnTo>
                    <a:pt x="1934" y="1684"/>
                  </a:lnTo>
                  <a:lnTo>
                    <a:pt x="1948" y="1688"/>
                  </a:lnTo>
                  <a:lnTo>
                    <a:pt x="1961" y="1692"/>
                  </a:lnTo>
                  <a:lnTo>
                    <a:pt x="1986" y="1703"/>
                  </a:lnTo>
                  <a:lnTo>
                    <a:pt x="2006" y="1709"/>
                  </a:lnTo>
                  <a:lnTo>
                    <a:pt x="2109" y="1709"/>
                  </a:lnTo>
                  <a:lnTo>
                    <a:pt x="2125" y="1721"/>
                  </a:lnTo>
                  <a:lnTo>
                    <a:pt x="2141" y="1732"/>
                  </a:lnTo>
                  <a:lnTo>
                    <a:pt x="2158" y="1739"/>
                  </a:lnTo>
                  <a:lnTo>
                    <a:pt x="2177" y="1744"/>
                  </a:lnTo>
                  <a:lnTo>
                    <a:pt x="2195" y="1748"/>
                  </a:lnTo>
                  <a:lnTo>
                    <a:pt x="2215" y="1751"/>
                  </a:lnTo>
                  <a:lnTo>
                    <a:pt x="2237" y="1752"/>
                  </a:lnTo>
                  <a:lnTo>
                    <a:pt x="2259" y="1752"/>
                  </a:lnTo>
                  <a:lnTo>
                    <a:pt x="2275" y="1752"/>
                  </a:lnTo>
                  <a:lnTo>
                    <a:pt x="2291" y="1755"/>
                  </a:lnTo>
                  <a:lnTo>
                    <a:pt x="2305" y="1759"/>
                  </a:lnTo>
                  <a:lnTo>
                    <a:pt x="2318" y="1763"/>
                  </a:lnTo>
                  <a:lnTo>
                    <a:pt x="2329" y="1768"/>
                  </a:lnTo>
                  <a:lnTo>
                    <a:pt x="2339" y="1775"/>
                  </a:lnTo>
                  <a:lnTo>
                    <a:pt x="2350" y="1781"/>
                  </a:lnTo>
                  <a:lnTo>
                    <a:pt x="2359" y="1788"/>
                  </a:lnTo>
                  <a:lnTo>
                    <a:pt x="2379" y="1801"/>
                  </a:lnTo>
                  <a:lnTo>
                    <a:pt x="2399" y="1813"/>
                  </a:lnTo>
                  <a:lnTo>
                    <a:pt x="2410" y="1817"/>
                  </a:lnTo>
                  <a:lnTo>
                    <a:pt x="2423" y="1821"/>
                  </a:lnTo>
                  <a:lnTo>
                    <a:pt x="2437" y="1823"/>
                  </a:lnTo>
                  <a:lnTo>
                    <a:pt x="2451" y="1824"/>
                  </a:lnTo>
                  <a:lnTo>
                    <a:pt x="2461" y="1823"/>
                  </a:lnTo>
                  <a:lnTo>
                    <a:pt x="2470" y="1820"/>
                  </a:lnTo>
                  <a:lnTo>
                    <a:pt x="2479" y="1816"/>
                  </a:lnTo>
                  <a:lnTo>
                    <a:pt x="2487" y="1811"/>
                  </a:lnTo>
                  <a:lnTo>
                    <a:pt x="2505" y="1796"/>
                  </a:lnTo>
                  <a:lnTo>
                    <a:pt x="2521" y="1779"/>
                  </a:lnTo>
                  <a:lnTo>
                    <a:pt x="2530" y="1771"/>
                  </a:lnTo>
                  <a:lnTo>
                    <a:pt x="2538" y="1763"/>
                  </a:lnTo>
                  <a:lnTo>
                    <a:pt x="2547" y="1755"/>
                  </a:lnTo>
                  <a:lnTo>
                    <a:pt x="2558" y="1748"/>
                  </a:lnTo>
                  <a:lnTo>
                    <a:pt x="2569" y="1743"/>
                  </a:lnTo>
                  <a:lnTo>
                    <a:pt x="2581" y="1737"/>
                  </a:lnTo>
                  <a:lnTo>
                    <a:pt x="2594" y="1735"/>
                  </a:lnTo>
                  <a:lnTo>
                    <a:pt x="2609" y="1733"/>
                  </a:lnTo>
                  <a:lnTo>
                    <a:pt x="2615" y="1735"/>
                  </a:lnTo>
                  <a:lnTo>
                    <a:pt x="2623" y="1736"/>
                  </a:lnTo>
                  <a:lnTo>
                    <a:pt x="2630" y="1739"/>
                  </a:lnTo>
                  <a:lnTo>
                    <a:pt x="2635" y="1743"/>
                  </a:lnTo>
                  <a:lnTo>
                    <a:pt x="2647" y="1751"/>
                  </a:lnTo>
                  <a:lnTo>
                    <a:pt x="2659" y="1761"/>
                  </a:lnTo>
                  <a:lnTo>
                    <a:pt x="2671" y="1771"/>
                  </a:lnTo>
                  <a:lnTo>
                    <a:pt x="2682" y="1780"/>
                  </a:lnTo>
                  <a:lnTo>
                    <a:pt x="2689" y="1783"/>
                  </a:lnTo>
                  <a:lnTo>
                    <a:pt x="2695" y="1785"/>
                  </a:lnTo>
                  <a:lnTo>
                    <a:pt x="2703" y="1788"/>
                  </a:lnTo>
                  <a:lnTo>
                    <a:pt x="2710" y="1788"/>
                  </a:lnTo>
                  <a:lnTo>
                    <a:pt x="2711" y="1779"/>
                  </a:lnTo>
                  <a:lnTo>
                    <a:pt x="2713" y="1771"/>
                  </a:lnTo>
                  <a:lnTo>
                    <a:pt x="2715" y="1763"/>
                  </a:lnTo>
                  <a:lnTo>
                    <a:pt x="2719" y="1756"/>
                  </a:lnTo>
                  <a:lnTo>
                    <a:pt x="2725" y="1749"/>
                  </a:lnTo>
                  <a:lnTo>
                    <a:pt x="2730" y="1744"/>
                  </a:lnTo>
                  <a:lnTo>
                    <a:pt x="2737" y="1739"/>
                  </a:lnTo>
                  <a:lnTo>
                    <a:pt x="2743" y="1735"/>
                  </a:lnTo>
                  <a:lnTo>
                    <a:pt x="2759" y="1725"/>
                  </a:lnTo>
                  <a:lnTo>
                    <a:pt x="2777" y="1719"/>
                  </a:lnTo>
                  <a:lnTo>
                    <a:pt x="2795" y="1712"/>
                  </a:lnTo>
                  <a:lnTo>
                    <a:pt x="2814" y="1705"/>
                  </a:lnTo>
                  <a:lnTo>
                    <a:pt x="2833" y="1699"/>
                  </a:lnTo>
                  <a:lnTo>
                    <a:pt x="2850" y="1692"/>
                  </a:lnTo>
                  <a:lnTo>
                    <a:pt x="2858" y="1687"/>
                  </a:lnTo>
                  <a:lnTo>
                    <a:pt x="2866" y="1683"/>
                  </a:lnTo>
                  <a:lnTo>
                    <a:pt x="2874" y="1677"/>
                  </a:lnTo>
                  <a:lnTo>
                    <a:pt x="2881" y="1672"/>
                  </a:lnTo>
                  <a:lnTo>
                    <a:pt x="2887" y="1665"/>
                  </a:lnTo>
                  <a:lnTo>
                    <a:pt x="2893" y="1659"/>
                  </a:lnTo>
                  <a:lnTo>
                    <a:pt x="2897" y="1652"/>
                  </a:lnTo>
                  <a:lnTo>
                    <a:pt x="2901" y="1643"/>
                  </a:lnTo>
                  <a:lnTo>
                    <a:pt x="2903" y="1635"/>
                  </a:lnTo>
                  <a:lnTo>
                    <a:pt x="2904" y="1624"/>
                  </a:lnTo>
                  <a:lnTo>
                    <a:pt x="2904" y="1613"/>
                  </a:lnTo>
                  <a:lnTo>
                    <a:pt x="2903" y="1601"/>
                  </a:lnTo>
                  <a:lnTo>
                    <a:pt x="2886" y="1600"/>
                  </a:lnTo>
                  <a:lnTo>
                    <a:pt x="2869" y="1597"/>
                  </a:lnTo>
                  <a:lnTo>
                    <a:pt x="2854" y="1593"/>
                  </a:lnTo>
                  <a:lnTo>
                    <a:pt x="2839" y="1587"/>
                  </a:lnTo>
                  <a:lnTo>
                    <a:pt x="2826" y="1579"/>
                  </a:lnTo>
                  <a:lnTo>
                    <a:pt x="2813" y="1569"/>
                  </a:lnTo>
                  <a:lnTo>
                    <a:pt x="2802" y="1559"/>
                  </a:lnTo>
                  <a:lnTo>
                    <a:pt x="2791" y="1547"/>
                  </a:lnTo>
                  <a:lnTo>
                    <a:pt x="2783" y="1533"/>
                  </a:lnTo>
                  <a:lnTo>
                    <a:pt x="2775" y="1519"/>
                  </a:lnTo>
                  <a:lnTo>
                    <a:pt x="2769" y="1503"/>
                  </a:lnTo>
                  <a:lnTo>
                    <a:pt x="2762" y="1487"/>
                  </a:lnTo>
                  <a:lnTo>
                    <a:pt x="2758" y="1470"/>
                  </a:lnTo>
                  <a:lnTo>
                    <a:pt x="2755" y="1452"/>
                  </a:lnTo>
                  <a:lnTo>
                    <a:pt x="2753" y="1434"/>
                  </a:lnTo>
                  <a:lnTo>
                    <a:pt x="2753" y="1415"/>
                  </a:lnTo>
                  <a:lnTo>
                    <a:pt x="2742" y="1410"/>
                  </a:lnTo>
                  <a:lnTo>
                    <a:pt x="2733" y="1403"/>
                  </a:lnTo>
                  <a:lnTo>
                    <a:pt x="2725" y="1395"/>
                  </a:lnTo>
                  <a:lnTo>
                    <a:pt x="2717" y="1388"/>
                  </a:lnTo>
                  <a:lnTo>
                    <a:pt x="2709" y="1380"/>
                  </a:lnTo>
                  <a:lnTo>
                    <a:pt x="2701" y="1372"/>
                  </a:lnTo>
                  <a:lnTo>
                    <a:pt x="2691" y="1366"/>
                  </a:lnTo>
                  <a:lnTo>
                    <a:pt x="2681" y="1360"/>
                  </a:lnTo>
                  <a:lnTo>
                    <a:pt x="2670" y="1358"/>
                  </a:lnTo>
                  <a:lnTo>
                    <a:pt x="2659" y="1356"/>
                  </a:lnTo>
                  <a:lnTo>
                    <a:pt x="2649" y="1356"/>
                  </a:lnTo>
                  <a:lnTo>
                    <a:pt x="2638" y="1356"/>
                  </a:lnTo>
                  <a:lnTo>
                    <a:pt x="2629" y="1355"/>
                  </a:lnTo>
                  <a:lnTo>
                    <a:pt x="2618" y="1354"/>
                  </a:lnTo>
                  <a:lnTo>
                    <a:pt x="2607" y="1350"/>
                  </a:lnTo>
                  <a:lnTo>
                    <a:pt x="2597" y="1343"/>
                  </a:lnTo>
                  <a:lnTo>
                    <a:pt x="2589" y="1335"/>
                  </a:lnTo>
                  <a:lnTo>
                    <a:pt x="2582" y="1326"/>
                  </a:lnTo>
                  <a:lnTo>
                    <a:pt x="2578" y="1316"/>
                  </a:lnTo>
                  <a:lnTo>
                    <a:pt x="2574" y="1307"/>
                  </a:lnTo>
                  <a:lnTo>
                    <a:pt x="2569" y="1296"/>
                  </a:lnTo>
                  <a:lnTo>
                    <a:pt x="2562" y="1287"/>
                  </a:lnTo>
                  <a:lnTo>
                    <a:pt x="2558" y="1282"/>
                  </a:lnTo>
                  <a:lnTo>
                    <a:pt x="2554" y="1278"/>
                  </a:lnTo>
                  <a:lnTo>
                    <a:pt x="2549" y="1274"/>
                  </a:lnTo>
                  <a:lnTo>
                    <a:pt x="2542" y="1270"/>
                  </a:lnTo>
                  <a:lnTo>
                    <a:pt x="2535" y="1268"/>
                  </a:lnTo>
                  <a:lnTo>
                    <a:pt x="2529" y="1268"/>
                  </a:lnTo>
                  <a:lnTo>
                    <a:pt x="2522" y="1268"/>
                  </a:lnTo>
                  <a:lnTo>
                    <a:pt x="2515" y="1270"/>
                  </a:lnTo>
                  <a:lnTo>
                    <a:pt x="2503" y="1274"/>
                  </a:lnTo>
                  <a:lnTo>
                    <a:pt x="2491" y="1279"/>
                  </a:lnTo>
                  <a:lnTo>
                    <a:pt x="2486" y="1280"/>
                  </a:lnTo>
                  <a:lnTo>
                    <a:pt x="2479" y="1282"/>
                  </a:lnTo>
                  <a:lnTo>
                    <a:pt x="2474" y="1282"/>
                  </a:lnTo>
                  <a:lnTo>
                    <a:pt x="2469" y="1282"/>
                  </a:lnTo>
                  <a:lnTo>
                    <a:pt x="2462" y="1279"/>
                  </a:lnTo>
                  <a:lnTo>
                    <a:pt x="2457" y="1276"/>
                  </a:lnTo>
                  <a:lnTo>
                    <a:pt x="2451" y="1271"/>
                  </a:lnTo>
                  <a:lnTo>
                    <a:pt x="2446" y="1264"/>
                  </a:lnTo>
                  <a:lnTo>
                    <a:pt x="2437" y="1255"/>
                  </a:lnTo>
                  <a:lnTo>
                    <a:pt x="2429" y="1243"/>
                  </a:lnTo>
                  <a:lnTo>
                    <a:pt x="2419" y="1228"/>
                  </a:lnTo>
                  <a:lnTo>
                    <a:pt x="2410" y="1212"/>
                  </a:lnTo>
                  <a:lnTo>
                    <a:pt x="2399" y="1198"/>
                  </a:lnTo>
                  <a:lnTo>
                    <a:pt x="2389" y="1186"/>
                  </a:lnTo>
                  <a:lnTo>
                    <a:pt x="2382" y="1180"/>
                  </a:lnTo>
                  <a:lnTo>
                    <a:pt x="2375" y="1176"/>
                  </a:lnTo>
                  <a:lnTo>
                    <a:pt x="2369" y="1175"/>
                  </a:lnTo>
                  <a:lnTo>
                    <a:pt x="2361" y="1174"/>
                  </a:lnTo>
                  <a:lnTo>
                    <a:pt x="2350" y="1175"/>
                  </a:lnTo>
                  <a:lnTo>
                    <a:pt x="2339" y="1178"/>
                  </a:lnTo>
                  <a:lnTo>
                    <a:pt x="2330" y="1183"/>
                  </a:lnTo>
                  <a:lnTo>
                    <a:pt x="2321" y="1190"/>
                  </a:lnTo>
                  <a:lnTo>
                    <a:pt x="2305" y="1206"/>
                  </a:lnTo>
                  <a:lnTo>
                    <a:pt x="2291" y="1226"/>
                  </a:lnTo>
                  <a:lnTo>
                    <a:pt x="2283" y="1235"/>
                  </a:lnTo>
                  <a:lnTo>
                    <a:pt x="2277" y="1244"/>
                  </a:lnTo>
                  <a:lnTo>
                    <a:pt x="2269" y="1252"/>
                  </a:lnTo>
                  <a:lnTo>
                    <a:pt x="2261" y="1260"/>
                  </a:lnTo>
                  <a:lnTo>
                    <a:pt x="2251" y="1267"/>
                  </a:lnTo>
                  <a:lnTo>
                    <a:pt x="2241" y="1272"/>
                  </a:lnTo>
                  <a:lnTo>
                    <a:pt x="2230" y="1275"/>
                  </a:lnTo>
                  <a:lnTo>
                    <a:pt x="2217" y="1276"/>
                  </a:lnTo>
                  <a:lnTo>
                    <a:pt x="2186" y="1275"/>
                  </a:lnTo>
                  <a:lnTo>
                    <a:pt x="2157" y="1270"/>
                  </a:lnTo>
                  <a:lnTo>
                    <a:pt x="2128" y="1266"/>
                  </a:lnTo>
                  <a:lnTo>
                    <a:pt x="2097" y="1264"/>
                  </a:lnTo>
                  <a:lnTo>
                    <a:pt x="2084" y="1264"/>
                  </a:lnTo>
                  <a:lnTo>
                    <a:pt x="2072" y="1263"/>
                  </a:lnTo>
                  <a:lnTo>
                    <a:pt x="2061" y="1262"/>
                  </a:lnTo>
                  <a:lnTo>
                    <a:pt x="2050" y="1259"/>
                  </a:lnTo>
                  <a:lnTo>
                    <a:pt x="2041" y="1256"/>
                  </a:lnTo>
                  <a:lnTo>
                    <a:pt x="2033" y="1252"/>
                  </a:lnTo>
                  <a:lnTo>
                    <a:pt x="2024" y="1248"/>
                  </a:lnTo>
                  <a:lnTo>
                    <a:pt x="2017" y="1244"/>
                  </a:lnTo>
                  <a:lnTo>
                    <a:pt x="2002" y="1235"/>
                  </a:lnTo>
                  <a:lnTo>
                    <a:pt x="1990" y="1223"/>
                  </a:lnTo>
                  <a:lnTo>
                    <a:pt x="1978" y="1211"/>
                  </a:lnTo>
                  <a:lnTo>
                    <a:pt x="1969" y="1198"/>
                  </a:lnTo>
                  <a:lnTo>
                    <a:pt x="1949" y="1168"/>
                  </a:lnTo>
                  <a:lnTo>
                    <a:pt x="1926" y="1140"/>
                  </a:lnTo>
                  <a:lnTo>
                    <a:pt x="1914" y="1126"/>
                  </a:lnTo>
                  <a:lnTo>
                    <a:pt x="1901" y="1112"/>
                  </a:lnTo>
                  <a:lnTo>
                    <a:pt x="1885" y="1100"/>
                  </a:lnTo>
                  <a:lnTo>
                    <a:pt x="1868" y="1090"/>
                  </a:lnTo>
                  <a:lnTo>
                    <a:pt x="1857" y="1086"/>
                  </a:lnTo>
                  <a:lnTo>
                    <a:pt x="1844" y="1082"/>
                  </a:lnTo>
                  <a:lnTo>
                    <a:pt x="1830" y="1078"/>
                  </a:lnTo>
                  <a:lnTo>
                    <a:pt x="1816" y="1075"/>
                  </a:lnTo>
                  <a:lnTo>
                    <a:pt x="1785" y="1070"/>
                  </a:lnTo>
                  <a:lnTo>
                    <a:pt x="1752" y="1064"/>
                  </a:lnTo>
                  <a:lnTo>
                    <a:pt x="1717" y="1058"/>
                  </a:lnTo>
                  <a:lnTo>
                    <a:pt x="1685" y="1051"/>
                  </a:lnTo>
                  <a:lnTo>
                    <a:pt x="1669" y="1046"/>
                  </a:lnTo>
                  <a:lnTo>
                    <a:pt x="1653" y="1042"/>
                  </a:lnTo>
                  <a:lnTo>
                    <a:pt x="1640" y="1035"/>
                  </a:lnTo>
                  <a:lnTo>
                    <a:pt x="1626" y="1030"/>
                  </a:lnTo>
                  <a:lnTo>
                    <a:pt x="1612" y="1020"/>
                  </a:lnTo>
                  <a:lnTo>
                    <a:pt x="1598" y="1010"/>
                  </a:lnTo>
                  <a:lnTo>
                    <a:pt x="1585" y="999"/>
                  </a:lnTo>
                  <a:lnTo>
                    <a:pt x="1573" y="988"/>
                  </a:lnTo>
                  <a:lnTo>
                    <a:pt x="1549" y="963"/>
                  </a:lnTo>
                  <a:lnTo>
                    <a:pt x="1524" y="933"/>
                  </a:lnTo>
                  <a:lnTo>
                    <a:pt x="1409" y="933"/>
                  </a:lnTo>
                  <a:lnTo>
                    <a:pt x="1402" y="926"/>
                  </a:lnTo>
                  <a:lnTo>
                    <a:pt x="1397" y="919"/>
                  </a:lnTo>
                  <a:lnTo>
                    <a:pt x="1392" y="911"/>
                  </a:lnTo>
                  <a:lnTo>
                    <a:pt x="1389" y="903"/>
                  </a:lnTo>
                  <a:lnTo>
                    <a:pt x="1384" y="886"/>
                  </a:lnTo>
                  <a:lnTo>
                    <a:pt x="1380" y="869"/>
                  </a:lnTo>
                  <a:lnTo>
                    <a:pt x="1377" y="850"/>
                  </a:lnTo>
                  <a:lnTo>
                    <a:pt x="1373" y="831"/>
                  </a:lnTo>
                  <a:lnTo>
                    <a:pt x="1371" y="822"/>
                  </a:lnTo>
                  <a:lnTo>
                    <a:pt x="1367" y="813"/>
                  </a:lnTo>
                  <a:lnTo>
                    <a:pt x="1361" y="803"/>
                  </a:lnTo>
                  <a:lnTo>
                    <a:pt x="1356" y="794"/>
                  </a:lnTo>
                  <a:lnTo>
                    <a:pt x="1347" y="775"/>
                  </a:lnTo>
                  <a:lnTo>
                    <a:pt x="1339" y="753"/>
                  </a:lnTo>
                  <a:lnTo>
                    <a:pt x="1333" y="733"/>
                  </a:lnTo>
                  <a:lnTo>
                    <a:pt x="1332" y="717"/>
                  </a:lnTo>
                  <a:lnTo>
                    <a:pt x="1332" y="707"/>
                  </a:lnTo>
                  <a:lnTo>
                    <a:pt x="1332" y="697"/>
                  </a:lnTo>
                  <a:lnTo>
                    <a:pt x="1332" y="685"/>
                  </a:lnTo>
                  <a:lnTo>
                    <a:pt x="1332" y="669"/>
                  </a:lnTo>
                  <a:lnTo>
                    <a:pt x="1331" y="663"/>
                  </a:lnTo>
                  <a:lnTo>
                    <a:pt x="1327" y="657"/>
                  </a:lnTo>
                  <a:lnTo>
                    <a:pt x="1321" y="650"/>
                  </a:lnTo>
                  <a:lnTo>
                    <a:pt x="1313" y="643"/>
                  </a:lnTo>
                  <a:lnTo>
                    <a:pt x="1295" y="627"/>
                  </a:lnTo>
                  <a:lnTo>
                    <a:pt x="1272" y="611"/>
                  </a:lnTo>
                  <a:lnTo>
                    <a:pt x="1248" y="595"/>
                  </a:lnTo>
                  <a:lnTo>
                    <a:pt x="1225" y="583"/>
                  </a:lnTo>
                  <a:lnTo>
                    <a:pt x="1215" y="578"/>
                  </a:lnTo>
                  <a:lnTo>
                    <a:pt x="1205" y="575"/>
                  </a:lnTo>
                  <a:lnTo>
                    <a:pt x="1199" y="573"/>
                  </a:lnTo>
                  <a:lnTo>
                    <a:pt x="1193" y="571"/>
                  </a:lnTo>
                  <a:lnTo>
                    <a:pt x="1187" y="573"/>
                  </a:lnTo>
                  <a:lnTo>
                    <a:pt x="1180" y="577"/>
                  </a:lnTo>
                  <a:lnTo>
                    <a:pt x="1175" y="581"/>
                  </a:lnTo>
                  <a:lnTo>
                    <a:pt x="1168" y="587"/>
                  </a:lnTo>
                  <a:lnTo>
                    <a:pt x="1161" y="593"/>
                  </a:lnTo>
                  <a:lnTo>
                    <a:pt x="1155" y="597"/>
                  </a:lnTo>
                  <a:lnTo>
                    <a:pt x="1148" y="601"/>
                  </a:lnTo>
                  <a:lnTo>
                    <a:pt x="1139" y="602"/>
                  </a:lnTo>
                  <a:lnTo>
                    <a:pt x="1132" y="602"/>
                  </a:lnTo>
                  <a:lnTo>
                    <a:pt x="1128" y="601"/>
                  </a:lnTo>
                  <a:lnTo>
                    <a:pt x="1123" y="599"/>
                  </a:lnTo>
                  <a:lnTo>
                    <a:pt x="1119" y="598"/>
                  </a:lnTo>
                  <a:lnTo>
                    <a:pt x="1113" y="591"/>
                  </a:lnTo>
                  <a:lnTo>
                    <a:pt x="1109" y="583"/>
                  </a:lnTo>
                  <a:lnTo>
                    <a:pt x="1097" y="587"/>
                  </a:lnTo>
                  <a:lnTo>
                    <a:pt x="1087" y="591"/>
                  </a:lnTo>
                  <a:lnTo>
                    <a:pt x="1077" y="597"/>
                  </a:lnTo>
                  <a:lnTo>
                    <a:pt x="1067" y="601"/>
                  </a:lnTo>
                  <a:lnTo>
                    <a:pt x="1056" y="606"/>
                  </a:lnTo>
                  <a:lnTo>
                    <a:pt x="1047" y="610"/>
                  </a:lnTo>
                  <a:lnTo>
                    <a:pt x="1036" y="613"/>
                  </a:lnTo>
                  <a:lnTo>
                    <a:pt x="1024" y="614"/>
                  </a:lnTo>
                  <a:lnTo>
                    <a:pt x="1015" y="614"/>
                  </a:lnTo>
                  <a:lnTo>
                    <a:pt x="1007" y="611"/>
                  </a:lnTo>
                  <a:lnTo>
                    <a:pt x="1000" y="609"/>
                  </a:lnTo>
                  <a:lnTo>
                    <a:pt x="993" y="605"/>
                  </a:lnTo>
                  <a:lnTo>
                    <a:pt x="987" y="601"/>
                  </a:lnTo>
                  <a:lnTo>
                    <a:pt x="981" y="595"/>
                  </a:lnTo>
                  <a:lnTo>
                    <a:pt x="976" y="589"/>
                  </a:lnTo>
                  <a:lnTo>
                    <a:pt x="972" y="582"/>
                  </a:lnTo>
                  <a:lnTo>
                    <a:pt x="965" y="566"/>
                  </a:lnTo>
                  <a:lnTo>
                    <a:pt x="960" y="549"/>
                  </a:lnTo>
                  <a:lnTo>
                    <a:pt x="955" y="530"/>
                  </a:lnTo>
                  <a:lnTo>
                    <a:pt x="951" y="511"/>
                  </a:lnTo>
                  <a:lnTo>
                    <a:pt x="947" y="493"/>
                  </a:lnTo>
                  <a:lnTo>
                    <a:pt x="943" y="474"/>
                  </a:lnTo>
                  <a:lnTo>
                    <a:pt x="937" y="457"/>
                  </a:lnTo>
                  <a:lnTo>
                    <a:pt x="931" y="441"/>
                  </a:lnTo>
                  <a:lnTo>
                    <a:pt x="928" y="434"/>
                  </a:lnTo>
                  <a:lnTo>
                    <a:pt x="924" y="429"/>
                  </a:lnTo>
                  <a:lnTo>
                    <a:pt x="919" y="422"/>
                  </a:lnTo>
                  <a:lnTo>
                    <a:pt x="913" y="418"/>
                  </a:lnTo>
                  <a:lnTo>
                    <a:pt x="908" y="414"/>
                  </a:lnTo>
                  <a:lnTo>
                    <a:pt x="901" y="411"/>
                  </a:lnTo>
                  <a:lnTo>
                    <a:pt x="893" y="410"/>
                  </a:lnTo>
                  <a:lnTo>
                    <a:pt x="885" y="409"/>
                  </a:lnTo>
                  <a:lnTo>
                    <a:pt x="856" y="409"/>
                  </a:lnTo>
                  <a:lnTo>
                    <a:pt x="820" y="409"/>
                  </a:lnTo>
                  <a:lnTo>
                    <a:pt x="779" y="409"/>
                  </a:lnTo>
                  <a:lnTo>
                    <a:pt x="735" y="409"/>
                  </a:lnTo>
                  <a:lnTo>
                    <a:pt x="715" y="409"/>
                  </a:lnTo>
                  <a:lnTo>
                    <a:pt x="696" y="407"/>
                  </a:lnTo>
                  <a:lnTo>
                    <a:pt x="688" y="406"/>
                  </a:lnTo>
                  <a:lnTo>
                    <a:pt x="679" y="405"/>
                  </a:lnTo>
                  <a:lnTo>
                    <a:pt x="671" y="402"/>
                  </a:lnTo>
                  <a:lnTo>
                    <a:pt x="664" y="398"/>
                  </a:lnTo>
                  <a:lnTo>
                    <a:pt x="657" y="395"/>
                  </a:lnTo>
                  <a:lnTo>
                    <a:pt x="651" y="390"/>
                  </a:lnTo>
                  <a:lnTo>
                    <a:pt x="645" y="385"/>
                  </a:lnTo>
                  <a:lnTo>
                    <a:pt x="641" y="378"/>
                  </a:lnTo>
                  <a:lnTo>
                    <a:pt x="637" y="371"/>
                  </a:lnTo>
                  <a:lnTo>
                    <a:pt x="635" y="363"/>
                  </a:lnTo>
                  <a:lnTo>
                    <a:pt x="633" y="354"/>
                  </a:lnTo>
                  <a:lnTo>
                    <a:pt x="633" y="344"/>
                  </a:lnTo>
                  <a:lnTo>
                    <a:pt x="621" y="341"/>
                  </a:lnTo>
                  <a:lnTo>
                    <a:pt x="611" y="336"/>
                  </a:lnTo>
                  <a:lnTo>
                    <a:pt x="600" y="330"/>
                  </a:lnTo>
                  <a:lnTo>
                    <a:pt x="592" y="324"/>
                  </a:lnTo>
                  <a:lnTo>
                    <a:pt x="584" y="314"/>
                  </a:lnTo>
                  <a:lnTo>
                    <a:pt x="578" y="304"/>
                  </a:lnTo>
                  <a:lnTo>
                    <a:pt x="576" y="298"/>
                  </a:lnTo>
                  <a:lnTo>
                    <a:pt x="574" y="292"/>
                  </a:lnTo>
                  <a:lnTo>
                    <a:pt x="574" y="285"/>
                  </a:lnTo>
                  <a:lnTo>
                    <a:pt x="572" y="277"/>
                  </a:lnTo>
                  <a:lnTo>
                    <a:pt x="574" y="266"/>
                  </a:lnTo>
                  <a:lnTo>
                    <a:pt x="575" y="256"/>
                  </a:lnTo>
                  <a:lnTo>
                    <a:pt x="579" y="246"/>
                  </a:lnTo>
                  <a:lnTo>
                    <a:pt x="583" y="237"/>
                  </a:lnTo>
                  <a:lnTo>
                    <a:pt x="592" y="220"/>
                  </a:lnTo>
                  <a:lnTo>
                    <a:pt x="603" y="204"/>
                  </a:lnTo>
                  <a:lnTo>
                    <a:pt x="614" y="188"/>
                  </a:lnTo>
                  <a:lnTo>
                    <a:pt x="624" y="169"/>
                  </a:lnTo>
                  <a:lnTo>
                    <a:pt x="627" y="160"/>
                  </a:lnTo>
                  <a:lnTo>
                    <a:pt x="631" y="149"/>
                  </a:lnTo>
                  <a:lnTo>
                    <a:pt x="632" y="138"/>
                  </a:lnTo>
                  <a:lnTo>
                    <a:pt x="633" y="126"/>
                  </a:lnTo>
                  <a:lnTo>
                    <a:pt x="633" y="102"/>
                  </a:lnTo>
                  <a:lnTo>
                    <a:pt x="633" y="85"/>
                  </a:lnTo>
                  <a:lnTo>
                    <a:pt x="633" y="68"/>
                  </a:lnTo>
                  <a:lnTo>
                    <a:pt x="633" y="36"/>
                  </a:lnTo>
                  <a:lnTo>
                    <a:pt x="632" y="25"/>
                  </a:lnTo>
                  <a:lnTo>
                    <a:pt x="629" y="18"/>
                  </a:lnTo>
                  <a:lnTo>
                    <a:pt x="625" y="10"/>
                  </a:lnTo>
                  <a:lnTo>
                    <a:pt x="621" y="0"/>
                  </a:lnTo>
                  <a:lnTo>
                    <a:pt x="604" y="5"/>
                  </a:lnTo>
                  <a:lnTo>
                    <a:pt x="590" y="12"/>
                  </a:lnTo>
                  <a:lnTo>
                    <a:pt x="576" y="20"/>
                  </a:lnTo>
                  <a:lnTo>
                    <a:pt x="563" y="28"/>
                  </a:lnTo>
                  <a:lnTo>
                    <a:pt x="539" y="46"/>
                  </a:lnTo>
                  <a:lnTo>
                    <a:pt x="516" y="66"/>
                  </a:lnTo>
                  <a:lnTo>
                    <a:pt x="504" y="76"/>
                  </a:lnTo>
                  <a:lnTo>
                    <a:pt x="492" y="85"/>
                  </a:lnTo>
                  <a:lnTo>
                    <a:pt x="482" y="93"/>
                  </a:lnTo>
                  <a:lnTo>
                    <a:pt x="468" y="100"/>
                  </a:lnTo>
                  <a:lnTo>
                    <a:pt x="455" y="106"/>
                  </a:lnTo>
                  <a:lnTo>
                    <a:pt x="442" y="110"/>
                  </a:lnTo>
                  <a:lnTo>
                    <a:pt x="427" y="113"/>
                  </a:lnTo>
                  <a:lnTo>
                    <a:pt x="410" y="114"/>
                  </a:lnTo>
                  <a:lnTo>
                    <a:pt x="408" y="113"/>
                  </a:lnTo>
                  <a:lnTo>
                    <a:pt x="406" y="110"/>
                  </a:lnTo>
                  <a:lnTo>
                    <a:pt x="404" y="106"/>
                  </a:lnTo>
                  <a:lnTo>
                    <a:pt x="402" y="101"/>
                  </a:lnTo>
                  <a:lnTo>
                    <a:pt x="399" y="92"/>
                  </a:lnTo>
                  <a:lnTo>
                    <a:pt x="398" y="84"/>
                  </a:lnTo>
                  <a:lnTo>
                    <a:pt x="386" y="84"/>
                  </a:lnTo>
                  <a:lnTo>
                    <a:pt x="379" y="84"/>
                  </a:lnTo>
                  <a:lnTo>
                    <a:pt x="375" y="84"/>
                  </a:lnTo>
                  <a:lnTo>
                    <a:pt x="368" y="84"/>
                  </a:lnTo>
                  <a:lnTo>
                    <a:pt x="352" y="85"/>
                  </a:lnTo>
                  <a:lnTo>
                    <a:pt x="338" y="89"/>
                  </a:lnTo>
                  <a:lnTo>
                    <a:pt x="324" y="94"/>
                  </a:lnTo>
                  <a:lnTo>
                    <a:pt x="312" y="102"/>
                  </a:lnTo>
                  <a:lnTo>
                    <a:pt x="302" y="112"/>
                  </a:lnTo>
                  <a:lnTo>
                    <a:pt x="291" y="122"/>
                  </a:lnTo>
                  <a:lnTo>
                    <a:pt x="283" y="136"/>
                  </a:lnTo>
                  <a:lnTo>
                    <a:pt x="275" y="149"/>
                  </a:lnTo>
                  <a:lnTo>
                    <a:pt x="268" y="164"/>
                  </a:lnTo>
                  <a:lnTo>
                    <a:pt x="262" y="178"/>
                  </a:lnTo>
                  <a:lnTo>
                    <a:pt x="256" y="194"/>
                  </a:lnTo>
                  <a:lnTo>
                    <a:pt x="251" y="212"/>
                  </a:lnTo>
                  <a:lnTo>
                    <a:pt x="243" y="245"/>
                  </a:lnTo>
                  <a:lnTo>
                    <a:pt x="235" y="277"/>
                  </a:lnTo>
                  <a:lnTo>
                    <a:pt x="235" y="282"/>
                  </a:lnTo>
                  <a:lnTo>
                    <a:pt x="232" y="288"/>
                  </a:lnTo>
                  <a:lnTo>
                    <a:pt x="228" y="294"/>
                  </a:lnTo>
                  <a:lnTo>
                    <a:pt x="224" y="301"/>
                  </a:lnTo>
                  <a:lnTo>
                    <a:pt x="212" y="316"/>
                  </a:lnTo>
                  <a:lnTo>
                    <a:pt x="198" y="332"/>
                  </a:lnTo>
                  <a:lnTo>
                    <a:pt x="167" y="361"/>
                  </a:lnTo>
                  <a:lnTo>
                    <a:pt x="146" y="385"/>
                  </a:lnTo>
                  <a:lnTo>
                    <a:pt x="135" y="399"/>
                  </a:lnTo>
                  <a:lnTo>
                    <a:pt x="126" y="413"/>
                  </a:lnTo>
                  <a:lnTo>
                    <a:pt x="118" y="427"/>
                  </a:lnTo>
                  <a:lnTo>
                    <a:pt x="111" y="442"/>
                  </a:lnTo>
                  <a:lnTo>
                    <a:pt x="100" y="471"/>
                  </a:lnTo>
                  <a:lnTo>
                    <a:pt x="91" y="502"/>
                  </a:lnTo>
                  <a:lnTo>
                    <a:pt x="83" y="535"/>
                  </a:lnTo>
                  <a:lnTo>
                    <a:pt x="76" y="569"/>
                  </a:lnTo>
                  <a:lnTo>
                    <a:pt x="67" y="602"/>
                  </a:lnTo>
                  <a:lnTo>
                    <a:pt x="55" y="638"/>
                  </a:lnTo>
                  <a:lnTo>
                    <a:pt x="50" y="650"/>
                  </a:lnTo>
                  <a:lnTo>
                    <a:pt x="42" y="661"/>
                  </a:lnTo>
                  <a:lnTo>
                    <a:pt x="32" y="673"/>
                  </a:lnTo>
                  <a:lnTo>
                    <a:pt x="23" y="683"/>
                  </a:lnTo>
                  <a:lnTo>
                    <a:pt x="15" y="695"/>
                  </a:lnTo>
                  <a:lnTo>
                    <a:pt x="7" y="709"/>
                  </a:lnTo>
                  <a:lnTo>
                    <a:pt x="4" y="715"/>
                  </a:lnTo>
                  <a:lnTo>
                    <a:pt x="3" y="721"/>
                  </a:lnTo>
                  <a:lnTo>
                    <a:pt x="2" y="727"/>
                  </a:lnTo>
                  <a:lnTo>
                    <a:pt x="0" y="734"/>
                  </a:lnTo>
                  <a:lnTo>
                    <a:pt x="2" y="739"/>
                  </a:lnTo>
                  <a:lnTo>
                    <a:pt x="6" y="745"/>
                  </a:lnTo>
                  <a:lnTo>
                    <a:pt x="10" y="750"/>
                  </a:lnTo>
                  <a:lnTo>
                    <a:pt x="16" y="755"/>
                  </a:lnTo>
                  <a:lnTo>
                    <a:pt x="26" y="765"/>
                  </a:lnTo>
                  <a:lnTo>
                    <a:pt x="31" y="770"/>
                  </a:lnTo>
                  <a:lnTo>
                    <a:pt x="38" y="791"/>
                  </a:lnTo>
                  <a:lnTo>
                    <a:pt x="47" y="811"/>
                  </a:lnTo>
                  <a:lnTo>
                    <a:pt x="56" y="827"/>
                  </a:lnTo>
                  <a:lnTo>
                    <a:pt x="67" y="843"/>
                  </a:lnTo>
                  <a:lnTo>
                    <a:pt x="79" y="857"/>
                  </a:lnTo>
                  <a:lnTo>
                    <a:pt x="91" y="869"/>
                  </a:lnTo>
                  <a:lnTo>
                    <a:pt x="103" y="881"/>
                  </a:lnTo>
                  <a:lnTo>
                    <a:pt x="115" y="893"/>
                  </a:lnTo>
                  <a:lnTo>
                    <a:pt x="140" y="915"/>
                  </a:lnTo>
                  <a:lnTo>
                    <a:pt x="163" y="939"/>
                  </a:lnTo>
                  <a:lnTo>
                    <a:pt x="174" y="954"/>
                  </a:lnTo>
                  <a:lnTo>
                    <a:pt x="183" y="968"/>
                  </a:lnTo>
                  <a:lnTo>
                    <a:pt x="192" y="986"/>
                  </a:lnTo>
                  <a:lnTo>
                    <a:pt x="199" y="1006"/>
                  </a:lnTo>
                  <a:lnTo>
                    <a:pt x="215" y="1027"/>
                  </a:lnTo>
                  <a:lnTo>
                    <a:pt x="234" y="1048"/>
                  </a:lnTo>
                  <a:lnTo>
                    <a:pt x="242" y="1060"/>
                  </a:lnTo>
                  <a:lnTo>
                    <a:pt x="248" y="1072"/>
                  </a:lnTo>
                  <a:lnTo>
                    <a:pt x="250" y="1079"/>
                  </a:lnTo>
                  <a:lnTo>
                    <a:pt x="252" y="1087"/>
                  </a:lnTo>
                  <a:lnTo>
                    <a:pt x="254" y="1094"/>
                  </a:lnTo>
                  <a:lnTo>
                    <a:pt x="254" y="1102"/>
                  </a:lnTo>
                  <a:lnTo>
                    <a:pt x="252" y="1115"/>
                  </a:lnTo>
                  <a:lnTo>
                    <a:pt x="251" y="1127"/>
                  </a:lnTo>
                  <a:lnTo>
                    <a:pt x="248" y="1139"/>
                  </a:lnTo>
                  <a:lnTo>
                    <a:pt x="244" y="1150"/>
                  </a:lnTo>
                  <a:lnTo>
                    <a:pt x="242" y="1162"/>
                  </a:lnTo>
                  <a:lnTo>
                    <a:pt x="239" y="1172"/>
                  </a:lnTo>
                  <a:lnTo>
                    <a:pt x="236" y="1184"/>
                  </a:lnTo>
                  <a:lnTo>
                    <a:pt x="235" y="1198"/>
                  </a:lnTo>
                  <a:lnTo>
                    <a:pt x="236" y="1222"/>
                  </a:lnTo>
                  <a:lnTo>
                    <a:pt x="239" y="1246"/>
                  </a:lnTo>
                  <a:lnTo>
                    <a:pt x="242" y="1268"/>
                  </a:lnTo>
                  <a:lnTo>
                    <a:pt x="244" y="1291"/>
                  </a:lnTo>
                  <a:lnTo>
                    <a:pt x="248" y="1314"/>
                  </a:lnTo>
                  <a:lnTo>
                    <a:pt x="251" y="1336"/>
                  </a:lnTo>
                  <a:lnTo>
                    <a:pt x="252" y="1360"/>
                  </a:lnTo>
                  <a:lnTo>
                    <a:pt x="254" y="1384"/>
                  </a:lnTo>
                  <a:lnTo>
                    <a:pt x="254" y="1415"/>
                  </a:lnTo>
                  <a:lnTo>
                    <a:pt x="254" y="1446"/>
                  </a:lnTo>
                  <a:lnTo>
                    <a:pt x="254" y="1474"/>
                  </a:lnTo>
                  <a:lnTo>
                    <a:pt x="254" y="1494"/>
                  </a:lnTo>
                  <a:lnTo>
                    <a:pt x="251" y="1504"/>
                  </a:lnTo>
                  <a:lnTo>
                    <a:pt x="246" y="1519"/>
                  </a:lnTo>
                  <a:lnTo>
                    <a:pt x="243" y="1527"/>
                  </a:lnTo>
                  <a:lnTo>
                    <a:pt x="240" y="1535"/>
                  </a:lnTo>
                  <a:lnTo>
                    <a:pt x="240" y="1544"/>
                  </a:lnTo>
                  <a:lnTo>
                    <a:pt x="242" y="1553"/>
                  </a:lnTo>
                  <a:lnTo>
                    <a:pt x="246" y="1564"/>
                  </a:lnTo>
                  <a:lnTo>
                    <a:pt x="251" y="1572"/>
                  </a:lnTo>
                  <a:lnTo>
                    <a:pt x="259" y="1580"/>
                  </a:lnTo>
                  <a:lnTo>
                    <a:pt x="267" y="1585"/>
                  </a:lnTo>
                  <a:lnTo>
                    <a:pt x="284" y="1596"/>
                  </a:lnTo>
                  <a:lnTo>
                    <a:pt x="304" y="1604"/>
                  </a:lnTo>
                  <a:lnTo>
                    <a:pt x="324" y="1612"/>
                  </a:lnTo>
                  <a:lnTo>
                    <a:pt x="343" y="1623"/>
                  </a:lnTo>
                  <a:lnTo>
                    <a:pt x="351" y="1629"/>
                  </a:lnTo>
                  <a:lnTo>
                    <a:pt x="358" y="1636"/>
                  </a:lnTo>
                  <a:lnTo>
                    <a:pt x="364" y="1645"/>
                  </a:lnTo>
                  <a:lnTo>
                    <a:pt x="368" y="1656"/>
                  </a:lnTo>
                  <a:lnTo>
                    <a:pt x="375" y="1679"/>
                  </a:lnTo>
                  <a:lnTo>
                    <a:pt x="382" y="1705"/>
                  </a:lnTo>
                  <a:lnTo>
                    <a:pt x="387" y="1735"/>
                  </a:lnTo>
                  <a:lnTo>
                    <a:pt x="394" y="1763"/>
                  </a:lnTo>
                  <a:lnTo>
                    <a:pt x="402" y="1811"/>
                  </a:lnTo>
                  <a:lnTo>
                    <a:pt x="404" y="1831"/>
                  </a:lnTo>
                  <a:lnTo>
                    <a:pt x="410" y="1831"/>
                  </a:lnTo>
                  <a:lnTo>
                    <a:pt x="419" y="1839"/>
                  </a:lnTo>
                  <a:lnTo>
                    <a:pt x="431" y="1847"/>
                  </a:lnTo>
                  <a:lnTo>
                    <a:pt x="438" y="1849"/>
                  </a:lnTo>
                  <a:lnTo>
                    <a:pt x="446" y="1852"/>
                  </a:lnTo>
                  <a:lnTo>
                    <a:pt x="454" y="1853"/>
                  </a:lnTo>
                  <a:lnTo>
                    <a:pt x="464" y="1855"/>
                  </a:lnTo>
                  <a:lnTo>
                    <a:pt x="475" y="1853"/>
                  </a:lnTo>
                  <a:lnTo>
                    <a:pt x="484" y="1852"/>
                  </a:lnTo>
                  <a:lnTo>
                    <a:pt x="494" y="1851"/>
                  </a:lnTo>
                  <a:lnTo>
                    <a:pt x="500" y="1848"/>
                  </a:lnTo>
                  <a:lnTo>
                    <a:pt x="507" y="1845"/>
                  </a:lnTo>
                  <a:lnTo>
                    <a:pt x="514" y="1841"/>
                  </a:lnTo>
                  <a:lnTo>
                    <a:pt x="519" y="1837"/>
                  </a:lnTo>
                  <a:lnTo>
                    <a:pt x="524" y="1833"/>
                  </a:lnTo>
                  <a:lnTo>
                    <a:pt x="542" y="1813"/>
                  </a:lnTo>
                  <a:lnTo>
                    <a:pt x="560" y="1795"/>
                  </a:lnTo>
                  <a:lnTo>
                    <a:pt x="571" y="1789"/>
                  </a:lnTo>
                  <a:lnTo>
                    <a:pt x="583" y="1785"/>
                  </a:lnTo>
                  <a:lnTo>
                    <a:pt x="595" y="1783"/>
                  </a:lnTo>
                  <a:lnTo>
                    <a:pt x="608" y="1781"/>
                  </a:lnTo>
                  <a:lnTo>
                    <a:pt x="633" y="1781"/>
                  </a:lnTo>
                  <a:lnTo>
                    <a:pt x="661" y="1781"/>
                  </a:lnTo>
                  <a:lnTo>
                    <a:pt x="687" y="1783"/>
                  </a:lnTo>
                  <a:lnTo>
                    <a:pt x="711" y="1783"/>
                  </a:lnTo>
                  <a:lnTo>
                    <a:pt x="721" y="1781"/>
                  </a:lnTo>
                  <a:lnTo>
                    <a:pt x="731" y="1779"/>
                  </a:lnTo>
                  <a:lnTo>
                    <a:pt x="740" y="1775"/>
                  </a:lnTo>
                  <a:lnTo>
                    <a:pt x="748" y="1769"/>
                  </a:lnTo>
                  <a:lnTo>
                    <a:pt x="753" y="1767"/>
                  </a:lnTo>
                  <a:lnTo>
                    <a:pt x="759" y="1760"/>
                  </a:lnTo>
                  <a:lnTo>
                    <a:pt x="764" y="1752"/>
                  </a:lnTo>
                  <a:lnTo>
                    <a:pt x="768" y="1744"/>
                  </a:lnTo>
                  <a:lnTo>
                    <a:pt x="772" y="1736"/>
                  </a:lnTo>
                  <a:lnTo>
                    <a:pt x="775" y="1728"/>
                  </a:lnTo>
                  <a:lnTo>
                    <a:pt x="779" y="1724"/>
                  </a:lnTo>
                  <a:lnTo>
                    <a:pt x="784" y="1721"/>
                  </a:lnTo>
                  <a:lnTo>
                    <a:pt x="792" y="1716"/>
                  </a:lnTo>
                  <a:lnTo>
                    <a:pt x="801" y="1713"/>
                  </a:lnTo>
                  <a:lnTo>
                    <a:pt x="811" y="1713"/>
                  </a:lnTo>
                  <a:lnTo>
                    <a:pt x="820" y="1713"/>
                  </a:lnTo>
                  <a:lnTo>
                    <a:pt x="828" y="1712"/>
                  </a:lnTo>
                  <a:lnTo>
                    <a:pt x="837" y="1712"/>
                  </a:lnTo>
                  <a:lnTo>
                    <a:pt x="847" y="1709"/>
                  </a:lnTo>
                  <a:lnTo>
                    <a:pt x="856" y="1704"/>
                  </a:lnTo>
                  <a:lnTo>
                    <a:pt x="860" y="1701"/>
                  </a:lnTo>
                  <a:lnTo>
                    <a:pt x="863" y="1697"/>
                  </a:lnTo>
                  <a:lnTo>
                    <a:pt x="867" y="1693"/>
                  </a:lnTo>
                  <a:lnTo>
                    <a:pt x="868" y="1689"/>
                  </a:lnTo>
                  <a:lnTo>
                    <a:pt x="872" y="1679"/>
                  </a:lnTo>
                  <a:lnTo>
                    <a:pt x="876" y="1669"/>
                  </a:lnTo>
                  <a:lnTo>
                    <a:pt x="879" y="1659"/>
                  </a:lnTo>
                  <a:lnTo>
                    <a:pt x="884" y="1651"/>
                  </a:lnTo>
                  <a:lnTo>
                    <a:pt x="888" y="1648"/>
                  </a:lnTo>
                  <a:lnTo>
                    <a:pt x="892" y="1645"/>
                  </a:lnTo>
                  <a:lnTo>
                    <a:pt x="897" y="1644"/>
                  </a:lnTo>
                  <a:lnTo>
                    <a:pt x="904" y="1644"/>
                  </a:lnTo>
                  <a:lnTo>
                    <a:pt x="909" y="1644"/>
                  </a:lnTo>
                  <a:lnTo>
                    <a:pt x="916" y="1647"/>
                  </a:lnTo>
                  <a:lnTo>
                    <a:pt x="923" y="1649"/>
                  </a:lnTo>
                  <a:lnTo>
                    <a:pt x="932" y="1653"/>
                  </a:lnTo>
                  <a:lnTo>
                    <a:pt x="949" y="1663"/>
                  </a:lnTo>
                  <a:lnTo>
                    <a:pt x="969" y="1675"/>
                  </a:lnTo>
                  <a:lnTo>
                    <a:pt x="1007" y="1699"/>
                  </a:lnTo>
                  <a:lnTo>
                    <a:pt x="1031" y="1716"/>
                  </a:lnTo>
                  <a:lnTo>
                    <a:pt x="1044" y="1721"/>
                  </a:lnTo>
                  <a:lnTo>
                    <a:pt x="1056" y="1724"/>
                  </a:lnTo>
                  <a:lnTo>
                    <a:pt x="1069" y="1727"/>
                  </a:lnTo>
                  <a:lnTo>
                    <a:pt x="1081" y="1728"/>
                  </a:lnTo>
                  <a:lnTo>
                    <a:pt x="1095" y="1731"/>
                  </a:lnTo>
                  <a:lnTo>
                    <a:pt x="1107" y="1733"/>
                  </a:lnTo>
                  <a:lnTo>
                    <a:pt x="1120" y="1739"/>
                  </a:lnTo>
                  <a:lnTo>
                    <a:pt x="1133" y="1745"/>
                  </a:lnTo>
                  <a:lnTo>
                    <a:pt x="1144" y="1755"/>
                  </a:lnTo>
                  <a:lnTo>
                    <a:pt x="1153" y="1764"/>
                  </a:lnTo>
                  <a:lnTo>
                    <a:pt x="1163" y="1773"/>
                  </a:lnTo>
                  <a:lnTo>
                    <a:pt x="1172" y="1784"/>
                  </a:lnTo>
                  <a:lnTo>
                    <a:pt x="1180" y="1793"/>
                  </a:lnTo>
                  <a:lnTo>
                    <a:pt x="1187" y="1804"/>
                  </a:lnTo>
                  <a:lnTo>
                    <a:pt x="1193" y="1815"/>
                  </a:lnTo>
                  <a:lnTo>
                    <a:pt x="1199" y="1827"/>
                  </a:lnTo>
                  <a:lnTo>
                    <a:pt x="1209" y="1851"/>
                  </a:lnTo>
                  <a:lnTo>
                    <a:pt x="1217" y="1877"/>
                  </a:lnTo>
                  <a:lnTo>
                    <a:pt x="1224" y="1907"/>
                  </a:lnTo>
                  <a:lnTo>
                    <a:pt x="1229" y="1939"/>
                  </a:lnTo>
                  <a:lnTo>
                    <a:pt x="1237" y="1952"/>
                  </a:lnTo>
                  <a:lnTo>
                    <a:pt x="1257" y="1981"/>
                  </a:lnTo>
                  <a:lnTo>
                    <a:pt x="1277" y="2012"/>
                  </a:lnTo>
                  <a:lnTo>
                    <a:pt x="1289" y="2029"/>
                  </a:lnTo>
                  <a:lnTo>
                    <a:pt x="1296" y="2041"/>
                  </a:lnTo>
                  <a:lnTo>
                    <a:pt x="1305" y="2052"/>
                  </a:lnTo>
                  <a:lnTo>
                    <a:pt x="1317" y="2061"/>
                  </a:lnTo>
                  <a:lnTo>
                    <a:pt x="1331" y="2071"/>
                  </a:lnTo>
                  <a:lnTo>
                    <a:pt x="1345" y="2079"/>
                  </a:lnTo>
                  <a:lnTo>
                    <a:pt x="1361" y="2087"/>
                  </a:lnTo>
                  <a:lnTo>
                    <a:pt x="1379" y="2093"/>
                  </a:lnTo>
                  <a:lnTo>
                    <a:pt x="1396" y="2100"/>
                  </a:lnTo>
                  <a:lnTo>
                    <a:pt x="1433" y="2112"/>
                  </a:lnTo>
                  <a:lnTo>
                    <a:pt x="1469" y="2122"/>
                  </a:lnTo>
                  <a:lnTo>
                    <a:pt x="1502" y="2132"/>
                  </a:lnTo>
                  <a:lnTo>
                    <a:pt x="1530" y="2144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3" name="Freeform 121"/>
            <p:cNvSpPr/>
            <p:nvPr/>
          </p:nvSpPr>
          <p:spPr bwMode="auto">
            <a:xfrm>
              <a:off x="5765686" y="3358619"/>
              <a:ext cx="188824" cy="339183"/>
            </a:xfrm>
            <a:custGeom>
              <a:avLst/>
              <a:gdLst>
                <a:gd name="T0" fmla="*/ 14 w 354"/>
                <a:gd name="T1" fmla="*/ 141 h 633"/>
                <a:gd name="T2" fmla="*/ 25 w 354"/>
                <a:gd name="T3" fmla="*/ 164 h 633"/>
                <a:gd name="T4" fmla="*/ 53 w 354"/>
                <a:gd name="T5" fmla="*/ 188 h 633"/>
                <a:gd name="T6" fmla="*/ 85 w 354"/>
                <a:gd name="T7" fmla="*/ 207 h 633"/>
                <a:gd name="T8" fmla="*/ 114 w 354"/>
                <a:gd name="T9" fmla="*/ 227 h 633"/>
                <a:gd name="T10" fmla="*/ 129 w 354"/>
                <a:gd name="T11" fmla="*/ 251 h 633"/>
                <a:gd name="T12" fmla="*/ 131 w 354"/>
                <a:gd name="T13" fmla="*/ 271 h 633"/>
                <a:gd name="T14" fmla="*/ 129 w 354"/>
                <a:gd name="T15" fmla="*/ 292 h 633"/>
                <a:gd name="T16" fmla="*/ 111 w 354"/>
                <a:gd name="T17" fmla="*/ 320 h 633"/>
                <a:gd name="T18" fmla="*/ 81 w 354"/>
                <a:gd name="T19" fmla="*/ 345 h 633"/>
                <a:gd name="T20" fmla="*/ 45 w 354"/>
                <a:gd name="T21" fmla="*/ 366 h 633"/>
                <a:gd name="T22" fmla="*/ 17 w 354"/>
                <a:gd name="T23" fmla="*/ 394 h 633"/>
                <a:gd name="T24" fmla="*/ 6 w 354"/>
                <a:gd name="T25" fmla="*/ 418 h 633"/>
                <a:gd name="T26" fmla="*/ 5 w 354"/>
                <a:gd name="T27" fmla="*/ 464 h 633"/>
                <a:gd name="T28" fmla="*/ 5 w 354"/>
                <a:gd name="T29" fmla="*/ 554 h 633"/>
                <a:gd name="T30" fmla="*/ 9 w 354"/>
                <a:gd name="T31" fmla="*/ 577 h 633"/>
                <a:gd name="T32" fmla="*/ 18 w 354"/>
                <a:gd name="T33" fmla="*/ 594 h 633"/>
                <a:gd name="T34" fmla="*/ 40 w 354"/>
                <a:gd name="T35" fmla="*/ 612 h 633"/>
                <a:gd name="T36" fmla="*/ 83 w 354"/>
                <a:gd name="T37" fmla="*/ 626 h 633"/>
                <a:gd name="T38" fmla="*/ 137 w 354"/>
                <a:gd name="T39" fmla="*/ 632 h 633"/>
                <a:gd name="T40" fmla="*/ 229 w 354"/>
                <a:gd name="T41" fmla="*/ 632 h 633"/>
                <a:gd name="T42" fmla="*/ 301 w 354"/>
                <a:gd name="T43" fmla="*/ 629 h 633"/>
                <a:gd name="T44" fmla="*/ 317 w 354"/>
                <a:gd name="T45" fmla="*/ 617 h 633"/>
                <a:gd name="T46" fmla="*/ 318 w 354"/>
                <a:gd name="T47" fmla="*/ 601 h 633"/>
                <a:gd name="T48" fmla="*/ 309 w 354"/>
                <a:gd name="T49" fmla="*/ 585 h 633"/>
                <a:gd name="T50" fmla="*/ 273 w 354"/>
                <a:gd name="T51" fmla="*/ 556 h 633"/>
                <a:gd name="T52" fmla="*/ 255 w 354"/>
                <a:gd name="T53" fmla="*/ 530 h 633"/>
                <a:gd name="T54" fmla="*/ 253 w 354"/>
                <a:gd name="T55" fmla="*/ 496 h 633"/>
                <a:gd name="T56" fmla="*/ 266 w 354"/>
                <a:gd name="T57" fmla="*/ 456 h 633"/>
                <a:gd name="T58" fmla="*/ 302 w 354"/>
                <a:gd name="T59" fmla="*/ 394 h 633"/>
                <a:gd name="T60" fmla="*/ 323 w 354"/>
                <a:gd name="T61" fmla="*/ 355 h 633"/>
                <a:gd name="T62" fmla="*/ 335 w 354"/>
                <a:gd name="T63" fmla="*/ 308 h 633"/>
                <a:gd name="T64" fmla="*/ 338 w 354"/>
                <a:gd name="T65" fmla="*/ 256 h 633"/>
                <a:gd name="T66" fmla="*/ 349 w 354"/>
                <a:gd name="T67" fmla="*/ 196 h 633"/>
                <a:gd name="T68" fmla="*/ 334 w 354"/>
                <a:gd name="T69" fmla="*/ 160 h 633"/>
                <a:gd name="T70" fmla="*/ 307 w 354"/>
                <a:gd name="T71" fmla="*/ 141 h 633"/>
                <a:gd name="T72" fmla="*/ 278 w 354"/>
                <a:gd name="T73" fmla="*/ 107 h 633"/>
                <a:gd name="T74" fmla="*/ 259 w 354"/>
                <a:gd name="T75" fmla="*/ 97 h 633"/>
                <a:gd name="T76" fmla="*/ 242 w 354"/>
                <a:gd name="T77" fmla="*/ 96 h 633"/>
                <a:gd name="T78" fmla="*/ 225 w 354"/>
                <a:gd name="T79" fmla="*/ 95 h 633"/>
                <a:gd name="T80" fmla="*/ 218 w 354"/>
                <a:gd name="T81" fmla="*/ 80 h 633"/>
                <a:gd name="T82" fmla="*/ 215 w 354"/>
                <a:gd name="T83" fmla="*/ 41 h 633"/>
                <a:gd name="T84" fmla="*/ 205 w 354"/>
                <a:gd name="T85" fmla="*/ 16 h 633"/>
                <a:gd name="T86" fmla="*/ 182 w 354"/>
                <a:gd name="T87" fmla="*/ 4 h 633"/>
                <a:gd name="T88" fmla="*/ 95 w 354"/>
                <a:gd name="T89" fmla="*/ 5 h 633"/>
                <a:gd name="T90" fmla="*/ 75 w 354"/>
                <a:gd name="T91" fmla="*/ 5 h 633"/>
                <a:gd name="T92" fmla="*/ 40 w 354"/>
                <a:gd name="T93" fmla="*/ 1 h 633"/>
                <a:gd name="T94" fmla="*/ 26 w 354"/>
                <a:gd name="T95" fmla="*/ 1 h 633"/>
                <a:gd name="T96" fmla="*/ 24 w 354"/>
                <a:gd name="T97" fmla="*/ 5 h 633"/>
                <a:gd name="T98" fmla="*/ 28 w 354"/>
                <a:gd name="T99" fmla="*/ 39 h 633"/>
                <a:gd name="T100" fmla="*/ 34 w 354"/>
                <a:gd name="T101" fmla="*/ 69 h 633"/>
                <a:gd name="T102" fmla="*/ 34 w 354"/>
                <a:gd name="T103" fmla="*/ 104 h 633"/>
                <a:gd name="T104" fmla="*/ 22 w 354"/>
                <a:gd name="T105" fmla="*/ 120 h 633"/>
                <a:gd name="T106" fmla="*/ 5 w 354"/>
                <a:gd name="T107" fmla="*/ 125 h 6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54"/>
                <a:gd name="T163" fmla="*/ 0 h 633"/>
                <a:gd name="T164" fmla="*/ 354 w 354"/>
                <a:gd name="T165" fmla="*/ 633 h 63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54" h="633" extrusionOk="0">
                  <a:moveTo>
                    <a:pt x="12" y="127"/>
                  </a:moveTo>
                  <a:lnTo>
                    <a:pt x="13" y="133"/>
                  </a:lnTo>
                  <a:lnTo>
                    <a:pt x="14" y="141"/>
                  </a:lnTo>
                  <a:lnTo>
                    <a:pt x="16" y="148"/>
                  </a:lnTo>
                  <a:lnTo>
                    <a:pt x="18" y="153"/>
                  </a:lnTo>
                  <a:lnTo>
                    <a:pt x="25" y="164"/>
                  </a:lnTo>
                  <a:lnTo>
                    <a:pt x="33" y="173"/>
                  </a:lnTo>
                  <a:lnTo>
                    <a:pt x="42" y="181"/>
                  </a:lnTo>
                  <a:lnTo>
                    <a:pt x="53" y="188"/>
                  </a:lnTo>
                  <a:lnTo>
                    <a:pt x="63" y="195"/>
                  </a:lnTo>
                  <a:lnTo>
                    <a:pt x="74" y="201"/>
                  </a:lnTo>
                  <a:lnTo>
                    <a:pt x="85" y="207"/>
                  </a:lnTo>
                  <a:lnTo>
                    <a:pt x="95" y="213"/>
                  </a:lnTo>
                  <a:lnTo>
                    <a:pt x="105" y="220"/>
                  </a:lnTo>
                  <a:lnTo>
                    <a:pt x="114" y="227"/>
                  </a:lnTo>
                  <a:lnTo>
                    <a:pt x="121" y="236"/>
                  </a:lnTo>
                  <a:lnTo>
                    <a:pt x="127" y="245"/>
                  </a:lnTo>
                  <a:lnTo>
                    <a:pt x="129" y="251"/>
                  </a:lnTo>
                  <a:lnTo>
                    <a:pt x="130" y="257"/>
                  </a:lnTo>
                  <a:lnTo>
                    <a:pt x="131" y="264"/>
                  </a:lnTo>
                  <a:lnTo>
                    <a:pt x="131" y="271"/>
                  </a:lnTo>
                  <a:lnTo>
                    <a:pt x="131" y="279"/>
                  </a:lnTo>
                  <a:lnTo>
                    <a:pt x="130" y="285"/>
                  </a:lnTo>
                  <a:lnTo>
                    <a:pt x="129" y="292"/>
                  </a:lnTo>
                  <a:lnTo>
                    <a:pt x="126" y="299"/>
                  </a:lnTo>
                  <a:lnTo>
                    <a:pt x="121" y="309"/>
                  </a:lnTo>
                  <a:lnTo>
                    <a:pt x="111" y="320"/>
                  </a:lnTo>
                  <a:lnTo>
                    <a:pt x="102" y="329"/>
                  </a:lnTo>
                  <a:lnTo>
                    <a:pt x="91" y="337"/>
                  </a:lnTo>
                  <a:lnTo>
                    <a:pt x="81" y="345"/>
                  </a:lnTo>
                  <a:lnTo>
                    <a:pt x="69" y="352"/>
                  </a:lnTo>
                  <a:lnTo>
                    <a:pt x="57" y="360"/>
                  </a:lnTo>
                  <a:lnTo>
                    <a:pt x="45" y="366"/>
                  </a:lnTo>
                  <a:lnTo>
                    <a:pt x="34" y="376"/>
                  </a:lnTo>
                  <a:lnTo>
                    <a:pt x="25" y="384"/>
                  </a:lnTo>
                  <a:lnTo>
                    <a:pt x="17" y="394"/>
                  </a:lnTo>
                  <a:lnTo>
                    <a:pt x="10" y="405"/>
                  </a:lnTo>
                  <a:lnTo>
                    <a:pt x="9" y="412"/>
                  </a:lnTo>
                  <a:lnTo>
                    <a:pt x="6" y="418"/>
                  </a:lnTo>
                  <a:lnTo>
                    <a:pt x="6" y="425"/>
                  </a:lnTo>
                  <a:lnTo>
                    <a:pt x="5" y="433"/>
                  </a:lnTo>
                  <a:lnTo>
                    <a:pt x="5" y="464"/>
                  </a:lnTo>
                  <a:lnTo>
                    <a:pt x="5" y="492"/>
                  </a:lnTo>
                  <a:lnTo>
                    <a:pt x="5" y="521"/>
                  </a:lnTo>
                  <a:lnTo>
                    <a:pt x="5" y="554"/>
                  </a:lnTo>
                  <a:lnTo>
                    <a:pt x="6" y="562"/>
                  </a:lnTo>
                  <a:lnTo>
                    <a:pt x="8" y="569"/>
                  </a:lnTo>
                  <a:lnTo>
                    <a:pt x="9" y="577"/>
                  </a:lnTo>
                  <a:lnTo>
                    <a:pt x="12" y="582"/>
                  </a:lnTo>
                  <a:lnTo>
                    <a:pt x="14" y="589"/>
                  </a:lnTo>
                  <a:lnTo>
                    <a:pt x="18" y="594"/>
                  </a:lnTo>
                  <a:lnTo>
                    <a:pt x="22" y="600"/>
                  </a:lnTo>
                  <a:lnTo>
                    <a:pt x="28" y="604"/>
                  </a:lnTo>
                  <a:lnTo>
                    <a:pt x="40" y="612"/>
                  </a:lnTo>
                  <a:lnTo>
                    <a:pt x="52" y="618"/>
                  </a:lnTo>
                  <a:lnTo>
                    <a:pt x="67" y="624"/>
                  </a:lnTo>
                  <a:lnTo>
                    <a:pt x="83" y="626"/>
                  </a:lnTo>
                  <a:lnTo>
                    <a:pt x="99" y="629"/>
                  </a:lnTo>
                  <a:lnTo>
                    <a:pt x="118" y="632"/>
                  </a:lnTo>
                  <a:lnTo>
                    <a:pt x="137" y="632"/>
                  </a:lnTo>
                  <a:lnTo>
                    <a:pt x="155" y="633"/>
                  </a:lnTo>
                  <a:lnTo>
                    <a:pt x="193" y="633"/>
                  </a:lnTo>
                  <a:lnTo>
                    <a:pt x="229" y="632"/>
                  </a:lnTo>
                  <a:lnTo>
                    <a:pt x="261" y="633"/>
                  </a:lnTo>
                  <a:lnTo>
                    <a:pt x="289" y="632"/>
                  </a:lnTo>
                  <a:lnTo>
                    <a:pt x="301" y="629"/>
                  </a:lnTo>
                  <a:lnTo>
                    <a:pt x="310" y="625"/>
                  </a:lnTo>
                  <a:lnTo>
                    <a:pt x="314" y="621"/>
                  </a:lnTo>
                  <a:lnTo>
                    <a:pt x="317" y="617"/>
                  </a:lnTo>
                  <a:lnTo>
                    <a:pt x="318" y="613"/>
                  </a:lnTo>
                  <a:lnTo>
                    <a:pt x="318" y="608"/>
                  </a:lnTo>
                  <a:lnTo>
                    <a:pt x="318" y="601"/>
                  </a:lnTo>
                  <a:lnTo>
                    <a:pt x="315" y="596"/>
                  </a:lnTo>
                  <a:lnTo>
                    <a:pt x="313" y="590"/>
                  </a:lnTo>
                  <a:lnTo>
                    <a:pt x="309" y="585"/>
                  </a:lnTo>
                  <a:lnTo>
                    <a:pt x="298" y="576"/>
                  </a:lnTo>
                  <a:lnTo>
                    <a:pt x="286" y="566"/>
                  </a:lnTo>
                  <a:lnTo>
                    <a:pt x="273" y="556"/>
                  </a:lnTo>
                  <a:lnTo>
                    <a:pt x="262" y="545"/>
                  </a:lnTo>
                  <a:lnTo>
                    <a:pt x="258" y="537"/>
                  </a:lnTo>
                  <a:lnTo>
                    <a:pt x="255" y="530"/>
                  </a:lnTo>
                  <a:lnTo>
                    <a:pt x="253" y="521"/>
                  </a:lnTo>
                  <a:lnTo>
                    <a:pt x="253" y="512"/>
                  </a:lnTo>
                  <a:lnTo>
                    <a:pt x="253" y="496"/>
                  </a:lnTo>
                  <a:lnTo>
                    <a:pt x="255" y="482"/>
                  </a:lnTo>
                  <a:lnTo>
                    <a:pt x="259" y="469"/>
                  </a:lnTo>
                  <a:lnTo>
                    <a:pt x="266" y="456"/>
                  </a:lnTo>
                  <a:lnTo>
                    <a:pt x="279" y="430"/>
                  </a:lnTo>
                  <a:lnTo>
                    <a:pt x="294" y="406"/>
                  </a:lnTo>
                  <a:lnTo>
                    <a:pt x="302" y="394"/>
                  </a:lnTo>
                  <a:lnTo>
                    <a:pt x="310" y="382"/>
                  </a:lnTo>
                  <a:lnTo>
                    <a:pt x="317" y="369"/>
                  </a:lnTo>
                  <a:lnTo>
                    <a:pt x="323" y="355"/>
                  </a:lnTo>
                  <a:lnTo>
                    <a:pt x="329" y="340"/>
                  </a:lnTo>
                  <a:lnTo>
                    <a:pt x="333" y="324"/>
                  </a:lnTo>
                  <a:lnTo>
                    <a:pt x="335" y="308"/>
                  </a:lnTo>
                  <a:lnTo>
                    <a:pt x="337" y="289"/>
                  </a:lnTo>
                  <a:lnTo>
                    <a:pt x="337" y="272"/>
                  </a:lnTo>
                  <a:lnTo>
                    <a:pt x="338" y="256"/>
                  </a:lnTo>
                  <a:lnTo>
                    <a:pt x="341" y="240"/>
                  </a:lnTo>
                  <a:lnTo>
                    <a:pt x="343" y="225"/>
                  </a:lnTo>
                  <a:lnTo>
                    <a:pt x="349" y="196"/>
                  </a:lnTo>
                  <a:lnTo>
                    <a:pt x="354" y="163"/>
                  </a:lnTo>
                  <a:lnTo>
                    <a:pt x="343" y="161"/>
                  </a:lnTo>
                  <a:lnTo>
                    <a:pt x="334" y="160"/>
                  </a:lnTo>
                  <a:lnTo>
                    <a:pt x="326" y="156"/>
                  </a:lnTo>
                  <a:lnTo>
                    <a:pt x="319" y="152"/>
                  </a:lnTo>
                  <a:lnTo>
                    <a:pt x="307" y="141"/>
                  </a:lnTo>
                  <a:lnTo>
                    <a:pt x="297" y="129"/>
                  </a:lnTo>
                  <a:lnTo>
                    <a:pt x="287" y="117"/>
                  </a:lnTo>
                  <a:lnTo>
                    <a:pt x="278" y="107"/>
                  </a:lnTo>
                  <a:lnTo>
                    <a:pt x="273" y="103"/>
                  </a:lnTo>
                  <a:lnTo>
                    <a:pt x="266" y="99"/>
                  </a:lnTo>
                  <a:lnTo>
                    <a:pt x="259" y="97"/>
                  </a:lnTo>
                  <a:lnTo>
                    <a:pt x="253" y="96"/>
                  </a:lnTo>
                  <a:lnTo>
                    <a:pt x="245" y="96"/>
                  </a:lnTo>
                  <a:lnTo>
                    <a:pt x="242" y="96"/>
                  </a:lnTo>
                  <a:lnTo>
                    <a:pt x="239" y="96"/>
                  </a:lnTo>
                  <a:lnTo>
                    <a:pt x="229" y="96"/>
                  </a:lnTo>
                  <a:lnTo>
                    <a:pt x="225" y="95"/>
                  </a:lnTo>
                  <a:lnTo>
                    <a:pt x="221" y="91"/>
                  </a:lnTo>
                  <a:lnTo>
                    <a:pt x="219" y="87"/>
                  </a:lnTo>
                  <a:lnTo>
                    <a:pt x="218" y="80"/>
                  </a:lnTo>
                  <a:lnTo>
                    <a:pt x="217" y="65"/>
                  </a:lnTo>
                  <a:lnTo>
                    <a:pt x="217" y="55"/>
                  </a:lnTo>
                  <a:lnTo>
                    <a:pt x="215" y="41"/>
                  </a:lnTo>
                  <a:lnTo>
                    <a:pt x="213" y="31"/>
                  </a:lnTo>
                  <a:lnTo>
                    <a:pt x="209" y="23"/>
                  </a:lnTo>
                  <a:lnTo>
                    <a:pt x="205" y="16"/>
                  </a:lnTo>
                  <a:lnTo>
                    <a:pt x="198" y="11"/>
                  </a:lnTo>
                  <a:lnTo>
                    <a:pt x="190" y="7"/>
                  </a:lnTo>
                  <a:lnTo>
                    <a:pt x="182" y="4"/>
                  </a:lnTo>
                  <a:lnTo>
                    <a:pt x="174" y="3"/>
                  </a:lnTo>
                  <a:lnTo>
                    <a:pt x="135" y="3"/>
                  </a:lnTo>
                  <a:lnTo>
                    <a:pt x="95" y="5"/>
                  </a:lnTo>
                  <a:lnTo>
                    <a:pt x="86" y="5"/>
                  </a:lnTo>
                  <a:lnTo>
                    <a:pt x="81" y="5"/>
                  </a:lnTo>
                  <a:lnTo>
                    <a:pt x="75" y="5"/>
                  </a:lnTo>
                  <a:lnTo>
                    <a:pt x="66" y="5"/>
                  </a:lnTo>
                  <a:lnTo>
                    <a:pt x="54" y="4"/>
                  </a:lnTo>
                  <a:lnTo>
                    <a:pt x="40" y="1"/>
                  </a:lnTo>
                  <a:lnTo>
                    <a:pt x="34" y="0"/>
                  </a:lnTo>
                  <a:lnTo>
                    <a:pt x="29" y="1"/>
                  </a:lnTo>
                  <a:lnTo>
                    <a:pt x="26" y="1"/>
                  </a:lnTo>
                  <a:lnTo>
                    <a:pt x="25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19"/>
                  </a:lnTo>
                  <a:lnTo>
                    <a:pt x="25" y="29"/>
                  </a:lnTo>
                  <a:lnTo>
                    <a:pt x="28" y="39"/>
                  </a:lnTo>
                  <a:lnTo>
                    <a:pt x="29" y="49"/>
                  </a:lnTo>
                  <a:lnTo>
                    <a:pt x="32" y="59"/>
                  </a:lnTo>
                  <a:lnTo>
                    <a:pt x="34" y="69"/>
                  </a:lnTo>
                  <a:lnTo>
                    <a:pt x="36" y="81"/>
                  </a:lnTo>
                  <a:lnTo>
                    <a:pt x="36" y="96"/>
                  </a:lnTo>
                  <a:lnTo>
                    <a:pt x="34" y="104"/>
                  </a:lnTo>
                  <a:lnTo>
                    <a:pt x="32" y="111"/>
                  </a:lnTo>
                  <a:lnTo>
                    <a:pt x="28" y="116"/>
                  </a:lnTo>
                  <a:lnTo>
                    <a:pt x="22" y="120"/>
                  </a:lnTo>
                  <a:lnTo>
                    <a:pt x="16" y="123"/>
                  </a:lnTo>
                  <a:lnTo>
                    <a:pt x="10" y="125"/>
                  </a:lnTo>
                  <a:lnTo>
                    <a:pt x="5" y="125"/>
                  </a:lnTo>
                  <a:lnTo>
                    <a:pt x="0" y="127"/>
                  </a:lnTo>
                  <a:lnTo>
                    <a:pt x="12" y="127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4" name="Freeform 122"/>
            <p:cNvSpPr/>
            <p:nvPr/>
          </p:nvSpPr>
          <p:spPr bwMode="auto">
            <a:xfrm>
              <a:off x="6580427" y="2227424"/>
              <a:ext cx="1274562" cy="1582274"/>
            </a:xfrm>
            <a:custGeom>
              <a:avLst/>
              <a:gdLst>
                <a:gd name="T0" fmla="*/ 2271 w 2386"/>
                <a:gd name="T1" fmla="*/ 2839 h 2965"/>
                <a:gd name="T2" fmla="*/ 2277 w 2386"/>
                <a:gd name="T3" fmla="*/ 2652 h 2965"/>
                <a:gd name="T4" fmla="*/ 2375 w 2386"/>
                <a:gd name="T5" fmla="*/ 2372 h 2965"/>
                <a:gd name="T6" fmla="*/ 2247 w 2386"/>
                <a:gd name="T7" fmla="*/ 2226 h 2965"/>
                <a:gd name="T8" fmla="*/ 2131 w 2386"/>
                <a:gd name="T9" fmla="*/ 1802 h 2965"/>
                <a:gd name="T10" fmla="*/ 2039 w 2386"/>
                <a:gd name="T11" fmla="*/ 1519 h 2965"/>
                <a:gd name="T12" fmla="*/ 2143 w 2386"/>
                <a:gd name="T13" fmla="*/ 1357 h 2965"/>
                <a:gd name="T14" fmla="*/ 2073 w 2386"/>
                <a:gd name="T15" fmla="*/ 1176 h 2965"/>
                <a:gd name="T16" fmla="*/ 1879 w 2386"/>
                <a:gd name="T17" fmla="*/ 1072 h 2965"/>
                <a:gd name="T18" fmla="*/ 1991 w 2386"/>
                <a:gd name="T19" fmla="*/ 876 h 2965"/>
                <a:gd name="T20" fmla="*/ 1959 w 2386"/>
                <a:gd name="T21" fmla="*/ 637 h 2965"/>
                <a:gd name="T22" fmla="*/ 2027 w 2386"/>
                <a:gd name="T23" fmla="*/ 467 h 2965"/>
                <a:gd name="T24" fmla="*/ 1915 w 2386"/>
                <a:gd name="T25" fmla="*/ 340 h 2965"/>
                <a:gd name="T26" fmla="*/ 1874 w 2386"/>
                <a:gd name="T27" fmla="*/ 448 h 2965"/>
                <a:gd name="T28" fmla="*/ 1686 w 2386"/>
                <a:gd name="T29" fmla="*/ 467 h 2965"/>
                <a:gd name="T30" fmla="*/ 1865 w 2386"/>
                <a:gd name="T31" fmla="*/ 677 h 2965"/>
                <a:gd name="T32" fmla="*/ 1741 w 2386"/>
                <a:gd name="T33" fmla="*/ 620 h 2965"/>
                <a:gd name="T34" fmla="*/ 1629 w 2386"/>
                <a:gd name="T35" fmla="*/ 440 h 2965"/>
                <a:gd name="T36" fmla="*/ 1659 w 2386"/>
                <a:gd name="T37" fmla="*/ 127 h 2965"/>
                <a:gd name="T38" fmla="*/ 1566 w 2386"/>
                <a:gd name="T39" fmla="*/ 352 h 2965"/>
                <a:gd name="T40" fmla="*/ 1460 w 2386"/>
                <a:gd name="T41" fmla="*/ 657 h 2965"/>
                <a:gd name="T42" fmla="*/ 1376 w 2386"/>
                <a:gd name="T43" fmla="*/ 968 h 2965"/>
                <a:gd name="T44" fmla="*/ 1578 w 2386"/>
                <a:gd name="T45" fmla="*/ 1104 h 2965"/>
                <a:gd name="T46" fmla="*/ 1685 w 2386"/>
                <a:gd name="T47" fmla="*/ 1362 h 2965"/>
                <a:gd name="T48" fmla="*/ 1678 w 2386"/>
                <a:gd name="T49" fmla="*/ 1529 h 2965"/>
                <a:gd name="T50" fmla="*/ 1598 w 2386"/>
                <a:gd name="T51" fmla="*/ 1509 h 2965"/>
                <a:gd name="T52" fmla="*/ 1545 w 2386"/>
                <a:gd name="T53" fmla="*/ 1162 h 2965"/>
                <a:gd name="T54" fmla="*/ 1369 w 2386"/>
                <a:gd name="T55" fmla="*/ 1244 h 2965"/>
                <a:gd name="T56" fmla="*/ 1225 w 2386"/>
                <a:gd name="T57" fmla="*/ 1622 h 2965"/>
                <a:gd name="T58" fmla="*/ 1040 w 2386"/>
                <a:gd name="T59" fmla="*/ 1738 h 2965"/>
                <a:gd name="T60" fmla="*/ 821 w 2386"/>
                <a:gd name="T61" fmla="*/ 1631 h 2965"/>
                <a:gd name="T62" fmla="*/ 844 w 2386"/>
                <a:gd name="T63" fmla="*/ 1534 h 2965"/>
                <a:gd name="T64" fmla="*/ 976 w 2386"/>
                <a:gd name="T65" fmla="*/ 1671 h 2965"/>
                <a:gd name="T66" fmla="*/ 1224 w 2386"/>
                <a:gd name="T67" fmla="*/ 1391 h 2965"/>
                <a:gd name="T68" fmla="*/ 1324 w 2386"/>
                <a:gd name="T69" fmla="*/ 1261 h 2965"/>
                <a:gd name="T70" fmla="*/ 1294 w 2386"/>
                <a:gd name="T71" fmla="*/ 850 h 2965"/>
                <a:gd name="T72" fmla="*/ 1354 w 2386"/>
                <a:gd name="T73" fmla="*/ 469 h 2965"/>
                <a:gd name="T74" fmla="*/ 1497 w 2386"/>
                <a:gd name="T75" fmla="*/ 204 h 2965"/>
                <a:gd name="T76" fmla="*/ 1282 w 2386"/>
                <a:gd name="T77" fmla="*/ 3 h 2965"/>
                <a:gd name="T78" fmla="*/ 1068 w 2386"/>
                <a:gd name="T79" fmla="*/ 311 h 2965"/>
                <a:gd name="T80" fmla="*/ 888 w 2386"/>
                <a:gd name="T81" fmla="*/ 449 h 2965"/>
                <a:gd name="T82" fmla="*/ 884 w 2386"/>
                <a:gd name="T83" fmla="*/ 611 h 2965"/>
                <a:gd name="T84" fmla="*/ 832 w 2386"/>
                <a:gd name="T85" fmla="*/ 816 h 2965"/>
                <a:gd name="T86" fmla="*/ 912 w 2386"/>
                <a:gd name="T87" fmla="*/ 1057 h 2965"/>
                <a:gd name="T88" fmla="*/ 775 w 2386"/>
                <a:gd name="T89" fmla="*/ 1046 h 2965"/>
                <a:gd name="T90" fmla="*/ 568 w 2386"/>
                <a:gd name="T91" fmla="*/ 878 h 2965"/>
                <a:gd name="T92" fmla="*/ 559 w 2386"/>
                <a:gd name="T93" fmla="*/ 1088 h 2965"/>
                <a:gd name="T94" fmla="*/ 587 w 2386"/>
                <a:gd name="T95" fmla="*/ 1232 h 2965"/>
                <a:gd name="T96" fmla="*/ 260 w 2386"/>
                <a:gd name="T97" fmla="*/ 1430 h 2965"/>
                <a:gd name="T98" fmla="*/ 55 w 2386"/>
                <a:gd name="T99" fmla="*/ 1705 h 2965"/>
                <a:gd name="T100" fmla="*/ 61 w 2386"/>
                <a:gd name="T101" fmla="*/ 1889 h 2965"/>
                <a:gd name="T102" fmla="*/ 321 w 2386"/>
                <a:gd name="T103" fmla="*/ 1955 h 2965"/>
                <a:gd name="T104" fmla="*/ 421 w 2386"/>
                <a:gd name="T105" fmla="*/ 2150 h 2965"/>
                <a:gd name="T106" fmla="*/ 576 w 2386"/>
                <a:gd name="T107" fmla="*/ 2146 h 2965"/>
                <a:gd name="T108" fmla="*/ 760 w 2386"/>
                <a:gd name="T109" fmla="*/ 2214 h 2965"/>
                <a:gd name="T110" fmla="*/ 830 w 2386"/>
                <a:gd name="T111" fmla="*/ 2471 h 2965"/>
                <a:gd name="T112" fmla="*/ 1285 w 2386"/>
                <a:gd name="T113" fmla="*/ 2631 h 2965"/>
                <a:gd name="T114" fmla="*/ 1525 w 2386"/>
                <a:gd name="T115" fmla="*/ 2809 h 2965"/>
                <a:gd name="T116" fmla="*/ 1797 w 2386"/>
                <a:gd name="T117" fmla="*/ 2720 h 2965"/>
                <a:gd name="T118" fmla="*/ 1943 w 2386"/>
                <a:gd name="T119" fmla="*/ 2815 h 2965"/>
                <a:gd name="T120" fmla="*/ 2077 w 2386"/>
                <a:gd name="T121" fmla="*/ 2901 h 29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86"/>
                <a:gd name="T184" fmla="*/ 0 h 2965"/>
                <a:gd name="T185" fmla="*/ 2386 w 2386"/>
                <a:gd name="T186" fmla="*/ 2965 h 29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86" h="2965" extrusionOk="0">
                  <a:moveTo>
                    <a:pt x="2181" y="2960"/>
                  </a:moveTo>
                  <a:lnTo>
                    <a:pt x="2181" y="2965"/>
                  </a:lnTo>
                  <a:lnTo>
                    <a:pt x="2193" y="2963"/>
                  </a:lnTo>
                  <a:lnTo>
                    <a:pt x="2202" y="2963"/>
                  </a:lnTo>
                  <a:lnTo>
                    <a:pt x="2206" y="2961"/>
                  </a:lnTo>
                  <a:lnTo>
                    <a:pt x="2211" y="2960"/>
                  </a:lnTo>
                  <a:lnTo>
                    <a:pt x="2217" y="2957"/>
                  </a:lnTo>
                  <a:lnTo>
                    <a:pt x="2223" y="2953"/>
                  </a:lnTo>
                  <a:lnTo>
                    <a:pt x="2229" y="2948"/>
                  </a:lnTo>
                  <a:lnTo>
                    <a:pt x="2233" y="2941"/>
                  </a:lnTo>
                  <a:lnTo>
                    <a:pt x="2235" y="2933"/>
                  </a:lnTo>
                  <a:lnTo>
                    <a:pt x="2237" y="2924"/>
                  </a:lnTo>
                  <a:lnTo>
                    <a:pt x="2238" y="2904"/>
                  </a:lnTo>
                  <a:lnTo>
                    <a:pt x="2241" y="2881"/>
                  </a:lnTo>
                  <a:lnTo>
                    <a:pt x="2243" y="2873"/>
                  </a:lnTo>
                  <a:lnTo>
                    <a:pt x="2247" y="2865"/>
                  </a:lnTo>
                  <a:lnTo>
                    <a:pt x="2253" y="2857"/>
                  </a:lnTo>
                  <a:lnTo>
                    <a:pt x="2258" y="2851"/>
                  </a:lnTo>
                  <a:lnTo>
                    <a:pt x="2271" y="2839"/>
                  </a:lnTo>
                  <a:lnTo>
                    <a:pt x="2285" y="2827"/>
                  </a:lnTo>
                  <a:lnTo>
                    <a:pt x="2298" y="2815"/>
                  </a:lnTo>
                  <a:lnTo>
                    <a:pt x="2309" y="2801"/>
                  </a:lnTo>
                  <a:lnTo>
                    <a:pt x="2313" y="2793"/>
                  </a:lnTo>
                  <a:lnTo>
                    <a:pt x="2317" y="2785"/>
                  </a:lnTo>
                  <a:lnTo>
                    <a:pt x="2318" y="2777"/>
                  </a:lnTo>
                  <a:lnTo>
                    <a:pt x="2319" y="2767"/>
                  </a:lnTo>
                  <a:lnTo>
                    <a:pt x="2319" y="2757"/>
                  </a:lnTo>
                  <a:lnTo>
                    <a:pt x="2318" y="2748"/>
                  </a:lnTo>
                  <a:lnTo>
                    <a:pt x="2315" y="2740"/>
                  </a:lnTo>
                  <a:lnTo>
                    <a:pt x="2313" y="2732"/>
                  </a:lnTo>
                  <a:lnTo>
                    <a:pt x="2306" y="2716"/>
                  </a:lnTo>
                  <a:lnTo>
                    <a:pt x="2298" y="2703"/>
                  </a:lnTo>
                  <a:lnTo>
                    <a:pt x="2290" y="2691"/>
                  </a:lnTo>
                  <a:lnTo>
                    <a:pt x="2283" y="2679"/>
                  </a:lnTo>
                  <a:lnTo>
                    <a:pt x="2281" y="2672"/>
                  </a:lnTo>
                  <a:lnTo>
                    <a:pt x="2279" y="2665"/>
                  </a:lnTo>
                  <a:lnTo>
                    <a:pt x="2278" y="2659"/>
                  </a:lnTo>
                  <a:lnTo>
                    <a:pt x="2277" y="2652"/>
                  </a:lnTo>
                  <a:lnTo>
                    <a:pt x="2278" y="2635"/>
                  </a:lnTo>
                  <a:lnTo>
                    <a:pt x="2282" y="2620"/>
                  </a:lnTo>
                  <a:lnTo>
                    <a:pt x="2287" y="2607"/>
                  </a:lnTo>
                  <a:lnTo>
                    <a:pt x="2294" y="2596"/>
                  </a:lnTo>
                  <a:lnTo>
                    <a:pt x="2302" y="2585"/>
                  </a:lnTo>
                  <a:lnTo>
                    <a:pt x="2311" y="2577"/>
                  </a:lnTo>
                  <a:lnTo>
                    <a:pt x="2321" y="2569"/>
                  </a:lnTo>
                  <a:lnTo>
                    <a:pt x="2331" y="2561"/>
                  </a:lnTo>
                  <a:lnTo>
                    <a:pt x="2342" y="2553"/>
                  </a:lnTo>
                  <a:lnTo>
                    <a:pt x="2351" y="2545"/>
                  </a:lnTo>
                  <a:lnTo>
                    <a:pt x="2360" y="2536"/>
                  </a:lnTo>
                  <a:lnTo>
                    <a:pt x="2368" y="2527"/>
                  </a:lnTo>
                  <a:lnTo>
                    <a:pt x="2375" y="2515"/>
                  </a:lnTo>
                  <a:lnTo>
                    <a:pt x="2380" y="2501"/>
                  </a:lnTo>
                  <a:lnTo>
                    <a:pt x="2384" y="2485"/>
                  </a:lnTo>
                  <a:lnTo>
                    <a:pt x="2386" y="2466"/>
                  </a:lnTo>
                  <a:lnTo>
                    <a:pt x="2383" y="2432"/>
                  </a:lnTo>
                  <a:lnTo>
                    <a:pt x="2379" y="2402"/>
                  </a:lnTo>
                  <a:lnTo>
                    <a:pt x="2375" y="2372"/>
                  </a:lnTo>
                  <a:lnTo>
                    <a:pt x="2374" y="2346"/>
                  </a:lnTo>
                  <a:lnTo>
                    <a:pt x="2355" y="2344"/>
                  </a:lnTo>
                  <a:lnTo>
                    <a:pt x="2332" y="2340"/>
                  </a:lnTo>
                  <a:lnTo>
                    <a:pt x="2307" y="2334"/>
                  </a:lnTo>
                  <a:lnTo>
                    <a:pt x="2282" y="2326"/>
                  </a:lnTo>
                  <a:lnTo>
                    <a:pt x="2270" y="2320"/>
                  </a:lnTo>
                  <a:lnTo>
                    <a:pt x="2259" y="2315"/>
                  </a:lnTo>
                  <a:lnTo>
                    <a:pt x="2249" y="2308"/>
                  </a:lnTo>
                  <a:lnTo>
                    <a:pt x="2241" y="2303"/>
                  </a:lnTo>
                  <a:lnTo>
                    <a:pt x="2233" y="2296"/>
                  </a:lnTo>
                  <a:lnTo>
                    <a:pt x="2227" y="2288"/>
                  </a:lnTo>
                  <a:lnTo>
                    <a:pt x="2225" y="2282"/>
                  </a:lnTo>
                  <a:lnTo>
                    <a:pt x="2223" y="2274"/>
                  </a:lnTo>
                  <a:lnTo>
                    <a:pt x="2223" y="2267"/>
                  </a:lnTo>
                  <a:lnTo>
                    <a:pt x="2226" y="2259"/>
                  </a:lnTo>
                  <a:lnTo>
                    <a:pt x="2229" y="2252"/>
                  </a:lnTo>
                  <a:lnTo>
                    <a:pt x="2233" y="2244"/>
                  </a:lnTo>
                  <a:lnTo>
                    <a:pt x="2241" y="2232"/>
                  </a:lnTo>
                  <a:lnTo>
                    <a:pt x="2247" y="2226"/>
                  </a:lnTo>
                  <a:lnTo>
                    <a:pt x="2241" y="2111"/>
                  </a:lnTo>
                  <a:lnTo>
                    <a:pt x="2222" y="2099"/>
                  </a:lnTo>
                  <a:lnTo>
                    <a:pt x="2203" y="2088"/>
                  </a:lnTo>
                  <a:lnTo>
                    <a:pt x="2186" y="2076"/>
                  </a:lnTo>
                  <a:lnTo>
                    <a:pt x="2169" y="2063"/>
                  </a:lnTo>
                  <a:lnTo>
                    <a:pt x="2161" y="2056"/>
                  </a:lnTo>
                  <a:lnTo>
                    <a:pt x="2154" y="2048"/>
                  </a:lnTo>
                  <a:lnTo>
                    <a:pt x="2147" y="2039"/>
                  </a:lnTo>
                  <a:lnTo>
                    <a:pt x="2142" y="2030"/>
                  </a:lnTo>
                  <a:lnTo>
                    <a:pt x="2138" y="2020"/>
                  </a:lnTo>
                  <a:lnTo>
                    <a:pt x="2135" y="2010"/>
                  </a:lnTo>
                  <a:lnTo>
                    <a:pt x="2133" y="1998"/>
                  </a:lnTo>
                  <a:lnTo>
                    <a:pt x="2133" y="1984"/>
                  </a:lnTo>
                  <a:lnTo>
                    <a:pt x="2133" y="1934"/>
                  </a:lnTo>
                  <a:lnTo>
                    <a:pt x="2133" y="1896"/>
                  </a:lnTo>
                  <a:lnTo>
                    <a:pt x="2133" y="1862"/>
                  </a:lnTo>
                  <a:lnTo>
                    <a:pt x="2133" y="1822"/>
                  </a:lnTo>
                  <a:lnTo>
                    <a:pt x="2133" y="1811"/>
                  </a:lnTo>
                  <a:lnTo>
                    <a:pt x="2131" y="1802"/>
                  </a:lnTo>
                  <a:lnTo>
                    <a:pt x="2130" y="1795"/>
                  </a:lnTo>
                  <a:lnTo>
                    <a:pt x="2129" y="1789"/>
                  </a:lnTo>
                  <a:lnTo>
                    <a:pt x="2126" y="1783"/>
                  </a:lnTo>
                  <a:lnTo>
                    <a:pt x="2123" y="1778"/>
                  </a:lnTo>
                  <a:lnTo>
                    <a:pt x="2121" y="1774"/>
                  </a:lnTo>
                  <a:lnTo>
                    <a:pt x="2117" y="1771"/>
                  </a:lnTo>
                  <a:lnTo>
                    <a:pt x="2099" y="1758"/>
                  </a:lnTo>
                  <a:lnTo>
                    <a:pt x="2078" y="1738"/>
                  </a:lnTo>
                  <a:lnTo>
                    <a:pt x="2073" y="1722"/>
                  </a:lnTo>
                  <a:lnTo>
                    <a:pt x="2066" y="1695"/>
                  </a:lnTo>
                  <a:lnTo>
                    <a:pt x="2059" y="1662"/>
                  </a:lnTo>
                  <a:lnTo>
                    <a:pt x="2053" y="1626"/>
                  </a:lnTo>
                  <a:lnTo>
                    <a:pt x="2046" y="1591"/>
                  </a:lnTo>
                  <a:lnTo>
                    <a:pt x="2041" y="1562"/>
                  </a:lnTo>
                  <a:lnTo>
                    <a:pt x="2038" y="1541"/>
                  </a:lnTo>
                  <a:lnTo>
                    <a:pt x="2037" y="1533"/>
                  </a:lnTo>
                  <a:lnTo>
                    <a:pt x="2037" y="1527"/>
                  </a:lnTo>
                  <a:lnTo>
                    <a:pt x="2038" y="1523"/>
                  </a:lnTo>
                  <a:lnTo>
                    <a:pt x="2039" y="1519"/>
                  </a:lnTo>
                  <a:lnTo>
                    <a:pt x="2042" y="1517"/>
                  </a:lnTo>
                  <a:lnTo>
                    <a:pt x="2049" y="1511"/>
                  </a:lnTo>
                  <a:lnTo>
                    <a:pt x="2057" y="1509"/>
                  </a:lnTo>
                  <a:lnTo>
                    <a:pt x="2074" y="1506"/>
                  </a:lnTo>
                  <a:lnTo>
                    <a:pt x="2090" y="1502"/>
                  </a:lnTo>
                  <a:lnTo>
                    <a:pt x="2099" y="1495"/>
                  </a:lnTo>
                  <a:lnTo>
                    <a:pt x="2107" y="1485"/>
                  </a:lnTo>
                  <a:lnTo>
                    <a:pt x="2114" y="1474"/>
                  </a:lnTo>
                  <a:lnTo>
                    <a:pt x="2121" y="1463"/>
                  </a:lnTo>
                  <a:lnTo>
                    <a:pt x="2126" y="1451"/>
                  </a:lnTo>
                  <a:lnTo>
                    <a:pt x="2129" y="1439"/>
                  </a:lnTo>
                  <a:lnTo>
                    <a:pt x="2131" y="1429"/>
                  </a:lnTo>
                  <a:lnTo>
                    <a:pt x="2133" y="1418"/>
                  </a:lnTo>
                  <a:lnTo>
                    <a:pt x="2138" y="1418"/>
                  </a:lnTo>
                  <a:lnTo>
                    <a:pt x="2133" y="1406"/>
                  </a:lnTo>
                  <a:lnTo>
                    <a:pt x="2130" y="1386"/>
                  </a:lnTo>
                  <a:lnTo>
                    <a:pt x="2126" y="1370"/>
                  </a:lnTo>
                  <a:lnTo>
                    <a:pt x="2137" y="1363"/>
                  </a:lnTo>
                  <a:lnTo>
                    <a:pt x="2143" y="1357"/>
                  </a:lnTo>
                  <a:lnTo>
                    <a:pt x="2149" y="1349"/>
                  </a:lnTo>
                  <a:lnTo>
                    <a:pt x="2153" y="1341"/>
                  </a:lnTo>
                  <a:lnTo>
                    <a:pt x="2155" y="1331"/>
                  </a:lnTo>
                  <a:lnTo>
                    <a:pt x="2157" y="1322"/>
                  </a:lnTo>
                  <a:lnTo>
                    <a:pt x="2157" y="1310"/>
                  </a:lnTo>
                  <a:lnTo>
                    <a:pt x="2157" y="1298"/>
                  </a:lnTo>
                  <a:lnTo>
                    <a:pt x="2155" y="1285"/>
                  </a:lnTo>
                  <a:lnTo>
                    <a:pt x="2154" y="1274"/>
                  </a:lnTo>
                  <a:lnTo>
                    <a:pt x="2151" y="1264"/>
                  </a:lnTo>
                  <a:lnTo>
                    <a:pt x="2147" y="1254"/>
                  </a:lnTo>
                  <a:lnTo>
                    <a:pt x="2143" y="1245"/>
                  </a:lnTo>
                  <a:lnTo>
                    <a:pt x="2138" y="1238"/>
                  </a:lnTo>
                  <a:lnTo>
                    <a:pt x="2133" y="1230"/>
                  </a:lnTo>
                  <a:lnTo>
                    <a:pt x="2126" y="1225"/>
                  </a:lnTo>
                  <a:lnTo>
                    <a:pt x="2114" y="1213"/>
                  </a:lnTo>
                  <a:lnTo>
                    <a:pt x="2101" y="1201"/>
                  </a:lnTo>
                  <a:lnTo>
                    <a:pt x="2089" y="1190"/>
                  </a:lnTo>
                  <a:lnTo>
                    <a:pt x="2078" y="1177"/>
                  </a:lnTo>
                  <a:lnTo>
                    <a:pt x="2073" y="1176"/>
                  </a:lnTo>
                  <a:lnTo>
                    <a:pt x="2069" y="1176"/>
                  </a:lnTo>
                  <a:lnTo>
                    <a:pt x="2065" y="1177"/>
                  </a:lnTo>
                  <a:lnTo>
                    <a:pt x="2061" y="1178"/>
                  </a:lnTo>
                  <a:lnTo>
                    <a:pt x="2057" y="1180"/>
                  </a:lnTo>
                  <a:lnTo>
                    <a:pt x="2050" y="1182"/>
                  </a:lnTo>
                  <a:lnTo>
                    <a:pt x="2042" y="1184"/>
                  </a:lnTo>
                  <a:lnTo>
                    <a:pt x="2030" y="1184"/>
                  </a:lnTo>
                  <a:lnTo>
                    <a:pt x="2018" y="1182"/>
                  </a:lnTo>
                  <a:lnTo>
                    <a:pt x="2006" y="1180"/>
                  </a:lnTo>
                  <a:lnTo>
                    <a:pt x="1993" y="1174"/>
                  </a:lnTo>
                  <a:lnTo>
                    <a:pt x="1978" y="1166"/>
                  </a:lnTo>
                  <a:lnTo>
                    <a:pt x="1965" y="1158"/>
                  </a:lnTo>
                  <a:lnTo>
                    <a:pt x="1950" y="1148"/>
                  </a:lnTo>
                  <a:lnTo>
                    <a:pt x="1937" y="1137"/>
                  </a:lnTo>
                  <a:lnTo>
                    <a:pt x="1923" y="1125"/>
                  </a:lnTo>
                  <a:lnTo>
                    <a:pt x="1910" y="1112"/>
                  </a:lnTo>
                  <a:lnTo>
                    <a:pt x="1899" y="1098"/>
                  </a:lnTo>
                  <a:lnTo>
                    <a:pt x="1889" y="1085"/>
                  </a:lnTo>
                  <a:lnTo>
                    <a:pt x="1879" y="1072"/>
                  </a:lnTo>
                  <a:lnTo>
                    <a:pt x="1871" y="1058"/>
                  </a:lnTo>
                  <a:lnTo>
                    <a:pt x="1866" y="1045"/>
                  </a:lnTo>
                  <a:lnTo>
                    <a:pt x="1862" y="1033"/>
                  </a:lnTo>
                  <a:lnTo>
                    <a:pt x="1862" y="1021"/>
                  </a:lnTo>
                  <a:lnTo>
                    <a:pt x="1862" y="1008"/>
                  </a:lnTo>
                  <a:lnTo>
                    <a:pt x="1863" y="996"/>
                  </a:lnTo>
                  <a:lnTo>
                    <a:pt x="1866" y="984"/>
                  </a:lnTo>
                  <a:lnTo>
                    <a:pt x="1869" y="974"/>
                  </a:lnTo>
                  <a:lnTo>
                    <a:pt x="1873" y="965"/>
                  </a:lnTo>
                  <a:lnTo>
                    <a:pt x="1877" y="956"/>
                  </a:lnTo>
                  <a:lnTo>
                    <a:pt x="1882" y="949"/>
                  </a:lnTo>
                  <a:lnTo>
                    <a:pt x="1887" y="942"/>
                  </a:lnTo>
                  <a:lnTo>
                    <a:pt x="1901" y="930"/>
                  </a:lnTo>
                  <a:lnTo>
                    <a:pt x="1915" y="920"/>
                  </a:lnTo>
                  <a:lnTo>
                    <a:pt x="1930" y="912"/>
                  </a:lnTo>
                  <a:lnTo>
                    <a:pt x="1946" y="902"/>
                  </a:lnTo>
                  <a:lnTo>
                    <a:pt x="1962" y="894"/>
                  </a:lnTo>
                  <a:lnTo>
                    <a:pt x="1977" y="885"/>
                  </a:lnTo>
                  <a:lnTo>
                    <a:pt x="1991" y="876"/>
                  </a:lnTo>
                  <a:lnTo>
                    <a:pt x="2003" y="862"/>
                  </a:lnTo>
                  <a:lnTo>
                    <a:pt x="2010" y="856"/>
                  </a:lnTo>
                  <a:lnTo>
                    <a:pt x="2014" y="848"/>
                  </a:lnTo>
                  <a:lnTo>
                    <a:pt x="2019" y="838"/>
                  </a:lnTo>
                  <a:lnTo>
                    <a:pt x="2023" y="829"/>
                  </a:lnTo>
                  <a:lnTo>
                    <a:pt x="2026" y="818"/>
                  </a:lnTo>
                  <a:lnTo>
                    <a:pt x="2029" y="806"/>
                  </a:lnTo>
                  <a:lnTo>
                    <a:pt x="2030" y="794"/>
                  </a:lnTo>
                  <a:lnTo>
                    <a:pt x="2030" y="780"/>
                  </a:lnTo>
                  <a:lnTo>
                    <a:pt x="2029" y="762"/>
                  </a:lnTo>
                  <a:lnTo>
                    <a:pt x="2026" y="746"/>
                  </a:lnTo>
                  <a:lnTo>
                    <a:pt x="2022" y="732"/>
                  </a:lnTo>
                  <a:lnTo>
                    <a:pt x="2017" y="719"/>
                  </a:lnTo>
                  <a:lnTo>
                    <a:pt x="2010" y="707"/>
                  </a:lnTo>
                  <a:lnTo>
                    <a:pt x="2003" y="695"/>
                  </a:lnTo>
                  <a:lnTo>
                    <a:pt x="1995" y="684"/>
                  </a:lnTo>
                  <a:lnTo>
                    <a:pt x="1987" y="675"/>
                  </a:lnTo>
                  <a:lnTo>
                    <a:pt x="1973" y="655"/>
                  </a:lnTo>
                  <a:lnTo>
                    <a:pt x="1959" y="637"/>
                  </a:lnTo>
                  <a:lnTo>
                    <a:pt x="1954" y="628"/>
                  </a:lnTo>
                  <a:lnTo>
                    <a:pt x="1950" y="619"/>
                  </a:lnTo>
                  <a:lnTo>
                    <a:pt x="1947" y="609"/>
                  </a:lnTo>
                  <a:lnTo>
                    <a:pt x="1946" y="600"/>
                  </a:lnTo>
                  <a:lnTo>
                    <a:pt x="1947" y="589"/>
                  </a:lnTo>
                  <a:lnTo>
                    <a:pt x="1950" y="581"/>
                  </a:lnTo>
                  <a:lnTo>
                    <a:pt x="1954" y="576"/>
                  </a:lnTo>
                  <a:lnTo>
                    <a:pt x="1961" y="571"/>
                  </a:lnTo>
                  <a:lnTo>
                    <a:pt x="1975" y="564"/>
                  </a:lnTo>
                  <a:lnTo>
                    <a:pt x="1993" y="557"/>
                  </a:lnTo>
                  <a:lnTo>
                    <a:pt x="2001" y="553"/>
                  </a:lnTo>
                  <a:lnTo>
                    <a:pt x="2009" y="549"/>
                  </a:lnTo>
                  <a:lnTo>
                    <a:pt x="2015" y="543"/>
                  </a:lnTo>
                  <a:lnTo>
                    <a:pt x="2022" y="535"/>
                  </a:lnTo>
                  <a:lnTo>
                    <a:pt x="2027" y="525"/>
                  </a:lnTo>
                  <a:lnTo>
                    <a:pt x="2030" y="513"/>
                  </a:lnTo>
                  <a:lnTo>
                    <a:pt x="2031" y="497"/>
                  </a:lnTo>
                  <a:lnTo>
                    <a:pt x="2030" y="479"/>
                  </a:lnTo>
                  <a:lnTo>
                    <a:pt x="2027" y="467"/>
                  </a:lnTo>
                  <a:lnTo>
                    <a:pt x="2023" y="456"/>
                  </a:lnTo>
                  <a:lnTo>
                    <a:pt x="2017" y="448"/>
                  </a:lnTo>
                  <a:lnTo>
                    <a:pt x="2010" y="441"/>
                  </a:lnTo>
                  <a:lnTo>
                    <a:pt x="2001" y="436"/>
                  </a:lnTo>
                  <a:lnTo>
                    <a:pt x="1991" y="431"/>
                  </a:lnTo>
                  <a:lnTo>
                    <a:pt x="1981" y="427"/>
                  </a:lnTo>
                  <a:lnTo>
                    <a:pt x="1970" y="423"/>
                  </a:lnTo>
                  <a:lnTo>
                    <a:pt x="1961" y="419"/>
                  </a:lnTo>
                  <a:lnTo>
                    <a:pt x="1950" y="415"/>
                  </a:lnTo>
                  <a:lnTo>
                    <a:pt x="1941" y="411"/>
                  </a:lnTo>
                  <a:lnTo>
                    <a:pt x="1933" y="405"/>
                  </a:lnTo>
                  <a:lnTo>
                    <a:pt x="1926" y="399"/>
                  </a:lnTo>
                  <a:lnTo>
                    <a:pt x="1921" y="392"/>
                  </a:lnTo>
                  <a:lnTo>
                    <a:pt x="1917" y="383"/>
                  </a:lnTo>
                  <a:lnTo>
                    <a:pt x="1915" y="371"/>
                  </a:lnTo>
                  <a:lnTo>
                    <a:pt x="1915" y="359"/>
                  </a:lnTo>
                  <a:lnTo>
                    <a:pt x="1914" y="349"/>
                  </a:lnTo>
                  <a:lnTo>
                    <a:pt x="1914" y="345"/>
                  </a:lnTo>
                  <a:lnTo>
                    <a:pt x="1915" y="340"/>
                  </a:lnTo>
                  <a:lnTo>
                    <a:pt x="1918" y="335"/>
                  </a:lnTo>
                  <a:lnTo>
                    <a:pt x="1922" y="328"/>
                  </a:lnTo>
                  <a:lnTo>
                    <a:pt x="1893" y="333"/>
                  </a:lnTo>
                  <a:lnTo>
                    <a:pt x="1865" y="340"/>
                  </a:lnTo>
                  <a:lnTo>
                    <a:pt x="1853" y="344"/>
                  </a:lnTo>
                  <a:lnTo>
                    <a:pt x="1843" y="349"/>
                  </a:lnTo>
                  <a:lnTo>
                    <a:pt x="1839" y="353"/>
                  </a:lnTo>
                  <a:lnTo>
                    <a:pt x="1835" y="356"/>
                  </a:lnTo>
                  <a:lnTo>
                    <a:pt x="1833" y="360"/>
                  </a:lnTo>
                  <a:lnTo>
                    <a:pt x="1831" y="365"/>
                  </a:lnTo>
                  <a:lnTo>
                    <a:pt x="1849" y="385"/>
                  </a:lnTo>
                  <a:lnTo>
                    <a:pt x="1863" y="403"/>
                  </a:lnTo>
                  <a:lnTo>
                    <a:pt x="1871" y="417"/>
                  </a:lnTo>
                  <a:lnTo>
                    <a:pt x="1877" y="429"/>
                  </a:lnTo>
                  <a:lnTo>
                    <a:pt x="1878" y="435"/>
                  </a:lnTo>
                  <a:lnTo>
                    <a:pt x="1878" y="439"/>
                  </a:lnTo>
                  <a:lnTo>
                    <a:pt x="1878" y="443"/>
                  </a:lnTo>
                  <a:lnTo>
                    <a:pt x="1877" y="445"/>
                  </a:lnTo>
                  <a:lnTo>
                    <a:pt x="1874" y="448"/>
                  </a:lnTo>
                  <a:lnTo>
                    <a:pt x="1871" y="451"/>
                  </a:lnTo>
                  <a:lnTo>
                    <a:pt x="1867" y="452"/>
                  </a:lnTo>
                  <a:lnTo>
                    <a:pt x="1863" y="452"/>
                  </a:lnTo>
                  <a:lnTo>
                    <a:pt x="1853" y="452"/>
                  </a:lnTo>
                  <a:lnTo>
                    <a:pt x="1841" y="448"/>
                  </a:lnTo>
                  <a:lnTo>
                    <a:pt x="1825" y="443"/>
                  </a:lnTo>
                  <a:lnTo>
                    <a:pt x="1809" y="435"/>
                  </a:lnTo>
                  <a:lnTo>
                    <a:pt x="1790" y="424"/>
                  </a:lnTo>
                  <a:lnTo>
                    <a:pt x="1770" y="411"/>
                  </a:lnTo>
                  <a:lnTo>
                    <a:pt x="1750" y="395"/>
                  </a:lnTo>
                  <a:lnTo>
                    <a:pt x="1729" y="377"/>
                  </a:lnTo>
                  <a:lnTo>
                    <a:pt x="1717" y="392"/>
                  </a:lnTo>
                  <a:lnTo>
                    <a:pt x="1703" y="409"/>
                  </a:lnTo>
                  <a:lnTo>
                    <a:pt x="1697" y="420"/>
                  </a:lnTo>
                  <a:lnTo>
                    <a:pt x="1691" y="431"/>
                  </a:lnTo>
                  <a:lnTo>
                    <a:pt x="1687" y="441"/>
                  </a:lnTo>
                  <a:lnTo>
                    <a:pt x="1685" y="453"/>
                  </a:lnTo>
                  <a:lnTo>
                    <a:pt x="1685" y="460"/>
                  </a:lnTo>
                  <a:lnTo>
                    <a:pt x="1686" y="467"/>
                  </a:lnTo>
                  <a:lnTo>
                    <a:pt x="1687" y="473"/>
                  </a:lnTo>
                  <a:lnTo>
                    <a:pt x="1690" y="480"/>
                  </a:lnTo>
                  <a:lnTo>
                    <a:pt x="1694" y="487"/>
                  </a:lnTo>
                  <a:lnTo>
                    <a:pt x="1698" y="495"/>
                  </a:lnTo>
                  <a:lnTo>
                    <a:pt x="1703" y="501"/>
                  </a:lnTo>
                  <a:lnTo>
                    <a:pt x="1710" y="509"/>
                  </a:lnTo>
                  <a:lnTo>
                    <a:pt x="1718" y="516"/>
                  </a:lnTo>
                  <a:lnTo>
                    <a:pt x="1727" y="524"/>
                  </a:lnTo>
                  <a:lnTo>
                    <a:pt x="1738" y="532"/>
                  </a:lnTo>
                  <a:lnTo>
                    <a:pt x="1750" y="541"/>
                  </a:lnTo>
                  <a:lnTo>
                    <a:pt x="1778" y="557"/>
                  </a:lnTo>
                  <a:lnTo>
                    <a:pt x="1813" y="576"/>
                  </a:lnTo>
                  <a:lnTo>
                    <a:pt x="1817" y="581"/>
                  </a:lnTo>
                  <a:lnTo>
                    <a:pt x="1826" y="595"/>
                  </a:lnTo>
                  <a:lnTo>
                    <a:pt x="1839" y="615"/>
                  </a:lnTo>
                  <a:lnTo>
                    <a:pt x="1851" y="640"/>
                  </a:lnTo>
                  <a:lnTo>
                    <a:pt x="1857" y="652"/>
                  </a:lnTo>
                  <a:lnTo>
                    <a:pt x="1862" y="665"/>
                  </a:lnTo>
                  <a:lnTo>
                    <a:pt x="1865" y="677"/>
                  </a:lnTo>
                  <a:lnTo>
                    <a:pt x="1866" y="689"/>
                  </a:lnTo>
                  <a:lnTo>
                    <a:pt x="1866" y="701"/>
                  </a:lnTo>
                  <a:lnTo>
                    <a:pt x="1863" y="711"/>
                  </a:lnTo>
                  <a:lnTo>
                    <a:pt x="1861" y="716"/>
                  </a:lnTo>
                  <a:lnTo>
                    <a:pt x="1858" y="720"/>
                  </a:lnTo>
                  <a:lnTo>
                    <a:pt x="1854" y="723"/>
                  </a:lnTo>
                  <a:lnTo>
                    <a:pt x="1850" y="727"/>
                  </a:lnTo>
                  <a:lnTo>
                    <a:pt x="1843" y="723"/>
                  </a:lnTo>
                  <a:lnTo>
                    <a:pt x="1837" y="717"/>
                  </a:lnTo>
                  <a:lnTo>
                    <a:pt x="1831" y="712"/>
                  </a:lnTo>
                  <a:lnTo>
                    <a:pt x="1827" y="707"/>
                  </a:lnTo>
                  <a:lnTo>
                    <a:pt x="1818" y="693"/>
                  </a:lnTo>
                  <a:lnTo>
                    <a:pt x="1810" y="680"/>
                  </a:lnTo>
                  <a:lnTo>
                    <a:pt x="1802" y="664"/>
                  </a:lnTo>
                  <a:lnTo>
                    <a:pt x="1794" y="649"/>
                  </a:lnTo>
                  <a:lnTo>
                    <a:pt x="1783" y="636"/>
                  </a:lnTo>
                  <a:lnTo>
                    <a:pt x="1771" y="624"/>
                  </a:lnTo>
                  <a:lnTo>
                    <a:pt x="1755" y="623"/>
                  </a:lnTo>
                  <a:lnTo>
                    <a:pt x="1741" y="620"/>
                  </a:lnTo>
                  <a:lnTo>
                    <a:pt x="1726" y="616"/>
                  </a:lnTo>
                  <a:lnTo>
                    <a:pt x="1713" y="611"/>
                  </a:lnTo>
                  <a:lnTo>
                    <a:pt x="1699" y="605"/>
                  </a:lnTo>
                  <a:lnTo>
                    <a:pt x="1687" y="597"/>
                  </a:lnTo>
                  <a:lnTo>
                    <a:pt x="1677" y="589"/>
                  </a:lnTo>
                  <a:lnTo>
                    <a:pt x="1666" y="581"/>
                  </a:lnTo>
                  <a:lnTo>
                    <a:pt x="1657" y="572"/>
                  </a:lnTo>
                  <a:lnTo>
                    <a:pt x="1649" y="563"/>
                  </a:lnTo>
                  <a:lnTo>
                    <a:pt x="1641" y="553"/>
                  </a:lnTo>
                  <a:lnTo>
                    <a:pt x="1634" y="545"/>
                  </a:lnTo>
                  <a:lnTo>
                    <a:pt x="1630" y="536"/>
                  </a:lnTo>
                  <a:lnTo>
                    <a:pt x="1625" y="528"/>
                  </a:lnTo>
                  <a:lnTo>
                    <a:pt x="1622" y="521"/>
                  </a:lnTo>
                  <a:lnTo>
                    <a:pt x="1621" y="515"/>
                  </a:lnTo>
                  <a:lnTo>
                    <a:pt x="1619" y="499"/>
                  </a:lnTo>
                  <a:lnTo>
                    <a:pt x="1621" y="483"/>
                  </a:lnTo>
                  <a:lnTo>
                    <a:pt x="1622" y="468"/>
                  </a:lnTo>
                  <a:lnTo>
                    <a:pt x="1625" y="453"/>
                  </a:lnTo>
                  <a:lnTo>
                    <a:pt x="1629" y="440"/>
                  </a:lnTo>
                  <a:lnTo>
                    <a:pt x="1633" y="427"/>
                  </a:lnTo>
                  <a:lnTo>
                    <a:pt x="1638" y="413"/>
                  </a:lnTo>
                  <a:lnTo>
                    <a:pt x="1643" y="400"/>
                  </a:lnTo>
                  <a:lnTo>
                    <a:pt x="1655" y="375"/>
                  </a:lnTo>
                  <a:lnTo>
                    <a:pt x="1667" y="351"/>
                  </a:lnTo>
                  <a:lnTo>
                    <a:pt x="1681" y="325"/>
                  </a:lnTo>
                  <a:lnTo>
                    <a:pt x="1693" y="299"/>
                  </a:lnTo>
                  <a:lnTo>
                    <a:pt x="1695" y="285"/>
                  </a:lnTo>
                  <a:lnTo>
                    <a:pt x="1699" y="248"/>
                  </a:lnTo>
                  <a:lnTo>
                    <a:pt x="1701" y="223"/>
                  </a:lnTo>
                  <a:lnTo>
                    <a:pt x="1701" y="195"/>
                  </a:lnTo>
                  <a:lnTo>
                    <a:pt x="1698" y="163"/>
                  </a:lnTo>
                  <a:lnTo>
                    <a:pt x="1693" y="130"/>
                  </a:lnTo>
                  <a:lnTo>
                    <a:pt x="1686" y="124"/>
                  </a:lnTo>
                  <a:lnTo>
                    <a:pt x="1679" y="122"/>
                  </a:lnTo>
                  <a:lnTo>
                    <a:pt x="1674" y="120"/>
                  </a:lnTo>
                  <a:lnTo>
                    <a:pt x="1669" y="120"/>
                  </a:lnTo>
                  <a:lnTo>
                    <a:pt x="1663" y="123"/>
                  </a:lnTo>
                  <a:lnTo>
                    <a:pt x="1659" y="127"/>
                  </a:lnTo>
                  <a:lnTo>
                    <a:pt x="1657" y="131"/>
                  </a:lnTo>
                  <a:lnTo>
                    <a:pt x="1653" y="138"/>
                  </a:lnTo>
                  <a:lnTo>
                    <a:pt x="1647" y="153"/>
                  </a:lnTo>
                  <a:lnTo>
                    <a:pt x="1643" y="172"/>
                  </a:lnTo>
                  <a:lnTo>
                    <a:pt x="1639" y="195"/>
                  </a:lnTo>
                  <a:lnTo>
                    <a:pt x="1637" y="217"/>
                  </a:lnTo>
                  <a:lnTo>
                    <a:pt x="1634" y="243"/>
                  </a:lnTo>
                  <a:lnTo>
                    <a:pt x="1631" y="265"/>
                  </a:lnTo>
                  <a:lnTo>
                    <a:pt x="1627" y="288"/>
                  </a:lnTo>
                  <a:lnTo>
                    <a:pt x="1623" y="308"/>
                  </a:lnTo>
                  <a:lnTo>
                    <a:pt x="1621" y="317"/>
                  </a:lnTo>
                  <a:lnTo>
                    <a:pt x="1618" y="325"/>
                  </a:lnTo>
                  <a:lnTo>
                    <a:pt x="1614" y="332"/>
                  </a:lnTo>
                  <a:lnTo>
                    <a:pt x="1610" y="339"/>
                  </a:lnTo>
                  <a:lnTo>
                    <a:pt x="1606" y="343"/>
                  </a:lnTo>
                  <a:lnTo>
                    <a:pt x="1602" y="345"/>
                  </a:lnTo>
                  <a:lnTo>
                    <a:pt x="1597" y="347"/>
                  </a:lnTo>
                  <a:lnTo>
                    <a:pt x="1590" y="347"/>
                  </a:lnTo>
                  <a:lnTo>
                    <a:pt x="1566" y="352"/>
                  </a:lnTo>
                  <a:lnTo>
                    <a:pt x="1545" y="359"/>
                  </a:lnTo>
                  <a:lnTo>
                    <a:pt x="1526" y="365"/>
                  </a:lnTo>
                  <a:lnTo>
                    <a:pt x="1510" y="372"/>
                  </a:lnTo>
                  <a:lnTo>
                    <a:pt x="1497" y="380"/>
                  </a:lnTo>
                  <a:lnTo>
                    <a:pt x="1485" y="388"/>
                  </a:lnTo>
                  <a:lnTo>
                    <a:pt x="1476" y="396"/>
                  </a:lnTo>
                  <a:lnTo>
                    <a:pt x="1468" y="404"/>
                  </a:lnTo>
                  <a:lnTo>
                    <a:pt x="1461" y="413"/>
                  </a:lnTo>
                  <a:lnTo>
                    <a:pt x="1457" y="423"/>
                  </a:lnTo>
                  <a:lnTo>
                    <a:pt x="1453" y="432"/>
                  </a:lnTo>
                  <a:lnTo>
                    <a:pt x="1449" y="443"/>
                  </a:lnTo>
                  <a:lnTo>
                    <a:pt x="1444" y="463"/>
                  </a:lnTo>
                  <a:lnTo>
                    <a:pt x="1440" y="485"/>
                  </a:lnTo>
                  <a:lnTo>
                    <a:pt x="1437" y="505"/>
                  </a:lnTo>
                  <a:lnTo>
                    <a:pt x="1437" y="525"/>
                  </a:lnTo>
                  <a:lnTo>
                    <a:pt x="1438" y="548"/>
                  </a:lnTo>
                  <a:lnTo>
                    <a:pt x="1441" y="569"/>
                  </a:lnTo>
                  <a:lnTo>
                    <a:pt x="1450" y="615"/>
                  </a:lnTo>
                  <a:lnTo>
                    <a:pt x="1460" y="657"/>
                  </a:lnTo>
                  <a:lnTo>
                    <a:pt x="1464" y="679"/>
                  </a:lnTo>
                  <a:lnTo>
                    <a:pt x="1466" y="699"/>
                  </a:lnTo>
                  <a:lnTo>
                    <a:pt x="1468" y="716"/>
                  </a:lnTo>
                  <a:lnTo>
                    <a:pt x="1468" y="733"/>
                  </a:lnTo>
                  <a:lnTo>
                    <a:pt x="1466" y="741"/>
                  </a:lnTo>
                  <a:lnTo>
                    <a:pt x="1464" y="748"/>
                  </a:lnTo>
                  <a:lnTo>
                    <a:pt x="1461" y="754"/>
                  </a:lnTo>
                  <a:lnTo>
                    <a:pt x="1457" y="761"/>
                  </a:lnTo>
                  <a:lnTo>
                    <a:pt x="1453" y="766"/>
                  </a:lnTo>
                  <a:lnTo>
                    <a:pt x="1448" y="772"/>
                  </a:lnTo>
                  <a:lnTo>
                    <a:pt x="1441" y="777"/>
                  </a:lnTo>
                  <a:lnTo>
                    <a:pt x="1434" y="780"/>
                  </a:lnTo>
                  <a:lnTo>
                    <a:pt x="1422" y="810"/>
                  </a:lnTo>
                  <a:lnTo>
                    <a:pt x="1412" y="840"/>
                  </a:lnTo>
                  <a:lnTo>
                    <a:pt x="1402" y="868"/>
                  </a:lnTo>
                  <a:lnTo>
                    <a:pt x="1393" y="894"/>
                  </a:lnTo>
                  <a:lnTo>
                    <a:pt x="1385" y="920"/>
                  </a:lnTo>
                  <a:lnTo>
                    <a:pt x="1378" y="945"/>
                  </a:lnTo>
                  <a:lnTo>
                    <a:pt x="1376" y="968"/>
                  </a:lnTo>
                  <a:lnTo>
                    <a:pt x="1374" y="990"/>
                  </a:lnTo>
                  <a:lnTo>
                    <a:pt x="1373" y="1029"/>
                  </a:lnTo>
                  <a:lnTo>
                    <a:pt x="1373" y="1060"/>
                  </a:lnTo>
                  <a:lnTo>
                    <a:pt x="1374" y="1073"/>
                  </a:lnTo>
                  <a:lnTo>
                    <a:pt x="1377" y="1085"/>
                  </a:lnTo>
                  <a:lnTo>
                    <a:pt x="1381" y="1096"/>
                  </a:lnTo>
                  <a:lnTo>
                    <a:pt x="1386" y="1104"/>
                  </a:lnTo>
                  <a:lnTo>
                    <a:pt x="1390" y="1106"/>
                  </a:lnTo>
                  <a:lnTo>
                    <a:pt x="1394" y="1109"/>
                  </a:lnTo>
                  <a:lnTo>
                    <a:pt x="1400" y="1112"/>
                  </a:lnTo>
                  <a:lnTo>
                    <a:pt x="1406" y="1113"/>
                  </a:lnTo>
                  <a:lnTo>
                    <a:pt x="1420" y="1116"/>
                  </a:lnTo>
                  <a:lnTo>
                    <a:pt x="1437" y="1116"/>
                  </a:lnTo>
                  <a:lnTo>
                    <a:pt x="1458" y="1113"/>
                  </a:lnTo>
                  <a:lnTo>
                    <a:pt x="1484" y="1109"/>
                  </a:lnTo>
                  <a:lnTo>
                    <a:pt x="1514" y="1102"/>
                  </a:lnTo>
                  <a:lnTo>
                    <a:pt x="1549" y="1093"/>
                  </a:lnTo>
                  <a:lnTo>
                    <a:pt x="1564" y="1097"/>
                  </a:lnTo>
                  <a:lnTo>
                    <a:pt x="1578" y="1104"/>
                  </a:lnTo>
                  <a:lnTo>
                    <a:pt x="1591" y="1110"/>
                  </a:lnTo>
                  <a:lnTo>
                    <a:pt x="1603" y="1118"/>
                  </a:lnTo>
                  <a:lnTo>
                    <a:pt x="1615" y="1128"/>
                  </a:lnTo>
                  <a:lnTo>
                    <a:pt x="1626" y="1140"/>
                  </a:lnTo>
                  <a:lnTo>
                    <a:pt x="1637" y="1152"/>
                  </a:lnTo>
                  <a:lnTo>
                    <a:pt x="1645" y="1164"/>
                  </a:lnTo>
                  <a:lnTo>
                    <a:pt x="1654" y="1178"/>
                  </a:lnTo>
                  <a:lnTo>
                    <a:pt x="1661" y="1193"/>
                  </a:lnTo>
                  <a:lnTo>
                    <a:pt x="1669" y="1209"/>
                  </a:lnTo>
                  <a:lnTo>
                    <a:pt x="1674" y="1225"/>
                  </a:lnTo>
                  <a:lnTo>
                    <a:pt x="1679" y="1242"/>
                  </a:lnTo>
                  <a:lnTo>
                    <a:pt x="1685" y="1261"/>
                  </a:lnTo>
                  <a:lnTo>
                    <a:pt x="1689" y="1280"/>
                  </a:lnTo>
                  <a:lnTo>
                    <a:pt x="1693" y="1298"/>
                  </a:lnTo>
                  <a:lnTo>
                    <a:pt x="1695" y="1315"/>
                  </a:lnTo>
                  <a:lnTo>
                    <a:pt x="1695" y="1330"/>
                  </a:lnTo>
                  <a:lnTo>
                    <a:pt x="1693" y="1343"/>
                  </a:lnTo>
                  <a:lnTo>
                    <a:pt x="1690" y="1354"/>
                  </a:lnTo>
                  <a:lnTo>
                    <a:pt x="1685" y="1362"/>
                  </a:lnTo>
                  <a:lnTo>
                    <a:pt x="1679" y="1369"/>
                  </a:lnTo>
                  <a:lnTo>
                    <a:pt x="1673" y="1375"/>
                  </a:lnTo>
                  <a:lnTo>
                    <a:pt x="1665" y="1381"/>
                  </a:lnTo>
                  <a:lnTo>
                    <a:pt x="1649" y="1390"/>
                  </a:lnTo>
                  <a:lnTo>
                    <a:pt x="1634" y="1401"/>
                  </a:lnTo>
                  <a:lnTo>
                    <a:pt x="1627" y="1407"/>
                  </a:lnTo>
                  <a:lnTo>
                    <a:pt x="1622" y="1415"/>
                  </a:lnTo>
                  <a:lnTo>
                    <a:pt x="1618" y="1425"/>
                  </a:lnTo>
                  <a:lnTo>
                    <a:pt x="1614" y="1437"/>
                  </a:lnTo>
                  <a:lnTo>
                    <a:pt x="1614" y="1443"/>
                  </a:lnTo>
                  <a:lnTo>
                    <a:pt x="1615" y="1450"/>
                  </a:lnTo>
                  <a:lnTo>
                    <a:pt x="1617" y="1458"/>
                  </a:lnTo>
                  <a:lnTo>
                    <a:pt x="1618" y="1465"/>
                  </a:lnTo>
                  <a:lnTo>
                    <a:pt x="1625" y="1477"/>
                  </a:lnTo>
                  <a:lnTo>
                    <a:pt x="1633" y="1489"/>
                  </a:lnTo>
                  <a:lnTo>
                    <a:pt x="1642" y="1499"/>
                  </a:lnTo>
                  <a:lnTo>
                    <a:pt x="1654" y="1510"/>
                  </a:lnTo>
                  <a:lnTo>
                    <a:pt x="1665" y="1519"/>
                  </a:lnTo>
                  <a:lnTo>
                    <a:pt x="1678" y="1529"/>
                  </a:lnTo>
                  <a:lnTo>
                    <a:pt x="1702" y="1543"/>
                  </a:lnTo>
                  <a:lnTo>
                    <a:pt x="1723" y="1557"/>
                  </a:lnTo>
                  <a:lnTo>
                    <a:pt x="1731" y="1562"/>
                  </a:lnTo>
                  <a:lnTo>
                    <a:pt x="1737" y="1567"/>
                  </a:lnTo>
                  <a:lnTo>
                    <a:pt x="1741" y="1571"/>
                  </a:lnTo>
                  <a:lnTo>
                    <a:pt x="1741" y="1575"/>
                  </a:lnTo>
                  <a:lnTo>
                    <a:pt x="1727" y="1575"/>
                  </a:lnTo>
                  <a:lnTo>
                    <a:pt x="1714" y="1575"/>
                  </a:lnTo>
                  <a:lnTo>
                    <a:pt x="1701" y="1573"/>
                  </a:lnTo>
                  <a:lnTo>
                    <a:pt x="1687" y="1570"/>
                  </a:lnTo>
                  <a:lnTo>
                    <a:pt x="1674" y="1566"/>
                  </a:lnTo>
                  <a:lnTo>
                    <a:pt x="1662" y="1562"/>
                  </a:lnTo>
                  <a:lnTo>
                    <a:pt x="1650" y="1555"/>
                  </a:lnTo>
                  <a:lnTo>
                    <a:pt x="1638" y="1549"/>
                  </a:lnTo>
                  <a:lnTo>
                    <a:pt x="1629" y="1542"/>
                  </a:lnTo>
                  <a:lnTo>
                    <a:pt x="1619" y="1534"/>
                  </a:lnTo>
                  <a:lnTo>
                    <a:pt x="1611" y="1526"/>
                  </a:lnTo>
                  <a:lnTo>
                    <a:pt x="1603" y="1517"/>
                  </a:lnTo>
                  <a:lnTo>
                    <a:pt x="1598" y="1509"/>
                  </a:lnTo>
                  <a:lnTo>
                    <a:pt x="1594" y="1498"/>
                  </a:lnTo>
                  <a:lnTo>
                    <a:pt x="1591" y="1489"/>
                  </a:lnTo>
                  <a:lnTo>
                    <a:pt x="1590" y="1478"/>
                  </a:lnTo>
                  <a:lnTo>
                    <a:pt x="1591" y="1459"/>
                  </a:lnTo>
                  <a:lnTo>
                    <a:pt x="1594" y="1439"/>
                  </a:lnTo>
                  <a:lnTo>
                    <a:pt x="1598" y="1419"/>
                  </a:lnTo>
                  <a:lnTo>
                    <a:pt x="1603" y="1399"/>
                  </a:lnTo>
                  <a:lnTo>
                    <a:pt x="1621" y="1354"/>
                  </a:lnTo>
                  <a:lnTo>
                    <a:pt x="1645" y="1298"/>
                  </a:lnTo>
                  <a:lnTo>
                    <a:pt x="1634" y="1289"/>
                  </a:lnTo>
                  <a:lnTo>
                    <a:pt x="1625" y="1277"/>
                  </a:lnTo>
                  <a:lnTo>
                    <a:pt x="1618" y="1265"/>
                  </a:lnTo>
                  <a:lnTo>
                    <a:pt x="1610" y="1253"/>
                  </a:lnTo>
                  <a:lnTo>
                    <a:pt x="1598" y="1226"/>
                  </a:lnTo>
                  <a:lnTo>
                    <a:pt x="1585" y="1201"/>
                  </a:lnTo>
                  <a:lnTo>
                    <a:pt x="1577" y="1189"/>
                  </a:lnTo>
                  <a:lnTo>
                    <a:pt x="1568" y="1178"/>
                  </a:lnTo>
                  <a:lnTo>
                    <a:pt x="1557" y="1169"/>
                  </a:lnTo>
                  <a:lnTo>
                    <a:pt x="1545" y="1162"/>
                  </a:lnTo>
                  <a:lnTo>
                    <a:pt x="1538" y="1158"/>
                  </a:lnTo>
                  <a:lnTo>
                    <a:pt x="1530" y="1156"/>
                  </a:lnTo>
                  <a:lnTo>
                    <a:pt x="1522" y="1154"/>
                  </a:lnTo>
                  <a:lnTo>
                    <a:pt x="1513" y="1153"/>
                  </a:lnTo>
                  <a:lnTo>
                    <a:pt x="1504" y="1152"/>
                  </a:lnTo>
                  <a:lnTo>
                    <a:pt x="1493" y="1152"/>
                  </a:lnTo>
                  <a:lnTo>
                    <a:pt x="1482" y="1152"/>
                  </a:lnTo>
                  <a:lnTo>
                    <a:pt x="1470" y="1153"/>
                  </a:lnTo>
                  <a:lnTo>
                    <a:pt x="1450" y="1157"/>
                  </a:lnTo>
                  <a:lnTo>
                    <a:pt x="1434" y="1161"/>
                  </a:lnTo>
                  <a:lnTo>
                    <a:pt x="1418" y="1166"/>
                  </a:lnTo>
                  <a:lnTo>
                    <a:pt x="1406" y="1174"/>
                  </a:lnTo>
                  <a:lnTo>
                    <a:pt x="1401" y="1178"/>
                  </a:lnTo>
                  <a:lnTo>
                    <a:pt x="1396" y="1184"/>
                  </a:lnTo>
                  <a:lnTo>
                    <a:pt x="1390" y="1189"/>
                  </a:lnTo>
                  <a:lnTo>
                    <a:pt x="1386" y="1196"/>
                  </a:lnTo>
                  <a:lnTo>
                    <a:pt x="1378" y="1209"/>
                  </a:lnTo>
                  <a:lnTo>
                    <a:pt x="1373" y="1225"/>
                  </a:lnTo>
                  <a:lnTo>
                    <a:pt x="1369" y="1244"/>
                  </a:lnTo>
                  <a:lnTo>
                    <a:pt x="1366" y="1265"/>
                  </a:lnTo>
                  <a:lnTo>
                    <a:pt x="1365" y="1289"/>
                  </a:lnTo>
                  <a:lnTo>
                    <a:pt x="1366" y="1315"/>
                  </a:lnTo>
                  <a:lnTo>
                    <a:pt x="1368" y="1345"/>
                  </a:lnTo>
                  <a:lnTo>
                    <a:pt x="1370" y="1378"/>
                  </a:lnTo>
                  <a:lnTo>
                    <a:pt x="1374" y="1414"/>
                  </a:lnTo>
                  <a:lnTo>
                    <a:pt x="1380" y="1454"/>
                  </a:lnTo>
                  <a:lnTo>
                    <a:pt x="1341" y="1474"/>
                  </a:lnTo>
                  <a:lnTo>
                    <a:pt x="1314" y="1490"/>
                  </a:lnTo>
                  <a:lnTo>
                    <a:pt x="1305" y="1497"/>
                  </a:lnTo>
                  <a:lnTo>
                    <a:pt x="1297" y="1503"/>
                  </a:lnTo>
                  <a:lnTo>
                    <a:pt x="1290" y="1509"/>
                  </a:lnTo>
                  <a:lnTo>
                    <a:pt x="1286" y="1515"/>
                  </a:lnTo>
                  <a:lnTo>
                    <a:pt x="1274" y="1539"/>
                  </a:lnTo>
                  <a:lnTo>
                    <a:pt x="1260" y="1575"/>
                  </a:lnTo>
                  <a:lnTo>
                    <a:pt x="1250" y="1589"/>
                  </a:lnTo>
                  <a:lnTo>
                    <a:pt x="1242" y="1601"/>
                  </a:lnTo>
                  <a:lnTo>
                    <a:pt x="1234" y="1613"/>
                  </a:lnTo>
                  <a:lnTo>
                    <a:pt x="1225" y="1622"/>
                  </a:lnTo>
                  <a:lnTo>
                    <a:pt x="1217" y="1630"/>
                  </a:lnTo>
                  <a:lnTo>
                    <a:pt x="1208" y="1638"/>
                  </a:lnTo>
                  <a:lnTo>
                    <a:pt x="1200" y="1643"/>
                  </a:lnTo>
                  <a:lnTo>
                    <a:pt x="1192" y="1649"/>
                  </a:lnTo>
                  <a:lnTo>
                    <a:pt x="1174" y="1657"/>
                  </a:lnTo>
                  <a:lnTo>
                    <a:pt x="1158" y="1662"/>
                  </a:lnTo>
                  <a:lnTo>
                    <a:pt x="1142" y="1666"/>
                  </a:lnTo>
                  <a:lnTo>
                    <a:pt x="1128" y="1669"/>
                  </a:lnTo>
                  <a:lnTo>
                    <a:pt x="1113" y="1671"/>
                  </a:lnTo>
                  <a:lnTo>
                    <a:pt x="1100" y="1675"/>
                  </a:lnTo>
                  <a:lnTo>
                    <a:pt x="1086" y="1679"/>
                  </a:lnTo>
                  <a:lnTo>
                    <a:pt x="1074" y="1686"/>
                  </a:lnTo>
                  <a:lnTo>
                    <a:pt x="1068" y="1690"/>
                  </a:lnTo>
                  <a:lnTo>
                    <a:pt x="1062" y="1695"/>
                  </a:lnTo>
                  <a:lnTo>
                    <a:pt x="1057" y="1702"/>
                  </a:lnTo>
                  <a:lnTo>
                    <a:pt x="1053" y="1709"/>
                  </a:lnTo>
                  <a:lnTo>
                    <a:pt x="1048" y="1717"/>
                  </a:lnTo>
                  <a:lnTo>
                    <a:pt x="1044" y="1726"/>
                  </a:lnTo>
                  <a:lnTo>
                    <a:pt x="1040" y="1738"/>
                  </a:lnTo>
                  <a:lnTo>
                    <a:pt x="1037" y="1750"/>
                  </a:lnTo>
                  <a:lnTo>
                    <a:pt x="1020" y="1733"/>
                  </a:lnTo>
                  <a:lnTo>
                    <a:pt x="1001" y="1719"/>
                  </a:lnTo>
                  <a:lnTo>
                    <a:pt x="982" y="1709"/>
                  </a:lnTo>
                  <a:lnTo>
                    <a:pt x="965" y="1701"/>
                  </a:lnTo>
                  <a:lnTo>
                    <a:pt x="946" y="1693"/>
                  </a:lnTo>
                  <a:lnTo>
                    <a:pt x="928" y="1687"/>
                  </a:lnTo>
                  <a:lnTo>
                    <a:pt x="910" y="1683"/>
                  </a:lnTo>
                  <a:lnTo>
                    <a:pt x="894" y="1679"/>
                  </a:lnTo>
                  <a:lnTo>
                    <a:pt x="878" y="1675"/>
                  </a:lnTo>
                  <a:lnTo>
                    <a:pt x="865" y="1671"/>
                  </a:lnTo>
                  <a:lnTo>
                    <a:pt x="852" y="1666"/>
                  </a:lnTo>
                  <a:lnTo>
                    <a:pt x="841" y="1659"/>
                  </a:lnTo>
                  <a:lnTo>
                    <a:pt x="836" y="1657"/>
                  </a:lnTo>
                  <a:lnTo>
                    <a:pt x="832" y="1653"/>
                  </a:lnTo>
                  <a:lnTo>
                    <a:pt x="828" y="1647"/>
                  </a:lnTo>
                  <a:lnTo>
                    <a:pt x="825" y="1643"/>
                  </a:lnTo>
                  <a:lnTo>
                    <a:pt x="822" y="1638"/>
                  </a:lnTo>
                  <a:lnTo>
                    <a:pt x="821" y="1631"/>
                  </a:lnTo>
                  <a:lnTo>
                    <a:pt x="820" y="1625"/>
                  </a:lnTo>
                  <a:lnTo>
                    <a:pt x="820" y="1617"/>
                  </a:lnTo>
                  <a:lnTo>
                    <a:pt x="818" y="1609"/>
                  </a:lnTo>
                  <a:lnTo>
                    <a:pt x="816" y="1601"/>
                  </a:lnTo>
                  <a:lnTo>
                    <a:pt x="810" y="1593"/>
                  </a:lnTo>
                  <a:lnTo>
                    <a:pt x="805" y="1585"/>
                  </a:lnTo>
                  <a:lnTo>
                    <a:pt x="792" y="1570"/>
                  </a:lnTo>
                  <a:lnTo>
                    <a:pt x="781" y="1557"/>
                  </a:lnTo>
                  <a:lnTo>
                    <a:pt x="779" y="1551"/>
                  </a:lnTo>
                  <a:lnTo>
                    <a:pt x="777" y="1546"/>
                  </a:lnTo>
                  <a:lnTo>
                    <a:pt x="777" y="1543"/>
                  </a:lnTo>
                  <a:lnTo>
                    <a:pt x="777" y="1541"/>
                  </a:lnTo>
                  <a:lnTo>
                    <a:pt x="780" y="1539"/>
                  </a:lnTo>
                  <a:lnTo>
                    <a:pt x="781" y="1538"/>
                  </a:lnTo>
                  <a:lnTo>
                    <a:pt x="789" y="1535"/>
                  </a:lnTo>
                  <a:lnTo>
                    <a:pt x="801" y="1533"/>
                  </a:lnTo>
                  <a:lnTo>
                    <a:pt x="817" y="1533"/>
                  </a:lnTo>
                  <a:lnTo>
                    <a:pt x="837" y="1533"/>
                  </a:lnTo>
                  <a:lnTo>
                    <a:pt x="844" y="1534"/>
                  </a:lnTo>
                  <a:lnTo>
                    <a:pt x="850" y="1535"/>
                  </a:lnTo>
                  <a:lnTo>
                    <a:pt x="856" y="1538"/>
                  </a:lnTo>
                  <a:lnTo>
                    <a:pt x="860" y="1541"/>
                  </a:lnTo>
                  <a:lnTo>
                    <a:pt x="868" y="1547"/>
                  </a:lnTo>
                  <a:lnTo>
                    <a:pt x="874" y="1557"/>
                  </a:lnTo>
                  <a:lnTo>
                    <a:pt x="885" y="1579"/>
                  </a:lnTo>
                  <a:lnTo>
                    <a:pt x="893" y="1605"/>
                  </a:lnTo>
                  <a:lnTo>
                    <a:pt x="898" y="1617"/>
                  </a:lnTo>
                  <a:lnTo>
                    <a:pt x="904" y="1629"/>
                  </a:lnTo>
                  <a:lnTo>
                    <a:pt x="910" y="1641"/>
                  </a:lnTo>
                  <a:lnTo>
                    <a:pt x="918" y="1650"/>
                  </a:lnTo>
                  <a:lnTo>
                    <a:pt x="924" y="1655"/>
                  </a:lnTo>
                  <a:lnTo>
                    <a:pt x="929" y="1659"/>
                  </a:lnTo>
                  <a:lnTo>
                    <a:pt x="936" y="1662"/>
                  </a:lnTo>
                  <a:lnTo>
                    <a:pt x="942" y="1666"/>
                  </a:lnTo>
                  <a:lnTo>
                    <a:pt x="949" y="1669"/>
                  </a:lnTo>
                  <a:lnTo>
                    <a:pt x="957" y="1670"/>
                  </a:lnTo>
                  <a:lnTo>
                    <a:pt x="966" y="1671"/>
                  </a:lnTo>
                  <a:lnTo>
                    <a:pt x="976" y="1671"/>
                  </a:lnTo>
                  <a:lnTo>
                    <a:pt x="984" y="1670"/>
                  </a:lnTo>
                  <a:lnTo>
                    <a:pt x="992" y="1669"/>
                  </a:lnTo>
                  <a:lnTo>
                    <a:pt x="998" y="1665"/>
                  </a:lnTo>
                  <a:lnTo>
                    <a:pt x="1006" y="1661"/>
                  </a:lnTo>
                  <a:lnTo>
                    <a:pt x="1020" y="1650"/>
                  </a:lnTo>
                  <a:lnTo>
                    <a:pt x="1033" y="1637"/>
                  </a:lnTo>
                  <a:lnTo>
                    <a:pt x="1046" y="1619"/>
                  </a:lnTo>
                  <a:lnTo>
                    <a:pt x="1060" y="1601"/>
                  </a:lnTo>
                  <a:lnTo>
                    <a:pt x="1074" y="1581"/>
                  </a:lnTo>
                  <a:lnTo>
                    <a:pt x="1088" y="1558"/>
                  </a:lnTo>
                  <a:lnTo>
                    <a:pt x="1102" y="1535"/>
                  </a:lnTo>
                  <a:lnTo>
                    <a:pt x="1117" y="1511"/>
                  </a:lnTo>
                  <a:lnTo>
                    <a:pt x="1133" y="1489"/>
                  </a:lnTo>
                  <a:lnTo>
                    <a:pt x="1150" y="1465"/>
                  </a:lnTo>
                  <a:lnTo>
                    <a:pt x="1169" y="1442"/>
                  </a:lnTo>
                  <a:lnTo>
                    <a:pt x="1189" y="1421"/>
                  </a:lnTo>
                  <a:lnTo>
                    <a:pt x="1200" y="1410"/>
                  </a:lnTo>
                  <a:lnTo>
                    <a:pt x="1212" y="1401"/>
                  </a:lnTo>
                  <a:lnTo>
                    <a:pt x="1224" y="1391"/>
                  </a:lnTo>
                  <a:lnTo>
                    <a:pt x="1236" y="1382"/>
                  </a:lnTo>
                  <a:lnTo>
                    <a:pt x="1238" y="1366"/>
                  </a:lnTo>
                  <a:lnTo>
                    <a:pt x="1242" y="1351"/>
                  </a:lnTo>
                  <a:lnTo>
                    <a:pt x="1246" y="1339"/>
                  </a:lnTo>
                  <a:lnTo>
                    <a:pt x="1250" y="1329"/>
                  </a:lnTo>
                  <a:lnTo>
                    <a:pt x="1256" y="1319"/>
                  </a:lnTo>
                  <a:lnTo>
                    <a:pt x="1261" y="1311"/>
                  </a:lnTo>
                  <a:lnTo>
                    <a:pt x="1266" y="1305"/>
                  </a:lnTo>
                  <a:lnTo>
                    <a:pt x="1272" y="1301"/>
                  </a:lnTo>
                  <a:lnTo>
                    <a:pt x="1282" y="1293"/>
                  </a:lnTo>
                  <a:lnTo>
                    <a:pt x="1293" y="1288"/>
                  </a:lnTo>
                  <a:lnTo>
                    <a:pt x="1302" y="1285"/>
                  </a:lnTo>
                  <a:lnTo>
                    <a:pt x="1312" y="1281"/>
                  </a:lnTo>
                  <a:lnTo>
                    <a:pt x="1314" y="1280"/>
                  </a:lnTo>
                  <a:lnTo>
                    <a:pt x="1318" y="1277"/>
                  </a:lnTo>
                  <a:lnTo>
                    <a:pt x="1320" y="1274"/>
                  </a:lnTo>
                  <a:lnTo>
                    <a:pt x="1322" y="1272"/>
                  </a:lnTo>
                  <a:lnTo>
                    <a:pt x="1322" y="1266"/>
                  </a:lnTo>
                  <a:lnTo>
                    <a:pt x="1324" y="1261"/>
                  </a:lnTo>
                  <a:lnTo>
                    <a:pt x="1322" y="1254"/>
                  </a:lnTo>
                  <a:lnTo>
                    <a:pt x="1321" y="1246"/>
                  </a:lnTo>
                  <a:lnTo>
                    <a:pt x="1314" y="1226"/>
                  </a:lnTo>
                  <a:lnTo>
                    <a:pt x="1304" y="1198"/>
                  </a:lnTo>
                  <a:lnTo>
                    <a:pt x="1288" y="1164"/>
                  </a:lnTo>
                  <a:lnTo>
                    <a:pt x="1265" y="1117"/>
                  </a:lnTo>
                  <a:lnTo>
                    <a:pt x="1260" y="1106"/>
                  </a:lnTo>
                  <a:lnTo>
                    <a:pt x="1256" y="1094"/>
                  </a:lnTo>
                  <a:lnTo>
                    <a:pt x="1253" y="1082"/>
                  </a:lnTo>
                  <a:lnTo>
                    <a:pt x="1252" y="1069"/>
                  </a:lnTo>
                  <a:lnTo>
                    <a:pt x="1250" y="1056"/>
                  </a:lnTo>
                  <a:lnTo>
                    <a:pt x="1249" y="1041"/>
                  </a:lnTo>
                  <a:lnTo>
                    <a:pt x="1250" y="1026"/>
                  </a:lnTo>
                  <a:lnTo>
                    <a:pt x="1252" y="1012"/>
                  </a:lnTo>
                  <a:lnTo>
                    <a:pt x="1256" y="981"/>
                  </a:lnTo>
                  <a:lnTo>
                    <a:pt x="1262" y="949"/>
                  </a:lnTo>
                  <a:lnTo>
                    <a:pt x="1272" y="916"/>
                  </a:lnTo>
                  <a:lnTo>
                    <a:pt x="1282" y="884"/>
                  </a:lnTo>
                  <a:lnTo>
                    <a:pt x="1294" y="850"/>
                  </a:lnTo>
                  <a:lnTo>
                    <a:pt x="1308" y="818"/>
                  </a:lnTo>
                  <a:lnTo>
                    <a:pt x="1322" y="786"/>
                  </a:lnTo>
                  <a:lnTo>
                    <a:pt x="1336" y="756"/>
                  </a:lnTo>
                  <a:lnTo>
                    <a:pt x="1362" y="700"/>
                  </a:lnTo>
                  <a:lnTo>
                    <a:pt x="1386" y="653"/>
                  </a:lnTo>
                  <a:lnTo>
                    <a:pt x="1394" y="633"/>
                  </a:lnTo>
                  <a:lnTo>
                    <a:pt x="1398" y="617"/>
                  </a:lnTo>
                  <a:lnTo>
                    <a:pt x="1401" y="603"/>
                  </a:lnTo>
                  <a:lnTo>
                    <a:pt x="1400" y="589"/>
                  </a:lnTo>
                  <a:lnTo>
                    <a:pt x="1397" y="577"/>
                  </a:lnTo>
                  <a:lnTo>
                    <a:pt x="1393" y="568"/>
                  </a:lnTo>
                  <a:lnTo>
                    <a:pt x="1386" y="559"/>
                  </a:lnTo>
                  <a:lnTo>
                    <a:pt x="1381" y="548"/>
                  </a:lnTo>
                  <a:lnTo>
                    <a:pt x="1374" y="539"/>
                  </a:lnTo>
                  <a:lnTo>
                    <a:pt x="1368" y="528"/>
                  </a:lnTo>
                  <a:lnTo>
                    <a:pt x="1362" y="516"/>
                  </a:lnTo>
                  <a:lnTo>
                    <a:pt x="1358" y="503"/>
                  </a:lnTo>
                  <a:lnTo>
                    <a:pt x="1356" y="488"/>
                  </a:lnTo>
                  <a:lnTo>
                    <a:pt x="1354" y="469"/>
                  </a:lnTo>
                  <a:lnTo>
                    <a:pt x="1357" y="449"/>
                  </a:lnTo>
                  <a:lnTo>
                    <a:pt x="1362" y="425"/>
                  </a:lnTo>
                  <a:lnTo>
                    <a:pt x="1369" y="405"/>
                  </a:lnTo>
                  <a:lnTo>
                    <a:pt x="1376" y="389"/>
                  </a:lnTo>
                  <a:lnTo>
                    <a:pt x="1384" y="376"/>
                  </a:lnTo>
                  <a:lnTo>
                    <a:pt x="1392" y="367"/>
                  </a:lnTo>
                  <a:lnTo>
                    <a:pt x="1400" y="359"/>
                  </a:lnTo>
                  <a:lnTo>
                    <a:pt x="1409" y="353"/>
                  </a:lnTo>
                  <a:lnTo>
                    <a:pt x="1417" y="348"/>
                  </a:lnTo>
                  <a:lnTo>
                    <a:pt x="1426" y="343"/>
                  </a:lnTo>
                  <a:lnTo>
                    <a:pt x="1434" y="337"/>
                  </a:lnTo>
                  <a:lnTo>
                    <a:pt x="1444" y="329"/>
                  </a:lnTo>
                  <a:lnTo>
                    <a:pt x="1452" y="321"/>
                  </a:lnTo>
                  <a:lnTo>
                    <a:pt x="1461" y="309"/>
                  </a:lnTo>
                  <a:lnTo>
                    <a:pt x="1469" y="293"/>
                  </a:lnTo>
                  <a:lnTo>
                    <a:pt x="1478" y="275"/>
                  </a:lnTo>
                  <a:lnTo>
                    <a:pt x="1486" y="249"/>
                  </a:lnTo>
                  <a:lnTo>
                    <a:pt x="1494" y="220"/>
                  </a:lnTo>
                  <a:lnTo>
                    <a:pt x="1497" y="204"/>
                  </a:lnTo>
                  <a:lnTo>
                    <a:pt x="1498" y="189"/>
                  </a:lnTo>
                  <a:lnTo>
                    <a:pt x="1500" y="176"/>
                  </a:lnTo>
                  <a:lnTo>
                    <a:pt x="1500" y="164"/>
                  </a:lnTo>
                  <a:lnTo>
                    <a:pt x="1497" y="152"/>
                  </a:lnTo>
                  <a:lnTo>
                    <a:pt x="1494" y="143"/>
                  </a:lnTo>
                  <a:lnTo>
                    <a:pt x="1490" y="132"/>
                  </a:lnTo>
                  <a:lnTo>
                    <a:pt x="1485" y="124"/>
                  </a:lnTo>
                  <a:lnTo>
                    <a:pt x="1477" y="116"/>
                  </a:lnTo>
                  <a:lnTo>
                    <a:pt x="1469" y="108"/>
                  </a:lnTo>
                  <a:lnTo>
                    <a:pt x="1458" y="100"/>
                  </a:lnTo>
                  <a:lnTo>
                    <a:pt x="1446" y="94"/>
                  </a:lnTo>
                  <a:lnTo>
                    <a:pt x="1417" y="79"/>
                  </a:lnTo>
                  <a:lnTo>
                    <a:pt x="1380" y="64"/>
                  </a:lnTo>
                  <a:lnTo>
                    <a:pt x="1362" y="55"/>
                  </a:lnTo>
                  <a:lnTo>
                    <a:pt x="1346" y="46"/>
                  </a:lnTo>
                  <a:lnTo>
                    <a:pt x="1332" y="36"/>
                  </a:lnTo>
                  <a:lnTo>
                    <a:pt x="1320" y="27"/>
                  </a:lnTo>
                  <a:lnTo>
                    <a:pt x="1298" y="12"/>
                  </a:lnTo>
                  <a:lnTo>
                    <a:pt x="1282" y="3"/>
                  </a:lnTo>
                  <a:lnTo>
                    <a:pt x="1274" y="0"/>
                  </a:lnTo>
                  <a:lnTo>
                    <a:pt x="1266" y="0"/>
                  </a:lnTo>
                  <a:lnTo>
                    <a:pt x="1258" y="3"/>
                  </a:lnTo>
                  <a:lnTo>
                    <a:pt x="1252" y="8"/>
                  </a:lnTo>
                  <a:lnTo>
                    <a:pt x="1242" y="18"/>
                  </a:lnTo>
                  <a:lnTo>
                    <a:pt x="1233" y="30"/>
                  </a:lnTo>
                  <a:lnTo>
                    <a:pt x="1222" y="44"/>
                  </a:lnTo>
                  <a:lnTo>
                    <a:pt x="1212" y="64"/>
                  </a:lnTo>
                  <a:lnTo>
                    <a:pt x="1201" y="87"/>
                  </a:lnTo>
                  <a:lnTo>
                    <a:pt x="1185" y="126"/>
                  </a:lnTo>
                  <a:lnTo>
                    <a:pt x="1176" y="148"/>
                  </a:lnTo>
                  <a:lnTo>
                    <a:pt x="1165" y="173"/>
                  </a:lnTo>
                  <a:lnTo>
                    <a:pt x="1152" y="199"/>
                  </a:lnTo>
                  <a:lnTo>
                    <a:pt x="1137" y="225"/>
                  </a:lnTo>
                  <a:lnTo>
                    <a:pt x="1121" y="252"/>
                  </a:lnTo>
                  <a:lnTo>
                    <a:pt x="1101" y="276"/>
                  </a:lnTo>
                  <a:lnTo>
                    <a:pt x="1090" y="288"/>
                  </a:lnTo>
                  <a:lnTo>
                    <a:pt x="1080" y="300"/>
                  </a:lnTo>
                  <a:lnTo>
                    <a:pt x="1068" y="311"/>
                  </a:lnTo>
                  <a:lnTo>
                    <a:pt x="1056" y="320"/>
                  </a:lnTo>
                  <a:lnTo>
                    <a:pt x="1042" y="329"/>
                  </a:lnTo>
                  <a:lnTo>
                    <a:pt x="1028" y="337"/>
                  </a:lnTo>
                  <a:lnTo>
                    <a:pt x="1013" y="345"/>
                  </a:lnTo>
                  <a:lnTo>
                    <a:pt x="998" y="352"/>
                  </a:lnTo>
                  <a:lnTo>
                    <a:pt x="982" y="357"/>
                  </a:lnTo>
                  <a:lnTo>
                    <a:pt x="965" y="361"/>
                  </a:lnTo>
                  <a:lnTo>
                    <a:pt x="946" y="364"/>
                  </a:lnTo>
                  <a:lnTo>
                    <a:pt x="928" y="365"/>
                  </a:lnTo>
                  <a:lnTo>
                    <a:pt x="917" y="375"/>
                  </a:lnTo>
                  <a:lnTo>
                    <a:pt x="909" y="385"/>
                  </a:lnTo>
                  <a:lnTo>
                    <a:pt x="902" y="395"/>
                  </a:lnTo>
                  <a:lnTo>
                    <a:pt x="896" y="404"/>
                  </a:lnTo>
                  <a:lnTo>
                    <a:pt x="892" y="412"/>
                  </a:lnTo>
                  <a:lnTo>
                    <a:pt x="889" y="420"/>
                  </a:lnTo>
                  <a:lnTo>
                    <a:pt x="888" y="428"/>
                  </a:lnTo>
                  <a:lnTo>
                    <a:pt x="886" y="436"/>
                  </a:lnTo>
                  <a:lnTo>
                    <a:pt x="888" y="443"/>
                  </a:lnTo>
                  <a:lnTo>
                    <a:pt x="888" y="449"/>
                  </a:lnTo>
                  <a:lnTo>
                    <a:pt x="890" y="456"/>
                  </a:lnTo>
                  <a:lnTo>
                    <a:pt x="892" y="463"/>
                  </a:lnTo>
                  <a:lnTo>
                    <a:pt x="898" y="475"/>
                  </a:lnTo>
                  <a:lnTo>
                    <a:pt x="905" y="485"/>
                  </a:lnTo>
                  <a:lnTo>
                    <a:pt x="913" y="497"/>
                  </a:lnTo>
                  <a:lnTo>
                    <a:pt x="920" y="507"/>
                  </a:lnTo>
                  <a:lnTo>
                    <a:pt x="924" y="517"/>
                  </a:lnTo>
                  <a:lnTo>
                    <a:pt x="926" y="528"/>
                  </a:lnTo>
                  <a:lnTo>
                    <a:pt x="926" y="533"/>
                  </a:lnTo>
                  <a:lnTo>
                    <a:pt x="925" y="539"/>
                  </a:lnTo>
                  <a:lnTo>
                    <a:pt x="922" y="545"/>
                  </a:lnTo>
                  <a:lnTo>
                    <a:pt x="920" y="551"/>
                  </a:lnTo>
                  <a:lnTo>
                    <a:pt x="914" y="556"/>
                  </a:lnTo>
                  <a:lnTo>
                    <a:pt x="909" y="563"/>
                  </a:lnTo>
                  <a:lnTo>
                    <a:pt x="901" y="569"/>
                  </a:lnTo>
                  <a:lnTo>
                    <a:pt x="892" y="576"/>
                  </a:lnTo>
                  <a:lnTo>
                    <a:pt x="890" y="588"/>
                  </a:lnTo>
                  <a:lnTo>
                    <a:pt x="886" y="599"/>
                  </a:lnTo>
                  <a:lnTo>
                    <a:pt x="884" y="611"/>
                  </a:lnTo>
                  <a:lnTo>
                    <a:pt x="878" y="621"/>
                  </a:lnTo>
                  <a:lnTo>
                    <a:pt x="869" y="641"/>
                  </a:lnTo>
                  <a:lnTo>
                    <a:pt x="857" y="659"/>
                  </a:lnTo>
                  <a:lnTo>
                    <a:pt x="832" y="691"/>
                  </a:lnTo>
                  <a:lnTo>
                    <a:pt x="808" y="719"/>
                  </a:lnTo>
                  <a:lnTo>
                    <a:pt x="799" y="730"/>
                  </a:lnTo>
                  <a:lnTo>
                    <a:pt x="791" y="744"/>
                  </a:lnTo>
                  <a:lnTo>
                    <a:pt x="788" y="749"/>
                  </a:lnTo>
                  <a:lnTo>
                    <a:pt x="787" y="754"/>
                  </a:lnTo>
                  <a:lnTo>
                    <a:pt x="785" y="761"/>
                  </a:lnTo>
                  <a:lnTo>
                    <a:pt x="785" y="766"/>
                  </a:lnTo>
                  <a:lnTo>
                    <a:pt x="787" y="773"/>
                  </a:lnTo>
                  <a:lnTo>
                    <a:pt x="789" y="778"/>
                  </a:lnTo>
                  <a:lnTo>
                    <a:pt x="792" y="785"/>
                  </a:lnTo>
                  <a:lnTo>
                    <a:pt x="797" y="790"/>
                  </a:lnTo>
                  <a:lnTo>
                    <a:pt x="804" y="797"/>
                  </a:lnTo>
                  <a:lnTo>
                    <a:pt x="812" y="804"/>
                  </a:lnTo>
                  <a:lnTo>
                    <a:pt x="821" y="809"/>
                  </a:lnTo>
                  <a:lnTo>
                    <a:pt x="832" y="816"/>
                  </a:lnTo>
                  <a:lnTo>
                    <a:pt x="845" y="825"/>
                  </a:lnTo>
                  <a:lnTo>
                    <a:pt x="856" y="833"/>
                  </a:lnTo>
                  <a:lnTo>
                    <a:pt x="864" y="844"/>
                  </a:lnTo>
                  <a:lnTo>
                    <a:pt x="870" y="853"/>
                  </a:lnTo>
                  <a:lnTo>
                    <a:pt x="876" y="864"/>
                  </a:lnTo>
                  <a:lnTo>
                    <a:pt x="880" y="876"/>
                  </a:lnTo>
                  <a:lnTo>
                    <a:pt x="882" y="886"/>
                  </a:lnTo>
                  <a:lnTo>
                    <a:pt x="884" y="898"/>
                  </a:lnTo>
                  <a:lnTo>
                    <a:pt x="888" y="921"/>
                  </a:lnTo>
                  <a:lnTo>
                    <a:pt x="890" y="944"/>
                  </a:lnTo>
                  <a:lnTo>
                    <a:pt x="894" y="956"/>
                  </a:lnTo>
                  <a:lnTo>
                    <a:pt x="898" y="965"/>
                  </a:lnTo>
                  <a:lnTo>
                    <a:pt x="902" y="976"/>
                  </a:lnTo>
                  <a:lnTo>
                    <a:pt x="910" y="985"/>
                  </a:lnTo>
                  <a:lnTo>
                    <a:pt x="910" y="990"/>
                  </a:lnTo>
                  <a:lnTo>
                    <a:pt x="913" y="1004"/>
                  </a:lnTo>
                  <a:lnTo>
                    <a:pt x="914" y="1024"/>
                  </a:lnTo>
                  <a:lnTo>
                    <a:pt x="913" y="1046"/>
                  </a:lnTo>
                  <a:lnTo>
                    <a:pt x="912" y="1057"/>
                  </a:lnTo>
                  <a:lnTo>
                    <a:pt x="909" y="1069"/>
                  </a:lnTo>
                  <a:lnTo>
                    <a:pt x="905" y="1080"/>
                  </a:lnTo>
                  <a:lnTo>
                    <a:pt x="900" y="1089"/>
                  </a:lnTo>
                  <a:lnTo>
                    <a:pt x="893" y="1097"/>
                  </a:lnTo>
                  <a:lnTo>
                    <a:pt x="885" y="1104"/>
                  </a:lnTo>
                  <a:lnTo>
                    <a:pt x="880" y="1106"/>
                  </a:lnTo>
                  <a:lnTo>
                    <a:pt x="874" y="1109"/>
                  </a:lnTo>
                  <a:lnTo>
                    <a:pt x="868" y="1110"/>
                  </a:lnTo>
                  <a:lnTo>
                    <a:pt x="862" y="1112"/>
                  </a:lnTo>
                  <a:lnTo>
                    <a:pt x="854" y="1112"/>
                  </a:lnTo>
                  <a:lnTo>
                    <a:pt x="846" y="1112"/>
                  </a:lnTo>
                  <a:lnTo>
                    <a:pt x="838" y="1109"/>
                  </a:lnTo>
                  <a:lnTo>
                    <a:pt x="832" y="1106"/>
                  </a:lnTo>
                  <a:lnTo>
                    <a:pt x="824" y="1102"/>
                  </a:lnTo>
                  <a:lnTo>
                    <a:pt x="817" y="1097"/>
                  </a:lnTo>
                  <a:lnTo>
                    <a:pt x="809" y="1090"/>
                  </a:lnTo>
                  <a:lnTo>
                    <a:pt x="803" y="1084"/>
                  </a:lnTo>
                  <a:lnTo>
                    <a:pt x="788" y="1066"/>
                  </a:lnTo>
                  <a:lnTo>
                    <a:pt x="775" y="1046"/>
                  </a:lnTo>
                  <a:lnTo>
                    <a:pt x="761" y="1024"/>
                  </a:lnTo>
                  <a:lnTo>
                    <a:pt x="748" y="1000"/>
                  </a:lnTo>
                  <a:lnTo>
                    <a:pt x="720" y="945"/>
                  </a:lnTo>
                  <a:lnTo>
                    <a:pt x="692" y="886"/>
                  </a:lnTo>
                  <a:lnTo>
                    <a:pt x="679" y="858"/>
                  </a:lnTo>
                  <a:lnTo>
                    <a:pt x="664" y="829"/>
                  </a:lnTo>
                  <a:lnTo>
                    <a:pt x="649" y="801"/>
                  </a:lnTo>
                  <a:lnTo>
                    <a:pt x="633" y="774"/>
                  </a:lnTo>
                  <a:lnTo>
                    <a:pt x="625" y="786"/>
                  </a:lnTo>
                  <a:lnTo>
                    <a:pt x="615" y="798"/>
                  </a:lnTo>
                  <a:lnTo>
                    <a:pt x="604" y="809"/>
                  </a:lnTo>
                  <a:lnTo>
                    <a:pt x="593" y="820"/>
                  </a:lnTo>
                  <a:lnTo>
                    <a:pt x="583" y="830"/>
                  </a:lnTo>
                  <a:lnTo>
                    <a:pt x="575" y="842"/>
                  </a:lnTo>
                  <a:lnTo>
                    <a:pt x="572" y="849"/>
                  </a:lnTo>
                  <a:lnTo>
                    <a:pt x="569" y="856"/>
                  </a:lnTo>
                  <a:lnTo>
                    <a:pt x="568" y="862"/>
                  </a:lnTo>
                  <a:lnTo>
                    <a:pt x="567" y="870"/>
                  </a:lnTo>
                  <a:lnTo>
                    <a:pt x="568" y="878"/>
                  </a:lnTo>
                  <a:lnTo>
                    <a:pt x="569" y="885"/>
                  </a:lnTo>
                  <a:lnTo>
                    <a:pt x="572" y="893"/>
                  </a:lnTo>
                  <a:lnTo>
                    <a:pt x="575" y="900"/>
                  </a:lnTo>
                  <a:lnTo>
                    <a:pt x="583" y="913"/>
                  </a:lnTo>
                  <a:lnTo>
                    <a:pt x="591" y="926"/>
                  </a:lnTo>
                  <a:lnTo>
                    <a:pt x="600" y="940"/>
                  </a:lnTo>
                  <a:lnTo>
                    <a:pt x="608" y="956"/>
                  </a:lnTo>
                  <a:lnTo>
                    <a:pt x="611" y="964"/>
                  </a:lnTo>
                  <a:lnTo>
                    <a:pt x="613" y="972"/>
                  </a:lnTo>
                  <a:lnTo>
                    <a:pt x="615" y="981"/>
                  </a:lnTo>
                  <a:lnTo>
                    <a:pt x="615" y="990"/>
                  </a:lnTo>
                  <a:lnTo>
                    <a:pt x="615" y="1004"/>
                  </a:lnTo>
                  <a:lnTo>
                    <a:pt x="612" y="1014"/>
                  </a:lnTo>
                  <a:lnTo>
                    <a:pt x="609" y="1025"/>
                  </a:lnTo>
                  <a:lnTo>
                    <a:pt x="605" y="1033"/>
                  </a:lnTo>
                  <a:lnTo>
                    <a:pt x="595" y="1049"/>
                  </a:lnTo>
                  <a:lnTo>
                    <a:pt x="581" y="1062"/>
                  </a:lnTo>
                  <a:lnTo>
                    <a:pt x="569" y="1074"/>
                  </a:lnTo>
                  <a:lnTo>
                    <a:pt x="559" y="1088"/>
                  </a:lnTo>
                  <a:lnTo>
                    <a:pt x="555" y="1096"/>
                  </a:lnTo>
                  <a:lnTo>
                    <a:pt x="552" y="1104"/>
                  </a:lnTo>
                  <a:lnTo>
                    <a:pt x="549" y="1113"/>
                  </a:lnTo>
                  <a:lnTo>
                    <a:pt x="549" y="1124"/>
                  </a:lnTo>
                  <a:lnTo>
                    <a:pt x="549" y="1128"/>
                  </a:lnTo>
                  <a:lnTo>
                    <a:pt x="551" y="1132"/>
                  </a:lnTo>
                  <a:lnTo>
                    <a:pt x="553" y="1137"/>
                  </a:lnTo>
                  <a:lnTo>
                    <a:pt x="556" y="1141"/>
                  </a:lnTo>
                  <a:lnTo>
                    <a:pt x="563" y="1149"/>
                  </a:lnTo>
                  <a:lnTo>
                    <a:pt x="569" y="1158"/>
                  </a:lnTo>
                  <a:lnTo>
                    <a:pt x="577" y="1168"/>
                  </a:lnTo>
                  <a:lnTo>
                    <a:pt x="584" y="1177"/>
                  </a:lnTo>
                  <a:lnTo>
                    <a:pt x="587" y="1184"/>
                  </a:lnTo>
                  <a:lnTo>
                    <a:pt x="589" y="1189"/>
                  </a:lnTo>
                  <a:lnTo>
                    <a:pt x="591" y="1196"/>
                  </a:lnTo>
                  <a:lnTo>
                    <a:pt x="591" y="1202"/>
                  </a:lnTo>
                  <a:lnTo>
                    <a:pt x="591" y="1212"/>
                  </a:lnTo>
                  <a:lnTo>
                    <a:pt x="589" y="1221"/>
                  </a:lnTo>
                  <a:lnTo>
                    <a:pt x="587" y="1232"/>
                  </a:lnTo>
                  <a:lnTo>
                    <a:pt x="584" y="1240"/>
                  </a:lnTo>
                  <a:lnTo>
                    <a:pt x="579" y="1249"/>
                  </a:lnTo>
                  <a:lnTo>
                    <a:pt x="575" y="1258"/>
                  </a:lnTo>
                  <a:lnTo>
                    <a:pt x="569" y="1266"/>
                  </a:lnTo>
                  <a:lnTo>
                    <a:pt x="563" y="1274"/>
                  </a:lnTo>
                  <a:lnTo>
                    <a:pt x="548" y="1290"/>
                  </a:lnTo>
                  <a:lnTo>
                    <a:pt x="532" y="1304"/>
                  </a:lnTo>
                  <a:lnTo>
                    <a:pt x="513" y="1317"/>
                  </a:lnTo>
                  <a:lnTo>
                    <a:pt x="495" y="1330"/>
                  </a:lnTo>
                  <a:lnTo>
                    <a:pt x="475" y="1341"/>
                  </a:lnTo>
                  <a:lnTo>
                    <a:pt x="453" y="1351"/>
                  </a:lnTo>
                  <a:lnTo>
                    <a:pt x="433" y="1361"/>
                  </a:lnTo>
                  <a:lnTo>
                    <a:pt x="413" y="1369"/>
                  </a:lnTo>
                  <a:lnTo>
                    <a:pt x="376" y="1383"/>
                  </a:lnTo>
                  <a:lnTo>
                    <a:pt x="344" y="1394"/>
                  </a:lnTo>
                  <a:lnTo>
                    <a:pt x="321" y="1402"/>
                  </a:lnTo>
                  <a:lnTo>
                    <a:pt x="300" y="1411"/>
                  </a:lnTo>
                  <a:lnTo>
                    <a:pt x="279" y="1421"/>
                  </a:lnTo>
                  <a:lnTo>
                    <a:pt x="260" y="1430"/>
                  </a:lnTo>
                  <a:lnTo>
                    <a:pt x="224" y="1449"/>
                  </a:lnTo>
                  <a:lnTo>
                    <a:pt x="189" y="1470"/>
                  </a:lnTo>
                  <a:lnTo>
                    <a:pt x="156" y="1490"/>
                  </a:lnTo>
                  <a:lnTo>
                    <a:pt x="123" y="1510"/>
                  </a:lnTo>
                  <a:lnTo>
                    <a:pt x="105" y="1519"/>
                  </a:lnTo>
                  <a:lnTo>
                    <a:pt x="88" y="1527"/>
                  </a:lnTo>
                  <a:lnTo>
                    <a:pt x="68" y="1537"/>
                  </a:lnTo>
                  <a:lnTo>
                    <a:pt x="49" y="1545"/>
                  </a:lnTo>
                  <a:lnTo>
                    <a:pt x="53" y="1555"/>
                  </a:lnTo>
                  <a:lnTo>
                    <a:pt x="57" y="1563"/>
                  </a:lnTo>
                  <a:lnTo>
                    <a:pt x="60" y="1570"/>
                  </a:lnTo>
                  <a:lnTo>
                    <a:pt x="61" y="1581"/>
                  </a:lnTo>
                  <a:lnTo>
                    <a:pt x="61" y="1613"/>
                  </a:lnTo>
                  <a:lnTo>
                    <a:pt x="61" y="1630"/>
                  </a:lnTo>
                  <a:lnTo>
                    <a:pt x="61" y="1647"/>
                  </a:lnTo>
                  <a:lnTo>
                    <a:pt x="61" y="1671"/>
                  </a:lnTo>
                  <a:lnTo>
                    <a:pt x="60" y="1683"/>
                  </a:lnTo>
                  <a:lnTo>
                    <a:pt x="59" y="1694"/>
                  </a:lnTo>
                  <a:lnTo>
                    <a:pt x="55" y="1705"/>
                  </a:lnTo>
                  <a:lnTo>
                    <a:pt x="52" y="1714"/>
                  </a:lnTo>
                  <a:lnTo>
                    <a:pt x="42" y="1733"/>
                  </a:lnTo>
                  <a:lnTo>
                    <a:pt x="31" y="1749"/>
                  </a:lnTo>
                  <a:lnTo>
                    <a:pt x="20" y="1765"/>
                  </a:lnTo>
                  <a:lnTo>
                    <a:pt x="11" y="1782"/>
                  </a:lnTo>
                  <a:lnTo>
                    <a:pt x="7" y="1791"/>
                  </a:lnTo>
                  <a:lnTo>
                    <a:pt x="3" y="1801"/>
                  </a:lnTo>
                  <a:lnTo>
                    <a:pt x="2" y="1811"/>
                  </a:lnTo>
                  <a:lnTo>
                    <a:pt x="0" y="1822"/>
                  </a:lnTo>
                  <a:lnTo>
                    <a:pt x="2" y="1830"/>
                  </a:lnTo>
                  <a:lnTo>
                    <a:pt x="2" y="1837"/>
                  </a:lnTo>
                  <a:lnTo>
                    <a:pt x="4" y="1843"/>
                  </a:lnTo>
                  <a:lnTo>
                    <a:pt x="6" y="1849"/>
                  </a:lnTo>
                  <a:lnTo>
                    <a:pt x="12" y="1859"/>
                  </a:lnTo>
                  <a:lnTo>
                    <a:pt x="20" y="1869"/>
                  </a:lnTo>
                  <a:lnTo>
                    <a:pt x="28" y="1875"/>
                  </a:lnTo>
                  <a:lnTo>
                    <a:pt x="39" y="1881"/>
                  </a:lnTo>
                  <a:lnTo>
                    <a:pt x="49" y="1886"/>
                  </a:lnTo>
                  <a:lnTo>
                    <a:pt x="61" y="1889"/>
                  </a:lnTo>
                  <a:lnTo>
                    <a:pt x="61" y="1899"/>
                  </a:lnTo>
                  <a:lnTo>
                    <a:pt x="63" y="1908"/>
                  </a:lnTo>
                  <a:lnTo>
                    <a:pt x="65" y="1916"/>
                  </a:lnTo>
                  <a:lnTo>
                    <a:pt x="69" y="1923"/>
                  </a:lnTo>
                  <a:lnTo>
                    <a:pt x="73" y="1930"/>
                  </a:lnTo>
                  <a:lnTo>
                    <a:pt x="79" y="1935"/>
                  </a:lnTo>
                  <a:lnTo>
                    <a:pt x="85" y="1940"/>
                  </a:lnTo>
                  <a:lnTo>
                    <a:pt x="92" y="1943"/>
                  </a:lnTo>
                  <a:lnTo>
                    <a:pt x="99" y="1947"/>
                  </a:lnTo>
                  <a:lnTo>
                    <a:pt x="107" y="1950"/>
                  </a:lnTo>
                  <a:lnTo>
                    <a:pt x="116" y="1951"/>
                  </a:lnTo>
                  <a:lnTo>
                    <a:pt x="124" y="1952"/>
                  </a:lnTo>
                  <a:lnTo>
                    <a:pt x="143" y="1954"/>
                  </a:lnTo>
                  <a:lnTo>
                    <a:pt x="163" y="1954"/>
                  </a:lnTo>
                  <a:lnTo>
                    <a:pt x="207" y="1954"/>
                  </a:lnTo>
                  <a:lnTo>
                    <a:pt x="248" y="1954"/>
                  </a:lnTo>
                  <a:lnTo>
                    <a:pt x="284" y="1954"/>
                  </a:lnTo>
                  <a:lnTo>
                    <a:pt x="313" y="1954"/>
                  </a:lnTo>
                  <a:lnTo>
                    <a:pt x="321" y="1955"/>
                  </a:lnTo>
                  <a:lnTo>
                    <a:pt x="329" y="1956"/>
                  </a:lnTo>
                  <a:lnTo>
                    <a:pt x="336" y="1959"/>
                  </a:lnTo>
                  <a:lnTo>
                    <a:pt x="341" y="1963"/>
                  </a:lnTo>
                  <a:lnTo>
                    <a:pt x="347" y="1967"/>
                  </a:lnTo>
                  <a:lnTo>
                    <a:pt x="352" y="1974"/>
                  </a:lnTo>
                  <a:lnTo>
                    <a:pt x="356" y="1979"/>
                  </a:lnTo>
                  <a:lnTo>
                    <a:pt x="359" y="1986"/>
                  </a:lnTo>
                  <a:lnTo>
                    <a:pt x="365" y="2002"/>
                  </a:lnTo>
                  <a:lnTo>
                    <a:pt x="371" y="2019"/>
                  </a:lnTo>
                  <a:lnTo>
                    <a:pt x="375" y="2038"/>
                  </a:lnTo>
                  <a:lnTo>
                    <a:pt x="379" y="2056"/>
                  </a:lnTo>
                  <a:lnTo>
                    <a:pt x="383" y="2075"/>
                  </a:lnTo>
                  <a:lnTo>
                    <a:pt x="388" y="2094"/>
                  </a:lnTo>
                  <a:lnTo>
                    <a:pt x="393" y="2111"/>
                  </a:lnTo>
                  <a:lnTo>
                    <a:pt x="400" y="2127"/>
                  </a:lnTo>
                  <a:lnTo>
                    <a:pt x="404" y="2134"/>
                  </a:lnTo>
                  <a:lnTo>
                    <a:pt x="409" y="2140"/>
                  </a:lnTo>
                  <a:lnTo>
                    <a:pt x="415" y="2146"/>
                  </a:lnTo>
                  <a:lnTo>
                    <a:pt x="421" y="2150"/>
                  </a:lnTo>
                  <a:lnTo>
                    <a:pt x="428" y="2154"/>
                  </a:lnTo>
                  <a:lnTo>
                    <a:pt x="435" y="2156"/>
                  </a:lnTo>
                  <a:lnTo>
                    <a:pt x="443" y="2159"/>
                  </a:lnTo>
                  <a:lnTo>
                    <a:pt x="452" y="2159"/>
                  </a:lnTo>
                  <a:lnTo>
                    <a:pt x="464" y="2158"/>
                  </a:lnTo>
                  <a:lnTo>
                    <a:pt x="475" y="2155"/>
                  </a:lnTo>
                  <a:lnTo>
                    <a:pt x="484" y="2151"/>
                  </a:lnTo>
                  <a:lnTo>
                    <a:pt x="495" y="2146"/>
                  </a:lnTo>
                  <a:lnTo>
                    <a:pt x="505" y="2142"/>
                  </a:lnTo>
                  <a:lnTo>
                    <a:pt x="515" y="2136"/>
                  </a:lnTo>
                  <a:lnTo>
                    <a:pt x="525" y="2132"/>
                  </a:lnTo>
                  <a:lnTo>
                    <a:pt x="537" y="2128"/>
                  </a:lnTo>
                  <a:lnTo>
                    <a:pt x="541" y="2136"/>
                  </a:lnTo>
                  <a:lnTo>
                    <a:pt x="547" y="2143"/>
                  </a:lnTo>
                  <a:lnTo>
                    <a:pt x="551" y="2144"/>
                  </a:lnTo>
                  <a:lnTo>
                    <a:pt x="556" y="2146"/>
                  </a:lnTo>
                  <a:lnTo>
                    <a:pt x="560" y="2147"/>
                  </a:lnTo>
                  <a:lnTo>
                    <a:pt x="567" y="2147"/>
                  </a:lnTo>
                  <a:lnTo>
                    <a:pt x="576" y="2146"/>
                  </a:lnTo>
                  <a:lnTo>
                    <a:pt x="583" y="2142"/>
                  </a:lnTo>
                  <a:lnTo>
                    <a:pt x="589" y="2138"/>
                  </a:lnTo>
                  <a:lnTo>
                    <a:pt x="596" y="2132"/>
                  </a:lnTo>
                  <a:lnTo>
                    <a:pt x="603" y="2126"/>
                  </a:lnTo>
                  <a:lnTo>
                    <a:pt x="608" y="2122"/>
                  </a:lnTo>
                  <a:lnTo>
                    <a:pt x="615" y="2118"/>
                  </a:lnTo>
                  <a:lnTo>
                    <a:pt x="621" y="2116"/>
                  </a:lnTo>
                  <a:lnTo>
                    <a:pt x="627" y="2118"/>
                  </a:lnTo>
                  <a:lnTo>
                    <a:pt x="633" y="2120"/>
                  </a:lnTo>
                  <a:lnTo>
                    <a:pt x="643" y="2123"/>
                  </a:lnTo>
                  <a:lnTo>
                    <a:pt x="653" y="2128"/>
                  </a:lnTo>
                  <a:lnTo>
                    <a:pt x="676" y="2140"/>
                  </a:lnTo>
                  <a:lnTo>
                    <a:pt x="700" y="2156"/>
                  </a:lnTo>
                  <a:lnTo>
                    <a:pt x="723" y="2172"/>
                  </a:lnTo>
                  <a:lnTo>
                    <a:pt x="741" y="2188"/>
                  </a:lnTo>
                  <a:lnTo>
                    <a:pt x="749" y="2195"/>
                  </a:lnTo>
                  <a:lnTo>
                    <a:pt x="755" y="2202"/>
                  </a:lnTo>
                  <a:lnTo>
                    <a:pt x="759" y="2208"/>
                  </a:lnTo>
                  <a:lnTo>
                    <a:pt x="760" y="2214"/>
                  </a:lnTo>
                  <a:lnTo>
                    <a:pt x="760" y="2230"/>
                  </a:lnTo>
                  <a:lnTo>
                    <a:pt x="760" y="2242"/>
                  </a:lnTo>
                  <a:lnTo>
                    <a:pt x="760" y="2252"/>
                  </a:lnTo>
                  <a:lnTo>
                    <a:pt x="760" y="2262"/>
                  </a:lnTo>
                  <a:lnTo>
                    <a:pt x="761" y="2278"/>
                  </a:lnTo>
                  <a:lnTo>
                    <a:pt x="767" y="2298"/>
                  </a:lnTo>
                  <a:lnTo>
                    <a:pt x="775" y="2320"/>
                  </a:lnTo>
                  <a:lnTo>
                    <a:pt x="784" y="2339"/>
                  </a:lnTo>
                  <a:lnTo>
                    <a:pt x="789" y="2348"/>
                  </a:lnTo>
                  <a:lnTo>
                    <a:pt x="795" y="2358"/>
                  </a:lnTo>
                  <a:lnTo>
                    <a:pt x="799" y="2367"/>
                  </a:lnTo>
                  <a:lnTo>
                    <a:pt x="801" y="2376"/>
                  </a:lnTo>
                  <a:lnTo>
                    <a:pt x="805" y="2395"/>
                  </a:lnTo>
                  <a:lnTo>
                    <a:pt x="808" y="2414"/>
                  </a:lnTo>
                  <a:lnTo>
                    <a:pt x="812" y="2431"/>
                  </a:lnTo>
                  <a:lnTo>
                    <a:pt x="817" y="2448"/>
                  </a:lnTo>
                  <a:lnTo>
                    <a:pt x="820" y="2456"/>
                  </a:lnTo>
                  <a:lnTo>
                    <a:pt x="825" y="2464"/>
                  </a:lnTo>
                  <a:lnTo>
                    <a:pt x="830" y="2471"/>
                  </a:lnTo>
                  <a:lnTo>
                    <a:pt x="837" y="2478"/>
                  </a:lnTo>
                  <a:lnTo>
                    <a:pt x="952" y="2478"/>
                  </a:lnTo>
                  <a:lnTo>
                    <a:pt x="977" y="2508"/>
                  </a:lnTo>
                  <a:lnTo>
                    <a:pt x="1001" y="2533"/>
                  </a:lnTo>
                  <a:lnTo>
                    <a:pt x="1013" y="2544"/>
                  </a:lnTo>
                  <a:lnTo>
                    <a:pt x="1026" y="2555"/>
                  </a:lnTo>
                  <a:lnTo>
                    <a:pt x="1040" y="2565"/>
                  </a:lnTo>
                  <a:lnTo>
                    <a:pt x="1054" y="2575"/>
                  </a:lnTo>
                  <a:lnTo>
                    <a:pt x="1068" y="2580"/>
                  </a:lnTo>
                  <a:lnTo>
                    <a:pt x="1081" y="2587"/>
                  </a:lnTo>
                  <a:lnTo>
                    <a:pt x="1097" y="2591"/>
                  </a:lnTo>
                  <a:lnTo>
                    <a:pt x="1113" y="2596"/>
                  </a:lnTo>
                  <a:lnTo>
                    <a:pt x="1145" y="2603"/>
                  </a:lnTo>
                  <a:lnTo>
                    <a:pt x="1180" y="2609"/>
                  </a:lnTo>
                  <a:lnTo>
                    <a:pt x="1213" y="2615"/>
                  </a:lnTo>
                  <a:lnTo>
                    <a:pt x="1244" y="2620"/>
                  </a:lnTo>
                  <a:lnTo>
                    <a:pt x="1258" y="2623"/>
                  </a:lnTo>
                  <a:lnTo>
                    <a:pt x="1272" y="2627"/>
                  </a:lnTo>
                  <a:lnTo>
                    <a:pt x="1285" y="2631"/>
                  </a:lnTo>
                  <a:lnTo>
                    <a:pt x="1296" y="2635"/>
                  </a:lnTo>
                  <a:lnTo>
                    <a:pt x="1313" y="2645"/>
                  </a:lnTo>
                  <a:lnTo>
                    <a:pt x="1329" y="2657"/>
                  </a:lnTo>
                  <a:lnTo>
                    <a:pt x="1342" y="2671"/>
                  </a:lnTo>
                  <a:lnTo>
                    <a:pt x="1354" y="2685"/>
                  </a:lnTo>
                  <a:lnTo>
                    <a:pt x="1377" y="2713"/>
                  </a:lnTo>
                  <a:lnTo>
                    <a:pt x="1397" y="2743"/>
                  </a:lnTo>
                  <a:lnTo>
                    <a:pt x="1406" y="2756"/>
                  </a:lnTo>
                  <a:lnTo>
                    <a:pt x="1418" y="2768"/>
                  </a:lnTo>
                  <a:lnTo>
                    <a:pt x="1430" y="2780"/>
                  </a:lnTo>
                  <a:lnTo>
                    <a:pt x="1445" y="2789"/>
                  </a:lnTo>
                  <a:lnTo>
                    <a:pt x="1452" y="2793"/>
                  </a:lnTo>
                  <a:lnTo>
                    <a:pt x="1461" y="2797"/>
                  </a:lnTo>
                  <a:lnTo>
                    <a:pt x="1469" y="2801"/>
                  </a:lnTo>
                  <a:lnTo>
                    <a:pt x="1478" y="2804"/>
                  </a:lnTo>
                  <a:lnTo>
                    <a:pt x="1489" y="2807"/>
                  </a:lnTo>
                  <a:lnTo>
                    <a:pt x="1500" y="2808"/>
                  </a:lnTo>
                  <a:lnTo>
                    <a:pt x="1512" y="2809"/>
                  </a:lnTo>
                  <a:lnTo>
                    <a:pt x="1525" y="2809"/>
                  </a:lnTo>
                  <a:lnTo>
                    <a:pt x="1556" y="2811"/>
                  </a:lnTo>
                  <a:lnTo>
                    <a:pt x="1585" y="2815"/>
                  </a:lnTo>
                  <a:lnTo>
                    <a:pt x="1614" y="2820"/>
                  </a:lnTo>
                  <a:lnTo>
                    <a:pt x="1645" y="2821"/>
                  </a:lnTo>
                  <a:lnTo>
                    <a:pt x="1658" y="2820"/>
                  </a:lnTo>
                  <a:lnTo>
                    <a:pt x="1669" y="2817"/>
                  </a:lnTo>
                  <a:lnTo>
                    <a:pt x="1679" y="2812"/>
                  </a:lnTo>
                  <a:lnTo>
                    <a:pt x="1689" y="2805"/>
                  </a:lnTo>
                  <a:lnTo>
                    <a:pt x="1697" y="2797"/>
                  </a:lnTo>
                  <a:lnTo>
                    <a:pt x="1705" y="2789"/>
                  </a:lnTo>
                  <a:lnTo>
                    <a:pt x="1711" y="2780"/>
                  </a:lnTo>
                  <a:lnTo>
                    <a:pt x="1719" y="2771"/>
                  </a:lnTo>
                  <a:lnTo>
                    <a:pt x="1733" y="2751"/>
                  </a:lnTo>
                  <a:lnTo>
                    <a:pt x="1749" y="2735"/>
                  </a:lnTo>
                  <a:lnTo>
                    <a:pt x="1758" y="2728"/>
                  </a:lnTo>
                  <a:lnTo>
                    <a:pt x="1767" y="2723"/>
                  </a:lnTo>
                  <a:lnTo>
                    <a:pt x="1778" y="2720"/>
                  </a:lnTo>
                  <a:lnTo>
                    <a:pt x="1789" y="2719"/>
                  </a:lnTo>
                  <a:lnTo>
                    <a:pt x="1797" y="2720"/>
                  </a:lnTo>
                  <a:lnTo>
                    <a:pt x="1803" y="2721"/>
                  </a:lnTo>
                  <a:lnTo>
                    <a:pt x="1810" y="2725"/>
                  </a:lnTo>
                  <a:lnTo>
                    <a:pt x="1817" y="2731"/>
                  </a:lnTo>
                  <a:lnTo>
                    <a:pt x="1827" y="2743"/>
                  </a:lnTo>
                  <a:lnTo>
                    <a:pt x="1838" y="2757"/>
                  </a:lnTo>
                  <a:lnTo>
                    <a:pt x="1847" y="2773"/>
                  </a:lnTo>
                  <a:lnTo>
                    <a:pt x="1857" y="2788"/>
                  </a:lnTo>
                  <a:lnTo>
                    <a:pt x="1865" y="2800"/>
                  </a:lnTo>
                  <a:lnTo>
                    <a:pt x="1874" y="2809"/>
                  </a:lnTo>
                  <a:lnTo>
                    <a:pt x="1879" y="2816"/>
                  </a:lnTo>
                  <a:lnTo>
                    <a:pt x="1885" y="2821"/>
                  </a:lnTo>
                  <a:lnTo>
                    <a:pt x="1890" y="2824"/>
                  </a:lnTo>
                  <a:lnTo>
                    <a:pt x="1897" y="2827"/>
                  </a:lnTo>
                  <a:lnTo>
                    <a:pt x="1902" y="2827"/>
                  </a:lnTo>
                  <a:lnTo>
                    <a:pt x="1907" y="2827"/>
                  </a:lnTo>
                  <a:lnTo>
                    <a:pt x="1914" y="2825"/>
                  </a:lnTo>
                  <a:lnTo>
                    <a:pt x="1919" y="2824"/>
                  </a:lnTo>
                  <a:lnTo>
                    <a:pt x="1931" y="2819"/>
                  </a:lnTo>
                  <a:lnTo>
                    <a:pt x="1943" y="2815"/>
                  </a:lnTo>
                  <a:lnTo>
                    <a:pt x="1950" y="2813"/>
                  </a:lnTo>
                  <a:lnTo>
                    <a:pt x="1957" y="2813"/>
                  </a:lnTo>
                  <a:lnTo>
                    <a:pt x="1963" y="2813"/>
                  </a:lnTo>
                  <a:lnTo>
                    <a:pt x="1970" y="2815"/>
                  </a:lnTo>
                  <a:lnTo>
                    <a:pt x="1977" y="2819"/>
                  </a:lnTo>
                  <a:lnTo>
                    <a:pt x="1982" y="2823"/>
                  </a:lnTo>
                  <a:lnTo>
                    <a:pt x="1986" y="2827"/>
                  </a:lnTo>
                  <a:lnTo>
                    <a:pt x="1990" y="2832"/>
                  </a:lnTo>
                  <a:lnTo>
                    <a:pt x="1997" y="2841"/>
                  </a:lnTo>
                  <a:lnTo>
                    <a:pt x="2002" y="2852"/>
                  </a:lnTo>
                  <a:lnTo>
                    <a:pt x="2006" y="2861"/>
                  </a:lnTo>
                  <a:lnTo>
                    <a:pt x="2010" y="2871"/>
                  </a:lnTo>
                  <a:lnTo>
                    <a:pt x="2017" y="2880"/>
                  </a:lnTo>
                  <a:lnTo>
                    <a:pt x="2025" y="2888"/>
                  </a:lnTo>
                  <a:lnTo>
                    <a:pt x="2035" y="2895"/>
                  </a:lnTo>
                  <a:lnTo>
                    <a:pt x="2046" y="2899"/>
                  </a:lnTo>
                  <a:lnTo>
                    <a:pt x="2057" y="2900"/>
                  </a:lnTo>
                  <a:lnTo>
                    <a:pt x="2066" y="2901"/>
                  </a:lnTo>
                  <a:lnTo>
                    <a:pt x="2077" y="2901"/>
                  </a:lnTo>
                  <a:lnTo>
                    <a:pt x="2087" y="2901"/>
                  </a:lnTo>
                  <a:lnTo>
                    <a:pt x="2098" y="2903"/>
                  </a:lnTo>
                  <a:lnTo>
                    <a:pt x="2109" y="2905"/>
                  </a:lnTo>
                  <a:lnTo>
                    <a:pt x="2119" y="2911"/>
                  </a:lnTo>
                  <a:lnTo>
                    <a:pt x="2129" y="2917"/>
                  </a:lnTo>
                  <a:lnTo>
                    <a:pt x="2137" y="2925"/>
                  </a:lnTo>
                  <a:lnTo>
                    <a:pt x="2145" y="2933"/>
                  </a:lnTo>
                  <a:lnTo>
                    <a:pt x="2153" y="2940"/>
                  </a:lnTo>
                  <a:lnTo>
                    <a:pt x="2161" y="2948"/>
                  </a:lnTo>
                  <a:lnTo>
                    <a:pt x="2170" y="2955"/>
                  </a:lnTo>
                  <a:lnTo>
                    <a:pt x="2181" y="2960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5" name="Freeform 123"/>
            <p:cNvSpPr/>
            <p:nvPr/>
          </p:nvSpPr>
          <p:spPr bwMode="auto">
            <a:xfrm>
              <a:off x="5821634" y="2202947"/>
              <a:ext cx="1097976" cy="681864"/>
            </a:xfrm>
            <a:custGeom>
              <a:avLst/>
              <a:gdLst>
                <a:gd name="T0" fmla="*/ 1928 w 2054"/>
                <a:gd name="T1" fmla="*/ 1084 h 1275"/>
                <a:gd name="T2" fmla="*/ 1764 w 2054"/>
                <a:gd name="T3" fmla="*/ 1198 h 1275"/>
                <a:gd name="T4" fmla="*/ 1624 w 2054"/>
                <a:gd name="T5" fmla="*/ 1272 h 1275"/>
                <a:gd name="T6" fmla="*/ 1381 w 2054"/>
                <a:gd name="T7" fmla="*/ 1195 h 1275"/>
                <a:gd name="T8" fmla="*/ 907 w 2054"/>
                <a:gd name="T9" fmla="*/ 946 h 1275"/>
                <a:gd name="T10" fmla="*/ 799 w 2054"/>
                <a:gd name="T11" fmla="*/ 832 h 1275"/>
                <a:gd name="T12" fmla="*/ 744 w 2054"/>
                <a:gd name="T13" fmla="*/ 818 h 1275"/>
                <a:gd name="T14" fmla="*/ 627 w 2054"/>
                <a:gd name="T15" fmla="*/ 850 h 1275"/>
                <a:gd name="T16" fmla="*/ 392 w 2054"/>
                <a:gd name="T17" fmla="*/ 856 h 1275"/>
                <a:gd name="T18" fmla="*/ 323 w 2054"/>
                <a:gd name="T19" fmla="*/ 827 h 1275"/>
                <a:gd name="T20" fmla="*/ 256 w 2054"/>
                <a:gd name="T21" fmla="*/ 819 h 1275"/>
                <a:gd name="T22" fmla="*/ 186 w 2054"/>
                <a:gd name="T23" fmla="*/ 828 h 1275"/>
                <a:gd name="T24" fmla="*/ 139 w 2054"/>
                <a:gd name="T25" fmla="*/ 738 h 1275"/>
                <a:gd name="T26" fmla="*/ 48 w 2054"/>
                <a:gd name="T27" fmla="*/ 614 h 1275"/>
                <a:gd name="T28" fmla="*/ 0 w 2054"/>
                <a:gd name="T29" fmla="*/ 485 h 1275"/>
                <a:gd name="T30" fmla="*/ 74 w 2054"/>
                <a:gd name="T31" fmla="*/ 451 h 1275"/>
                <a:gd name="T32" fmla="*/ 112 w 2054"/>
                <a:gd name="T33" fmla="*/ 397 h 1275"/>
                <a:gd name="T34" fmla="*/ 83 w 2054"/>
                <a:gd name="T35" fmla="*/ 337 h 1275"/>
                <a:gd name="T36" fmla="*/ 80 w 2054"/>
                <a:gd name="T37" fmla="*/ 285 h 1275"/>
                <a:gd name="T38" fmla="*/ 171 w 2054"/>
                <a:gd name="T39" fmla="*/ 213 h 1275"/>
                <a:gd name="T40" fmla="*/ 271 w 2054"/>
                <a:gd name="T41" fmla="*/ 118 h 1275"/>
                <a:gd name="T42" fmla="*/ 272 w 2054"/>
                <a:gd name="T43" fmla="*/ 2 h 1275"/>
                <a:gd name="T44" fmla="*/ 360 w 2054"/>
                <a:gd name="T45" fmla="*/ 94 h 1275"/>
                <a:gd name="T46" fmla="*/ 430 w 2054"/>
                <a:gd name="T47" fmla="*/ 186 h 1275"/>
                <a:gd name="T48" fmla="*/ 434 w 2054"/>
                <a:gd name="T49" fmla="*/ 311 h 1275"/>
                <a:gd name="T50" fmla="*/ 408 w 2054"/>
                <a:gd name="T51" fmla="*/ 347 h 1275"/>
                <a:gd name="T52" fmla="*/ 322 w 2054"/>
                <a:gd name="T53" fmla="*/ 327 h 1275"/>
                <a:gd name="T54" fmla="*/ 224 w 2054"/>
                <a:gd name="T55" fmla="*/ 331 h 1275"/>
                <a:gd name="T56" fmla="*/ 206 w 2054"/>
                <a:gd name="T57" fmla="*/ 417 h 1275"/>
                <a:gd name="T58" fmla="*/ 243 w 2054"/>
                <a:gd name="T59" fmla="*/ 562 h 1275"/>
                <a:gd name="T60" fmla="*/ 314 w 2054"/>
                <a:gd name="T61" fmla="*/ 610 h 1275"/>
                <a:gd name="T62" fmla="*/ 432 w 2054"/>
                <a:gd name="T63" fmla="*/ 494 h 1275"/>
                <a:gd name="T64" fmla="*/ 500 w 2054"/>
                <a:gd name="T65" fmla="*/ 470 h 1275"/>
                <a:gd name="T66" fmla="*/ 662 w 2054"/>
                <a:gd name="T67" fmla="*/ 485 h 1275"/>
                <a:gd name="T68" fmla="*/ 893 w 2054"/>
                <a:gd name="T69" fmla="*/ 510 h 1275"/>
                <a:gd name="T70" fmla="*/ 943 w 2054"/>
                <a:gd name="T71" fmla="*/ 537 h 1275"/>
                <a:gd name="T72" fmla="*/ 1028 w 2054"/>
                <a:gd name="T73" fmla="*/ 473 h 1275"/>
                <a:gd name="T74" fmla="*/ 1149 w 2054"/>
                <a:gd name="T75" fmla="*/ 486 h 1275"/>
                <a:gd name="T76" fmla="*/ 1125 w 2054"/>
                <a:gd name="T77" fmla="*/ 506 h 1275"/>
                <a:gd name="T78" fmla="*/ 1036 w 2054"/>
                <a:gd name="T79" fmla="*/ 570 h 1275"/>
                <a:gd name="T80" fmla="*/ 971 w 2054"/>
                <a:gd name="T81" fmla="*/ 601 h 1275"/>
                <a:gd name="T82" fmla="*/ 1033 w 2054"/>
                <a:gd name="T83" fmla="*/ 642 h 1275"/>
                <a:gd name="T84" fmla="*/ 1091 w 2054"/>
                <a:gd name="T85" fmla="*/ 681 h 1275"/>
                <a:gd name="T86" fmla="*/ 1147 w 2054"/>
                <a:gd name="T87" fmla="*/ 677 h 1275"/>
                <a:gd name="T88" fmla="*/ 1279 w 2054"/>
                <a:gd name="T89" fmla="*/ 689 h 1275"/>
                <a:gd name="T90" fmla="*/ 1397 w 2054"/>
                <a:gd name="T91" fmla="*/ 713 h 1275"/>
                <a:gd name="T92" fmla="*/ 1544 w 2054"/>
                <a:gd name="T93" fmla="*/ 713 h 1275"/>
                <a:gd name="T94" fmla="*/ 1508 w 2054"/>
                <a:gd name="T95" fmla="*/ 775 h 1275"/>
                <a:gd name="T96" fmla="*/ 1476 w 2054"/>
                <a:gd name="T97" fmla="*/ 843 h 1275"/>
                <a:gd name="T98" fmla="*/ 1490 w 2054"/>
                <a:gd name="T99" fmla="*/ 886 h 1275"/>
                <a:gd name="T100" fmla="*/ 1537 w 2054"/>
                <a:gd name="T101" fmla="*/ 872 h 1275"/>
                <a:gd name="T102" fmla="*/ 1556 w 2054"/>
                <a:gd name="T103" fmla="*/ 800 h 1275"/>
                <a:gd name="T104" fmla="*/ 1590 w 2054"/>
                <a:gd name="T105" fmla="*/ 783 h 1275"/>
                <a:gd name="T106" fmla="*/ 1672 w 2054"/>
                <a:gd name="T107" fmla="*/ 790 h 1275"/>
                <a:gd name="T108" fmla="*/ 1674 w 2054"/>
                <a:gd name="T109" fmla="*/ 695 h 1275"/>
                <a:gd name="T110" fmla="*/ 1668 w 2054"/>
                <a:gd name="T111" fmla="*/ 617 h 1275"/>
                <a:gd name="T112" fmla="*/ 1716 w 2054"/>
                <a:gd name="T113" fmla="*/ 569 h 1275"/>
                <a:gd name="T114" fmla="*/ 1804 w 2054"/>
                <a:gd name="T115" fmla="*/ 609 h 1275"/>
                <a:gd name="T116" fmla="*/ 2005 w 2054"/>
                <a:gd name="T117" fmla="*/ 739 h 1275"/>
                <a:gd name="T118" fmla="*/ 2046 w 2054"/>
                <a:gd name="T119" fmla="*/ 828 h 1275"/>
                <a:gd name="T120" fmla="*/ 1990 w 2054"/>
                <a:gd name="T121" fmla="*/ 898 h 1275"/>
                <a:gd name="T122" fmla="*/ 2004 w 2054"/>
                <a:gd name="T123" fmla="*/ 955 h 1275"/>
                <a:gd name="T124" fmla="*/ 2036 w 2054"/>
                <a:gd name="T125" fmla="*/ 1032 h 127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54"/>
                <a:gd name="T190" fmla="*/ 0 h 1275"/>
                <a:gd name="T191" fmla="*/ 2054 w 2054"/>
                <a:gd name="T192" fmla="*/ 1275 h 127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54" h="1275" extrusionOk="0">
                  <a:moveTo>
                    <a:pt x="2030" y="1063"/>
                  </a:moveTo>
                  <a:lnTo>
                    <a:pt x="2012" y="1064"/>
                  </a:lnTo>
                  <a:lnTo>
                    <a:pt x="1993" y="1066"/>
                  </a:lnTo>
                  <a:lnTo>
                    <a:pt x="1976" y="1068"/>
                  </a:lnTo>
                  <a:lnTo>
                    <a:pt x="1958" y="1074"/>
                  </a:lnTo>
                  <a:lnTo>
                    <a:pt x="1942" y="1079"/>
                  </a:lnTo>
                  <a:lnTo>
                    <a:pt x="1928" y="1084"/>
                  </a:lnTo>
                  <a:lnTo>
                    <a:pt x="1912" y="1091"/>
                  </a:lnTo>
                  <a:lnTo>
                    <a:pt x="1897" y="1099"/>
                  </a:lnTo>
                  <a:lnTo>
                    <a:pt x="1869" y="1116"/>
                  </a:lnTo>
                  <a:lnTo>
                    <a:pt x="1842" y="1136"/>
                  </a:lnTo>
                  <a:lnTo>
                    <a:pt x="1816" y="1156"/>
                  </a:lnTo>
                  <a:lnTo>
                    <a:pt x="1790" y="1178"/>
                  </a:lnTo>
                  <a:lnTo>
                    <a:pt x="1764" y="1198"/>
                  </a:lnTo>
                  <a:lnTo>
                    <a:pt x="1738" y="1218"/>
                  </a:lnTo>
                  <a:lnTo>
                    <a:pt x="1712" y="1235"/>
                  </a:lnTo>
                  <a:lnTo>
                    <a:pt x="1684" y="1251"/>
                  </a:lnTo>
                  <a:lnTo>
                    <a:pt x="1669" y="1258"/>
                  </a:lnTo>
                  <a:lnTo>
                    <a:pt x="1654" y="1263"/>
                  </a:lnTo>
                  <a:lnTo>
                    <a:pt x="1640" y="1268"/>
                  </a:lnTo>
                  <a:lnTo>
                    <a:pt x="1624" y="1272"/>
                  </a:lnTo>
                  <a:lnTo>
                    <a:pt x="1606" y="1274"/>
                  </a:lnTo>
                  <a:lnTo>
                    <a:pt x="1590" y="1275"/>
                  </a:lnTo>
                  <a:lnTo>
                    <a:pt x="1573" y="1275"/>
                  </a:lnTo>
                  <a:lnTo>
                    <a:pt x="1554" y="1274"/>
                  </a:lnTo>
                  <a:lnTo>
                    <a:pt x="1524" y="1260"/>
                  </a:lnTo>
                  <a:lnTo>
                    <a:pt x="1464" y="1234"/>
                  </a:lnTo>
                  <a:lnTo>
                    <a:pt x="1381" y="1195"/>
                  </a:lnTo>
                  <a:lnTo>
                    <a:pt x="1287" y="1150"/>
                  </a:lnTo>
                  <a:lnTo>
                    <a:pt x="1187" y="1100"/>
                  </a:lnTo>
                  <a:lnTo>
                    <a:pt x="1089" y="1051"/>
                  </a:lnTo>
                  <a:lnTo>
                    <a:pt x="1003" y="1006"/>
                  </a:lnTo>
                  <a:lnTo>
                    <a:pt x="935" y="967"/>
                  </a:lnTo>
                  <a:lnTo>
                    <a:pt x="920" y="956"/>
                  </a:lnTo>
                  <a:lnTo>
                    <a:pt x="907" y="946"/>
                  </a:lnTo>
                  <a:lnTo>
                    <a:pt x="893" y="932"/>
                  </a:lnTo>
                  <a:lnTo>
                    <a:pt x="881" y="919"/>
                  </a:lnTo>
                  <a:lnTo>
                    <a:pt x="857" y="892"/>
                  </a:lnTo>
                  <a:lnTo>
                    <a:pt x="833" y="864"/>
                  </a:lnTo>
                  <a:lnTo>
                    <a:pt x="823" y="852"/>
                  </a:lnTo>
                  <a:lnTo>
                    <a:pt x="811" y="842"/>
                  </a:lnTo>
                  <a:lnTo>
                    <a:pt x="799" y="832"/>
                  </a:lnTo>
                  <a:lnTo>
                    <a:pt x="785" y="826"/>
                  </a:lnTo>
                  <a:lnTo>
                    <a:pt x="779" y="823"/>
                  </a:lnTo>
                  <a:lnTo>
                    <a:pt x="773" y="820"/>
                  </a:lnTo>
                  <a:lnTo>
                    <a:pt x="765" y="819"/>
                  </a:lnTo>
                  <a:lnTo>
                    <a:pt x="759" y="818"/>
                  </a:lnTo>
                  <a:lnTo>
                    <a:pt x="752" y="818"/>
                  </a:lnTo>
                  <a:lnTo>
                    <a:pt x="744" y="818"/>
                  </a:lnTo>
                  <a:lnTo>
                    <a:pt x="737" y="820"/>
                  </a:lnTo>
                  <a:lnTo>
                    <a:pt x="729" y="822"/>
                  </a:lnTo>
                  <a:lnTo>
                    <a:pt x="712" y="828"/>
                  </a:lnTo>
                  <a:lnTo>
                    <a:pt x="695" y="834"/>
                  </a:lnTo>
                  <a:lnTo>
                    <a:pt x="679" y="839"/>
                  </a:lnTo>
                  <a:lnTo>
                    <a:pt x="662" y="843"/>
                  </a:lnTo>
                  <a:lnTo>
                    <a:pt x="627" y="850"/>
                  </a:lnTo>
                  <a:lnTo>
                    <a:pt x="591" y="854"/>
                  </a:lnTo>
                  <a:lnTo>
                    <a:pt x="554" y="856"/>
                  </a:lnTo>
                  <a:lnTo>
                    <a:pt x="516" y="858"/>
                  </a:lnTo>
                  <a:lnTo>
                    <a:pt x="476" y="858"/>
                  </a:lnTo>
                  <a:lnTo>
                    <a:pt x="435" y="858"/>
                  </a:lnTo>
                  <a:lnTo>
                    <a:pt x="412" y="858"/>
                  </a:lnTo>
                  <a:lnTo>
                    <a:pt x="392" y="856"/>
                  </a:lnTo>
                  <a:lnTo>
                    <a:pt x="374" y="854"/>
                  </a:lnTo>
                  <a:lnTo>
                    <a:pt x="358" y="850"/>
                  </a:lnTo>
                  <a:lnTo>
                    <a:pt x="350" y="846"/>
                  </a:lnTo>
                  <a:lnTo>
                    <a:pt x="343" y="843"/>
                  </a:lnTo>
                  <a:lnTo>
                    <a:pt x="336" y="838"/>
                  </a:lnTo>
                  <a:lnTo>
                    <a:pt x="330" y="832"/>
                  </a:lnTo>
                  <a:lnTo>
                    <a:pt x="323" y="827"/>
                  </a:lnTo>
                  <a:lnTo>
                    <a:pt x="318" y="820"/>
                  </a:lnTo>
                  <a:lnTo>
                    <a:pt x="312" y="812"/>
                  </a:lnTo>
                  <a:lnTo>
                    <a:pt x="308" y="804"/>
                  </a:lnTo>
                  <a:lnTo>
                    <a:pt x="295" y="806"/>
                  </a:lnTo>
                  <a:lnTo>
                    <a:pt x="282" y="808"/>
                  </a:lnTo>
                  <a:lnTo>
                    <a:pt x="270" y="814"/>
                  </a:lnTo>
                  <a:lnTo>
                    <a:pt x="256" y="819"/>
                  </a:lnTo>
                  <a:lnTo>
                    <a:pt x="244" y="824"/>
                  </a:lnTo>
                  <a:lnTo>
                    <a:pt x="231" y="830"/>
                  </a:lnTo>
                  <a:lnTo>
                    <a:pt x="219" y="832"/>
                  </a:lnTo>
                  <a:lnTo>
                    <a:pt x="206" y="834"/>
                  </a:lnTo>
                  <a:lnTo>
                    <a:pt x="198" y="834"/>
                  </a:lnTo>
                  <a:lnTo>
                    <a:pt x="191" y="831"/>
                  </a:lnTo>
                  <a:lnTo>
                    <a:pt x="186" y="828"/>
                  </a:lnTo>
                  <a:lnTo>
                    <a:pt x="180" y="824"/>
                  </a:lnTo>
                  <a:lnTo>
                    <a:pt x="175" y="819"/>
                  </a:lnTo>
                  <a:lnTo>
                    <a:pt x="171" y="814"/>
                  </a:lnTo>
                  <a:lnTo>
                    <a:pt x="167" y="807"/>
                  </a:lnTo>
                  <a:lnTo>
                    <a:pt x="163" y="799"/>
                  </a:lnTo>
                  <a:lnTo>
                    <a:pt x="151" y="769"/>
                  </a:lnTo>
                  <a:lnTo>
                    <a:pt x="139" y="738"/>
                  </a:lnTo>
                  <a:lnTo>
                    <a:pt x="132" y="722"/>
                  </a:lnTo>
                  <a:lnTo>
                    <a:pt x="123" y="707"/>
                  </a:lnTo>
                  <a:lnTo>
                    <a:pt x="114" y="693"/>
                  </a:lnTo>
                  <a:lnTo>
                    <a:pt x="103" y="679"/>
                  </a:lnTo>
                  <a:lnTo>
                    <a:pt x="82" y="653"/>
                  </a:lnTo>
                  <a:lnTo>
                    <a:pt x="59" y="627"/>
                  </a:lnTo>
                  <a:lnTo>
                    <a:pt x="48" y="614"/>
                  </a:lnTo>
                  <a:lnTo>
                    <a:pt x="38" y="599"/>
                  </a:lnTo>
                  <a:lnTo>
                    <a:pt x="28" y="585"/>
                  </a:lnTo>
                  <a:lnTo>
                    <a:pt x="20" y="567"/>
                  </a:lnTo>
                  <a:lnTo>
                    <a:pt x="12" y="550"/>
                  </a:lnTo>
                  <a:lnTo>
                    <a:pt x="7" y="530"/>
                  </a:lnTo>
                  <a:lnTo>
                    <a:pt x="3" y="509"/>
                  </a:lnTo>
                  <a:lnTo>
                    <a:pt x="0" y="485"/>
                  </a:lnTo>
                  <a:lnTo>
                    <a:pt x="15" y="474"/>
                  </a:lnTo>
                  <a:lnTo>
                    <a:pt x="28" y="467"/>
                  </a:lnTo>
                  <a:lnTo>
                    <a:pt x="38" y="463"/>
                  </a:lnTo>
                  <a:lnTo>
                    <a:pt x="47" y="462"/>
                  </a:lnTo>
                  <a:lnTo>
                    <a:pt x="58" y="462"/>
                  </a:lnTo>
                  <a:lnTo>
                    <a:pt x="60" y="461"/>
                  </a:lnTo>
                  <a:lnTo>
                    <a:pt x="74" y="451"/>
                  </a:lnTo>
                  <a:lnTo>
                    <a:pt x="84" y="443"/>
                  </a:lnTo>
                  <a:lnTo>
                    <a:pt x="94" y="434"/>
                  </a:lnTo>
                  <a:lnTo>
                    <a:pt x="100" y="426"/>
                  </a:lnTo>
                  <a:lnTo>
                    <a:pt x="106" y="418"/>
                  </a:lnTo>
                  <a:lnTo>
                    <a:pt x="110" y="411"/>
                  </a:lnTo>
                  <a:lnTo>
                    <a:pt x="111" y="405"/>
                  </a:lnTo>
                  <a:lnTo>
                    <a:pt x="112" y="397"/>
                  </a:lnTo>
                  <a:lnTo>
                    <a:pt x="112" y="391"/>
                  </a:lnTo>
                  <a:lnTo>
                    <a:pt x="111" y="385"/>
                  </a:lnTo>
                  <a:lnTo>
                    <a:pt x="108" y="378"/>
                  </a:lnTo>
                  <a:lnTo>
                    <a:pt x="106" y="373"/>
                  </a:lnTo>
                  <a:lnTo>
                    <a:pt x="99" y="361"/>
                  </a:lnTo>
                  <a:lnTo>
                    <a:pt x="91" y="349"/>
                  </a:lnTo>
                  <a:lnTo>
                    <a:pt x="83" y="337"/>
                  </a:lnTo>
                  <a:lnTo>
                    <a:pt x="78" y="325"/>
                  </a:lnTo>
                  <a:lnTo>
                    <a:pt x="75" y="319"/>
                  </a:lnTo>
                  <a:lnTo>
                    <a:pt x="74" y="313"/>
                  </a:lnTo>
                  <a:lnTo>
                    <a:pt x="74" y="306"/>
                  </a:lnTo>
                  <a:lnTo>
                    <a:pt x="75" y="299"/>
                  </a:lnTo>
                  <a:lnTo>
                    <a:pt x="76" y="293"/>
                  </a:lnTo>
                  <a:lnTo>
                    <a:pt x="80" y="285"/>
                  </a:lnTo>
                  <a:lnTo>
                    <a:pt x="86" y="277"/>
                  </a:lnTo>
                  <a:lnTo>
                    <a:pt x="92" y="269"/>
                  </a:lnTo>
                  <a:lnTo>
                    <a:pt x="100" y="261"/>
                  </a:lnTo>
                  <a:lnTo>
                    <a:pt x="111" y="251"/>
                  </a:lnTo>
                  <a:lnTo>
                    <a:pt x="124" y="242"/>
                  </a:lnTo>
                  <a:lnTo>
                    <a:pt x="139" y="233"/>
                  </a:lnTo>
                  <a:lnTo>
                    <a:pt x="171" y="213"/>
                  </a:lnTo>
                  <a:lnTo>
                    <a:pt x="196" y="195"/>
                  </a:lnTo>
                  <a:lnTo>
                    <a:pt x="218" y="180"/>
                  </a:lnTo>
                  <a:lnTo>
                    <a:pt x="235" y="166"/>
                  </a:lnTo>
                  <a:lnTo>
                    <a:pt x="248" y="153"/>
                  </a:lnTo>
                  <a:lnTo>
                    <a:pt x="259" y="141"/>
                  </a:lnTo>
                  <a:lnTo>
                    <a:pt x="266" y="130"/>
                  </a:lnTo>
                  <a:lnTo>
                    <a:pt x="271" y="118"/>
                  </a:lnTo>
                  <a:lnTo>
                    <a:pt x="274" y="108"/>
                  </a:lnTo>
                  <a:lnTo>
                    <a:pt x="275" y="97"/>
                  </a:lnTo>
                  <a:lnTo>
                    <a:pt x="275" y="85"/>
                  </a:lnTo>
                  <a:lnTo>
                    <a:pt x="274" y="72"/>
                  </a:lnTo>
                  <a:lnTo>
                    <a:pt x="272" y="44"/>
                  </a:lnTo>
                  <a:lnTo>
                    <a:pt x="272" y="9"/>
                  </a:lnTo>
                  <a:lnTo>
                    <a:pt x="272" y="2"/>
                  </a:lnTo>
                  <a:lnTo>
                    <a:pt x="275" y="0"/>
                  </a:lnTo>
                  <a:lnTo>
                    <a:pt x="278" y="0"/>
                  </a:lnTo>
                  <a:lnTo>
                    <a:pt x="283" y="4"/>
                  </a:lnTo>
                  <a:lnTo>
                    <a:pt x="296" y="17"/>
                  </a:lnTo>
                  <a:lnTo>
                    <a:pt x="315" y="40"/>
                  </a:lnTo>
                  <a:lnTo>
                    <a:pt x="336" y="66"/>
                  </a:lnTo>
                  <a:lnTo>
                    <a:pt x="360" y="94"/>
                  </a:lnTo>
                  <a:lnTo>
                    <a:pt x="374" y="108"/>
                  </a:lnTo>
                  <a:lnTo>
                    <a:pt x="387" y="121"/>
                  </a:lnTo>
                  <a:lnTo>
                    <a:pt x="402" y="132"/>
                  </a:lnTo>
                  <a:lnTo>
                    <a:pt x="416" y="142"/>
                  </a:lnTo>
                  <a:lnTo>
                    <a:pt x="420" y="154"/>
                  </a:lnTo>
                  <a:lnTo>
                    <a:pt x="426" y="169"/>
                  </a:lnTo>
                  <a:lnTo>
                    <a:pt x="430" y="186"/>
                  </a:lnTo>
                  <a:lnTo>
                    <a:pt x="432" y="203"/>
                  </a:lnTo>
                  <a:lnTo>
                    <a:pt x="435" y="222"/>
                  </a:lnTo>
                  <a:lnTo>
                    <a:pt x="438" y="241"/>
                  </a:lnTo>
                  <a:lnTo>
                    <a:pt x="438" y="259"/>
                  </a:lnTo>
                  <a:lnTo>
                    <a:pt x="438" y="278"/>
                  </a:lnTo>
                  <a:lnTo>
                    <a:pt x="436" y="295"/>
                  </a:lnTo>
                  <a:lnTo>
                    <a:pt x="434" y="311"/>
                  </a:lnTo>
                  <a:lnTo>
                    <a:pt x="431" y="318"/>
                  </a:lnTo>
                  <a:lnTo>
                    <a:pt x="428" y="325"/>
                  </a:lnTo>
                  <a:lnTo>
                    <a:pt x="426" y="330"/>
                  </a:lnTo>
                  <a:lnTo>
                    <a:pt x="422" y="335"/>
                  </a:lnTo>
                  <a:lnTo>
                    <a:pt x="418" y="341"/>
                  </a:lnTo>
                  <a:lnTo>
                    <a:pt x="414" y="343"/>
                  </a:lnTo>
                  <a:lnTo>
                    <a:pt x="408" y="347"/>
                  </a:lnTo>
                  <a:lnTo>
                    <a:pt x="403" y="349"/>
                  </a:lnTo>
                  <a:lnTo>
                    <a:pt x="396" y="350"/>
                  </a:lnTo>
                  <a:lnTo>
                    <a:pt x="390" y="350"/>
                  </a:lnTo>
                  <a:lnTo>
                    <a:pt x="382" y="349"/>
                  </a:lnTo>
                  <a:lnTo>
                    <a:pt x="374" y="346"/>
                  </a:lnTo>
                  <a:lnTo>
                    <a:pt x="346" y="335"/>
                  </a:lnTo>
                  <a:lnTo>
                    <a:pt x="322" y="327"/>
                  </a:lnTo>
                  <a:lnTo>
                    <a:pt x="300" y="322"/>
                  </a:lnTo>
                  <a:lnTo>
                    <a:pt x="283" y="319"/>
                  </a:lnTo>
                  <a:lnTo>
                    <a:pt x="268" y="318"/>
                  </a:lnTo>
                  <a:lnTo>
                    <a:pt x="256" y="318"/>
                  </a:lnTo>
                  <a:lnTo>
                    <a:pt x="246" y="319"/>
                  </a:lnTo>
                  <a:lnTo>
                    <a:pt x="238" y="323"/>
                  </a:lnTo>
                  <a:lnTo>
                    <a:pt x="224" y="331"/>
                  </a:lnTo>
                  <a:lnTo>
                    <a:pt x="214" y="342"/>
                  </a:lnTo>
                  <a:lnTo>
                    <a:pt x="208" y="347"/>
                  </a:lnTo>
                  <a:lnTo>
                    <a:pt x="203" y="351"/>
                  </a:lnTo>
                  <a:lnTo>
                    <a:pt x="195" y="355"/>
                  </a:lnTo>
                  <a:lnTo>
                    <a:pt x="187" y="358"/>
                  </a:lnTo>
                  <a:lnTo>
                    <a:pt x="194" y="375"/>
                  </a:lnTo>
                  <a:lnTo>
                    <a:pt x="206" y="417"/>
                  </a:lnTo>
                  <a:lnTo>
                    <a:pt x="212" y="443"/>
                  </a:lnTo>
                  <a:lnTo>
                    <a:pt x="215" y="473"/>
                  </a:lnTo>
                  <a:lnTo>
                    <a:pt x="216" y="489"/>
                  </a:lnTo>
                  <a:lnTo>
                    <a:pt x="215" y="503"/>
                  </a:lnTo>
                  <a:lnTo>
                    <a:pt x="214" y="518"/>
                  </a:lnTo>
                  <a:lnTo>
                    <a:pt x="211" y="533"/>
                  </a:lnTo>
                  <a:lnTo>
                    <a:pt x="243" y="562"/>
                  </a:lnTo>
                  <a:lnTo>
                    <a:pt x="274" y="594"/>
                  </a:lnTo>
                  <a:lnTo>
                    <a:pt x="280" y="599"/>
                  </a:lnTo>
                  <a:lnTo>
                    <a:pt x="287" y="605"/>
                  </a:lnTo>
                  <a:lnTo>
                    <a:pt x="295" y="609"/>
                  </a:lnTo>
                  <a:lnTo>
                    <a:pt x="302" y="611"/>
                  </a:lnTo>
                  <a:lnTo>
                    <a:pt x="308" y="611"/>
                  </a:lnTo>
                  <a:lnTo>
                    <a:pt x="314" y="610"/>
                  </a:lnTo>
                  <a:lnTo>
                    <a:pt x="320" y="606"/>
                  </a:lnTo>
                  <a:lnTo>
                    <a:pt x="326" y="599"/>
                  </a:lnTo>
                  <a:lnTo>
                    <a:pt x="352" y="566"/>
                  </a:lnTo>
                  <a:lnTo>
                    <a:pt x="378" y="539"/>
                  </a:lnTo>
                  <a:lnTo>
                    <a:pt x="400" y="518"/>
                  </a:lnTo>
                  <a:lnTo>
                    <a:pt x="422" y="501"/>
                  </a:lnTo>
                  <a:lnTo>
                    <a:pt x="432" y="494"/>
                  </a:lnTo>
                  <a:lnTo>
                    <a:pt x="443" y="487"/>
                  </a:lnTo>
                  <a:lnTo>
                    <a:pt x="452" y="482"/>
                  </a:lnTo>
                  <a:lnTo>
                    <a:pt x="462" y="478"/>
                  </a:lnTo>
                  <a:lnTo>
                    <a:pt x="472" y="475"/>
                  </a:lnTo>
                  <a:lnTo>
                    <a:pt x="482" y="473"/>
                  </a:lnTo>
                  <a:lnTo>
                    <a:pt x="491" y="471"/>
                  </a:lnTo>
                  <a:lnTo>
                    <a:pt x="500" y="470"/>
                  </a:lnTo>
                  <a:lnTo>
                    <a:pt x="520" y="470"/>
                  </a:lnTo>
                  <a:lnTo>
                    <a:pt x="540" y="470"/>
                  </a:lnTo>
                  <a:lnTo>
                    <a:pt x="562" y="473"/>
                  </a:lnTo>
                  <a:lnTo>
                    <a:pt x="583" y="475"/>
                  </a:lnTo>
                  <a:lnTo>
                    <a:pt x="607" y="479"/>
                  </a:lnTo>
                  <a:lnTo>
                    <a:pt x="634" y="482"/>
                  </a:lnTo>
                  <a:lnTo>
                    <a:pt x="662" y="485"/>
                  </a:lnTo>
                  <a:lnTo>
                    <a:pt x="694" y="485"/>
                  </a:lnTo>
                  <a:lnTo>
                    <a:pt x="737" y="485"/>
                  </a:lnTo>
                  <a:lnTo>
                    <a:pt x="791" y="481"/>
                  </a:lnTo>
                  <a:lnTo>
                    <a:pt x="843" y="478"/>
                  </a:lnTo>
                  <a:lnTo>
                    <a:pt x="880" y="473"/>
                  </a:lnTo>
                  <a:lnTo>
                    <a:pt x="887" y="494"/>
                  </a:lnTo>
                  <a:lnTo>
                    <a:pt x="893" y="510"/>
                  </a:lnTo>
                  <a:lnTo>
                    <a:pt x="900" y="523"/>
                  </a:lnTo>
                  <a:lnTo>
                    <a:pt x="908" y="533"/>
                  </a:lnTo>
                  <a:lnTo>
                    <a:pt x="915" y="538"/>
                  </a:lnTo>
                  <a:lnTo>
                    <a:pt x="921" y="542"/>
                  </a:lnTo>
                  <a:lnTo>
                    <a:pt x="929" y="542"/>
                  </a:lnTo>
                  <a:lnTo>
                    <a:pt x="936" y="541"/>
                  </a:lnTo>
                  <a:lnTo>
                    <a:pt x="943" y="537"/>
                  </a:lnTo>
                  <a:lnTo>
                    <a:pt x="949" y="531"/>
                  </a:lnTo>
                  <a:lnTo>
                    <a:pt x="955" y="523"/>
                  </a:lnTo>
                  <a:lnTo>
                    <a:pt x="961" y="515"/>
                  </a:lnTo>
                  <a:lnTo>
                    <a:pt x="972" y="495"/>
                  </a:lnTo>
                  <a:lnTo>
                    <a:pt x="983" y="473"/>
                  </a:lnTo>
                  <a:lnTo>
                    <a:pt x="1005" y="473"/>
                  </a:lnTo>
                  <a:lnTo>
                    <a:pt x="1028" y="473"/>
                  </a:lnTo>
                  <a:lnTo>
                    <a:pt x="1052" y="473"/>
                  </a:lnTo>
                  <a:lnTo>
                    <a:pt x="1079" y="473"/>
                  </a:lnTo>
                  <a:lnTo>
                    <a:pt x="1109" y="477"/>
                  </a:lnTo>
                  <a:lnTo>
                    <a:pt x="1132" y="479"/>
                  </a:lnTo>
                  <a:lnTo>
                    <a:pt x="1140" y="482"/>
                  </a:lnTo>
                  <a:lnTo>
                    <a:pt x="1145" y="483"/>
                  </a:lnTo>
                  <a:lnTo>
                    <a:pt x="1149" y="486"/>
                  </a:lnTo>
                  <a:lnTo>
                    <a:pt x="1152" y="487"/>
                  </a:lnTo>
                  <a:lnTo>
                    <a:pt x="1152" y="489"/>
                  </a:lnTo>
                  <a:lnTo>
                    <a:pt x="1152" y="491"/>
                  </a:lnTo>
                  <a:lnTo>
                    <a:pt x="1149" y="494"/>
                  </a:lnTo>
                  <a:lnTo>
                    <a:pt x="1147" y="495"/>
                  </a:lnTo>
                  <a:lnTo>
                    <a:pt x="1137" y="501"/>
                  </a:lnTo>
                  <a:lnTo>
                    <a:pt x="1125" y="506"/>
                  </a:lnTo>
                  <a:lnTo>
                    <a:pt x="1095" y="518"/>
                  </a:lnTo>
                  <a:lnTo>
                    <a:pt x="1065" y="534"/>
                  </a:lnTo>
                  <a:lnTo>
                    <a:pt x="1052" y="543"/>
                  </a:lnTo>
                  <a:lnTo>
                    <a:pt x="1043" y="553"/>
                  </a:lnTo>
                  <a:lnTo>
                    <a:pt x="1039" y="558"/>
                  </a:lnTo>
                  <a:lnTo>
                    <a:pt x="1037" y="563"/>
                  </a:lnTo>
                  <a:lnTo>
                    <a:pt x="1036" y="570"/>
                  </a:lnTo>
                  <a:lnTo>
                    <a:pt x="1036" y="575"/>
                  </a:lnTo>
                  <a:lnTo>
                    <a:pt x="1017" y="579"/>
                  </a:lnTo>
                  <a:lnTo>
                    <a:pt x="1001" y="583"/>
                  </a:lnTo>
                  <a:lnTo>
                    <a:pt x="988" y="587"/>
                  </a:lnTo>
                  <a:lnTo>
                    <a:pt x="979" y="591"/>
                  </a:lnTo>
                  <a:lnTo>
                    <a:pt x="973" y="595"/>
                  </a:lnTo>
                  <a:lnTo>
                    <a:pt x="971" y="601"/>
                  </a:lnTo>
                  <a:lnTo>
                    <a:pt x="971" y="605"/>
                  </a:lnTo>
                  <a:lnTo>
                    <a:pt x="972" y="610"/>
                  </a:lnTo>
                  <a:lnTo>
                    <a:pt x="977" y="615"/>
                  </a:lnTo>
                  <a:lnTo>
                    <a:pt x="984" y="621"/>
                  </a:lnTo>
                  <a:lnTo>
                    <a:pt x="993" y="626"/>
                  </a:lnTo>
                  <a:lnTo>
                    <a:pt x="1005" y="631"/>
                  </a:lnTo>
                  <a:lnTo>
                    <a:pt x="1033" y="642"/>
                  </a:lnTo>
                  <a:lnTo>
                    <a:pt x="1067" y="654"/>
                  </a:lnTo>
                  <a:lnTo>
                    <a:pt x="1072" y="657"/>
                  </a:lnTo>
                  <a:lnTo>
                    <a:pt x="1077" y="661"/>
                  </a:lnTo>
                  <a:lnTo>
                    <a:pt x="1081" y="665"/>
                  </a:lnTo>
                  <a:lnTo>
                    <a:pt x="1085" y="670"/>
                  </a:lnTo>
                  <a:lnTo>
                    <a:pt x="1088" y="675"/>
                  </a:lnTo>
                  <a:lnTo>
                    <a:pt x="1091" y="681"/>
                  </a:lnTo>
                  <a:lnTo>
                    <a:pt x="1095" y="685"/>
                  </a:lnTo>
                  <a:lnTo>
                    <a:pt x="1100" y="687"/>
                  </a:lnTo>
                  <a:lnTo>
                    <a:pt x="1105" y="690"/>
                  </a:lnTo>
                  <a:lnTo>
                    <a:pt x="1112" y="690"/>
                  </a:lnTo>
                  <a:lnTo>
                    <a:pt x="1121" y="687"/>
                  </a:lnTo>
                  <a:lnTo>
                    <a:pt x="1132" y="683"/>
                  </a:lnTo>
                  <a:lnTo>
                    <a:pt x="1147" y="677"/>
                  </a:lnTo>
                  <a:lnTo>
                    <a:pt x="1163" y="666"/>
                  </a:lnTo>
                  <a:lnTo>
                    <a:pt x="1183" y="653"/>
                  </a:lnTo>
                  <a:lnTo>
                    <a:pt x="1205" y="635"/>
                  </a:lnTo>
                  <a:lnTo>
                    <a:pt x="1225" y="651"/>
                  </a:lnTo>
                  <a:lnTo>
                    <a:pt x="1244" y="666"/>
                  </a:lnTo>
                  <a:lnTo>
                    <a:pt x="1263" y="678"/>
                  </a:lnTo>
                  <a:lnTo>
                    <a:pt x="1279" y="689"/>
                  </a:lnTo>
                  <a:lnTo>
                    <a:pt x="1295" y="697"/>
                  </a:lnTo>
                  <a:lnTo>
                    <a:pt x="1311" y="703"/>
                  </a:lnTo>
                  <a:lnTo>
                    <a:pt x="1327" y="709"/>
                  </a:lnTo>
                  <a:lnTo>
                    <a:pt x="1343" y="711"/>
                  </a:lnTo>
                  <a:lnTo>
                    <a:pt x="1360" y="714"/>
                  </a:lnTo>
                  <a:lnTo>
                    <a:pt x="1379" y="714"/>
                  </a:lnTo>
                  <a:lnTo>
                    <a:pt x="1397" y="713"/>
                  </a:lnTo>
                  <a:lnTo>
                    <a:pt x="1420" y="710"/>
                  </a:lnTo>
                  <a:lnTo>
                    <a:pt x="1443" y="705"/>
                  </a:lnTo>
                  <a:lnTo>
                    <a:pt x="1469" y="699"/>
                  </a:lnTo>
                  <a:lnTo>
                    <a:pt x="1498" y="693"/>
                  </a:lnTo>
                  <a:lnTo>
                    <a:pt x="1530" y="683"/>
                  </a:lnTo>
                  <a:lnTo>
                    <a:pt x="1538" y="699"/>
                  </a:lnTo>
                  <a:lnTo>
                    <a:pt x="1544" y="713"/>
                  </a:lnTo>
                  <a:lnTo>
                    <a:pt x="1545" y="725"/>
                  </a:lnTo>
                  <a:lnTo>
                    <a:pt x="1545" y="735"/>
                  </a:lnTo>
                  <a:lnTo>
                    <a:pt x="1541" y="743"/>
                  </a:lnTo>
                  <a:lnTo>
                    <a:pt x="1537" y="751"/>
                  </a:lnTo>
                  <a:lnTo>
                    <a:pt x="1530" y="758"/>
                  </a:lnTo>
                  <a:lnTo>
                    <a:pt x="1524" y="765"/>
                  </a:lnTo>
                  <a:lnTo>
                    <a:pt x="1508" y="775"/>
                  </a:lnTo>
                  <a:lnTo>
                    <a:pt x="1492" y="788"/>
                  </a:lnTo>
                  <a:lnTo>
                    <a:pt x="1485" y="795"/>
                  </a:lnTo>
                  <a:lnTo>
                    <a:pt x="1481" y="803"/>
                  </a:lnTo>
                  <a:lnTo>
                    <a:pt x="1477" y="811"/>
                  </a:lnTo>
                  <a:lnTo>
                    <a:pt x="1476" y="822"/>
                  </a:lnTo>
                  <a:lnTo>
                    <a:pt x="1476" y="834"/>
                  </a:lnTo>
                  <a:lnTo>
                    <a:pt x="1476" y="843"/>
                  </a:lnTo>
                  <a:lnTo>
                    <a:pt x="1476" y="852"/>
                  </a:lnTo>
                  <a:lnTo>
                    <a:pt x="1477" y="860"/>
                  </a:lnTo>
                  <a:lnTo>
                    <a:pt x="1478" y="867"/>
                  </a:lnTo>
                  <a:lnTo>
                    <a:pt x="1481" y="874"/>
                  </a:lnTo>
                  <a:lnTo>
                    <a:pt x="1484" y="879"/>
                  </a:lnTo>
                  <a:lnTo>
                    <a:pt x="1486" y="883"/>
                  </a:lnTo>
                  <a:lnTo>
                    <a:pt x="1490" y="886"/>
                  </a:lnTo>
                  <a:lnTo>
                    <a:pt x="1493" y="888"/>
                  </a:lnTo>
                  <a:lnTo>
                    <a:pt x="1497" y="890"/>
                  </a:lnTo>
                  <a:lnTo>
                    <a:pt x="1502" y="891"/>
                  </a:lnTo>
                  <a:lnTo>
                    <a:pt x="1510" y="890"/>
                  </a:lnTo>
                  <a:lnTo>
                    <a:pt x="1520" y="886"/>
                  </a:lnTo>
                  <a:lnTo>
                    <a:pt x="1529" y="880"/>
                  </a:lnTo>
                  <a:lnTo>
                    <a:pt x="1537" y="872"/>
                  </a:lnTo>
                  <a:lnTo>
                    <a:pt x="1544" y="862"/>
                  </a:lnTo>
                  <a:lnTo>
                    <a:pt x="1550" y="850"/>
                  </a:lnTo>
                  <a:lnTo>
                    <a:pt x="1554" y="836"/>
                  </a:lnTo>
                  <a:lnTo>
                    <a:pt x="1557" y="823"/>
                  </a:lnTo>
                  <a:lnTo>
                    <a:pt x="1557" y="815"/>
                  </a:lnTo>
                  <a:lnTo>
                    <a:pt x="1557" y="807"/>
                  </a:lnTo>
                  <a:lnTo>
                    <a:pt x="1556" y="800"/>
                  </a:lnTo>
                  <a:lnTo>
                    <a:pt x="1554" y="792"/>
                  </a:lnTo>
                  <a:lnTo>
                    <a:pt x="1557" y="788"/>
                  </a:lnTo>
                  <a:lnTo>
                    <a:pt x="1561" y="786"/>
                  </a:lnTo>
                  <a:lnTo>
                    <a:pt x="1565" y="783"/>
                  </a:lnTo>
                  <a:lnTo>
                    <a:pt x="1569" y="782"/>
                  </a:lnTo>
                  <a:lnTo>
                    <a:pt x="1580" y="782"/>
                  </a:lnTo>
                  <a:lnTo>
                    <a:pt x="1590" y="783"/>
                  </a:lnTo>
                  <a:lnTo>
                    <a:pt x="1616" y="791"/>
                  </a:lnTo>
                  <a:lnTo>
                    <a:pt x="1640" y="798"/>
                  </a:lnTo>
                  <a:lnTo>
                    <a:pt x="1650" y="799"/>
                  </a:lnTo>
                  <a:lnTo>
                    <a:pt x="1661" y="798"/>
                  </a:lnTo>
                  <a:lnTo>
                    <a:pt x="1665" y="796"/>
                  </a:lnTo>
                  <a:lnTo>
                    <a:pt x="1669" y="794"/>
                  </a:lnTo>
                  <a:lnTo>
                    <a:pt x="1672" y="790"/>
                  </a:lnTo>
                  <a:lnTo>
                    <a:pt x="1676" y="786"/>
                  </a:lnTo>
                  <a:lnTo>
                    <a:pt x="1678" y="779"/>
                  </a:lnTo>
                  <a:lnTo>
                    <a:pt x="1680" y="772"/>
                  </a:lnTo>
                  <a:lnTo>
                    <a:pt x="1681" y="763"/>
                  </a:lnTo>
                  <a:lnTo>
                    <a:pt x="1681" y="754"/>
                  </a:lnTo>
                  <a:lnTo>
                    <a:pt x="1680" y="729"/>
                  </a:lnTo>
                  <a:lnTo>
                    <a:pt x="1674" y="695"/>
                  </a:lnTo>
                  <a:lnTo>
                    <a:pt x="1677" y="689"/>
                  </a:lnTo>
                  <a:lnTo>
                    <a:pt x="1678" y="682"/>
                  </a:lnTo>
                  <a:lnTo>
                    <a:pt x="1678" y="674"/>
                  </a:lnTo>
                  <a:lnTo>
                    <a:pt x="1678" y="665"/>
                  </a:lnTo>
                  <a:lnTo>
                    <a:pt x="1674" y="649"/>
                  </a:lnTo>
                  <a:lnTo>
                    <a:pt x="1670" y="631"/>
                  </a:lnTo>
                  <a:lnTo>
                    <a:pt x="1668" y="617"/>
                  </a:lnTo>
                  <a:lnTo>
                    <a:pt x="1668" y="602"/>
                  </a:lnTo>
                  <a:lnTo>
                    <a:pt x="1668" y="595"/>
                  </a:lnTo>
                  <a:lnTo>
                    <a:pt x="1670" y="590"/>
                  </a:lnTo>
                  <a:lnTo>
                    <a:pt x="1674" y="585"/>
                  </a:lnTo>
                  <a:lnTo>
                    <a:pt x="1681" y="582"/>
                  </a:lnTo>
                  <a:lnTo>
                    <a:pt x="1700" y="574"/>
                  </a:lnTo>
                  <a:lnTo>
                    <a:pt x="1716" y="569"/>
                  </a:lnTo>
                  <a:lnTo>
                    <a:pt x="1729" y="565"/>
                  </a:lnTo>
                  <a:lnTo>
                    <a:pt x="1740" y="563"/>
                  </a:lnTo>
                  <a:lnTo>
                    <a:pt x="1754" y="563"/>
                  </a:lnTo>
                  <a:lnTo>
                    <a:pt x="1758" y="563"/>
                  </a:lnTo>
                  <a:lnTo>
                    <a:pt x="1773" y="579"/>
                  </a:lnTo>
                  <a:lnTo>
                    <a:pt x="1788" y="594"/>
                  </a:lnTo>
                  <a:lnTo>
                    <a:pt x="1804" y="609"/>
                  </a:lnTo>
                  <a:lnTo>
                    <a:pt x="1822" y="622"/>
                  </a:lnTo>
                  <a:lnTo>
                    <a:pt x="1860" y="646"/>
                  </a:lnTo>
                  <a:lnTo>
                    <a:pt x="1900" y="669"/>
                  </a:lnTo>
                  <a:lnTo>
                    <a:pt x="1938" y="690"/>
                  </a:lnTo>
                  <a:lnTo>
                    <a:pt x="1974" y="713"/>
                  </a:lnTo>
                  <a:lnTo>
                    <a:pt x="1990" y="726"/>
                  </a:lnTo>
                  <a:lnTo>
                    <a:pt x="2005" y="739"/>
                  </a:lnTo>
                  <a:lnTo>
                    <a:pt x="2018" y="753"/>
                  </a:lnTo>
                  <a:lnTo>
                    <a:pt x="2030" y="769"/>
                  </a:lnTo>
                  <a:lnTo>
                    <a:pt x="2036" y="779"/>
                  </a:lnTo>
                  <a:lnTo>
                    <a:pt x="2042" y="792"/>
                  </a:lnTo>
                  <a:lnTo>
                    <a:pt x="2049" y="806"/>
                  </a:lnTo>
                  <a:lnTo>
                    <a:pt x="2054" y="816"/>
                  </a:lnTo>
                  <a:lnTo>
                    <a:pt x="2046" y="828"/>
                  </a:lnTo>
                  <a:lnTo>
                    <a:pt x="2036" y="840"/>
                  </a:lnTo>
                  <a:lnTo>
                    <a:pt x="2025" y="851"/>
                  </a:lnTo>
                  <a:lnTo>
                    <a:pt x="2014" y="862"/>
                  </a:lnTo>
                  <a:lnTo>
                    <a:pt x="2004" y="872"/>
                  </a:lnTo>
                  <a:lnTo>
                    <a:pt x="1996" y="884"/>
                  </a:lnTo>
                  <a:lnTo>
                    <a:pt x="1993" y="891"/>
                  </a:lnTo>
                  <a:lnTo>
                    <a:pt x="1990" y="898"/>
                  </a:lnTo>
                  <a:lnTo>
                    <a:pt x="1989" y="904"/>
                  </a:lnTo>
                  <a:lnTo>
                    <a:pt x="1988" y="912"/>
                  </a:lnTo>
                  <a:lnTo>
                    <a:pt x="1989" y="920"/>
                  </a:lnTo>
                  <a:lnTo>
                    <a:pt x="1990" y="927"/>
                  </a:lnTo>
                  <a:lnTo>
                    <a:pt x="1993" y="935"/>
                  </a:lnTo>
                  <a:lnTo>
                    <a:pt x="1996" y="942"/>
                  </a:lnTo>
                  <a:lnTo>
                    <a:pt x="2004" y="955"/>
                  </a:lnTo>
                  <a:lnTo>
                    <a:pt x="2012" y="968"/>
                  </a:lnTo>
                  <a:lnTo>
                    <a:pt x="2021" y="982"/>
                  </a:lnTo>
                  <a:lnTo>
                    <a:pt x="2029" y="998"/>
                  </a:lnTo>
                  <a:lnTo>
                    <a:pt x="2032" y="1006"/>
                  </a:lnTo>
                  <a:lnTo>
                    <a:pt x="2034" y="1014"/>
                  </a:lnTo>
                  <a:lnTo>
                    <a:pt x="2036" y="1023"/>
                  </a:lnTo>
                  <a:lnTo>
                    <a:pt x="2036" y="1032"/>
                  </a:lnTo>
                  <a:lnTo>
                    <a:pt x="2036" y="1046"/>
                  </a:lnTo>
                  <a:lnTo>
                    <a:pt x="2032" y="1056"/>
                  </a:lnTo>
                  <a:lnTo>
                    <a:pt x="2029" y="1066"/>
                  </a:lnTo>
                  <a:lnTo>
                    <a:pt x="2024" y="1075"/>
                  </a:lnTo>
                  <a:lnTo>
                    <a:pt x="2030" y="1063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6" name="Freeform 124"/>
            <p:cNvSpPr/>
            <p:nvPr/>
          </p:nvSpPr>
          <p:spPr bwMode="auto">
            <a:xfrm>
              <a:off x="10879670" y="0"/>
              <a:ext cx="1234349" cy="1613745"/>
            </a:xfrm>
            <a:custGeom>
              <a:avLst/>
              <a:gdLst>
                <a:gd name="T0" fmla="*/ 1105 w 2313"/>
                <a:gd name="T1" fmla="*/ 2677 h 3022"/>
                <a:gd name="T2" fmla="*/ 1170 w 2313"/>
                <a:gd name="T3" fmla="*/ 2613 h 3022"/>
                <a:gd name="T4" fmla="*/ 1342 w 2313"/>
                <a:gd name="T5" fmla="*/ 2422 h 3022"/>
                <a:gd name="T6" fmla="*/ 1545 w 2313"/>
                <a:gd name="T7" fmla="*/ 2317 h 3022"/>
                <a:gd name="T8" fmla="*/ 1633 w 2313"/>
                <a:gd name="T9" fmla="*/ 2277 h 3022"/>
                <a:gd name="T10" fmla="*/ 1702 w 2313"/>
                <a:gd name="T11" fmla="*/ 2441 h 3022"/>
                <a:gd name="T12" fmla="*/ 1841 w 2313"/>
                <a:gd name="T13" fmla="*/ 2380 h 3022"/>
                <a:gd name="T14" fmla="*/ 2019 w 2313"/>
                <a:gd name="T15" fmla="*/ 2314 h 3022"/>
                <a:gd name="T16" fmla="*/ 2071 w 2313"/>
                <a:gd name="T17" fmla="*/ 2065 h 3022"/>
                <a:gd name="T18" fmla="*/ 2142 w 2313"/>
                <a:gd name="T19" fmla="*/ 1963 h 3022"/>
                <a:gd name="T20" fmla="*/ 2207 w 2313"/>
                <a:gd name="T21" fmla="*/ 1777 h 3022"/>
                <a:gd name="T22" fmla="*/ 2250 w 2313"/>
                <a:gd name="T23" fmla="*/ 1507 h 3022"/>
                <a:gd name="T24" fmla="*/ 2303 w 2313"/>
                <a:gd name="T25" fmla="*/ 1360 h 3022"/>
                <a:gd name="T26" fmla="*/ 2109 w 2313"/>
                <a:gd name="T27" fmla="*/ 1300 h 3022"/>
                <a:gd name="T28" fmla="*/ 1826 w 2313"/>
                <a:gd name="T29" fmla="*/ 1326 h 3022"/>
                <a:gd name="T30" fmla="*/ 1708 w 2313"/>
                <a:gd name="T31" fmla="*/ 1471 h 3022"/>
                <a:gd name="T32" fmla="*/ 1600 w 2313"/>
                <a:gd name="T33" fmla="*/ 1443 h 3022"/>
                <a:gd name="T34" fmla="*/ 1748 w 2313"/>
                <a:gd name="T35" fmla="*/ 1299 h 3022"/>
                <a:gd name="T36" fmla="*/ 1702 w 2313"/>
                <a:gd name="T37" fmla="*/ 1052 h 3022"/>
                <a:gd name="T38" fmla="*/ 1478 w 2313"/>
                <a:gd name="T39" fmla="*/ 978 h 3022"/>
                <a:gd name="T40" fmla="*/ 1478 w 2313"/>
                <a:gd name="T41" fmla="*/ 882 h 3022"/>
                <a:gd name="T42" fmla="*/ 1668 w 2313"/>
                <a:gd name="T43" fmla="*/ 836 h 3022"/>
                <a:gd name="T44" fmla="*/ 1685 w 2313"/>
                <a:gd name="T45" fmla="*/ 655 h 3022"/>
                <a:gd name="T46" fmla="*/ 1844 w 2313"/>
                <a:gd name="T47" fmla="*/ 654 h 3022"/>
                <a:gd name="T48" fmla="*/ 1926 w 2313"/>
                <a:gd name="T49" fmla="*/ 534 h 3022"/>
                <a:gd name="T50" fmla="*/ 2051 w 2313"/>
                <a:gd name="T51" fmla="*/ 449 h 3022"/>
                <a:gd name="T52" fmla="*/ 2029 w 2313"/>
                <a:gd name="T53" fmla="*/ 339 h 3022"/>
                <a:gd name="T54" fmla="*/ 1893 w 2313"/>
                <a:gd name="T55" fmla="*/ 295 h 3022"/>
                <a:gd name="T56" fmla="*/ 1758 w 2313"/>
                <a:gd name="T57" fmla="*/ 289 h 3022"/>
                <a:gd name="T58" fmla="*/ 1782 w 2313"/>
                <a:gd name="T59" fmla="*/ 173 h 3022"/>
                <a:gd name="T60" fmla="*/ 1674 w 2313"/>
                <a:gd name="T61" fmla="*/ 0 h 3022"/>
                <a:gd name="T62" fmla="*/ 1408 w 2313"/>
                <a:gd name="T63" fmla="*/ 200 h 3022"/>
                <a:gd name="T64" fmla="*/ 1433 w 2313"/>
                <a:gd name="T65" fmla="*/ 346 h 3022"/>
                <a:gd name="T66" fmla="*/ 1538 w 2313"/>
                <a:gd name="T67" fmla="*/ 450 h 3022"/>
                <a:gd name="T68" fmla="*/ 1416 w 2313"/>
                <a:gd name="T69" fmla="*/ 463 h 3022"/>
                <a:gd name="T70" fmla="*/ 1127 w 2313"/>
                <a:gd name="T71" fmla="*/ 511 h 3022"/>
                <a:gd name="T72" fmla="*/ 589 w 2313"/>
                <a:gd name="T73" fmla="*/ 914 h 3022"/>
                <a:gd name="T74" fmla="*/ 343 w 2313"/>
                <a:gd name="T75" fmla="*/ 1324 h 3022"/>
                <a:gd name="T76" fmla="*/ 242 w 2313"/>
                <a:gd name="T77" fmla="*/ 1523 h 3022"/>
                <a:gd name="T78" fmla="*/ 435 w 2313"/>
                <a:gd name="T79" fmla="*/ 1568 h 3022"/>
                <a:gd name="T80" fmla="*/ 515 w 2313"/>
                <a:gd name="T81" fmla="*/ 1641 h 3022"/>
                <a:gd name="T82" fmla="*/ 455 w 2313"/>
                <a:gd name="T83" fmla="*/ 1732 h 3022"/>
                <a:gd name="T84" fmla="*/ 291 w 2313"/>
                <a:gd name="T85" fmla="*/ 1768 h 3022"/>
                <a:gd name="T86" fmla="*/ 195 w 2313"/>
                <a:gd name="T87" fmla="*/ 1769 h 3022"/>
                <a:gd name="T88" fmla="*/ 151 w 2313"/>
                <a:gd name="T89" fmla="*/ 1992 h 3022"/>
                <a:gd name="T90" fmla="*/ 0 w 2313"/>
                <a:gd name="T91" fmla="*/ 2185 h 3022"/>
                <a:gd name="T92" fmla="*/ 83 w 2313"/>
                <a:gd name="T93" fmla="*/ 2237 h 3022"/>
                <a:gd name="T94" fmla="*/ 262 w 2313"/>
                <a:gd name="T95" fmla="*/ 2364 h 3022"/>
                <a:gd name="T96" fmla="*/ 223 w 2313"/>
                <a:gd name="T97" fmla="*/ 2474 h 3022"/>
                <a:gd name="T98" fmla="*/ 182 w 2313"/>
                <a:gd name="T99" fmla="*/ 2611 h 3022"/>
                <a:gd name="T100" fmla="*/ 131 w 2313"/>
                <a:gd name="T101" fmla="*/ 2762 h 3022"/>
                <a:gd name="T102" fmla="*/ 200 w 2313"/>
                <a:gd name="T103" fmla="*/ 2829 h 3022"/>
                <a:gd name="T104" fmla="*/ 311 w 2313"/>
                <a:gd name="T105" fmla="*/ 2887 h 3022"/>
                <a:gd name="T106" fmla="*/ 441 w 2313"/>
                <a:gd name="T107" fmla="*/ 2914 h 3022"/>
                <a:gd name="T108" fmla="*/ 548 w 2313"/>
                <a:gd name="T109" fmla="*/ 2950 h 3022"/>
                <a:gd name="T110" fmla="*/ 705 w 2313"/>
                <a:gd name="T111" fmla="*/ 3010 h 3022"/>
                <a:gd name="T112" fmla="*/ 837 w 2313"/>
                <a:gd name="T113" fmla="*/ 2969 h 3022"/>
                <a:gd name="T114" fmla="*/ 977 w 2313"/>
                <a:gd name="T115" fmla="*/ 2890 h 3022"/>
                <a:gd name="T116" fmla="*/ 1084 w 2313"/>
                <a:gd name="T117" fmla="*/ 2799 h 30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13"/>
                <a:gd name="T178" fmla="*/ 0 h 3022"/>
                <a:gd name="T179" fmla="*/ 2313 w 2313"/>
                <a:gd name="T180" fmla="*/ 3022 h 30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13" h="3022" extrusionOk="0">
                  <a:moveTo>
                    <a:pt x="1091" y="2799"/>
                  </a:moveTo>
                  <a:lnTo>
                    <a:pt x="1087" y="2786"/>
                  </a:lnTo>
                  <a:lnTo>
                    <a:pt x="1085" y="2773"/>
                  </a:lnTo>
                  <a:lnTo>
                    <a:pt x="1084" y="2759"/>
                  </a:lnTo>
                  <a:lnTo>
                    <a:pt x="1084" y="2746"/>
                  </a:lnTo>
                  <a:lnTo>
                    <a:pt x="1085" y="2730"/>
                  </a:lnTo>
                  <a:lnTo>
                    <a:pt x="1085" y="2717"/>
                  </a:lnTo>
                  <a:lnTo>
                    <a:pt x="1088" y="2706"/>
                  </a:lnTo>
                  <a:lnTo>
                    <a:pt x="1089" y="2698"/>
                  </a:lnTo>
                  <a:lnTo>
                    <a:pt x="1093" y="2690"/>
                  </a:lnTo>
                  <a:lnTo>
                    <a:pt x="1096" y="2685"/>
                  </a:lnTo>
                  <a:lnTo>
                    <a:pt x="1101" y="2681"/>
                  </a:lnTo>
                  <a:lnTo>
                    <a:pt x="1105" y="2677"/>
                  </a:lnTo>
                  <a:lnTo>
                    <a:pt x="1117" y="2671"/>
                  </a:lnTo>
                  <a:lnTo>
                    <a:pt x="1131" y="2667"/>
                  </a:lnTo>
                  <a:lnTo>
                    <a:pt x="1137" y="2663"/>
                  </a:lnTo>
                  <a:lnTo>
                    <a:pt x="1145" y="2659"/>
                  </a:lnTo>
                  <a:lnTo>
                    <a:pt x="1153" y="2655"/>
                  </a:lnTo>
                  <a:lnTo>
                    <a:pt x="1162" y="2649"/>
                  </a:lnTo>
                  <a:lnTo>
                    <a:pt x="1165" y="2647"/>
                  </a:lnTo>
                  <a:lnTo>
                    <a:pt x="1168" y="2643"/>
                  </a:lnTo>
                  <a:lnTo>
                    <a:pt x="1169" y="2641"/>
                  </a:lnTo>
                  <a:lnTo>
                    <a:pt x="1170" y="2637"/>
                  </a:lnTo>
                  <a:lnTo>
                    <a:pt x="1172" y="2630"/>
                  </a:lnTo>
                  <a:lnTo>
                    <a:pt x="1170" y="2621"/>
                  </a:lnTo>
                  <a:lnTo>
                    <a:pt x="1170" y="2613"/>
                  </a:lnTo>
                  <a:lnTo>
                    <a:pt x="1170" y="2605"/>
                  </a:lnTo>
                  <a:lnTo>
                    <a:pt x="1172" y="2597"/>
                  </a:lnTo>
                  <a:lnTo>
                    <a:pt x="1174" y="2589"/>
                  </a:lnTo>
                  <a:lnTo>
                    <a:pt x="1209" y="2561"/>
                  </a:lnTo>
                  <a:lnTo>
                    <a:pt x="1241" y="2537"/>
                  </a:lnTo>
                  <a:lnTo>
                    <a:pt x="1256" y="2525"/>
                  </a:lnTo>
                  <a:lnTo>
                    <a:pt x="1270" y="2512"/>
                  </a:lnTo>
                  <a:lnTo>
                    <a:pt x="1284" y="2497"/>
                  </a:lnTo>
                  <a:lnTo>
                    <a:pt x="1294" y="2481"/>
                  </a:lnTo>
                  <a:lnTo>
                    <a:pt x="1306" y="2465"/>
                  </a:lnTo>
                  <a:lnTo>
                    <a:pt x="1318" y="2449"/>
                  </a:lnTo>
                  <a:lnTo>
                    <a:pt x="1330" y="2436"/>
                  </a:lnTo>
                  <a:lnTo>
                    <a:pt x="1342" y="2422"/>
                  </a:lnTo>
                  <a:lnTo>
                    <a:pt x="1354" y="2410"/>
                  </a:lnTo>
                  <a:lnTo>
                    <a:pt x="1368" y="2400"/>
                  </a:lnTo>
                  <a:lnTo>
                    <a:pt x="1381" y="2389"/>
                  </a:lnTo>
                  <a:lnTo>
                    <a:pt x="1394" y="2380"/>
                  </a:lnTo>
                  <a:lnTo>
                    <a:pt x="1409" y="2372"/>
                  </a:lnTo>
                  <a:lnTo>
                    <a:pt x="1424" y="2364"/>
                  </a:lnTo>
                  <a:lnTo>
                    <a:pt x="1440" y="2356"/>
                  </a:lnTo>
                  <a:lnTo>
                    <a:pt x="1456" y="2349"/>
                  </a:lnTo>
                  <a:lnTo>
                    <a:pt x="1492" y="2336"/>
                  </a:lnTo>
                  <a:lnTo>
                    <a:pt x="1530" y="2324"/>
                  </a:lnTo>
                  <a:lnTo>
                    <a:pt x="1536" y="2322"/>
                  </a:lnTo>
                  <a:lnTo>
                    <a:pt x="1541" y="2320"/>
                  </a:lnTo>
                  <a:lnTo>
                    <a:pt x="1545" y="2317"/>
                  </a:lnTo>
                  <a:lnTo>
                    <a:pt x="1550" y="2313"/>
                  </a:lnTo>
                  <a:lnTo>
                    <a:pt x="1558" y="2305"/>
                  </a:lnTo>
                  <a:lnTo>
                    <a:pt x="1568" y="2294"/>
                  </a:lnTo>
                  <a:lnTo>
                    <a:pt x="1577" y="2285"/>
                  </a:lnTo>
                  <a:lnTo>
                    <a:pt x="1588" y="2277"/>
                  </a:lnTo>
                  <a:lnTo>
                    <a:pt x="1593" y="2274"/>
                  </a:lnTo>
                  <a:lnTo>
                    <a:pt x="1600" y="2272"/>
                  </a:lnTo>
                  <a:lnTo>
                    <a:pt x="1606" y="2270"/>
                  </a:lnTo>
                  <a:lnTo>
                    <a:pt x="1614" y="2270"/>
                  </a:lnTo>
                  <a:lnTo>
                    <a:pt x="1620" y="2270"/>
                  </a:lnTo>
                  <a:lnTo>
                    <a:pt x="1625" y="2272"/>
                  </a:lnTo>
                  <a:lnTo>
                    <a:pt x="1629" y="2274"/>
                  </a:lnTo>
                  <a:lnTo>
                    <a:pt x="1633" y="2277"/>
                  </a:lnTo>
                  <a:lnTo>
                    <a:pt x="1640" y="2286"/>
                  </a:lnTo>
                  <a:lnTo>
                    <a:pt x="1645" y="2297"/>
                  </a:lnTo>
                  <a:lnTo>
                    <a:pt x="1653" y="2325"/>
                  </a:lnTo>
                  <a:lnTo>
                    <a:pt x="1660" y="2357"/>
                  </a:lnTo>
                  <a:lnTo>
                    <a:pt x="1664" y="2373"/>
                  </a:lnTo>
                  <a:lnTo>
                    <a:pt x="1668" y="2389"/>
                  </a:lnTo>
                  <a:lnTo>
                    <a:pt x="1672" y="2404"/>
                  </a:lnTo>
                  <a:lnTo>
                    <a:pt x="1678" y="2417"/>
                  </a:lnTo>
                  <a:lnTo>
                    <a:pt x="1682" y="2424"/>
                  </a:lnTo>
                  <a:lnTo>
                    <a:pt x="1686" y="2429"/>
                  </a:lnTo>
                  <a:lnTo>
                    <a:pt x="1692" y="2433"/>
                  </a:lnTo>
                  <a:lnTo>
                    <a:pt x="1696" y="2437"/>
                  </a:lnTo>
                  <a:lnTo>
                    <a:pt x="1702" y="2441"/>
                  </a:lnTo>
                  <a:lnTo>
                    <a:pt x="1708" y="2442"/>
                  </a:lnTo>
                  <a:lnTo>
                    <a:pt x="1716" y="2444"/>
                  </a:lnTo>
                  <a:lnTo>
                    <a:pt x="1722" y="2445"/>
                  </a:lnTo>
                  <a:lnTo>
                    <a:pt x="1729" y="2444"/>
                  </a:lnTo>
                  <a:lnTo>
                    <a:pt x="1734" y="2442"/>
                  </a:lnTo>
                  <a:lnTo>
                    <a:pt x="1741" y="2441"/>
                  </a:lnTo>
                  <a:lnTo>
                    <a:pt x="1746" y="2438"/>
                  </a:lnTo>
                  <a:lnTo>
                    <a:pt x="1760" y="2430"/>
                  </a:lnTo>
                  <a:lnTo>
                    <a:pt x="1773" y="2422"/>
                  </a:lnTo>
                  <a:lnTo>
                    <a:pt x="1796" y="2404"/>
                  </a:lnTo>
                  <a:lnTo>
                    <a:pt x="1813" y="2390"/>
                  </a:lnTo>
                  <a:lnTo>
                    <a:pt x="1826" y="2385"/>
                  </a:lnTo>
                  <a:lnTo>
                    <a:pt x="1841" y="2380"/>
                  </a:lnTo>
                  <a:lnTo>
                    <a:pt x="1857" y="2377"/>
                  </a:lnTo>
                  <a:lnTo>
                    <a:pt x="1874" y="2374"/>
                  </a:lnTo>
                  <a:lnTo>
                    <a:pt x="1909" y="2370"/>
                  </a:lnTo>
                  <a:lnTo>
                    <a:pt x="1943" y="2366"/>
                  </a:lnTo>
                  <a:lnTo>
                    <a:pt x="1959" y="2364"/>
                  </a:lnTo>
                  <a:lnTo>
                    <a:pt x="1974" y="2358"/>
                  </a:lnTo>
                  <a:lnTo>
                    <a:pt x="1987" y="2353"/>
                  </a:lnTo>
                  <a:lnTo>
                    <a:pt x="1999" y="2345"/>
                  </a:lnTo>
                  <a:lnTo>
                    <a:pt x="2005" y="2340"/>
                  </a:lnTo>
                  <a:lnTo>
                    <a:pt x="2010" y="2334"/>
                  </a:lnTo>
                  <a:lnTo>
                    <a:pt x="2014" y="2329"/>
                  </a:lnTo>
                  <a:lnTo>
                    <a:pt x="2017" y="2322"/>
                  </a:lnTo>
                  <a:lnTo>
                    <a:pt x="2019" y="2314"/>
                  </a:lnTo>
                  <a:lnTo>
                    <a:pt x="2022" y="2306"/>
                  </a:lnTo>
                  <a:lnTo>
                    <a:pt x="2023" y="2298"/>
                  </a:lnTo>
                  <a:lnTo>
                    <a:pt x="2023" y="2288"/>
                  </a:lnTo>
                  <a:lnTo>
                    <a:pt x="2023" y="2269"/>
                  </a:lnTo>
                  <a:lnTo>
                    <a:pt x="2023" y="2253"/>
                  </a:lnTo>
                  <a:lnTo>
                    <a:pt x="2023" y="2241"/>
                  </a:lnTo>
                  <a:lnTo>
                    <a:pt x="2023" y="2228"/>
                  </a:lnTo>
                  <a:lnTo>
                    <a:pt x="2025" y="2204"/>
                  </a:lnTo>
                  <a:lnTo>
                    <a:pt x="2029" y="2182"/>
                  </a:lnTo>
                  <a:lnTo>
                    <a:pt x="2034" y="2161"/>
                  </a:lnTo>
                  <a:lnTo>
                    <a:pt x="2041" y="2142"/>
                  </a:lnTo>
                  <a:lnTo>
                    <a:pt x="2057" y="2104"/>
                  </a:lnTo>
                  <a:lnTo>
                    <a:pt x="2071" y="2065"/>
                  </a:lnTo>
                  <a:lnTo>
                    <a:pt x="2077" y="2030"/>
                  </a:lnTo>
                  <a:lnTo>
                    <a:pt x="2081" y="1997"/>
                  </a:lnTo>
                  <a:lnTo>
                    <a:pt x="2082" y="1982"/>
                  </a:lnTo>
                  <a:lnTo>
                    <a:pt x="2086" y="1967"/>
                  </a:lnTo>
                  <a:lnTo>
                    <a:pt x="2089" y="1960"/>
                  </a:lnTo>
                  <a:lnTo>
                    <a:pt x="2093" y="1953"/>
                  </a:lnTo>
                  <a:lnTo>
                    <a:pt x="2097" y="1945"/>
                  </a:lnTo>
                  <a:lnTo>
                    <a:pt x="2102" y="1939"/>
                  </a:lnTo>
                  <a:lnTo>
                    <a:pt x="2114" y="1948"/>
                  </a:lnTo>
                  <a:lnTo>
                    <a:pt x="2123" y="1956"/>
                  </a:lnTo>
                  <a:lnTo>
                    <a:pt x="2129" y="1959"/>
                  </a:lnTo>
                  <a:lnTo>
                    <a:pt x="2135" y="1961"/>
                  </a:lnTo>
                  <a:lnTo>
                    <a:pt x="2142" y="1963"/>
                  </a:lnTo>
                  <a:lnTo>
                    <a:pt x="2150" y="1963"/>
                  </a:lnTo>
                  <a:lnTo>
                    <a:pt x="2162" y="1961"/>
                  </a:lnTo>
                  <a:lnTo>
                    <a:pt x="2174" y="1959"/>
                  </a:lnTo>
                  <a:lnTo>
                    <a:pt x="2183" y="1953"/>
                  </a:lnTo>
                  <a:lnTo>
                    <a:pt x="2193" y="1948"/>
                  </a:lnTo>
                  <a:lnTo>
                    <a:pt x="2203" y="1943"/>
                  </a:lnTo>
                  <a:lnTo>
                    <a:pt x="2214" y="1937"/>
                  </a:lnTo>
                  <a:lnTo>
                    <a:pt x="2226" y="1935"/>
                  </a:lnTo>
                  <a:lnTo>
                    <a:pt x="2241" y="1933"/>
                  </a:lnTo>
                  <a:lnTo>
                    <a:pt x="2231" y="1896"/>
                  </a:lnTo>
                  <a:lnTo>
                    <a:pt x="2223" y="1857"/>
                  </a:lnTo>
                  <a:lnTo>
                    <a:pt x="2215" y="1817"/>
                  </a:lnTo>
                  <a:lnTo>
                    <a:pt x="2207" y="1777"/>
                  </a:lnTo>
                  <a:lnTo>
                    <a:pt x="2199" y="1736"/>
                  </a:lnTo>
                  <a:lnTo>
                    <a:pt x="2191" y="1693"/>
                  </a:lnTo>
                  <a:lnTo>
                    <a:pt x="2183" y="1651"/>
                  </a:lnTo>
                  <a:lnTo>
                    <a:pt x="2174" y="1608"/>
                  </a:lnTo>
                  <a:lnTo>
                    <a:pt x="2173" y="1603"/>
                  </a:lnTo>
                  <a:lnTo>
                    <a:pt x="2173" y="1597"/>
                  </a:lnTo>
                  <a:lnTo>
                    <a:pt x="2174" y="1592"/>
                  </a:lnTo>
                  <a:lnTo>
                    <a:pt x="2175" y="1587"/>
                  </a:lnTo>
                  <a:lnTo>
                    <a:pt x="2181" y="1576"/>
                  </a:lnTo>
                  <a:lnTo>
                    <a:pt x="2189" y="1565"/>
                  </a:lnTo>
                  <a:lnTo>
                    <a:pt x="2210" y="1543"/>
                  </a:lnTo>
                  <a:lnTo>
                    <a:pt x="2237" y="1519"/>
                  </a:lnTo>
                  <a:lnTo>
                    <a:pt x="2250" y="1507"/>
                  </a:lnTo>
                  <a:lnTo>
                    <a:pt x="2265" y="1493"/>
                  </a:lnTo>
                  <a:lnTo>
                    <a:pt x="2277" y="1480"/>
                  </a:lnTo>
                  <a:lnTo>
                    <a:pt x="2289" y="1465"/>
                  </a:lnTo>
                  <a:lnTo>
                    <a:pt x="2298" y="1451"/>
                  </a:lnTo>
                  <a:lnTo>
                    <a:pt x="2306" y="1436"/>
                  </a:lnTo>
                  <a:lnTo>
                    <a:pt x="2309" y="1428"/>
                  </a:lnTo>
                  <a:lnTo>
                    <a:pt x="2311" y="1420"/>
                  </a:lnTo>
                  <a:lnTo>
                    <a:pt x="2313" y="1411"/>
                  </a:lnTo>
                  <a:lnTo>
                    <a:pt x="2313" y="1403"/>
                  </a:lnTo>
                  <a:lnTo>
                    <a:pt x="2313" y="1392"/>
                  </a:lnTo>
                  <a:lnTo>
                    <a:pt x="2310" y="1382"/>
                  </a:lnTo>
                  <a:lnTo>
                    <a:pt x="2307" y="1371"/>
                  </a:lnTo>
                  <a:lnTo>
                    <a:pt x="2303" y="1360"/>
                  </a:lnTo>
                  <a:lnTo>
                    <a:pt x="2298" y="1351"/>
                  </a:lnTo>
                  <a:lnTo>
                    <a:pt x="2291" y="1340"/>
                  </a:lnTo>
                  <a:lnTo>
                    <a:pt x="2283" y="1331"/>
                  </a:lnTo>
                  <a:lnTo>
                    <a:pt x="2274" y="1322"/>
                  </a:lnTo>
                  <a:lnTo>
                    <a:pt x="2263" y="1314"/>
                  </a:lnTo>
                  <a:lnTo>
                    <a:pt x="2250" y="1307"/>
                  </a:lnTo>
                  <a:lnTo>
                    <a:pt x="2237" y="1300"/>
                  </a:lnTo>
                  <a:lnTo>
                    <a:pt x="2221" y="1296"/>
                  </a:lnTo>
                  <a:lnTo>
                    <a:pt x="2205" y="1294"/>
                  </a:lnTo>
                  <a:lnTo>
                    <a:pt x="2186" y="1292"/>
                  </a:lnTo>
                  <a:lnTo>
                    <a:pt x="2166" y="1292"/>
                  </a:lnTo>
                  <a:lnTo>
                    <a:pt x="2145" y="1295"/>
                  </a:lnTo>
                  <a:lnTo>
                    <a:pt x="2109" y="1300"/>
                  </a:lnTo>
                  <a:lnTo>
                    <a:pt x="2074" y="1303"/>
                  </a:lnTo>
                  <a:lnTo>
                    <a:pt x="2042" y="1304"/>
                  </a:lnTo>
                  <a:lnTo>
                    <a:pt x="2010" y="1304"/>
                  </a:lnTo>
                  <a:lnTo>
                    <a:pt x="1981" y="1303"/>
                  </a:lnTo>
                  <a:lnTo>
                    <a:pt x="1951" y="1303"/>
                  </a:lnTo>
                  <a:lnTo>
                    <a:pt x="1925" y="1303"/>
                  </a:lnTo>
                  <a:lnTo>
                    <a:pt x="1898" y="1306"/>
                  </a:lnTo>
                  <a:lnTo>
                    <a:pt x="1885" y="1307"/>
                  </a:lnTo>
                  <a:lnTo>
                    <a:pt x="1873" y="1310"/>
                  </a:lnTo>
                  <a:lnTo>
                    <a:pt x="1861" y="1312"/>
                  </a:lnTo>
                  <a:lnTo>
                    <a:pt x="1849" y="1316"/>
                  </a:lnTo>
                  <a:lnTo>
                    <a:pt x="1837" y="1320"/>
                  </a:lnTo>
                  <a:lnTo>
                    <a:pt x="1826" y="1326"/>
                  </a:lnTo>
                  <a:lnTo>
                    <a:pt x="1816" y="1332"/>
                  </a:lnTo>
                  <a:lnTo>
                    <a:pt x="1805" y="1340"/>
                  </a:lnTo>
                  <a:lnTo>
                    <a:pt x="1794" y="1350"/>
                  </a:lnTo>
                  <a:lnTo>
                    <a:pt x="1784" y="1359"/>
                  </a:lnTo>
                  <a:lnTo>
                    <a:pt x="1774" y="1371"/>
                  </a:lnTo>
                  <a:lnTo>
                    <a:pt x="1765" y="1384"/>
                  </a:lnTo>
                  <a:lnTo>
                    <a:pt x="1756" y="1397"/>
                  </a:lnTo>
                  <a:lnTo>
                    <a:pt x="1746" y="1413"/>
                  </a:lnTo>
                  <a:lnTo>
                    <a:pt x="1737" y="1432"/>
                  </a:lnTo>
                  <a:lnTo>
                    <a:pt x="1729" y="1451"/>
                  </a:lnTo>
                  <a:lnTo>
                    <a:pt x="1722" y="1459"/>
                  </a:lnTo>
                  <a:lnTo>
                    <a:pt x="1714" y="1465"/>
                  </a:lnTo>
                  <a:lnTo>
                    <a:pt x="1708" y="1471"/>
                  </a:lnTo>
                  <a:lnTo>
                    <a:pt x="1701" y="1475"/>
                  </a:lnTo>
                  <a:lnTo>
                    <a:pt x="1693" y="1479"/>
                  </a:lnTo>
                  <a:lnTo>
                    <a:pt x="1686" y="1483"/>
                  </a:lnTo>
                  <a:lnTo>
                    <a:pt x="1680" y="1484"/>
                  </a:lnTo>
                  <a:lnTo>
                    <a:pt x="1672" y="1485"/>
                  </a:lnTo>
                  <a:lnTo>
                    <a:pt x="1658" y="1487"/>
                  </a:lnTo>
                  <a:lnTo>
                    <a:pt x="1645" y="1485"/>
                  </a:lnTo>
                  <a:lnTo>
                    <a:pt x="1633" y="1483"/>
                  </a:lnTo>
                  <a:lnTo>
                    <a:pt x="1622" y="1476"/>
                  </a:lnTo>
                  <a:lnTo>
                    <a:pt x="1613" y="1469"/>
                  </a:lnTo>
                  <a:lnTo>
                    <a:pt x="1606" y="1461"/>
                  </a:lnTo>
                  <a:lnTo>
                    <a:pt x="1601" y="1452"/>
                  </a:lnTo>
                  <a:lnTo>
                    <a:pt x="1600" y="1443"/>
                  </a:lnTo>
                  <a:lnTo>
                    <a:pt x="1598" y="1437"/>
                  </a:lnTo>
                  <a:lnTo>
                    <a:pt x="1600" y="1432"/>
                  </a:lnTo>
                  <a:lnTo>
                    <a:pt x="1601" y="1427"/>
                  </a:lnTo>
                  <a:lnTo>
                    <a:pt x="1602" y="1423"/>
                  </a:lnTo>
                  <a:lnTo>
                    <a:pt x="1606" y="1417"/>
                  </a:lnTo>
                  <a:lnTo>
                    <a:pt x="1610" y="1412"/>
                  </a:lnTo>
                  <a:lnTo>
                    <a:pt x="1614" y="1408"/>
                  </a:lnTo>
                  <a:lnTo>
                    <a:pt x="1620" y="1403"/>
                  </a:lnTo>
                  <a:lnTo>
                    <a:pt x="1673" y="1366"/>
                  </a:lnTo>
                  <a:lnTo>
                    <a:pt x="1721" y="1331"/>
                  </a:lnTo>
                  <a:lnTo>
                    <a:pt x="1732" y="1322"/>
                  </a:lnTo>
                  <a:lnTo>
                    <a:pt x="1741" y="1311"/>
                  </a:lnTo>
                  <a:lnTo>
                    <a:pt x="1748" y="1299"/>
                  </a:lnTo>
                  <a:lnTo>
                    <a:pt x="1754" y="1286"/>
                  </a:lnTo>
                  <a:lnTo>
                    <a:pt x="1758" y="1270"/>
                  </a:lnTo>
                  <a:lnTo>
                    <a:pt x="1761" y="1252"/>
                  </a:lnTo>
                  <a:lnTo>
                    <a:pt x="1761" y="1232"/>
                  </a:lnTo>
                  <a:lnTo>
                    <a:pt x="1758" y="1211"/>
                  </a:lnTo>
                  <a:lnTo>
                    <a:pt x="1754" y="1183"/>
                  </a:lnTo>
                  <a:lnTo>
                    <a:pt x="1750" y="1158"/>
                  </a:lnTo>
                  <a:lnTo>
                    <a:pt x="1744" y="1134"/>
                  </a:lnTo>
                  <a:lnTo>
                    <a:pt x="1737" y="1114"/>
                  </a:lnTo>
                  <a:lnTo>
                    <a:pt x="1729" y="1095"/>
                  </a:lnTo>
                  <a:lnTo>
                    <a:pt x="1721" y="1079"/>
                  </a:lnTo>
                  <a:lnTo>
                    <a:pt x="1712" y="1066"/>
                  </a:lnTo>
                  <a:lnTo>
                    <a:pt x="1702" y="1052"/>
                  </a:lnTo>
                  <a:lnTo>
                    <a:pt x="1692" y="1042"/>
                  </a:lnTo>
                  <a:lnTo>
                    <a:pt x="1681" y="1032"/>
                  </a:lnTo>
                  <a:lnTo>
                    <a:pt x="1669" y="1026"/>
                  </a:lnTo>
                  <a:lnTo>
                    <a:pt x="1658" y="1019"/>
                  </a:lnTo>
                  <a:lnTo>
                    <a:pt x="1646" y="1014"/>
                  </a:lnTo>
                  <a:lnTo>
                    <a:pt x="1633" y="1008"/>
                  </a:lnTo>
                  <a:lnTo>
                    <a:pt x="1621" y="1006"/>
                  </a:lnTo>
                  <a:lnTo>
                    <a:pt x="1608" y="1003"/>
                  </a:lnTo>
                  <a:lnTo>
                    <a:pt x="1557" y="995"/>
                  </a:lnTo>
                  <a:lnTo>
                    <a:pt x="1510" y="988"/>
                  </a:lnTo>
                  <a:lnTo>
                    <a:pt x="1498" y="986"/>
                  </a:lnTo>
                  <a:lnTo>
                    <a:pt x="1488" y="982"/>
                  </a:lnTo>
                  <a:lnTo>
                    <a:pt x="1478" y="978"/>
                  </a:lnTo>
                  <a:lnTo>
                    <a:pt x="1469" y="972"/>
                  </a:lnTo>
                  <a:lnTo>
                    <a:pt x="1461" y="967"/>
                  </a:lnTo>
                  <a:lnTo>
                    <a:pt x="1453" y="959"/>
                  </a:lnTo>
                  <a:lnTo>
                    <a:pt x="1446" y="950"/>
                  </a:lnTo>
                  <a:lnTo>
                    <a:pt x="1440" y="939"/>
                  </a:lnTo>
                  <a:lnTo>
                    <a:pt x="1440" y="927"/>
                  </a:lnTo>
                  <a:lnTo>
                    <a:pt x="1441" y="916"/>
                  </a:lnTo>
                  <a:lnTo>
                    <a:pt x="1444" y="907"/>
                  </a:lnTo>
                  <a:lnTo>
                    <a:pt x="1448" y="899"/>
                  </a:lnTo>
                  <a:lnTo>
                    <a:pt x="1454" y="892"/>
                  </a:lnTo>
                  <a:lnTo>
                    <a:pt x="1461" y="888"/>
                  </a:lnTo>
                  <a:lnTo>
                    <a:pt x="1469" y="884"/>
                  </a:lnTo>
                  <a:lnTo>
                    <a:pt x="1478" y="882"/>
                  </a:lnTo>
                  <a:lnTo>
                    <a:pt x="1498" y="878"/>
                  </a:lnTo>
                  <a:lnTo>
                    <a:pt x="1521" y="878"/>
                  </a:lnTo>
                  <a:lnTo>
                    <a:pt x="1545" y="878"/>
                  </a:lnTo>
                  <a:lnTo>
                    <a:pt x="1569" y="878"/>
                  </a:lnTo>
                  <a:lnTo>
                    <a:pt x="1593" y="878"/>
                  </a:lnTo>
                  <a:lnTo>
                    <a:pt x="1616" y="875"/>
                  </a:lnTo>
                  <a:lnTo>
                    <a:pt x="1625" y="874"/>
                  </a:lnTo>
                  <a:lnTo>
                    <a:pt x="1636" y="870"/>
                  </a:lnTo>
                  <a:lnTo>
                    <a:pt x="1644" y="866"/>
                  </a:lnTo>
                  <a:lnTo>
                    <a:pt x="1652" y="860"/>
                  </a:lnTo>
                  <a:lnTo>
                    <a:pt x="1658" y="854"/>
                  </a:lnTo>
                  <a:lnTo>
                    <a:pt x="1664" y="846"/>
                  </a:lnTo>
                  <a:lnTo>
                    <a:pt x="1668" y="836"/>
                  </a:lnTo>
                  <a:lnTo>
                    <a:pt x="1670" y="824"/>
                  </a:lnTo>
                  <a:lnTo>
                    <a:pt x="1670" y="811"/>
                  </a:lnTo>
                  <a:lnTo>
                    <a:pt x="1670" y="797"/>
                  </a:lnTo>
                  <a:lnTo>
                    <a:pt x="1668" y="778"/>
                  </a:lnTo>
                  <a:lnTo>
                    <a:pt x="1662" y="759"/>
                  </a:lnTo>
                  <a:lnTo>
                    <a:pt x="1660" y="735"/>
                  </a:lnTo>
                  <a:lnTo>
                    <a:pt x="1660" y="717"/>
                  </a:lnTo>
                  <a:lnTo>
                    <a:pt x="1661" y="699"/>
                  </a:lnTo>
                  <a:lnTo>
                    <a:pt x="1664" y="686"/>
                  </a:lnTo>
                  <a:lnTo>
                    <a:pt x="1666" y="675"/>
                  </a:lnTo>
                  <a:lnTo>
                    <a:pt x="1672" y="667"/>
                  </a:lnTo>
                  <a:lnTo>
                    <a:pt x="1678" y="661"/>
                  </a:lnTo>
                  <a:lnTo>
                    <a:pt x="1685" y="655"/>
                  </a:lnTo>
                  <a:lnTo>
                    <a:pt x="1693" y="653"/>
                  </a:lnTo>
                  <a:lnTo>
                    <a:pt x="1701" y="651"/>
                  </a:lnTo>
                  <a:lnTo>
                    <a:pt x="1709" y="651"/>
                  </a:lnTo>
                  <a:lnTo>
                    <a:pt x="1718" y="651"/>
                  </a:lnTo>
                  <a:lnTo>
                    <a:pt x="1736" y="654"/>
                  </a:lnTo>
                  <a:lnTo>
                    <a:pt x="1753" y="657"/>
                  </a:lnTo>
                  <a:lnTo>
                    <a:pt x="1770" y="659"/>
                  </a:lnTo>
                  <a:lnTo>
                    <a:pt x="1786" y="661"/>
                  </a:lnTo>
                  <a:lnTo>
                    <a:pt x="1800" y="661"/>
                  </a:lnTo>
                  <a:lnTo>
                    <a:pt x="1813" y="661"/>
                  </a:lnTo>
                  <a:lnTo>
                    <a:pt x="1825" y="659"/>
                  </a:lnTo>
                  <a:lnTo>
                    <a:pt x="1834" y="657"/>
                  </a:lnTo>
                  <a:lnTo>
                    <a:pt x="1844" y="654"/>
                  </a:lnTo>
                  <a:lnTo>
                    <a:pt x="1852" y="651"/>
                  </a:lnTo>
                  <a:lnTo>
                    <a:pt x="1860" y="647"/>
                  </a:lnTo>
                  <a:lnTo>
                    <a:pt x="1866" y="643"/>
                  </a:lnTo>
                  <a:lnTo>
                    <a:pt x="1872" y="638"/>
                  </a:lnTo>
                  <a:lnTo>
                    <a:pt x="1876" y="633"/>
                  </a:lnTo>
                  <a:lnTo>
                    <a:pt x="1884" y="622"/>
                  </a:lnTo>
                  <a:lnTo>
                    <a:pt x="1889" y="609"/>
                  </a:lnTo>
                  <a:lnTo>
                    <a:pt x="1897" y="583"/>
                  </a:lnTo>
                  <a:lnTo>
                    <a:pt x="1905" y="559"/>
                  </a:lnTo>
                  <a:lnTo>
                    <a:pt x="1910" y="549"/>
                  </a:lnTo>
                  <a:lnTo>
                    <a:pt x="1917" y="541"/>
                  </a:lnTo>
                  <a:lnTo>
                    <a:pt x="1921" y="537"/>
                  </a:lnTo>
                  <a:lnTo>
                    <a:pt x="1926" y="534"/>
                  </a:lnTo>
                  <a:lnTo>
                    <a:pt x="1933" y="531"/>
                  </a:lnTo>
                  <a:lnTo>
                    <a:pt x="1939" y="530"/>
                  </a:lnTo>
                  <a:lnTo>
                    <a:pt x="1950" y="527"/>
                  </a:lnTo>
                  <a:lnTo>
                    <a:pt x="1961" y="525"/>
                  </a:lnTo>
                  <a:lnTo>
                    <a:pt x="1971" y="522"/>
                  </a:lnTo>
                  <a:lnTo>
                    <a:pt x="1981" y="517"/>
                  </a:lnTo>
                  <a:lnTo>
                    <a:pt x="1990" y="513"/>
                  </a:lnTo>
                  <a:lnTo>
                    <a:pt x="1999" y="507"/>
                  </a:lnTo>
                  <a:lnTo>
                    <a:pt x="2007" y="501"/>
                  </a:lnTo>
                  <a:lnTo>
                    <a:pt x="2015" y="494"/>
                  </a:lnTo>
                  <a:lnTo>
                    <a:pt x="2029" y="481"/>
                  </a:lnTo>
                  <a:lnTo>
                    <a:pt x="2042" y="465"/>
                  </a:lnTo>
                  <a:lnTo>
                    <a:pt x="2051" y="449"/>
                  </a:lnTo>
                  <a:lnTo>
                    <a:pt x="2061" y="433"/>
                  </a:lnTo>
                  <a:lnTo>
                    <a:pt x="2067" y="415"/>
                  </a:lnTo>
                  <a:lnTo>
                    <a:pt x="2071" y="398"/>
                  </a:lnTo>
                  <a:lnTo>
                    <a:pt x="2075" y="382"/>
                  </a:lnTo>
                  <a:lnTo>
                    <a:pt x="2075" y="367"/>
                  </a:lnTo>
                  <a:lnTo>
                    <a:pt x="2074" y="354"/>
                  </a:lnTo>
                  <a:lnTo>
                    <a:pt x="2071" y="342"/>
                  </a:lnTo>
                  <a:lnTo>
                    <a:pt x="2070" y="337"/>
                  </a:lnTo>
                  <a:lnTo>
                    <a:pt x="2066" y="333"/>
                  </a:lnTo>
                  <a:lnTo>
                    <a:pt x="2063" y="329"/>
                  </a:lnTo>
                  <a:lnTo>
                    <a:pt x="2059" y="325"/>
                  </a:lnTo>
                  <a:lnTo>
                    <a:pt x="2043" y="333"/>
                  </a:lnTo>
                  <a:lnTo>
                    <a:pt x="2029" y="339"/>
                  </a:lnTo>
                  <a:lnTo>
                    <a:pt x="2014" y="345"/>
                  </a:lnTo>
                  <a:lnTo>
                    <a:pt x="2002" y="347"/>
                  </a:lnTo>
                  <a:lnTo>
                    <a:pt x="1990" y="349"/>
                  </a:lnTo>
                  <a:lnTo>
                    <a:pt x="1979" y="350"/>
                  </a:lnTo>
                  <a:lnTo>
                    <a:pt x="1969" y="349"/>
                  </a:lnTo>
                  <a:lnTo>
                    <a:pt x="1961" y="346"/>
                  </a:lnTo>
                  <a:lnTo>
                    <a:pt x="1951" y="343"/>
                  </a:lnTo>
                  <a:lnTo>
                    <a:pt x="1943" y="341"/>
                  </a:lnTo>
                  <a:lnTo>
                    <a:pt x="1937" y="335"/>
                  </a:lnTo>
                  <a:lnTo>
                    <a:pt x="1930" y="331"/>
                  </a:lnTo>
                  <a:lnTo>
                    <a:pt x="1917" y="319"/>
                  </a:lnTo>
                  <a:lnTo>
                    <a:pt x="1905" y="307"/>
                  </a:lnTo>
                  <a:lnTo>
                    <a:pt x="1893" y="295"/>
                  </a:lnTo>
                  <a:lnTo>
                    <a:pt x="1881" y="283"/>
                  </a:lnTo>
                  <a:lnTo>
                    <a:pt x="1874" y="278"/>
                  </a:lnTo>
                  <a:lnTo>
                    <a:pt x="1868" y="274"/>
                  </a:lnTo>
                  <a:lnTo>
                    <a:pt x="1860" y="270"/>
                  </a:lnTo>
                  <a:lnTo>
                    <a:pt x="1852" y="267"/>
                  </a:lnTo>
                  <a:lnTo>
                    <a:pt x="1844" y="266"/>
                  </a:lnTo>
                  <a:lnTo>
                    <a:pt x="1834" y="265"/>
                  </a:lnTo>
                  <a:lnTo>
                    <a:pt x="1824" y="265"/>
                  </a:lnTo>
                  <a:lnTo>
                    <a:pt x="1813" y="267"/>
                  </a:lnTo>
                  <a:lnTo>
                    <a:pt x="1801" y="270"/>
                  </a:lnTo>
                  <a:lnTo>
                    <a:pt x="1788" y="274"/>
                  </a:lnTo>
                  <a:lnTo>
                    <a:pt x="1774" y="281"/>
                  </a:lnTo>
                  <a:lnTo>
                    <a:pt x="1758" y="289"/>
                  </a:lnTo>
                  <a:lnTo>
                    <a:pt x="1752" y="293"/>
                  </a:lnTo>
                  <a:lnTo>
                    <a:pt x="1745" y="295"/>
                  </a:lnTo>
                  <a:lnTo>
                    <a:pt x="1741" y="297"/>
                  </a:lnTo>
                  <a:lnTo>
                    <a:pt x="1740" y="295"/>
                  </a:lnTo>
                  <a:lnTo>
                    <a:pt x="1738" y="294"/>
                  </a:lnTo>
                  <a:lnTo>
                    <a:pt x="1738" y="291"/>
                  </a:lnTo>
                  <a:lnTo>
                    <a:pt x="1740" y="287"/>
                  </a:lnTo>
                  <a:lnTo>
                    <a:pt x="1741" y="282"/>
                  </a:lnTo>
                  <a:lnTo>
                    <a:pt x="1756" y="253"/>
                  </a:lnTo>
                  <a:lnTo>
                    <a:pt x="1773" y="210"/>
                  </a:lnTo>
                  <a:lnTo>
                    <a:pt x="1777" y="198"/>
                  </a:lnTo>
                  <a:lnTo>
                    <a:pt x="1780" y="186"/>
                  </a:lnTo>
                  <a:lnTo>
                    <a:pt x="1782" y="173"/>
                  </a:lnTo>
                  <a:lnTo>
                    <a:pt x="1784" y="160"/>
                  </a:lnTo>
                  <a:lnTo>
                    <a:pt x="1784" y="146"/>
                  </a:lnTo>
                  <a:lnTo>
                    <a:pt x="1782" y="133"/>
                  </a:lnTo>
                  <a:lnTo>
                    <a:pt x="1781" y="120"/>
                  </a:lnTo>
                  <a:lnTo>
                    <a:pt x="1777" y="105"/>
                  </a:lnTo>
                  <a:lnTo>
                    <a:pt x="1772" y="92"/>
                  </a:lnTo>
                  <a:lnTo>
                    <a:pt x="1764" y="78"/>
                  </a:lnTo>
                  <a:lnTo>
                    <a:pt x="1754" y="65"/>
                  </a:lnTo>
                  <a:lnTo>
                    <a:pt x="1744" y="50"/>
                  </a:lnTo>
                  <a:lnTo>
                    <a:pt x="1730" y="38"/>
                  </a:lnTo>
                  <a:lnTo>
                    <a:pt x="1714" y="25"/>
                  </a:lnTo>
                  <a:lnTo>
                    <a:pt x="1696" y="12"/>
                  </a:lnTo>
                  <a:lnTo>
                    <a:pt x="1674" y="0"/>
                  </a:lnTo>
                  <a:lnTo>
                    <a:pt x="1618" y="32"/>
                  </a:lnTo>
                  <a:lnTo>
                    <a:pt x="1565" y="61"/>
                  </a:lnTo>
                  <a:lnTo>
                    <a:pt x="1540" y="76"/>
                  </a:lnTo>
                  <a:lnTo>
                    <a:pt x="1514" y="90"/>
                  </a:lnTo>
                  <a:lnTo>
                    <a:pt x="1492" y="106"/>
                  </a:lnTo>
                  <a:lnTo>
                    <a:pt x="1470" y="124"/>
                  </a:lnTo>
                  <a:lnTo>
                    <a:pt x="1460" y="133"/>
                  </a:lnTo>
                  <a:lnTo>
                    <a:pt x="1449" y="142"/>
                  </a:lnTo>
                  <a:lnTo>
                    <a:pt x="1441" y="153"/>
                  </a:lnTo>
                  <a:lnTo>
                    <a:pt x="1432" y="164"/>
                  </a:lnTo>
                  <a:lnTo>
                    <a:pt x="1424" y="176"/>
                  </a:lnTo>
                  <a:lnTo>
                    <a:pt x="1416" y="188"/>
                  </a:lnTo>
                  <a:lnTo>
                    <a:pt x="1408" y="200"/>
                  </a:lnTo>
                  <a:lnTo>
                    <a:pt x="1402" y="214"/>
                  </a:lnTo>
                  <a:lnTo>
                    <a:pt x="1396" y="227"/>
                  </a:lnTo>
                  <a:lnTo>
                    <a:pt x="1390" y="243"/>
                  </a:lnTo>
                  <a:lnTo>
                    <a:pt x="1386" y="259"/>
                  </a:lnTo>
                  <a:lnTo>
                    <a:pt x="1382" y="277"/>
                  </a:lnTo>
                  <a:lnTo>
                    <a:pt x="1378" y="294"/>
                  </a:lnTo>
                  <a:lnTo>
                    <a:pt x="1376" y="314"/>
                  </a:lnTo>
                  <a:lnTo>
                    <a:pt x="1374" y="334"/>
                  </a:lnTo>
                  <a:lnTo>
                    <a:pt x="1373" y="355"/>
                  </a:lnTo>
                  <a:lnTo>
                    <a:pt x="1378" y="354"/>
                  </a:lnTo>
                  <a:lnTo>
                    <a:pt x="1390" y="351"/>
                  </a:lnTo>
                  <a:lnTo>
                    <a:pt x="1409" y="349"/>
                  </a:lnTo>
                  <a:lnTo>
                    <a:pt x="1433" y="346"/>
                  </a:lnTo>
                  <a:lnTo>
                    <a:pt x="1446" y="346"/>
                  </a:lnTo>
                  <a:lnTo>
                    <a:pt x="1461" y="346"/>
                  </a:lnTo>
                  <a:lnTo>
                    <a:pt x="1476" y="347"/>
                  </a:lnTo>
                  <a:lnTo>
                    <a:pt x="1490" y="350"/>
                  </a:lnTo>
                  <a:lnTo>
                    <a:pt x="1505" y="354"/>
                  </a:lnTo>
                  <a:lnTo>
                    <a:pt x="1520" y="359"/>
                  </a:lnTo>
                  <a:lnTo>
                    <a:pt x="1534" y="365"/>
                  </a:lnTo>
                  <a:lnTo>
                    <a:pt x="1548" y="374"/>
                  </a:lnTo>
                  <a:lnTo>
                    <a:pt x="1546" y="402"/>
                  </a:lnTo>
                  <a:lnTo>
                    <a:pt x="1544" y="425"/>
                  </a:lnTo>
                  <a:lnTo>
                    <a:pt x="1542" y="434"/>
                  </a:lnTo>
                  <a:lnTo>
                    <a:pt x="1541" y="443"/>
                  </a:lnTo>
                  <a:lnTo>
                    <a:pt x="1538" y="450"/>
                  </a:lnTo>
                  <a:lnTo>
                    <a:pt x="1534" y="457"/>
                  </a:lnTo>
                  <a:lnTo>
                    <a:pt x="1530" y="462"/>
                  </a:lnTo>
                  <a:lnTo>
                    <a:pt x="1525" y="466"/>
                  </a:lnTo>
                  <a:lnTo>
                    <a:pt x="1517" y="469"/>
                  </a:lnTo>
                  <a:lnTo>
                    <a:pt x="1509" y="471"/>
                  </a:lnTo>
                  <a:lnTo>
                    <a:pt x="1498" y="474"/>
                  </a:lnTo>
                  <a:lnTo>
                    <a:pt x="1488" y="475"/>
                  </a:lnTo>
                  <a:lnTo>
                    <a:pt x="1473" y="475"/>
                  </a:lnTo>
                  <a:lnTo>
                    <a:pt x="1457" y="475"/>
                  </a:lnTo>
                  <a:lnTo>
                    <a:pt x="1448" y="475"/>
                  </a:lnTo>
                  <a:lnTo>
                    <a:pt x="1437" y="473"/>
                  </a:lnTo>
                  <a:lnTo>
                    <a:pt x="1426" y="467"/>
                  </a:lnTo>
                  <a:lnTo>
                    <a:pt x="1416" y="463"/>
                  </a:lnTo>
                  <a:lnTo>
                    <a:pt x="1390" y="451"/>
                  </a:lnTo>
                  <a:lnTo>
                    <a:pt x="1362" y="439"/>
                  </a:lnTo>
                  <a:lnTo>
                    <a:pt x="1346" y="434"/>
                  </a:lnTo>
                  <a:lnTo>
                    <a:pt x="1329" y="430"/>
                  </a:lnTo>
                  <a:lnTo>
                    <a:pt x="1310" y="427"/>
                  </a:lnTo>
                  <a:lnTo>
                    <a:pt x="1290" y="427"/>
                  </a:lnTo>
                  <a:lnTo>
                    <a:pt x="1268" y="429"/>
                  </a:lnTo>
                  <a:lnTo>
                    <a:pt x="1242" y="434"/>
                  </a:lnTo>
                  <a:lnTo>
                    <a:pt x="1216" y="441"/>
                  </a:lnTo>
                  <a:lnTo>
                    <a:pt x="1186" y="451"/>
                  </a:lnTo>
                  <a:lnTo>
                    <a:pt x="1168" y="473"/>
                  </a:lnTo>
                  <a:lnTo>
                    <a:pt x="1148" y="491"/>
                  </a:lnTo>
                  <a:lnTo>
                    <a:pt x="1127" y="511"/>
                  </a:lnTo>
                  <a:lnTo>
                    <a:pt x="1107" y="529"/>
                  </a:lnTo>
                  <a:lnTo>
                    <a:pt x="1064" y="563"/>
                  </a:lnTo>
                  <a:lnTo>
                    <a:pt x="1020" y="597"/>
                  </a:lnTo>
                  <a:lnTo>
                    <a:pt x="932" y="658"/>
                  </a:lnTo>
                  <a:lnTo>
                    <a:pt x="841" y="717"/>
                  </a:lnTo>
                  <a:lnTo>
                    <a:pt x="796" y="746"/>
                  </a:lnTo>
                  <a:lnTo>
                    <a:pt x="752" y="777"/>
                  </a:lnTo>
                  <a:lnTo>
                    <a:pt x="709" y="809"/>
                  </a:lnTo>
                  <a:lnTo>
                    <a:pt x="668" y="842"/>
                  </a:lnTo>
                  <a:lnTo>
                    <a:pt x="647" y="859"/>
                  </a:lnTo>
                  <a:lnTo>
                    <a:pt x="627" y="876"/>
                  </a:lnTo>
                  <a:lnTo>
                    <a:pt x="608" y="895"/>
                  </a:lnTo>
                  <a:lnTo>
                    <a:pt x="589" y="914"/>
                  </a:lnTo>
                  <a:lnTo>
                    <a:pt x="571" y="934"/>
                  </a:lnTo>
                  <a:lnTo>
                    <a:pt x="552" y="955"/>
                  </a:lnTo>
                  <a:lnTo>
                    <a:pt x="535" y="976"/>
                  </a:lnTo>
                  <a:lnTo>
                    <a:pt x="519" y="999"/>
                  </a:lnTo>
                  <a:lnTo>
                    <a:pt x="500" y="1028"/>
                  </a:lnTo>
                  <a:lnTo>
                    <a:pt x="483" y="1062"/>
                  </a:lnTo>
                  <a:lnTo>
                    <a:pt x="465" y="1096"/>
                  </a:lnTo>
                  <a:lnTo>
                    <a:pt x="448" y="1134"/>
                  </a:lnTo>
                  <a:lnTo>
                    <a:pt x="431" y="1171"/>
                  </a:lnTo>
                  <a:lnTo>
                    <a:pt x="412" y="1208"/>
                  </a:lnTo>
                  <a:lnTo>
                    <a:pt x="393" y="1243"/>
                  </a:lnTo>
                  <a:lnTo>
                    <a:pt x="373" y="1276"/>
                  </a:lnTo>
                  <a:lnTo>
                    <a:pt x="343" y="1324"/>
                  </a:lnTo>
                  <a:lnTo>
                    <a:pt x="314" y="1368"/>
                  </a:lnTo>
                  <a:lnTo>
                    <a:pt x="287" y="1407"/>
                  </a:lnTo>
                  <a:lnTo>
                    <a:pt x="264" y="1440"/>
                  </a:lnTo>
                  <a:lnTo>
                    <a:pt x="255" y="1456"/>
                  </a:lnTo>
                  <a:lnTo>
                    <a:pt x="248" y="1469"/>
                  </a:lnTo>
                  <a:lnTo>
                    <a:pt x="242" y="1483"/>
                  </a:lnTo>
                  <a:lnTo>
                    <a:pt x="238" y="1493"/>
                  </a:lnTo>
                  <a:lnTo>
                    <a:pt x="235" y="1503"/>
                  </a:lnTo>
                  <a:lnTo>
                    <a:pt x="235" y="1511"/>
                  </a:lnTo>
                  <a:lnTo>
                    <a:pt x="236" y="1515"/>
                  </a:lnTo>
                  <a:lnTo>
                    <a:pt x="238" y="1519"/>
                  </a:lnTo>
                  <a:lnTo>
                    <a:pt x="239" y="1521"/>
                  </a:lnTo>
                  <a:lnTo>
                    <a:pt x="242" y="1523"/>
                  </a:lnTo>
                  <a:lnTo>
                    <a:pt x="259" y="1536"/>
                  </a:lnTo>
                  <a:lnTo>
                    <a:pt x="274" y="1545"/>
                  </a:lnTo>
                  <a:lnTo>
                    <a:pt x="287" y="1553"/>
                  </a:lnTo>
                  <a:lnTo>
                    <a:pt x="299" y="1560"/>
                  </a:lnTo>
                  <a:lnTo>
                    <a:pt x="310" y="1564"/>
                  </a:lnTo>
                  <a:lnTo>
                    <a:pt x="319" y="1567"/>
                  </a:lnTo>
                  <a:lnTo>
                    <a:pt x="328" y="1569"/>
                  </a:lnTo>
                  <a:lnTo>
                    <a:pt x="338" y="1569"/>
                  </a:lnTo>
                  <a:lnTo>
                    <a:pt x="355" y="1571"/>
                  </a:lnTo>
                  <a:lnTo>
                    <a:pt x="375" y="1569"/>
                  </a:lnTo>
                  <a:lnTo>
                    <a:pt x="397" y="1569"/>
                  </a:lnTo>
                  <a:lnTo>
                    <a:pt x="428" y="1572"/>
                  </a:lnTo>
                  <a:lnTo>
                    <a:pt x="435" y="1568"/>
                  </a:lnTo>
                  <a:lnTo>
                    <a:pt x="441" y="1565"/>
                  </a:lnTo>
                  <a:lnTo>
                    <a:pt x="448" y="1564"/>
                  </a:lnTo>
                  <a:lnTo>
                    <a:pt x="455" y="1563"/>
                  </a:lnTo>
                  <a:lnTo>
                    <a:pt x="460" y="1564"/>
                  </a:lnTo>
                  <a:lnTo>
                    <a:pt x="465" y="1564"/>
                  </a:lnTo>
                  <a:lnTo>
                    <a:pt x="471" y="1565"/>
                  </a:lnTo>
                  <a:lnTo>
                    <a:pt x="475" y="1568"/>
                  </a:lnTo>
                  <a:lnTo>
                    <a:pt x="484" y="1573"/>
                  </a:lnTo>
                  <a:lnTo>
                    <a:pt x="491" y="1581"/>
                  </a:lnTo>
                  <a:lnTo>
                    <a:pt x="497" y="1591"/>
                  </a:lnTo>
                  <a:lnTo>
                    <a:pt x="503" y="1601"/>
                  </a:lnTo>
                  <a:lnTo>
                    <a:pt x="511" y="1623"/>
                  </a:lnTo>
                  <a:lnTo>
                    <a:pt x="515" y="1641"/>
                  </a:lnTo>
                  <a:lnTo>
                    <a:pt x="517" y="1656"/>
                  </a:lnTo>
                  <a:lnTo>
                    <a:pt x="519" y="1661"/>
                  </a:lnTo>
                  <a:lnTo>
                    <a:pt x="512" y="1668"/>
                  </a:lnTo>
                  <a:lnTo>
                    <a:pt x="508" y="1675"/>
                  </a:lnTo>
                  <a:lnTo>
                    <a:pt x="505" y="1683"/>
                  </a:lnTo>
                  <a:lnTo>
                    <a:pt x="503" y="1689"/>
                  </a:lnTo>
                  <a:lnTo>
                    <a:pt x="499" y="1705"/>
                  </a:lnTo>
                  <a:lnTo>
                    <a:pt x="495" y="1719"/>
                  </a:lnTo>
                  <a:lnTo>
                    <a:pt x="491" y="1724"/>
                  </a:lnTo>
                  <a:lnTo>
                    <a:pt x="484" y="1728"/>
                  </a:lnTo>
                  <a:lnTo>
                    <a:pt x="477" y="1731"/>
                  </a:lnTo>
                  <a:lnTo>
                    <a:pt x="468" y="1732"/>
                  </a:lnTo>
                  <a:lnTo>
                    <a:pt x="455" y="1732"/>
                  </a:lnTo>
                  <a:lnTo>
                    <a:pt x="440" y="1729"/>
                  </a:lnTo>
                  <a:lnTo>
                    <a:pt x="420" y="1724"/>
                  </a:lnTo>
                  <a:lnTo>
                    <a:pt x="397" y="1716"/>
                  </a:lnTo>
                  <a:lnTo>
                    <a:pt x="388" y="1729"/>
                  </a:lnTo>
                  <a:lnTo>
                    <a:pt x="379" y="1741"/>
                  </a:lnTo>
                  <a:lnTo>
                    <a:pt x="370" y="1751"/>
                  </a:lnTo>
                  <a:lnTo>
                    <a:pt x="359" y="1757"/>
                  </a:lnTo>
                  <a:lnTo>
                    <a:pt x="348" y="1764"/>
                  </a:lnTo>
                  <a:lnTo>
                    <a:pt x="338" y="1768"/>
                  </a:lnTo>
                  <a:lnTo>
                    <a:pt x="326" y="1769"/>
                  </a:lnTo>
                  <a:lnTo>
                    <a:pt x="315" y="1771"/>
                  </a:lnTo>
                  <a:lnTo>
                    <a:pt x="303" y="1769"/>
                  </a:lnTo>
                  <a:lnTo>
                    <a:pt x="291" y="1768"/>
                  </a:lnTo>
                  <a:lnTo>
                    <a:pt x="279" y="1764"/>
                  </a:lnTo>
                  <a:lnTo>
                    <a:pt x="267" y="1760"/>
                  </a:lnTo>
                  <a:lnTo>
                    <a:pt x="242" y="1749"/>
                  </a:lnTo>
                  <a:lnTo>
                    <a:pt x="218" y="1735"/>
                  </a:lnTo>
                  <a:lnTo>
                    <a:pt x="208" y="1731"/>
                  </a:lnTo>
                  <a:lnTo>
                    <a:pt x="202" y="1729"/>
                  </a:lnTo>
                  <a:lnTo>
                    <a:pt x="199" y="1731"/>
                  </a:lnTo>
                  <a:lnTo>
                    <a:pt x="198" y="1732"/>
                  </a:lnTo>
                  <a:lnTo>
                    <a:pt x="196" y="1735"/>
                  </a:lnTo>
                  <a:lnTo>
                    <a:pt x="195" y="1739"/>
                  </a:lnTo>
                  <a:lnTo>
                    <a:pt x="194" y="1747"/>
                  </a:lnTo>
                  <a:lnTo>
                    <a:pt x="194" y="1756"/>
                  </a:lnTo>
                  <a:lnTo>
                    <a:pt x="195" y="1769"/>
                  </a:lnTo>
                  <a:lnTo>
                    <a:pt x="196" y="1783"/>
                  </a:lnTo>
                  <a:lnTo>
                    <a:pt x="200" y="1816"/>
                  </a:lnTo>
                  <a:lnTo>
                    <a:pt x="202" y="1852"/>
                  </a:lnTo>
                  <a:lnTo>
                    <a:pt x="202" y="1871"/>
                  </a:lnTo>
                  <a:lnTo>
                    <a:pt x="200" y="1889"/>
                  </a:lnTo>
                  <a:lnTo>
                    <a:pt x="198" y="1908"/>
                  </a:lnTo>
                  <a:lnTo>
                    <a:pt x="194" y="1927"/>
                  </a:lnTo>
                  <a:lnTo>
                    <a:pt x="190" y="1936"/>
                  </a:lnTo>
                  <a:lnTo>
                    <a:pt x="186" y="1945"/>
                  </a:lnTo>
                  <a:lnTo>
                    <a:pt x="182" y="1953"/>
                  </a:lnTo>
                  <a:lnTo>
                    <a:pt x="176" y="1963"/>
                  </a:lnTo>
                  <a:lnTo>
                    <a:pt x="164" y="1977"/>
                  </a:lnTo>
                  <a:lnTo>
                    <a:pt x="151" y="1992"/>
                  </a:lnTo>
                  <a:lnTo>
                    <a:pt x="119" y="2020"/>
                  </a:lnTo>
                  <a:lnTo>
                    <a:pt x="86" y="2046"/>
                  </a:lnTo>
                  <a:lnTo>
                    <a:pt x="70" y="2061"/>
                  </a:lnTo>
                  <a:lnTo>
                    <a:pt x="54" y="2076"/>
                  </a:lnTo>
                  <a:lnTo>
                    <a:pt x="39" y="2092"/>
                  </a:lnTo>
                  <a:lnTo>
                    <a:pt x="27" y="2109"/>
                  </a:lnTo>
                  <a:lnTo>
                    <a:pt x="20" y="2118"/>
                  </a:lnTo>
                  <a:lnTo>
                    <a:pt x="16" y="2128"/>
                  </a:lnTo>
                  <a:lnTo>
                    <a:pt x="11" y="2138"/>
                  </a:lnTo>
                  <a:lnTo>
                    <a:pt x="7" y="2149"/>
                  </a:lnTo>
                  <a:lnTo>
                    <a:pt x="4" y="2160"/>
                  </a:lnTo>
                  <a:lnTo>
                    <a:pt x="2" y="2172"/>
                  </a:lnTo>
                  <a:lnTo>
                    <a:pt x="0" y="2185"/>
                  </a:lnTo>
                  <a:lnTo>
                    <a:pt x="0" y="2198"/>
                  </a:lnTo>
                  <a:lnTo>
                    <a:pt x="0" y="2204"/>
                  </a:lnTo>
                  <a:lnTo>
                    <a:pt x="2" y="2210"/>
                  </a:lnTo>
                  <a:lnTo>
                    <a:pt x="3" y="2218"/>
                  </a:lnTo>
                  <a:lnTo>
                    <a:pt x="7" y="2228"/>
                  </a:lnTo>
                  <a:lnTo>
                    <a:pt x="16" y="2226"/>
                  </a:lnTo>
                  <a:lnTo>
                    <a:pt x="26" y="2226"/>
                  </a:lnTo>
                  <a:lnTo>
                    <a:pt x="32" y="2228"/>
                  </a:lnTo>
                  <a:lnTo>
                    <a:pt x="38" y="2229"/>
                  </a:lnTo>
                  <a:lnTo>
                    <a:pt x="46" y="2232"/>
                  </a:lnTo>
                  <a:lnTo>
                    <a:pt x="55" y="2234"/>
                  </a:lnTo>
                  <a:lnTo>
                    <a:pt x="68" y="2234"/>
                  </a:lnTo>
                  <a:lnTo>
                    <a:pt x="83" y="2237"/>
                  </a:lnTo>
                  <a:lnTo>
                    <a:pt x="99" y="2241"/>
                  </a:lnTo>
                  <a:lnTo>
                    <a:pt x="115" y="2248"/>
                  </a:lnTo>
                  <a:lnTo>
                    <a:pt x="132" y="2254"/>
                  </a:lnTo>
                  <a:lnTo>
                    <a:pt x="151" y="2262"/>
                  </a:lnTo>
                  <a:lnTo>
                    <a:pt x="168" y="2272"/>
                  </a:lnTo>
                  <a:lnTo>
                    <a:pt x="184" y="2282"/>
                  </a:lnTo>
                  <a:lnTo>
                    <a:pt x="202" y="2293"/>
                  </a:lnTo>
                  <a:lnTo>
                    <a:pt x="216" y="2305"/>
                  </a:lnTo>
                  <a:lnTo>
                    <a:pt x="230" y="2317"/>
                  </a:lnTo>
                  <a:lnTo>
                    <a:pt x="242" y="2330"/>
                  </a:lnTo>
                  <a:lnTo>
                    <a:pt x="252" y="2344"/>
                  </a:lnTo>
                  <a:lnTo>
                    <a:pt x="259" y="2357"/>
                  </a:lnTo>
                  <a:lnTo>
                    <a:pt x="262" y="2364"/>
                  </a:lnTo>
                  <a:lnTo>
                    <a:pt x="264" y="2370"/>
                  </a:lnTo>
                  <a:lnTo>
                    <a:pt x="266" y="2377"/>
                  </a:lnTo>
                  <a:lnTo>
                    <a:pt x="266" y="2385"/>
                  </a:lnTo>
                  <a:lnTo>
                    <a:pt x="266" y="2396"/>
                  </a:lnTo>
                  <a:lnTo>
                    <a:pt x="264" y="2405"/>
                  </a:lnTo>
                  <a:lnTo>
                    <a:pt x="262" y="2413"/>
                  </a:lnTo>
                  <a:lnTo>
                    <a:pt x="260" y="2420"/>
                  </a:lnTo>
                  <a:lnTo>
                    <a:pt x="254" y="2432"/>
                  </a:lnTo>
                  <a:lnTo>
                    <a:pt x="247" y="2441"/>
                  </a:lnTo>
                  <a:lnTo>
                    <a:pt x="239" y="2449"/>
                  </a:lnTo>
                  <a:lnTo>
                    <a:pt x="232" y="2457"/>
                  </a:lnTo>
                  <a:lnTo>
                    <a:pt x="227" y="2465"/>
                  </a:lnTo>
                  <a:lnTo>
                    <a:pt x="223" y="2474"/>
                  </a:lnTo>
                  <a:lnTo>
                    <a:pt x="220" y="2484"/>
                  </a:lnTo>
                  <a:lnTo>
                    <a:pt x="219" y="2492"/>
                  </a:lnTo>
                  <a:lnTo>
                    <a:pt x="219" y="2500"/>
                  </a:lnTo>
                  <a:lnTo>
                    <a:pt x="222" y="2508"/>
                  </a:lnTo>
                  <a:lnTo>
                    <a:pt x="223" y="2516"/>
                  </a:lnTo>
                  <a:lnTo>
                    <a:pt x="224" y="2524"/>
                  </a:lnTo>
                  <a:lnTo>
                    <a:pt x="224" y="2532"/>
                  </a:lnTo>
                  <a:lnTo>
                    <a:pt x="223" y="2541"/>
                  </a:lnTo>
                  <a:lnTo>
                    <a:pt x="218" y="2554"/>
                  </a:lnTo>
                  <a:lnTo>
                    <a:pt x="212" y="2566"/>
                  </a:lnTo>
                  <a:lnTo>
                    <a:pt x="206" y="2578"/>
                  </a:lnTo>
                  <a:lnTo>
                    <a:pt x="198" y="2590"/>
                  </a:lnTo>
                  <a:lnTo>
                    <a:pt x="182" y="2611"/>
                  </a:lnTo>
                  <a:lnTo>
                    <a:pt x="166" y="2633"/>
                  </a:lnTo>
                  <a:lnTo>
                    <a:pt x="159" y="2643"/>
                  </a:lnTo>
                  <a:lnTo>
                    <a:pt x="151" y="2654"/>
                  </a:lnTo>
                  <a:lnTo>
                    <a:pt x="144" y="2666"/>
                  </a:lnTo>
                  <a:lnTo>
                    <a:pt x="139" y="2678"/>
                  </a:lnTo>
                  <a:lnTo>
                    <a:pt x="134" y="2690"/>
                  </a:lnTo>
                  <a:lnTo>
                    <a:pt x="130" y="2703"/>
                  </a:lnTo>
                  <a:lnTo>
                    <a:pt x="128" y="2718"/>
                  </a:lnTo>
                  <a:lnTo>
                    <a:pt x="127" y="2734"/>
                  </a:lnTo>
                  <a:lnTo>
                    <a:pt x="127" y="2742"/>
                  </a:lnTo>
                  <a:lnTo>
                    <a:pt x="128" y="2750"/>
                  </a:lnTo>
                  <a:lnTo>
                    <a:pt x="130" y="2757"/>
                  </a:lnTo>
                  <a:lnTo>
                    <a:pt x="131" y="2762"/>
                  </a:lnTo>
                  <a:lnTo>
                    <a:pt x="134" y="2767"/>
                  </a:lnTo>
                  <a:lnTo>
                    <a:pt x="136" y="2771"/>
                  </a:lnTo>
                  <a:lnTo>
                    <a:pt x="140" y="2775"/>
                  </a:lnTo>
                  <a:lnTo>
                    <a:pt x="144" y="2778"/>
                  </a:lnTo>
                  <a:lnTo>
                    <a:pt x="154" y="2782"/>
                  </a:lnTo>
                  <a:lnTo>
                    <a:pt x="166" y="2783"/>
                  </a:lnTo>
                  <a:lnTo>
                    <a:pt x="178" y="2783"/>
                  </a:lnTo>
                  <a:lnTo>
                    <a:pt x="194" y="2782"/>
                  </a:lnTo>
                  <a:lnTo>
                    <a:pt x="196" y="2790"/>
                  </a:lnTo>
                  <a:lnTo>
                    <a:pt x="199" y="2799"/>
                  </a:lnTo>
                  <a:lnTo>
                    <a:pt x="200" y="2806"/>
                  </a:lnTo>
                  <a:lnTo>
                    <a:pt x="200" y="2814"/>
                  </a:lnTo>
                  <a:lnTo>
                    <a:pt x="200" y="2829"/>
                  </a:lnTo>
                  <a:lnTo>
                    <a:pt x="199" y="2842"/>
                  </a:lnTo>
                  <a:lnTo>
                    <a:pt x="200" y="2846"/>
                  </a:lnTo>
                  <a:lnTo>
                    <a:pt x="202" y="2849"/>
                  </a:lnTo>
                  <a:lnTo>
                    <a:pt x="203" y="2853"/>
                  </a:lnTo>
                  <a:lnTo>
                    <a:pt x="207" y="2857"/>
                  </a:lnTo>
                  <a:lnTo>
                    <a:pt x="215" y="2865"/>
                  </a:lnTo>
                  <a:lnTo>
                    <a:pt x="227" y="2873"/>
                  </a:lnTo>
                  <a:lnTo>
                    <a:pt x="240" y="2879"/>
                  </a:lnTo>
                  <a:lnTo>
                    <a:pt x="255" y="2885"/>
                  </a:lnTo>
                  <a:lnTo>
                    <a:pt x="272" y="2889"/>
                  </a:lnTo>
                  <a:lnTo>
                    <a:pt x="290" y="2890"/>
                  </a:lnTo>
                  <a:lnTo>
                    <a:pt x="300" y="2890"/>
                  </a:lnTo>
                  <a:lnTo>
                    <a:pt x="311" y="2887"/>
                  </a:lnTo>
                  <a:lnTo>
                    <a:pt x="322" y="2885"/>
                  </a:lnTo>
                  <a:lnTo>
                    <a:pt x="332" y="2881"/>
                  </a:lnTo>
                  <a:lnTo>
                    <a:pt x="342" y="2878"/>
                  </a:lnTo>
                  <a:lnTo>
                    <a:pt x="352" y="2875"/>
                  </a:lnTo>
                  <a:lnTo>
                    <a:pt x="363" y="2873"/>
                  </a:lnTo>
                  <a:lnTo>
                    <a:pt x="373" y="2873"/>
                  </a:lnTo>
                  <a:lnTo>
                    <a:pt x="391" y="2873"/>
                  </a:lnTo>
                  <a:lnTo>
                    <a:pt x="404" y="2877"/>
                  </a:lnTo>
                  <a:lnTo>
                    <a:pt x="415" y="2882"/>
                  </a:lnTo>
                  <a:lnTo>
                    <a:pt x="424" y="2889"/>
                  </a:lnTo>
                  <a:lnTo>
                    <a:pt x="431" y="2895"/>
                  </a:lnTo>
                  <a:lnTo>
                    <a:pt x="436" y="2905"/>
                  </a:lnTo>
                  <a:lnTo>
                    <a:pt x="441" y="2914"/>
                  </a:lnTo>
                  <a:lnTo>
                    <a:pt x="445" y="2925"/>
                  </a:lnTo>
                  <a:lnTo>
                    <a:pt x="452" y="2943"/>
                  </a:lnTo>
                  <a:lnTo>
                    <a:pt x="461" y="2961"/>
                  </a:lnTo>
                  <a:lnTo>
                    <a:pt x="467" y="2969"/>
                  </a:lnTo>
                  <a:lnTo>
                    <a:pt x="473" y="2974"/>
                  </a:lnTo>
                  <a:lnTo>
                    <a:pt x="483" y="2978"/>
                  </a:lnTo>
                  <a:lnTo>
                    <a:pt x="495" y="2981"/>
                  </a:lnTo>
                  <a:lnTo>
                    <a:pt x="504" y="2978"/>
                  </a:lnTo>
                  <a:lnTo>
                    <a:pt x="512" y="2975"/>
                  </a:lnTo>
                  <a:lnTo>
                    <a:pt x="519" y="2971"/>
                  </a:lnTo>
                  <a:lnTo>
                    <a:pt x="524" y="2967"/>
                  </a:lnTo>
                  <a:lnTo>
                    <a:pt x="533" y="2959"/>
                  </a:lnTo>
                  <a:lnTo>
                    <a:pt x="548" y="2950"/>
                  </a:lnTo>
                  <a:lnTo>
                    <a:pt x="569" y="2971"/>
                  </a:lnTo>
                  <a:lnTo>
                    <a:pt x="591" y="2995"/>
                  </a:lnTo>
                  <a:lnTo>
                    <a:pt x="603" y="3006"/>
                  </a:lnTo>
                  <a:lnTo>
                    <a:pt x="616" y="3015"/>
                  </a:lnTo>
                  <a:lnTo>
                    <a:pt x="624" y="3018"/>
                  </a:lnTo>
                  <a:lnTo>
                    <a:pt x="632" y="3021"/>
                  </a:lnTo>
                  <a:lnTo>
                    <a:pt x="641" y="3022"/>
                  </a:lnTo>
                  <a:lnTo>
                    <a:pt x="651" y="3022"/>
                  </a:lnTo>
                  <a:lnTo>
                    <a:pt x="663" y="3022"/>
                  </a:lnTo>
                  <a:lnTo>
                    <a:pt x="673" y="3021"/>
                  </a:lnTo>
                  <a:lnTo>
                    <a:pt x="683" y="3019"/>
                  </a:lnTo>
                  <a:lnTo>
                    <a:pt x="691" y="3017"/>
                  </a:lnTo>
                  <a:lnTo>
                    <a:pt x="705" y="3010"/>
                  </a:lnTo>
                  <a:lnTo>
                    <a:pt x="717" y="3002"/>
                  </a:lnTo>
                  <a:lnTo>
                    <a:pt x="728" y="2994"/>
                  </a:lnTo>
                  <a:lnTo>
                    <a:pt x="739" y="2985"/>
                  </a:lnTo>
                  <a:lnTo>
                    <a:pt x="751" y="2975"/>
                  </a:lnTo>
                  <a:lnTo>
                    <a:pt x="765" y="2969"/>
                  </a:lnTo>
                  <a:lnTo>
                    <a:pt x="773" y="2967"/>
                  </a:lnTo>
                  <a:lnTo>
                    <a:pt x="783" y="2967"/>
                  </a:lnTo>
                  <a:lnTo>
                    <a:pt x="791" y="2967"/>
                  </a:lnTo>
                  <a:lnTo>
                    <a:pt x="799" y="2969"/>
                  </a:lnTo>
                  <a:lnTo>
                    <a:pt x="808" y="2970"/>
                  </a:lnTo>
                  <a:lnTo>
                    <a:pt x="817" y="2970"/>
                  </a:lnTo>
                  <a:lnTo>
                    <a:pt x="827" y="2970"/>
                  </a:lnTo>
                  <a:lnTo>
                    <a:pt x="837" y="2969"/>
                  </a:lnTo>
                  <a:lnTo>
                    <a:pt x="843" y="2967"/>
                  </a:lnTo>
                  <a:lnTo>
                    <a:pt x="847" y="2966"/>
                  </a:lnTo>
                  <a:lnTo>
                    <a:pt x="852" y="2963"/>
                  </a:lnTo>
                  <a:lnTo>
                    <a:pt x="859" y="2961"/>
                  </a:lnTo>
                  <a:lnTo>
                    <a:pt x="869" y="2953"/>
                  </a:lnTo>
                  <a:lnTo>
                    <a:pt x="881" y="2943"/>
                  </a:lnTo>
                  <a:lnTo>
                    <a:pt x="901" y="2925"/>
                  </a:lnTo>
                  <a:lnTo>
                    <a:pt x="916" y="2914"/>
                  </a:lnTo>
                  <a:lnTo>
                    <a:pt x="927" y="2907"/>
                  </a:lnTo>
                  <a:lnTo>
                    <a:pt x="937" y="2902"/>
                  </a:lnTo>
                  <a:lnTo>
                    <a:pt x="948" y="2897"/>
                  </a:lnTo>
                  <a:lnTo>
                    <a:pt x="959" y="2894"/>
                  </a:lnTo>
                  <a:lnTo>
                    <a:pt x="977" y="2890"/>
                  </a:lnTo>
                  <a:lnTo>
                    <a:pt x="996" y="2886"/>
                  </a:lnTo>
                  <a:lnTo>
                    <a:pt x="1015" y="2883"/>
                  </a:lnTo>
                  <a:lnTo>
                    <a:pt x="1033" y="2878"/>
                  </a:lnTo>
                  <a:lnTo>
                    <a:pt x="1043" y="2874"/>
                  </a:lnTo>
                  <a:lnTo>
                    <a:pt x="1052" y="2869"/>
                  </a:lnTo>
                  <a:lnTo>
                    <a:pt x="1063" y="2862"/>
                  </a:lnTo>
                  <a:lnTo>
                    <a:pt x="1072" y="2854"/>
                  </a:lnTo>
                  <a:lnTo>
                    <a:pt x="1079" y="2850"/>
                  </a:lnTo>
                  <a:lnTo>
                    <a:pt x="1081" y="2845"/>
                  </a:lnTo>
                  <a:lnTo>
                    <a:pt x="1084" y="2839"/>
                  </a:lnTo>
                  <a:lnTo>
                    <a:pt x="1085" y="2834"/>
                  </a:lnTo>
                  <a:lnTo>
                    <a:pt x="1085" y="2819"/>
                  </a:lnTo>
                  <a:lnTo>
                    <a:pt x="1084" y="2799"/>
                  </a:lnTo>
                  <a:lnTo>
                    <a:pt x="1091" y="279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7" name="Полилиния: фигура 296"/>
            <p:cNvSpPr/>
            <p:nvPr/>
          </p:nvSpPr>
          <p:spPr bwMode="auto">
            <a:xfrm>
              <a:off x="11456631" y="1033287"/>
              <a:ext cx="743056" cy="1529824"/>
            </a:xfrm>
            <a:custGeom>
              <a:avLst/>
              <a:gdLst>
                <a:gd name="connsiteX0" fmla="*/ 620943 w 743056"/>
                <a:gd name="connsiteY0" fmla="*/ 0 h 1529824"/>
                <a:gd name="connsiteX1" fmla="*/ 630004 w 743056"/>
                <a:gd name="connsiteY1" fmla="*/ 34708 h 1529824"/>
                <a:gd name="connsiteX2" fmla="*/ 639598 w 743056"/>
                <a:gd name="connsiteY2" fmla="*/ 68882 h 1529824"/>
                <a:gd name="connsiteX3" fmla="*/ 648126 w 743056"/>
                <a:gd name="connsiteY3" fmla="*/ 100921 h 1529824"/>
                <a:gd name="connsiteX4" fmla="*/ 657187 w 743056"/>
                <a:gd name="connsiteY4" fmla="*/ 131891 h 1529824"/>
                <a:gd name="connsiteX5" fmla="*/ 665715 w 743056"/>
                <a:gd name="connsiteY5" fmla="*/ 160725 h 1529824"/>
                <a:gd name="connsiteX6" fmla="*/ 674776 w 743056"/>
                <a:gd name="connsiteY6" fmla="*/ 187958 h 1529824"/>
                <a:gd name="connsiteX7" fmla="*/ 683303 w 743056"/>
                <a:gd name="connsiteY7" fmla="*/ 213588 h 1529824"/>
                <a:gd name="connsiteX8" fmla="*/ 691831 w 743056"/>
                <a:gd name="connsiteY8" fmla="*/ 237083 h 1529824"/>
                <a:gd name="connsiteX9" fmla="*/ 699826 w 743056"/>
                <a:gd name="connsiteY9" fmla="*/ 258976 h 1529824"/>
                <a:gd name="connsiteX10" fmla="*/ 708354 w 743056"/>
                <a:gd name="connsiteY10" fmla="*/ 279266 h 1529824"/>
                <a:gd name="connsiteX11" fmla="*/ 716349 w 743056"/>
                <a:gd name="connsiteY11" fmla="*/ 297421 h 1529824"/>
                <a:gd name="connsiteX12" fmla="*/ 723811 w 743056"/>
                <a:gd name="connsiteY12" fmla="*/ 314509 h 1529824"/>
                <a:gd name="connsiteX13" fmla="*/ 731806 w 743056"/>
                <a:gd name="connsiteY13" fmla="*/ 329460 h 1529824"/>
                <a:gd name="connsiteX14" fmla="*/ 738735 w 743056"/>
                <a:gd name="connsiteY14" fmla="*/ 342275 h 1529824"/>
                <a:gd name="connsiteX15" fmla="*/ 743056 w 743056"/>
                <a:gd name="connsiteY15" fmla="*/ 348768 h 1529824"/>
                <a:gd name="connsiteX16" fmla="*/ 743056 w 743056"/>
                <a:gd name="connsiteY16" fmla="*/ 368439 h 1529824"/>
                <a:gd name="connsiteX17" fmla="*/ 737669 w 743056"/>
                <a:gd name="connsiteY17" fmla="*/ 368439 h 1529824"/>
                <a:gd name="connsiteX18" fmla="*/ 727009 w 743056"/>
                <a:gd name="connsiteY18" fmla="*/ 369507 h 1529824"/>
                <a:gd name="connsiteX19" fmla="*/ 714750 w 743056"/>
                <a:gd name="connsiteY19" fmla="*/ 369507 h 1529824"/>
                <a:gd name="connsiteX20" fmla="*/ 701958 w 743056"/>
                <a:gd name="connsiteY20" fmla="*/ 370575 h 1529824"/>
                <a:gd name="connsiteX21" fmla="*/ 687567 w 743056"/>
                <a:gd name="connsiteY21" fmla="*/ 373779 h 1529824"/>
                <a:gd name="connsiteX22" fmla="*/ 680639 w 743056"/>
                <a:gd name="connsiteY22" fmla="*/ 375915 h 1529824"/>
                <a:gd name="connsiteX23" fmla="*/ 673710 w 743056"/>
                <a:gd name="connsiteY23" fmla="*/ 378051 h 1529824"/>
                <a:gd name="connsiteX24" fmla="*/ 666248 w 743056"/>
                <a:gd name="connsiteY24" fmla="*/ 381255 h 1529824"/>
                <a:gd name="connsiteX25" fmla="*/ 659852 w 743056"/>
                <a:gd name="connsiteY25" fmla="*/ 384993 h 1529824"/>
                <a:gd name="connsiteX26" fmla="*/ 652923 w 743056"/>
                <a:gd name="connsiteY26" fmla="*/ 389798 h 1529824"/>
                <a:gd name="connsiteX27" fmla="*/ 646527 w 743056"/>
                <a:gd name="connsiteY27" fmla="*/ 395138 h 1529824"/>
                <a:gd name="connsiteX28" fmla="*/ 640131 w 743056"/>
                <a:gd name="connsiteY28" fmla="*/ 401546 h 1529824"/>
                <a:gd name="connsiteX29" fmla="*/ 634268 w 743056"/>
                <a:gd name="connsiteY29" fmla="*/ 408487 h 1529824"/>
                <a:gd name="connsiteX30" fmla="*/ 629471 w 743056"/>
                <a:gd name="connsiteY30" fmla="*/ 416497 h 1529824"/>
                <a:gd name="connsiteX31" fmla="*/ 624674 w 743056"/>
                <a:gd name="connsiteY31" fmla="*/ 425574 h 1529824"/>
                <a:gd name="connsiteX32" fmla="*/ 620410 w 743056"/>
                <a:gd name="connsiteY32" fmla="*/ 435720 h 1529824"/>
                <a:gd name="connsiteX33" fmla="*/ 616146 w 743056"/>
                <a:gd name="connsiteY33" fmla="*/ 446933 h 1529824"/>
                <a:gd name="connsiteX34" fmla="*/ 612948 w 743056"/>
                <a:gd name="connsiteY34" fmla="*/ 459214 h 1529824"/>
                <a:gd name="connsiteX35" fmla="*/ 610816 w 743056"/>
                <a:gd name="connsiteY35" fmla="*/ 473098 h 1529824"/>
                <a:gd name="connsiteX36" fmla="*/ 608684 w 743056"/>
                <a:gd name="connsiteY36" fmla="*/ 488049 h 1529824"/>
                <a:gd name="connsiteX37" fmla="*/ 608151 w 743056"/>
                <a:gd name="connsiteY37" fmla="*/ 504602 h 1529824"/>
                <a:gd name="connsiteX38" fmla="*/ 608684 w 743056"/>
                <a:gd name="connsiteY38" fmla="*/ 508340 h 1529824"/>
                <a:gd name="connsiteX39" fmla="*/ 609750 w 743056"/>
                <a:gd name="connsiteY39" fmla="*/ 511543 h 1529824"/>
                <a:gd name="connsiteX40" fmla="*/ 610283 w 743056"/>
                <a:gd name="connsiteY40" fmla="*/ 515281 h 1529824"/>
                <a:gd name="connsiteX41" fmla="*/ 611882 w 743056"/>
                <a:gd name="connsiteY41" fmla="*/ 519019 h 1529824"/>
                <a:gd name="connsiteX42" fmla="*/ 615080 w 743056"/>
                <a:gd name="connsiteY42" fmla="*/ 527562 h 1529824"/>
                <a:gd name="connsiteX43" fmla="*/ 620410 w 743056"/>
                <a:gd name="connsiteY43" fmla="*/ 535038 h 1529824"/>
                <a:gd name="connsiteX44" fmla="*/ 631603 w 743056"/>
                <a:gd name="connsiteY44" fmla="*/ 552125 h 1529824"/>
                <a:gd name="connsiteX45" fmla="*/ 643862 w 743056"/>
                <a:gd name="connsiteY45" fmla="*/ 568678 h 1529824"/>
                <a:gd name="connsiteX46" fmla="*/ 649192 w 743056"/>
                <a:gd name="connsiteY46" fmla="*/ 577222 h 1529824"/>
                <a:gd name="connsiteX47" fmla="*/ 653456 w 743056"/>
                <a:gd name="connsiteY47" fmla="*/ 584163 h 1529824"/>
                <a:gd name="connsiteX48" fmla="*/ 657187 w 743056"/>
                <a:gd name="connsiteY48" fmla="*/ 591639 h 1529824"/>
                <a:gd name="connsiteX49" fmla="*/ 659852 w 743056"/>
                <a:gd name="connsiteY49" fmla="*/ 598047 h 1529824"/>
                <a:gd name="connsiteX50" fmla="*/ 660918 w 743056"/>
                <a:gd name="connsiteY50" fmla="*/ 600716 h 1529824"/>
                <a:gd name="connsiteX51" fmla="*/ 660918 w 743056"/>
                <a:gd name="connsiteY51" fmla="*/ 603386 h 1529824"/>
                <a:gd name="connsiteX52" fmla="*/ 659852 w 743056"/>
                <a:gd name="connsiteY52" fmla="*/ 605522 h 1529824"/>
                <a:gd name="connsiteX53" fmla="*/ 659319 w 743056"/>
                <a:gd name="connsiteY53" fmla="*/ 607658 h 1529824"/>
                <a:gd name="connsiteX54" fmla="*/ 657720 w 743056"/>
                <a:gd name="connsiteY54" fmla="*/ 609794 h 1529824"/>
                <a:gd name="connsiteX55" fmla="*/ 655588 w 743056"/>
                <a:gd name="connsiteY55" fmla="*/ 611396 h 1529824"/>
                <a:gd name="connsiteX56" fmla="*/ 653456 w 743056"/>
                <a:gd name="connsiteY56" fmla="*/ 612998 h 1529824"/>
                <a:gd name="connsiteX57" fmla="*/ 650258 w 743056"/>
                <a:gd name="connsiteY57" fmla="*/ 614066 h 1529824"/>
                <a:gd name="connsiteX58" fmla="*/ 646527 w 743056"/>
                <a:gd name="connsiteY58" fmla="*/ 613532 h 1529824"/>
                <a:gd name="connsiteX59" fmla="*/ 642263 w 743056"/>
                <a:gd name="connsiteY59" fmla="*/ 610862 h 1529824"/>
                <a:gd name="connsiteX60" fmla="*/ 637999 w 743056"/>
                <a:gd name="connsiteY60" fmla="*/ 607124 h 1529824"/>
                <a:gd name="connsiteX61" fmla="*/ 633202 w 743056"/>
                <a:gd name="connsiteY61" fmla="*/ 602852 h 1529824"/>
                <a:gd name="connsiteX62" fmla="*/ 623608 w 743056"/>
                <a:gd name="connsiteY62" fmla="*/ 592173 h 1529824"/>
                <a:gd name="connsiteX63" fmla="*/ 614014 w 743056"/>
                <a:gd name="connsiteY63" fmla="*/ 580959 h 1529824"/>
                <a:gd name="connsiteX64" fmla="*/ 608684 w 743056"/>
                <a:gd name="connsiteY64" fmla="*/ 575086 h 1529824"/>
                <a:gd name="connsiteX65" fmla="*/ 604420 w 743056"/>
                <a:gd name="connsiteY65" fmla="*/ 570814 h 1529824"/>
                <a:gd name="connsiteX66" fmla="*/ 600156 w 743056"/>
                <a:gd name="connsiteY66" fmla="*/ 566542 h 1529824"/>
                <a:gd name="connsiteX67" fmla="*/ 595892 w 743056"/>
                <a:gd name="connsiteY67" fmla="*/ 563872 h 1529824"/>
                <a:gd name="connsiteX68" fmla="*/ 593760 w 743056"/>
                <a:gd name="connsiteY68" fmla="*/ 562805 h 1529824"/>
                <a:gd name="connsiteX69" fmla="*/ 591628 w 743056"/>
                <a:gd name="connsiteY69" fmla="*/ 562271 h 1529824"/>
                <a:gd name="connsiteX70" fmla="*/ 590562 w 743056"/>
                <a:gd name="connsiteY70" fmla="*/ 562271 h 1529824"/>
                <a:gd name="connsiteX71" fmla="*/ 588430 w 743056"/>
                <a:gd name="connsiteY71" fmla="*/ 562271 h 1529824"/>
                <a:gd name="connsiteX72" fmla="*/ 586831 w 743056"/>
                <a:gd name="connsiteY72" fmla="*/ 563872 h 1529824"/>
                <a:gd name="connsiteX73" fmla="*/ 585232 w 743056"/>
                <a:gd name="connsiteY73" fmla="*/ 564406 h 1529824"/>
                <a:gd name="connsiteX74" fmla="*/ 584166 w 743056"/>
                <a:gd name="connsiteY74" fmla="*/ 566542 h 1529824"/>
                <a:gd name="connsiteX75" fmla="*/ 582567 w 743056"/>
                <a:gd name="connsiteY75" fmla="*/ 568678 h 1529824"/>
                <a:gd name="connsiteX76" fmla="*/ 582567 w 743056"/>
                <a:gd name="connsiteY76" fmla="*/ 642900 h 1529824"/>
                <a:gd name="connsiteX77" fmla="*/ 591095 w 743056"/>
                <a:gd name="connsiteY77" fmla="*/ 649842 h 1529824"/>
                <a:gd name="connsiteX78" fmla="*/ 598024 w 743056"/>
                <a:gd name="connsiteY78" fmla="*/ 656249 h 1529824"/>
                <a:gd name="connsiteX79" fmla="*/ 603887 w 743056"/>
                <a:gd name="connsiteY79" fmla="*/ 661589 h 1529824"/>
                <a:gd name="connsiteX80" fmla="*/ 607618 w 743056"/>
                <a:gd name="connsiteY80" fmla="*/ 666929 h 1529824"/>
                <a:gd name="connsiteX81" fmla="*/ 608684 w 743056"/>
                <a:gd name="connsiteY81" fmla="*/ 669599 h 1529824"/>
                <a:gd name="connsiteX82" fmla="*/ 609750 w 743056"/>
                <a:gd name="connsiteY82" fmla="*/ 672268 h 1529824"/>
                <a:gd name="connsiteX83" fmla="*/ 610283 w 743056"/>
                <a:gd name="connsiteY83" fmla="*/ 675472 h 1529824"/>
                <a:gd name="connsiteX84" fmla="*/ 610816 w 743056"/>
                <a:gd name="connsiteY84" fmla="*/ 678142 h 1529824"/>
                <a:gd name="connsiteX85" fmla="*/ 610283 w 743056"/>
                <a:gd name="connsiteY85" fmla="*/ 684550 h 1529824"/>
                <a:gd name="connsiteX86" fmla="*/ 608151 w 743056"/>
                <a:gd name="connsiteY86" fmla="*/ 690957 h 1529824"/>
                <a:gd name="connsiteX87" fmla="*/ 600156 w 743056"/>
                <a:gd name="connsiteY87" fmla="*/ 692559 h 1529824"/>
                <a:gd name="connsiteX88" fmla="*/ 593227 w 743056"/>
                <a:gd name="connsiteY88" fmla="*/ 694695 h 1529824"/>
                <a:gd name="connsiteX89" fmla="*/ 586298 w 743056"/>
                <a:gd name="connsiteY89" fmla="*/ 696831 h 1529824"/>
                <a:gd name="connsiteX90" fmla="*/ 579902 w 743056"/>
                <a:gd name="connsiteY90" fmla="*/ 698967 h 1529824"/>
                <a:gd name="connsiteX91" fmla="*/ 574039 w 743056"/>
                <a:gd name="connsiteY91" fmla="*/ 701637 h 1529824"/>
                <a:gd name="connsiteX92" fmla="*/ 568176 w 743056"/>
                <a:gd name="connsiteY92" fmla="*/ 705375 h 1529824"/>
                <a:gd name="connsiteX93" fmla="*/ 563912 w 743056"/>
                <a:gd name="connsiteY93" fmla="*/ 708578 h 1529824"/>
                <a:gd name="connsiteX94" fmla="*/ 559648 w 743056"/>
                <a:gd name="connsiteY94" fmla="*/ 712850 h 1529824"/>
                <a:gd name="connsiteX95" fmla="*/ 556983 w 743056"/>
                <a:gd name="connsiteY95" fmla="*/ 717122 h 1529824"/>
                <a:gd name="connsiteX96" fmla="*/ 555384 w 743056"/>
                <a:gd name="connsiteY96" fmla="*/ 722462 h 1529824"/>
                <a:gd name="connsiteX97" fmla="*/ 554851 w 743056"/>
                <a:gd name="connsiteY97" fmla="*/ 727267 h 1529824"/>
                <a:gd name="connsiteX98" fmla="*/ 554851 w 743056"/>
                <a:gd name="connsiteY98" fmla="*/ 733141 h 1529824"/>
                <a:gd name="connsiteX99" fmla="*/ 556983 w 743056"/>
                <a:gd name="connsiteY99" fmla="*/ 738481 h 1529824"/>
                <a:gd name="connsiteX100" fmla="*/ 559648 w 743056"/>
                <a:gd name="connsiteY100" fmla="*/ 744888 h 1529824"/>
                <a:gd name="connsiteX101" fmla="*/ 563912 w 743056"/>
                <a:gd name="connsiteY101" fmla="*/ 751296 h 1529824"/>
                <a:gd name="connsiteX102" fmla="*/ 569775 w 743056"/>
                <a:gd name="connsiteY102" fmla="*/ 758772 h 1529824"/>
                <a:gd name="connsiteX103" fmla="*/ 580968 w 743056"/>
                <a:gd name="connsiteY103" fmla="*/ 771587 h 1529824"/>
                <a:gd name="connsiteX104" fmla="*/ 591628 w 743056"/>
                <a:gd name="connsiteY104" fmla="*/ 785470 h 1529824"/>
                <a:gd name="connsiteX105" fmla="*/ 603887 w 743056"/>
                <a:gd name="connsiteY105" fmla="*/ 802023 h 1529824"/>
                <a:gd name="connsiteX106" fmla="*/ 615080 w 743056"/>
                <a:gd name="connsiteY106" fmla="*/ 819644 h 1529824"/>
                <a:gd name="connsiteX107" fmla="*/ 638532 w 743056"/>
                <a:gd name="connsiteY107" fmla="*/ 857556 h 1529824"/>
                <a:gd name="connsiteX108" fmla="*/ 663050 w 743056"/>
                <a:gd name="connsiteY108" fmla="*/ 896002 h 1529824"/>
                <a:gd name="connsiteX109" fmla="*/ 674243 w 743056"/>
                <a:gd name="connsiteY109" fmla="*/ 914691 h 1529824"/>
                <a:gd name="connsiteX110" fmla="*/ 684903 w 743056"/>
                <a:gd name="connsiteY110" fmla="*/ 931778 h 1529824"/>
                <a:gd name="connsiteX111" fmla="*/ 696095 w 743056"/>
                <a:gd name="connsiteY111" fmla="*/ 947797 h 1529824"/>
                <a:gd name="connsiteX112" fmla="*/ 706755 w 743056"/>
                <a:gd name="connsiteY112" fmla="*/ 962748 h 1529824"/>
                <a:gd name="connsiteX113" fmla="*/ 716882 w 743056"/>
                <a:gd name="connsiteY113" fmla="*/ 975029 h 1529824"/>
                <a:gd name="connsiteX114" fmla="*/ 725943 w 743056"/>
                <a:gd name="connsiteY114" fmla="*/ 984641 h 1529824"/>
                <a:gd name="connsiteX115" fmla="*/ 730207 w 743056"/>
                <a:gd name="connsiteY115" fmla="*/ 988913 h 1529824"/>
                <a:gd name="connsiteX116" fmla="*/ 734471 w 743056"/>
                <a:gd name="connsiteY116" fmla="*/ 992650 h 1529824"/>
                <a:gd name="connsiteX117" fmla="*/ 738735 w 743056"/>
                <a:gd name="connsiteY117" fmla="*/ 994786 h 1529824"/>
                <a:gd name="connsiteX118" fmla="*/ 742999 w 743056"/>
                <a:gd name="connsiteY118" fmla="*/ 996388 h 1529824"/>
                <a:gd name="connsiteX119" fmla="*/ 743056 w 743056"/>
                <a:gd name="connsiteY119" fmla="*/ 996392 h 1529824"/>
                <a:gd name="connsiteX120" fmla="*/ 743056 w 743056"/>
                <a:gd name="connsiteY120" fmla="*/ 1075113 h 1529824"/>
                <a:gd name="connsiteX121" fmla="*/ 740867 w 743056"/>
                <a:gd name="connsiteY121" fmla="*/ 1076484 h 1529824"/>
                <a:gd name="connsiteX122" fmla="*/ 736603 w 743056"/>
                <a:gd name="connsiteY122" fmla="*/ 1080222 h 1529824"/>
                <a:gd name="connsiteX123" fmla="*/ 733405 w 743056"/>
                <a:gd name="connsiteY123" fmla="*/ 1083959 h 1529824"/>
                <a:gd name="connsiteX124" fmla="*/ 730207 w 743056"/>
                <a:gd name="connsiteY124" fmla="*/ 1087163 h 1529824"/>
                <a:gd name="connsiteX125" fmla="*/ 727542 w 743056"/>
                <a:gd name="connsiteY125" fmla="*/ 1091435 h 1529824"/>
                <a:gd name="connsiteX126" fmla="*/ 725410 w 743056"/>
                <a:gd name="connsiteY126" fmla="*/ 1095707 h 1529824"/>
                <a:gd name="connsiteX127" fmla="*/ 724877 w 743056"/>
                <a:gd name="connsiteY127" fmla="*/ 1101046 h 1529824"/>
                <a:gd name="connsiteX128" fmla="*/ 723811 w 743056"/>
                <a:gd name="connsiteY128" fmla="*/ 1105852 h 1529824"/>
                <a:gd name="connsiteX129" fmla="*/ 724877 w 743056"/>
                <a:gd name="connsiteY129" fmla="*/ 1114396 h 1529824"/>
                <a:gd name="connsiteX130" fmla="*/ 725943 w 743056"/>
                <a:gd name="connsiteY130" fmla="*/ 1123473 h 1529824"/>
                <a:gd name="connsiteX131" fmla="*/ 728075 w 743056"/>
                <a:gd name="connsiteY131" fmla="*/ 1131483 h 1529824"/>
                <a:gd name="connsiteX132" fmla="*/ 731806 w 743056"/>
                <a:gd name="connsiteY132" fmla="*/ 1140026 h 1529824"/>
                <a:gd name="connsiteX133" fmla="*/ 738735 w 743056"/>
                <a:gd name="connsiteY133" fmla="*/ 1155511 h 1529824"/>
                <a:gd name="connsiteX134" fmla="*/ 743056 w 743056"/>
                <a:gd name="connsiteY134" fmla="*/ 1162245 h 1529824"/>
                <a:gd name="connsiteX135" fmla="*/ 743056 w 743056"/>
                <a:gd name="connsiteY135" fmla="*/ 1499221 h 1529824"/>
                <a:gd name="connsiteX136" fmla="*/ 740867 w 743056"/>
                <a:gd name="connsiteY136" fmla="*/ 1501524 h 1529824"/>
                <a:gd name="connsiteX137" fmla="*/ 730207 w 743056"/>
                <a:gd name="connsiteY137" fmla="*/ 1512203 h 1529824"/>
                <a:gd name="connsiteX138" fmla="*/ 720613 w 743056"/>
                <a:gd name="connsiteY138" fmla="*/ 1520747 h 1529824"/>
                <a:gd name="connsiteX139" fmla="*/ 701425 w 743056"/>
                <a:gd name="connsiteY139" fmla="*/ 1529824 h 1529824"/>
                <a:gd name="connsiteX140" fmla="*/ 690765 w 743056"/>
                <a:gd name="connsiteY140" fmla="*/ 1520213 h 1529824"/>
                <a:gd name="connsiteX141" fmla="*/ 681171 w 743056"/>
                <a:gd name="connsiteY141" fmla="*/ 1510067 h 1529824"/>
                <a:gd name="connsiteX142" fmla="*/ 672644 w 743056"/>
                <a:gd name="connsiteY142" fmla="*/ 1500990 h 1529824"/>
                <a:gd name="connsiteX143" fmla="*/ 665182 w 743056"/>
                <a:gd name="connsiteY143" fmla="*/ 1491378 h 1529824"/>
                <a:gd name="connsiteX144" fmla="*/ 657720 w 743056"/>
                <a:gd name="connsiteY144" fmla="*/ 1482835 h 1529824"/>
                <a:gd name="connsiteX145" fmla="*/ 651324 w 743056"/>
                <a:gd name="connsiteY145" fmla="*/ 1474291 h 1529824"/>
                <a:gd name="connsiteX146" fmla="*/ 646527 w 743056"/>
                <a:gd name="connsiteY146" fmla="*/ 1466816 h 1529824"/>
                <a:gd name="connsiteX147" fmla="*/ 641730 w 743056"/>
                <a:gd name="connsiteY147" fmla="*/ 1458272 h 1529824"/>
                <a:gd name="connsiteX148" fmla="*/ 637466 w 743056"/>
                <a:gd name="connsiteY148" fmla="*/ 1450797 h 1529824"/>
                <a:gd name="connsiteX149" fmla="*/ 633735 w 743056"/>
                <a:gd name="connsiteY149" fmla="*/ 1443321 h 1529824"/>
                <a:gd name="connsiteX150" fmla="*/ 631070 w 743056"/>
                <a:gd name="connsiteY150" fmla="*/ 1435846 h 1529824"/>
                <a:gd name="connsiteX151" fmla="*/ 627872 w 743056"/>
                <a:gd name="connsiteY151" fmla="*/ 1429438 h 1529824"/>
                <a:gd name="connsiteX152" fmla="*/ 624674 w 743056"/>
                <a:gd name="connsiteY152" fmla="*/ 1416623 h 1529824"/>
                <a:gd name="connsiteX153" fmla="*/ 621476 w 743056"/>
                <a:gd name="connsiteY153" fmla="*/ 1404875 h 1529824"/>
                <a:gd name="connsiteX154" fmla="*/ 618278 w 743056"/>
                <a:gd name="connsiteY154" fmla="*/ 1382449 h 1529824"/>
                <a:gd name="connsiteX155" fmla="*/ 614547 w 743056"/>
                <a:gd name="connsiteY155" fmla="*/ 1364294 h 1529824"/>
                <a:gd name="connsiteX156" fmla="*/ 612948 w 743056"/>
                <a:gd name="connsiteY156" fmla="*/ 1360022 h 1529824"/>
                <a:gd name="connsiteX157" fmla="*/ 610816 w 743056"/>
                <a:gd name="connsiteY157" fmla="*/ 1355750 h 1529824"/>
                <a:gd name="connsiteX158" fmla="*/ 609750 w 743056"/>
                <a:gd name="connsiteY158" fmla="*/ 1352012 h 1529824"/>
                <a:gd name="connsiteX159" fmla="*/ 606552 w 743056"/>
                <a:gd name="connsiteY159" fmla="*/ 1348274 h 1529824"/>
                <a:gd name="connsiteX160" fmla="*/ 603887 w 743056"/>
                <a:gd name="connsiteY160" fmla="*/ 1344003 h 1529824"/>
                <a:gd name="connsiteX161" fmla="*/ 600156 w 743056"/>
                <a:gd name="connsiteY161" fmla="*/ 1340799 h 1529824"/>
                <a:gd name="connsiteX162" fmla="*/ 596958 w 743056"/>
                <a:gd name="connsiteY162" fmla="*/ 1337061 h 1529824"/>
                <a:gd name="connsiteX163" fmla="*/ 592694 w 743056"/>
                <a:gd name="connsiteY163" fmla="*/ 1334391 h 1529824"/>
                <a:gd name="connsiteX164" fmla="*/ 577770 w 743056"/>
                <a:gd name="connsiteY164" fmla="*/ 1323712 h 1529824"/>
                <a:gd name="connsiteX165" fmla="*/ 567110 w 743056"/>
                <a:gd name="connsiteY165" fmla="*/ 1314100 h 1529824"/>
                <a:gd name="connsiteX166" fmla="*/ 562846 w 743056"/>
                <a:gd name="connsiteY166" fmla="*/ 1309829 h 1529824"/>
                <a:gd name="connsiteX167" fmla="*/ 559648 w 743056"/>
                <a:gd name="connsiteY167" fmla="*/ 1305557 h 1529824"/>
                <a:gd name="connsiteX168" fmla="*/ 556983 w 743056"/>
                <a:gd name="connsiteY168" fmla="*/ 1301285 h 1529824"/>
                <a:gd name="connsiteX169" fmla="*/ 554851 w 743056"/>
                <a:gd name="connsiteY169" fmla="*/ 1298081 h 1529824"/>
                <a:gd name="connsiteX170" fmla="*/ 554318 w 743056"/>
                <a:gd name="connsiteY170" fmla="*/ 1294344 h 1529824"/>
                <a:gd name="connsiteX171" fmla="*/ 553252 w 743056"/>
                <a:gd name="connsiteY171" fmla="*/ 1290606 h 1529824"/>
                <a:gd name="connsiteX172" fmla="*/ 553252 w 743056"/>
                <a:gd name="connsiteY172" fmla="*/ 1287402 h 1529824"/>
                <a:gd name="connsiteX173" fmla="*/ 553252 w 743056"/>
                <a:gd name="connsiteY173" fmla="*/ 1283130 h 1529824"/>
                <a:gd name="connsiteX174" fmla="*/ 554851 w 743056"/>
                <a:gd name="connsiteY174" fmla="*/ 1275654 h 1529824"/>
                <a:gd name="connsiteX175" fmla="*/ 557516 w 743056"/>
                <a:gd name="connsiteY175" fmla="*/ 1267645 h 1529824"/>
                <a:gd name="connsiteX176" fmla="*/ 561247 w 743056"/>
                <a:gd name="connsiteY176" fmla="*/ 1258034 h 1529824"/>
                <a:gd name="connsiteX177" fmla="*/ 563912 w 743056"/>
                <a:gd name="connsiteY177" fmla="*/ 1247354 h 1529824"/>
                <a:gd name="connsiteX178" fmla="*/ 567110 w 743056"/>
                <a:gd name="connsiteY178" fmla="*/ 1235607 h 1529824"/>
                <a:gd name="connsiteX179" fmla="*/ 569242 w 743056"/>
                <a:gd name="connsiteY179" fmla="*/ 1221190 h 1529824"/>
                <a:gd name="connsiteX180" fmla="*/ 569242 w 743056"/>
                <a:gd name="connsiteY180" fmla="*/ 1213180 h 1529824"/>
                <a:gd name="connsiteX181" fmla="*/ 569242 w 743056"/>
                <a:gd name="connsiteY181" fmla="*/ 1204637 h 1529824"/>
                <a:gd name="connsiteX182" fmla="*/ 569242 w 743056"/>
                <a:gd name="connsiteY182" fmla="*/ 1195559 h 1529824"/>
                <a:gd name="connsiteX183" fmla="*/ 567643 w 743056"/>
                <a:gd name="connsiteY183" fmla="*/ 1185414 h 1529824"/>
                <a:gd name="connsiteX184" fmla="*/ 566044 w 743056"/>
                <a:gd name="connsiteY184" fmla="*/ 1174734 h 1529824"/>
                <a:gd name="connsiteX185" fmla="*/ 563912 w 743056"/>
                <a:gd name="connsiteY185" fmla="*/ 1163521 h 1529824"/>
                <a:gd name="connsiteX186" fmla="*/ 560714 w 743056"/>
                <a:gd name="connsiteY186" fmla="*/ 1151239 h 1529824"/>
                <a:gd name="connsiteX187" fmla="*/ 556983 w 743056"/>
                <a:gd name="connsiteY187" fmla="*/ 1137890 h 1529824"/>
                <a:gd name="connsiteX188" fmla="*/ 550587 w 743056"/>
                <a:gd name="connsiteY188" fmla="*/ 1114396 h 1529824"/>
                <a:gd name="connsiteX189" fmla="*/ 543658 w 743056"/>
                <a:gd name="connsiteY189" fmla="*/ 1090367 h 1529824"/>
                <a:gd name="connsiteX190" fmla="*/ 535663 w 743056"/>
                <a:gd name="connsiteY190" fmla="*/ 1066872 h 1529824"/>
                <a:gd name="connsiteX191" fmla="*/ 527668 w 743056"/>
                <a:gd name="connsiteY191" fmla="*/ 1042310 h 1529824"/>
                <a:gd name="connsiteX192" fmla="*/ 519140 w 743056"/>
                <a:gd name="connsiteY192" fmla="*/ 1020417 h 1529824"/>
                <a:gd name="connsiteX193" fmla="*/ 511678 w 743056"/>
                <a:gd name="connsiteY193" fmla="*/ 999058 h 1529824"/>
                <a:gd name="connsiteX194" fmla="*/ 503683 w 743056"/>
                <a:gd name="connsiteY194" fmla="*/ 980369 h 1529824"/>
                <a:gd name="connsiteX195" fmla="*/ 495688 w 743056"/>
                <a:gd name="connsiteY195" fmla="*/ 964350 h 1529824"/>
                <a:gd name="connsiteX196" fmla="*/ 484495 w 743056"/>
                <a:gd name="connsiteY196" fmla="*/ 937118 h 1529824"/>
                <a:gd name="connsiteX197" fmla="*/ 475967 w 743056"/>
                <a:gd name="connsiteY197" fmla="*/ 913089 h 1529824"/>
                <a:gd name="connsiteX198" fmla="*/ 469038 w 743056"/>
                <a:gd name="connsiteY198" fmla="*/ 891196 h 1529824"/>
                <a:gd name="connsiteX199" fmla="*/ 463708 w 743056"/>
                <a:gd name="connsiteY199" fmla="*/ 870371 h 1529824"/>
                <a:gd name="connsiteX200" fmla="*/ 460510 w 743056"/>
                <a:gd name="connsiteY200" fmla="*/ 851682 h 1529824"/>
                <a:gd name="connsiteX201" fmla="*/ 458378 w 743056"/>
                <a:gd name="connsiteY201" fmla="*/ 834595 h 1529824"/>
                <a:gd name="connsiteX202" fmla="*/ 456779 w 743056"/>
                <a:gd name="connsiteY202" fmla="*/ 818576 h 1529824"/>
                <a:gd name="connsiteX203" fmla="*/ 456246 w 743056"/>
                <a:gd name="connsiteY203" fmla="*/ 803625 h 1529824"/>
                <a:gd name="connsiteX204" fmla="*/ 454647 w 743056"/>
                <a:gd name="connsiteY204" fmla="*/ 774791 h 1529824"/>
                <a:gd name="connsiteX205" fmla="*/ 452515 w 743056"/>
                <a:gd name="connsiteY205" fmla="*/ 746490 h 1529824"/>
                <a:gd name="connsiteX206" fmla="*/ 450383 w 743056"/>
                <a:gd name="connsiteY206" fmla="*/ 731539 h 1529824"/>
                <a:gd name="connsiteX207" fmla="*/ 446652 w 743056"/>
                <a:gd name="connsiteY207" fmla="*/ 716054 h 1529824"/>
                <a:gd name="connsiteX208" fmla="*/ 441855 w 743056"/>
                <a:gd name="connsiteY208" fmla="*/ 699501 h 1529824"/>
                <a:gd name="connsiteX209" fmla="*/ 434926 w 743056"/>
                <a:gd name="connsiteY209" fmla="*/ 681880 h 1529824"/>
                <a:gd name="connsiteX210" fmla="*/ 432794 w 743056"/>
                <a:gd name="connsiteY210" fmla="*/ 677608 h 1529824"/>
                <a:gd name="connsiteX211" fmla="*/ 430129 w 743056"/>
                <a:gd name="connsiteY211" fmla="*/ 673336 h 1529824"/>
                <a:gd name="connsiteX212" fmla="*/ 426398 w 743056"/>
                <a:gd name="connsiteY212" fmla="*/ 669599 h 1529824"/>
                <a:gd name="connsiteX213" fmla="*/ 422134 w 743056"/>
                <a:gd name="connsiteY213" fmla="*/ 665327 h 1529824"/>
                <a:gd name="connsiteX214" fmla="*/ 412007 w 743056"/>
                <a:gd name="connsiteY214" fmla="*/ 658385 h 1529824"/>
                <a:gd name="connsiteX215" fmla="*/ 400815 w 743056"/>
                <a:gd name="connsiteY215" fmla="*/ 650376 h 1529824"/>
                <a:gd name="connsiteX216" fmla="*/ 388023 w 743056"/>
                <a:gd name="connsiteY216" fmla="*/ 643434 h 1529824"/>
                <a:gd name="connsiteX217" fmla="*/ 374698 w 743056"/>
                <a:gd name="connsiteY217" fmla="*/ 634890 h 1529824"/>
                <a:gd name="connsiteX218" fmla="*/ 360840 w 743056"/>
                <a:gd name="connsiteY218" fmla="*/ 626347 h 1529824"/>
                <a:gd name="connsiteX219" fmla="*/ 348048 w 743056"/>
                <a:gd name="connsiteY219" fmla="*/ 617269 h 1529824"/>
                <a:gd name="connsiteX220" fmla="*/ 341652 w 743056"/>
                <a:gd name="connsiteY220" fmla="*/ 611396 h 1529824"/>
                <a:gd name="connsiteX221" fmla="*/ 336322 w 743056"/>
                <a:gd name="connsiteY221" fmla="*/ 606590 h 1529824"/>
                <a:gd name="connsiteX222" fmla="*/ 330459 w 743056"/>
                <a:gd name="connsiteY222" fmla="*/ 600182 h 1529824"/>
                <a:gd name="connsiteX223" fmla="*/ 325662 w 743056"/>
                <a:gd name="connsiteY223" fmla="*/ 594309 h 1529824"/>
                <a:gd name="connsiteX224" fmla="*/ 321398 w 743056"/>
                <a:gd name="connsiteY224" fmla="*/ 587901 h 1529824"/>
                <a:gd name="connsiteX225" fmla="*/ 317667 w 743056"/>
                <a:gd name="connsiteY225" fmla="*/ 580959 h 1529824"/>
                <a:gd name="connsiteX226" fmla="*/ 313936 w 743056"/>
                <a:gd name="connsiteY226" fmla="*/ 572950 h 1529824"/>
                <a:gd name="connsiteX227" fmla="*/ 311804 w 743056"/>
                <a:gd name="connsiteY227" fmla="*/ 564941 h 1529824"/>
                <a:gd name="connsiteX228" fmla="*/ 309672 w 743056"/>
                <a:gd name="connsiteY228" fmla="*/ 557465 h 1529824"/>
                <a:gd name="connsiteX229" fmla="*/ 309139 w 743056"/>
                <a:gd name="connsiteY229" fmla="*/ 547853 h 1529824"/>
                <a:gd name="connsiteX230" fmla="*/ 309139 w 743056"/>
                <a:gd name="connsiteY230" fmla="*/ 538776 h 1529824"/>
                <a:gd name="connsiteX231" fmla="*/ 310738 w 743056"/>
                <a:gd name="connsiteY231" fmla="*/ 528631 h 1529824"/>
                <a:gd name="connsiteX232" fmla="*/ 312870 w 743056"/>
                <a:gd name="connsiteY232" fmla="*/ 517951 h 1529824"/>
                <a:gd name="connsiteX233" fmla="*/ 315535 w 743056"/>
                <a:gd name="connsiteY233" fmla="*/ 506738 h 1529824"/>
                <a:gd name="connsiteX234" fmla="*/ 320332 w 743056"/>
                <a:gd name="connsiteY234" fmla="*/ 494456 h 1529824"/>
                <a:gd name="connsiteX235" fmla="*/ 326195 w 743056"/>
                <a:gd name="connsiteY235" fmla="*/ 481641 h 1529824"/>
                <a:gd name="connsiteX236" fmla="*/ 321931 w 743056"/>
                <a:gd name="connsiteY236" fmla="*/ 481641 h 1529824"/>
                <a:gd name="connsiteX237" fmla="*/ 318200 w 743056"/>
                <a:gd name="connsiteY237" fmla="*/ 481641 h 1529824"/>
                <a:gd name="connsiteX238" fmla="*/ 313936 w 743056"/>
                <a:gd name="connsiteY238" fmla="*/ 482709 h 1529824"/>
                <a:gd name="connsiteX239" fmla="*/ 310738 w 743056"/>
                <a:gd name="connsiteY239" fmla="*/ 483777 h 1529824"/>
                <a:gd name="connsiteX240" fmla="*/ 307007 w 743056"/>
                <a:gd name="connsiteY240" fmla="*/ 485379 h 1529824"/>
                <a:gd name="connsiteX241" fmla="*/ 303276 w 743056"/>
                <a:gd name="connsiteY241" fmla="*/ 487515 h 1529824"/>
                <a:gd name="connsiteX242" fmla="*/ 300078 w 743056"/>
                <a:gd name="connsiteY242" fmla="*/ 490185 h 1529824"/>
                <a:gd name="connsiteX243" fmla="*/ 296347 w 743056"/>
                <a:gd name="connsiteY243" fmla="*/ 493388 h 1529824"/>
                <a:gd name="connsiteX244" fmla="*/ 289418 w 743056"/>
                <a:gd name="connsiteY244" fmla="*/ 499796 h 1529824"/>
                <a:gd name="connsiteX245" fmla="*/ 283555 w 743056"/>
                <a:gd name="connsiteY245" fmla="*/ 507272 h 1529824"/>
                <a:gd name="connsiteX246" fmla="*/ 277159 w 743056"/>
                <a:gd name="connsiteY246" fmla="*/ 515281 h 1529824"/>
                <a:gd name="connsiteX247" fmla="*/ 271296 w 743056"/>
                <a:gd name="connsiteY247" fmla="*/ 524359 h 1529824"/>
                <a:gd name="connsiteX248" fmla="*/ 266499 w 743056"/>
                <a:gd name="connsiteY248" fmla="*/ 534504 h 1529824"/>
                <a:gd name="connsiteX249" fmla="*/ 262235 w 743056"/>
                <a:gd name="connsiteY249" fmla="*/ 543582 h 1529824"/>
                <a:gd name="connsiteX250" fmla="*/ 258504 w 743056"/>
                <a:gd name="connsiteY250" fmla="*/ 553727 h 1529824"/>
                <a:gd name="connsiteX251" fmla="*/ 255306 w 743056"/>
                <a:gd name="connsiteY251" fmla="*/ 562805 h 1529824"/>
                <a:gd name="connsiteX252" fmla="*/ 252108 w 743056"/>
                <a:gd name="connsiteY252" fmla="*/ 571348 h 1529824"/>
                <a:gd name="connsiteX253" fmla="*/ 249976 w 743056"/>
                <a:gd name="connsiteY253" fmla="*/ 579358 h 1529824"/>
                <a:gd name="connsiteX254" fmla="*/ 249443 w 743056"/>
                <a:gd name="connsiteY254" fmla="*/ 585765 h 1529824"/>
                <a:gd name="connsiteX255" fmla="*/ 248910 w 743056"/>
                <a:gd name="connsiteY255" fmla="*/ 591639 h 1529824"/>
                <a:gd name="connsiteX256" fmla="*/ 261702 w 743056"/>
                <a:gd name="connsiteY256" fmla="*/ 598581 h 1529824"/>
                <a:gd name="connsiteX257" fmla="*/ 289951 w 743056"/>
                <a:gd name="connsiteY257" fmla="*/ 615668 h 1529824"/>
                <a:gd name="connsiteX258" fmla="*/ 297946 w 743056"/>
                <a:gd name="connsiteY258" fmla="*/ 621541 h 1529824"/>
                <a:gd name="connsiteX259" fmla="*/ 306474 w 743056"/>
                <a:gd name="connsiteY259" fmla="*/ 627949 h 1529824"/>
                <a:gd name="connsiteX260" fmla="*/ 313936 w 743056"/>
                <a:gd name="connsiteY260" fmla="*/ 634890 h 1529824"/>
                <a:gd name="connsiteX261" fmla="*/ 321931 w 743056"/>
                <a:gd name="connsiteY261" fmla="*/ 641832 h 1529824"/>
                <a:gd name="connsiteX262" fmla="*/ 328860 w 743056"/>
                <a:gd name="connsiteY262" fmla="*/ 650376 h 1529824"/>
                <a:gd name="connsiteX263" fmla="*/ 335256 w 743056"/>
                <a:gd name="connsiteY263" fmla="*/ 658919 h 1529824"/>
                <a:gd name="connsiteX264" fmla="*/ 341119 w 743056"/>
                <a:gd name="connsiteY264" fmla="*/ 667997 h 1529824"/>
                <a:gd name="connsiteX265" fmla="*/ 345383 w 743056"/>
                <a:gd name="connsiteY265" fmla="*/ 678142 h 1529824"/>
                <a:gd name="connsiteX266" fmla="*/ 339520 w 743056"/>
                <a:gd name="connsiteY266" fmla="*/ 684016 h 1529824"/>
                <a:gd name="connsiteX267" fmla="*/ 333124 w 743056"/>
                <a:gd name="connsiteY267" fmla="*/ 690424 h 1529824"/>
                <a:gd name="connsiteX268" fmla="*/ 329926 w 743056"/>
                <a:gd name="connsiteY268" fmla="*/ 693093 h 1529824"/>
                <a:gd name="connsiteX269" fmla="*/ 325662 w 743056"/>
                <a:gd name="connsiteY269" fmla="*/ 695229 h 1529824"/>
                <a:gd name="connsiteX270" fmla="*/ 321398 w 743056"/>
                <a:gd name="connsiteY270" fmla="*/ 696831 h 1529824"/>
                <a:gd name="connsiteX271" fmla="*/ 316068 w 743056"/>
                <a:gd name="connsiteY271" fmla="*/ 697365 h 1529824"/>
                <a:gd name="connsiteX272" fmla="*/ 312870 w 743056"/>
                <a:gd name="connsiteY272" fmla="*/ 697365 h 1529824"/>
                <a:gd name="connsiteX273" fmla="*/ 308606 w 743056"/>
                <a:gd name="connsiteY273" fmla="*/ 695763 h 1529824"/>
                <a:gd name="connsiteX274" fmla="*/ 304875 w 743056"/>
                <a:gd name="connsiteY274" fmla="*/ 693627 h 1529824"/>
                <a:gd name="connsiteX275" fmla="*/ 301144 w 743056"/>
                <a:gd name="connsiteY275" fmla="*/ 691491 h 1529824"/>
                <a:gd name="connsiteX276" fmla="*/ 298479 w 743056"/>
                <a:gd name="connsiteY276" fmla="*/ 688821 h 1529824"/>
                <a:gd name="connsiteX277" fmla="*/ 296347 w 743056"/>
                <a:gd name="connsiteY277" fmla="*/ 685084 h 1529824"/>
                <a:gd name="connsiteX278" fmla="*/ 294215 w 743056"/>
                <a:gd name="connsiteY278" fmla="*/ 681880 h 1529824"/>
                <a:gd name="connsiteX279" fmla="*/ 294215 w 743056"/>
                <a:gd name="connsiteY279" fmla="*/ 678142 h 1529824"/>
                <a:gd name="connsiteX280" fmla="*/ 290484 w 743056"/>
                <a:gd name="connsiteY280" fmla="*/ 678676 h 1529824"/>
                <a:gd name="connsiteX281" fmla="*/ 287819 w 743056"/>
                <a:gd name="connsiteY281" fmla="*/ 679744 h 1529824"/>
                <a:gd name="connsiteX282" fmla="*/ 285687 w 743056"/>
                <a:gd name="connsiteY282" fmla="*/ 680812 h 1529824"/>
                <a:gd name="connsiteX283" fmla="*/ 283555 w 743056"/>
                <a:gd name="connsiteY283" fmla="*/ 682948 h 1529824"/>
                <a:gd name="connsiteX284" fmla="*/ 281423 w 743056"/>
                <a:gd name="connsiteY284" fmla="*/ 684550 h 1529824"/>
                <a:gd name="connsiteX285" fmla="*/ 279291 w 743056"/>
                <a:gd name="connsiteY285" fmla="*/ 686152 h 1529824"/>
                <a:gd name="connsiteX286" fmla="*/ 275560 w 743056"/>
                <a:gd name="connsiteY286" fmla="*/ 687220 h 1529824"/>
                <a:gd name="connsiteX287" fmla="*/ 271296 w 743056"/>
                <a:gd name="connsiteY287" fmla="*/ 688287 h 1529824"/>
                <a:gd name="connsiteX288" fmla="*/ 268631 w 743056"/>
                <a:gd name="connsiteY288" fmla="*/ 687220 h 1529824"/>
                <a:gd name="connsiteX289" fmla="*/ 266499 w 743056"/>
                <a:gd name="connsiteY289" fmla="*/ 685084 h 1529824"/>
                <a:gd name="connsiteX290" fmla="*/ 264367 w 743056"/>
                <a:gd name="connsiteY290" fmla="*/ 682414 h 1529824"/>
                <a:gd name="connsiteX291" fmla="*/ 262768 w 743056"/>
                <a:gd name="connsiteY291" fmla="*/ 678142 h 1529824"/>
                <a:gd name="connsiteX292" fmla="*/ 259570 w 743056"/>
                <a:gd name="connsiteY292" fmla="*/ 667997 h 1529824"/>
                <a:gd name="connsiteX293" fmla="*/ 256372 w 743056"/>
                <a:gd name="connsiteY293" fmla="*/ 656783 h 1529824"/>
                <a:gd name="connsiteX294" fmla="*/ 254240 w 743056"/>
                <a:gd name="connsiteY294" fmla="*/ 650910 h 1529824"/>
                <a:gd name="connsiteX295" fmla="*/ 253174 w 743056"/>
                <a:gd name="connsiteY295" fmla="*/ 645570 h 1529824"/>
                <a:gd name="connsiteX296" fmla="*/ 249976 w 743056"/>
                <a:gd name="connsiteY296" fmla="*/ 639696 h 1529824"/>
                <a:gd name="connsiteX297" fmla="*/ 247311 w 743056"/>
                <a:gd name="connsiteY297" fmla="*/ 634890 h 1529824"/>
                <a:gd name="connsiteX298" fmla="*/ 243580 w 743056"/>
                <a:gd name="connsiteY298" fmla="*/ 630619 h 1529824"/>
                <a:gd name="connsiteX299" fmla="*/ 240382 w 743056"/>
                <a:gd name="connsiteY299" fmla="*/ 626881 h 1529824"/>
                <a:gd name="connsiteX300" fmla="*/ 235052 w 743056"/>
                <a:gd name="connsiteY300" fmla="*/ 624745 h 1529824"/>
                <a:gd name="connsiteX301" fmla="*/ 229722 w 743056"/>
                <a:gd name="connsiteY301" fmla="*/ 623677 h 1529824"/>
                <a:gd name="connsiteX302" fmla="*/ 202539 w 743056"/>
                <a:gd name="connsiteY302" fmla="*/ 621541 h 1529824"/>
                <a:gd name="connsiteX303" fmla="*/ 181219 w 743056"/>
                <a:gd name="connsiteY303" fmla="*/ 617804 h 1529824"/>
                <a:gd name="connsiteX304" fmla="*/ 176955 w 743056"/>
                <a:gd name="connsiteY304" fmla="*/ 616202 h 1529824"/>
                <a:gd name="connsiteX305" fmla="*/ 173224 w 743056"/>
                <a:gd name="connsiteY305" fmla="*/ 613532 h 1529824"/>
                <a:gd name="connsiteX306" fmla="*/ 170026 w 743056"/>
                <a:gd name="connsiteY306" fmla="*/ 610862 h 1529824"/>
                <a:gd name="connsiteX307" fmla="*/ 166828 w 743056"/>
                <a:gd name="connsiteY307" fmla="*/ 606590 h 1529824"/>
                <a:gd name="connsiteX308" fmla="*/ 164696 w 743056"/>
                <a:gd name="connsiteY308" fmla="*/ 601250 h 1529824"/>
                <a:gd name="connsiteX309" fmla="*/ 163630 w 743056"/>
                <a:gd name="connsiteY309" fmla="*/ 594843 h 1529824"/>
                <a:gd name="connsiteX310" fmla="*/ 162564 w 743056"/>
                <a:gd name="connsiteY310" fmla="*/ 587901 h 1529824"/>
                <a:gd name="connsiteX311" fmla="*/ 162031 w 743056"/>
                <a:gd name="connsiteY311" fmla="*/ 578824 h 1529824"/>
                <a:gd name="connsiteX312" fmla="*/ 104468 w 743056"/>
                <a:gd name="connsiteY312" fmla="*/ 530232 h 1529824"/>
                <a:gd name="connsiteX313" fmla="*/ 96473 w 743056"/>
                <a:gd name="connsiteY313" fmla="*/ 530232 h 1529824"/>
                <a:gd name="connsiteX314" fmla="*/ 89544 w 743056"/>
                <a:gd name="connsiteY314" fmla="*/ 530232 h 1529824"/>
                <a:gd name="connsiteX315" fmla="*/ 81549 w 743056"/>
                <a:gd name="connsiteY315" fmla="*/ 529698 h 1529824"/>
                <a:gd name="connsiteX316" fmla="*/ 74620 w 743056"/>
                <a:gd name="connsiteY316" fmla="*/ 528096 h 1529824"/>
                <a:gd name="connsiteX317" fmla="*/ 70889 w 743056"/>
                <a:gd name="connsiteY317" fmla="*/ 526495 h 1529824"/>
                <a:gd name="connsiteX318" fmla="*/ 67691 w 743056"/>
                <a:gd name="connsiteY318" fmla="*/ 525961 h 1529824"/>
                <a:gd name="connsiteX319" fmla="*/ 64493 w 743056"/>
                <a:gd name="connsiteY319" fmla="*/ 523825 h 1529824"/>
                <a:gd name="connsiteX320" fmla="*/ 62361 w 743056"/>
                <a:gd name="connsiteY320" fmla="*/ 522223 h 1529824"/>
                <a:gd name="connsiteX321" fmla="*/ 60229 w 743056"/>
                <a:gd name="connsiteY321" fmla="*/ 520087 h 1529824"/>
                <a:gd name="connsiteX322" fmla="*/ 58097 w 743056"/>
                <a:gd name="connsiteY322" fmla="*/ 517417 h 1529824"/>
                <a:gd name="connsiteX323" fmla="*/ 57031 w 743056"/>
                <a:gd name="connsiteY323" fmla="*/ 514747 h 1529824"/>
                <a:gd name="connsiteX324" fmla="*/ 55965 w 743056"/>
                <a:gd name="connsiteY324" fmla="*/ 511009 h 1529824"/>
                <a:gd name="connsiteX325" fmla="*/ 57564 w 743056"/>
                <a:gd name="connsiteY325" fmla="*/ 498194 h 1529824"/>
                <a:gd name="connsiteX326" fmla="*/ 59163 w 743056"/>
                <a:gd name="connsiteY326" fmla="*/ 484845 h 1529824"/>
                <a:gd name="connsiteX327" fmla="*/ 59163 w 743056"/>
                <a:gd name="connsiteY327" fmla="*/ 478971 h 1529824"/>
                <a:gd name="connsiteX328" fmla="*/ 57564 w 743056"/>
                <a:gd name="connsiteY328" fmla="*/ 473098 h 1529824"/>
                <a:gd name="connsiteX329" fmla="*/ 55965 w 743056"/>
                <a:gd name="connsiteY329" fmla="*/ 470962 h 1529824"/>
                <a:gd name="connsiteX330" fmla="*/ 54899 w 743056"/>
                <a:gd name="connsiteY330" fmla="*/ 468826 h 1529824"/>
                <a:gd name="connsiteX331" fmla="*/ 52767 w 743056"/>
                <a:gd name="connsiteY331" fmla="*/ 467758 h 1529824"/>
                <a:gd name="connsiteX332" fmla="*/ 49569 w 743056"/>
                <a:gd name="connsiteY332" fmla="*/ 466156 h 1529824"/>
                <a:gd name="connsiteX333" fmla="*/ 38376 w 743056"/>
                <a:gd name="connsiteY333" fmla="*/ 464554 h 1529824"/>
                <a:gd name="connsiteX334" fmla="*/ 25051 w 743056"/>
                <a:gd name="connsiteY334" fmla="*/ 464554 h 1529824"/>
                <a:gd name="connsiteX335" fmla="*/ 18122 w 743056"/>
                <a:gd name="connsiteY335" fmla="*/ 464554 h 1529824"/>
                <a:gd name="connsiteX336" fmla="*/ 11726 w 743056"/>
                <a:gd name="connsiteY336" fmla="*/ 464020 h 1529824"/>
                <a:gd name="connsiteX337" fmla="*/ 5863 w 743056"/>
                <a:gd name="connsiteY337" fmla="*/ 464020 h 1529824"/>
                <a:gd name="connsiteX338" fmla="*/ 1599 w 743056"/>
                <a:gd name="connsiteY338" fmla="*/ 462418 h 1529824"/>
                <a:gd name="connsiteX339" fmla="*/ 1066 w 743056"/>
                <a:gd name="connsiteY339" fmla="*/ 460282 h 1529824"/>
                <a:gd name="connsiteX340" fmla="*/ 0 w 743056"/>
                <a:gd name="connsiteY340" fmla="*/ 457078 h 1529824"/>
                <a:gd name="connsiteX341" fmla="*/ 0 w 743056"/>
                <a:gd name="connsiteY341" fmla="*/ 453341 h 1529824"/>
                <a:gd name="connsiteX342" fmla="*/ 1066 w 743056"/>
                <a:gd name="connsiteY342" fmla="*/ 449603 h 1529824"/>
                <a:gd name="connsiteX343" fmla="*/ 1599 w 743056"/>
                <a:gd name="connsiteY343" fmla="*/ 441059 h 1529824"/>
                <a:gd name="connsiteX344" fmla="*/ 1599 w 743056"/>
                <a:gd name="connsiteY344" fmla="*/ 434118 h 1529824"/>
                <a:gd name="connsiteX345" fmla="*/ 2132 w 743056"/>
                <a:gd name="connsiteY345" fmla="*/ 425574 h 1529824"/>
                <a:gd name="connsiteX346" fmla="*/ 2132 w 743056"/>
                <a:gd name="connsiteY346" fmla="*/ 418633 h 1529824"/>
                <a:gd name="connsiteX347" fmla="*/ 3731 w 743056"/>
                <a:gd name="connsiteY347" fmla="*/ 412759 h 1529824"/>
                <a:gd name="connsiteX348" fmla="*/ 4264 w 743056"/>
                <a:gd name="connsiteY348" fmla="*/ 408487 h 1529824"/>
                <a:gd name="connsiteX349" fmla="*/ 6396 w 743056"/>
                <a:gd name="connsiteY349" fmla="*/ 404215 h 1529824"/>
                <a:gd name="connsiteX350" fmla="*/ 7995 w 743056"/>
                <a:gd name="connsiteY350" fmla="*/ 401546 h 1529824"/>
                <a:gd name="connsiteX351" fmla="*/ 10660 w 743056"/>
                <a:gd name="connsiteY351" fmla="*/ 399410 h 1529824"/>
                <a:gd name="connsiteX352" fmla="*/ 12792 w 743056"/>
                <a:gd name="connsiteY352" fmla="*/ 397274 h 1529824"/>
                <a:gd name="connsiteX353" fmla="*/ 19188 w 743056"/>
                <a:gd name="connsiteY353" fmla="*/ 394070 h 1529824"/>
                <a:gd name="connsiteX354" fmla="*/ 26650 w 743056"/>
                <a:gd name="connsiteY354" fmla="*/ 391934 h 1529824"/>
                <a:gd name="connsiteX355" fmla="*/ 29848 w 743056"/>
                <a:gd name="connsiteY355" fmla="*/ 389798 h 1529824"/>
                <a:gd name="connsiteX356" fmla="*/ 34112 w 743056"/>
                <a:gd name="connsiteY356" fmla="*/ 387662 h 1529824"/>
                <a:gd name="connsiteX357" fmla="*/ 38376 w 743056"/>
                <a:gd name="connsiteY357" fmla="*/ 385526 h 1529824"/>
                <a:gd name="connsiteX358" fmla="*/ 43173 w 743056"/>
                <a:gd name="connsiteY358" fmla="*/ 382323 h 1529824"/>
                <a:gd name="connsiteX359" fmla="*/ 44772 w 743056"/>
                <a:gd name="connsiteY359" fmla="*/ 381255 h 1529824"/>
                <a:gd name="connsiteX360" fmla="*/ 46371 w 743056"/>
                <a:gd name="connsiteY360" fmla="*/ 379119 h 1529824"/>
                <a:gd name="connsiteX361" fmla="*/ 46904 w 743056"/>
                <a:gd name="connsiteY361" fmla="*/ 378051 h 1529824"/>
                <a:gd name="connsiteX362" fmla="*/ 47437 w 743056"/>
                <a:gd name="connsiteY362" fmla="*/ 375915 h 1529824"/>
                <a:gd name="connsiteX363" fmla="*/ 48503 w 743056"/>
                <a:gd name="connsiteY363" fmla="*/ 372177 h 1529824"/>
                <a:gd name="connsiteX364" fmla="*/ 47437 w 743056"/>
                <a:gd name="connsiteY364" fmla="*/ 367372 h 1529824"/>
                <a:gd name="connsiteX365" fmla="*/ 47437 w 743056"/>
                <a:gd name="connsiteY365" fmla="*/ 363100 h 1529824"/>
                <a:gd name="connsiteX366" fmla="*/ 47437 w 743056"/>
                <a:gd name="connsiteY366" fmla="*/ 358828 h 1529824"/>
                <a:gd name="connsiteX367" fmla="*/ 48503 w 743056"/>
                <a:gd name="connsiteY367" fmla="*/ 354556 h 1529824"/>
                <a:gd name="connsiteX368" fmla="*/ 49569 w 743056"/>
                <a:gd name="connsiteY368" fmla="*/ 350284 h 1529824"/>
                <a:gd name="connsiteX369" fmla="*/ 68224 w 743056"/>
                <a:gd name="connsiteY369" fmla="*/ 335333 h 1529824"/>
                <a:gd name="connsiteX370" fmla="*/ 85280 w 743056"/>
                <a:gd name="connsiteY370" fmla="*/ 322518 h 1529824"/>
                <a:gd name="connsiteX371" fmla="*/ 93275 w 743056"/>
                <a:gd name="connsiteY371" fmla="*/ 316110 h 1529824"/>
                <a:gd name="connsiteX372" fmla="*/ 100737 w 743056"/>
                <a:gd name="connsiteY372" fmla="*/ 309169 h 1529824"/>
                <a:gd name="connsiteX373" fmla="*/ 108199 w 743056"/>
                <a:gd name="connsiteY373" fmla="*/ 301159 h 1529824"/>
                <a:gd name="connsiteX374" fmla="*/ 113529 w 743056"/>
                <a:gd name="connsiteY374" fmla="*/ 292616 h 1529824"/>
                <a:gd name="connsiteX375" fmla="*/ 119925 w 743056"/>
                <a:gd name="connsiteY375" fmla="*/ 284072 h 1529824"/>
                <a:gd name="connsiteX376" fmla="*/ 126321 w 743056"/>
                <a:gd name="connsiteY376" fmla="*/ 275529 h 1529824"/>
                <a:gd name="connsiteX377" fmla="*/ 132717 w 743056"/>
                <a:gd name="connsiteY377" fmla="*/ 268587 h 1529824"/>
                <a:gd name="connsiteX378" fmla="*/ 139113 w 743056"/>
                <a:gd name="connsiteY378" fmla="*/ 261112 h 1529824"/>
                <a:gd name="connsiteX379" fmla="*/ 146574 w 743056"/>
                <a:gd name="connsiteY379" fmla="*/ 254704 h 1529824"/>
                <a:gd name="connsiteX380" fmla="*/ 153503 w 743056"/>
                <a:gd name="connsiteY380" fmla="*/ 249364 h 1529824"/>
                <a:gd name="connsiteX381" fmla="*/ 160432 w 743056"/>
                <a:gd name="connsiteY381" fmla="*/ 243490 h 1529824"/>
                <a:gd name="connsiteX382" fmla="*/ 168427 w 743056"/>
                <a:gd name="connsiteY382" fmla="*/ 238685 h 1529824"/>
                <a:gd name="connsiteX383" fmla="*/ 176955 w 743056"/>
                <a:gd name="connsiteY383" fmla="*/ 234413 h 1529824"/>
                <a:gd name="connsiteX384" fmla="*/ 184950 w 743056"/>
                <a:gd name="connsiteY384" fmla="*/ 230141 h 1529824"/>
                <a:gd name="connsiteX385" fmla="*/ 193478 w 743056"/>
                <a:gd name="connsiteY385" fmla="*/ 225869 h 1529824"/>
                <a:gd name="connsiteX386" fmla="*/ 202539 w 743056"/>
                <a:gd name="connsiteY386" fmla="*/ 222132 h 1529824"/>
                <a:gd name="connsiteX387" fmla="*/ 221727 w 743056"/>
                <a:gd name="connsiteY387" fmla="*/ 215190 h 1529824"/>
                <a:gd name="connsiteX388" fmla="*/ 242514 w 743056"/>
                <a:gd name="connsiteY388" fmla="*/ 208782 h 1529824"/>
                <a:gd name="connsiteX389" fmla="*/ 247844 w 743056"/>
                <a:gd name="connsiteY389" fmla="*/ 205579 h 1529824"/>
                <a:gd name="connsiteX390" fmla="*/ 252108 w 743056"/>
                <a:gd name="connsiteY390" fmla="*/ 201307 h 1529824"/>
                <a:gd name="connsiteX391" fmla="*/ 256372 w 743056"/>
                <a:gd name="connsiteY391" fmla="*/ 197035 h 1529824"/>
                <a:gd name="connsiteX392" fmla="*/ 260636 w 743056"/>
                <a:gd name="connsiteY392" fmla="*/ 192229 h 1529824"/>
                <a:gd name="connsiteX393" fmla="*/ 264900 w 743056"/>
                <a:gd name="connsiteY393" fmla="*/ 187424 h 1529824"/>
                <a:gd name="connsiteX394" fmla="*/ 270763 w 743056"/>
                <a:gd name="connsiteY394" fmla="*/ 183686 h 1529824"/>
                <a:gd name="connsiteX395" fmla="*/ 273428 w 743056"/>
                <a:gd name="connsiteY395" fmla="*/ 182084 h 1529824"/>
                <a:gd name="connsiteX396" fmla="*/ 276626 w 743056"/>
                <a:gd name="connsiteY396" fmla="*/ 181016 h 1529824"/>
                <a:gd name="connsiteX397" fmla="*/ 279824 w 743056"/>
                <a:gd name="connsiteY397" fmla="*/ 179948 h 1529824"/>
                <a:gd name="connsiteX398" fmla="*/ 284088 w 743056"/>
                <a:gd name="connsiteY398" fmla="*/ 179948 h 1529824"/>
                <a:gd name="connsiteX399" fmla="*/ 287286 w 743056"/>
                <a:gd name="connsiteY399" fmla="*/ 179948 h 1529824"/>
                <a:gd name="connsiteX400" fmla="*/ 289951 w 743056"/>
                <a:gd name="connsiteY400" fmla="*/ 181016 h 1529824"/>
                <a:gd name="connsiteX401" fmla="*/ 292083 w 743056"/>
                <a:gd name="connsiteY401" fmla="*/ 182084 h 1529824"/>
                <a:gd name="connsiteX402" fmla="*/ 294215 w 743056"/>
                <a:gd name="connsiteY402" fmla="*/ 183686 h 1529824"/>
                <a:gd name="connsiteX403" fmla="*/ 297946 w 743056"/>
                <a:gd name="connsiteY403" fmla="*/ 188492 h 1529824"/>
                <a:gd name="connsiteX404" fmla="*/ 300611 w 743056"/>
                <a:gd name="connsiteY404" fmla="*/ 194365 h 1529824"/>
                <a:gd name="connsiteX405" fmla="*/ 304875 w 743056"/>
                <a:gd name="connsiteY405" fmla="*/ 209317 h 1529824"/>
                <a:gd name="connsiteX406" fmla="*/ 308606 w 743056"/>
                <a:gd name="connsiteY406" fmla="*/ 226403 h 1529824"/>
                <a:gd name="connsiteX407" fmla="*/ 310738 w 743056"/>
                <a:gd name="connsiteY407" fmla="*/ 234947 h 1529824"/>
                <a:gd name="connsiteX408" fmla="*/ 312870 w 743056"/>
                <a:gd name="connsiteY408" fmla="*/ 243490 h 1529824"/>
                <a:gd name="connsiteX409" fmla="*/ 315002 w 743056"/>
                <a:gd name="connsiteY409" fmla="*/ 251500 h 1529824"/>
                <a:gd name="connsiteX410" fmla="*/ 318200 w 743056"/>
                <a:gd name="connsiteY410" fmla="*/ 258442 h 1529824"/>
                <a:gd name="connsiteX411" fmla="*/ 320332 w 743056"/>
                <a:gd name="connsiteY411" fmla="*/ 262179 h 1529824"/>
                <a:gd name="connsiteX412" fmla="*/ 322464 w 743056"/>
                <a:gd name="connsiteY412" fmla="*/ 264849 h 1529824"/>
                <a:gd name="connsiteX413" fmla="*/ 325662 w 743056"/>
                <a:gd name="connsiteY413" fmla="*/ 266985 h 1529824"/>
                <a:gd name="connsiteX414" fmla="*/ 327794 w 743056"/>
                <a:gd name="connsiteY414" fmla="*/ 269121 h 1529824"/>
                <a:gd name="connsiteX415" fmla="*/ 330992 w 743056"/>
                <a:gd name="connsiteY415" fmla="*/ 271257 h 1529824"/>
                <a:gd name="connsiteX416" fmla="*/ 334190 w 743056"/>
                <a:gd name="connsiteY416" fmla="*/ 271791 h 1529824"/>
                <a:gd name="connsiteX417" fmla="*/ 338454 w 743056"/>
                <a:gd name="connsiteY417" fmla="*/ 272859 h 1529824"/>
                <a:gd name="connsiteX418" fmla="*/ 341652 w 743056"/>
                <a:gd name="connsiteY418" fmla="*/ 273393 h 1529824"/>
                <a:gd name="connsiteX419" fmla="*/ 345383 w 743056"/>
                <a:gd name="connsiteY419" fmla="*/ 272859 h 1529824"/>
                <a:gd name="connsiteX420" fmla="*/ 348048 w 743056"/>
                <a:gd name="connsiteY420" fmla="*/ 271791 h 1529824"/>
                <a:gd name="connsiteX421" fmla="*/ 351779 w 743056"/>
                <a:gd name="connsiteY421" fmla="*/ 271257 h 1529824"/>
                <a:gd name="connsiteX422" fmla="*/ 354444 w 743056"/>
                <a:gd name="connsiteY422" fmla="*/ 269655 h 1529824"/>
                <a:gd name="connsiteX423" fmla="*/ 361906 w 743056"/>
                <a:gd name="connsiteY423" fmla="*/ 265383 h 1529824"/>
                <a:gd name="connsiteX424" fmla="*/ 368835 w 743056"/>
                <a:gd name="connsiteY424" fmla="*/ 261112 h 1529824"/>
                <a:gd name="connsiteX425" fmla="*/ 381094 w 743056"/>
                <a:gd name="connsiteY425" fmla="*/ 251500 h 1529824"/>
                <a:gd name="connsiteX426" fmla="*/ 390155 w 743056"/>
                <a:gd name="connsiteY426" fmla="*/ 244024 h 1529824"/>
                <a:gd name="connsiteX427" fmla="*/ 397084 w 743056"/>
                <a:gd name="connsiteY427" fmla="*/ 241355 h 1529824"/>
                <a:gd name="connsiteX428" fmla="*/ 405079 w 743056"/>
                <a:gd name="connsiteY428" fmla="*/ 238685 h 1529824"/>
                <a:gd name="connsiteX429" fmla="*/ 413607 w 743056"/>
                <a:gd name="connsiteY429" fmla="*/ 237083 h 1529824"/>
                <a:gd name="connsiteX430" fmla="*/ 422667 w 743056"/>
                <a:gd name="connsiteY430" fmla="*/ 235481 h 1529824"/>
                <a:gd name="connsiteX431" fmla="*/ 441322 w 743056"/>
                <a:gd name="connsiteY431" fmla="*/ 233345 h 1529824"/>
                <a:gd name="connsiteX432" fmla="*/ 459444 w 743056"/>
                <a:gd name="connsiteY432" fmla="*/ 231209 h 1529824"/>
                <a:gd name="connsiteX433" fmla="*/ 467972 w 743056"/>
                <a:gd name="connsiteY433" fmla="*/ 230141 h 1529824"/>
                <a:gd name="connsiteX434" fmla="*/ 475967 w 743056"/>
                <a:gd name="connsiteY434" fmla="*/ 226937 h 1529824"/>
                <a:gd name="connsiteX435" fmla="*/ 482896 w 743056"/>
                <a:gd name="connsiteY435" fmla="*/ 224268 h 1529824"/>
                <a:gd name="connsiteX436" fmla="*/ 489292 w 743056"/>
                <a:gd name="connsiteY436" fmla="*/ 219996 h 1529824"/>
                <a:gd name="connsiteX437" fmla="*/ 492490 w 743056"/>
                <a:gd name="connsiteY437" fmla="*/ 217326 h 1529824"/>
                <a:gd name="connsiteX438" fmla="*/ 495155 w 743056"/>
                <a:gd name="connsiteY438" fmla="*/ 214122 h 1529824"/>
                <a:gd name="connsiteX439" fmla="*/ 497287 w 743056"/>
                <a:gd name="connsiteY439" fmla="*/ 211452 h 1529824"/>
                <a:gd name="connsiteX440" fmla="*/ 498886 w 743056"/>
                <a:gd name="connsiteY440" fmla="*/ 207715 h 1529824"/>
                <a:gd name="connsiteX441" fmla="*/ 499952 w 743056"/>
                <a:gd name="connsiteY441" fmla="*/ 203443 h 1529824"/>
                <a:gd name="connsiteX442" fmla="*/ 501551 w 743056"/>
                <a:gd name="connsiteY442" fmla="*/ 199171 h 1529824"/>
                <a:gd name="connsiteX443" fmla="*/ 502084 w 743056"/>
                <a:gd name="connsiteY443" fmla="*/ 194899 h 1529824"/>
                <a:gd name="connsiteX444" fmla="*/ 502084 w 743056"/>
                <a:gd name="connsiteY444" fmla="*/ 189560 h 1529824"/>
                <a:gd name="connsiteX445" fmla="*/ 502084 w 743056"/>
                <a:gd name="connsiteY445" fmla="*/ 179414 h 1529824"/>
                <a:gd name="connsiteX446" fmla="*/ 502084 w 743056"/>
                <a:gd name="connsiteY446" fmla="*/ 170871 h 1529824"/>
                <a:gd name="connsiteX447" fmla="*/ 502084 w 743056"/>
                <a:gd name="connsiteY447" fmla="*/ 164463 h 1529824"/>
                <a:gd name="connsiteX448" fmla="*/ 502084 w 743056"/>
                <a:gd name="connsiteY448" fmla="*/ 157521 h 1529824"/>
                <a:gd name="connsiteX449" fmla="*/ 503150 w 743056"/>
                <a:gd name="connsiteY449" fmla="*/ 144706 h 1529824"/>
                <a:gd name="connsiteX450" fmla="*/ 505282 w 743056"/>
                <a:gd name="connsiteY450" fmla="*/ 132959 h 1529824"/>
                <a:gd name="connsiteX451" fmla="*/ 507947 w 743056"/>
                <a:gd name="connsiteY451" fmla="*/ 121745 h 1529824"/>
                <a:gd name="connsiteX452" fmla="*/ 511678 w 743056"/>
                <a:gd name="connsiteY452" fmla="*/ 111600 h 1529824"/>
                <a:gd name="connsiteX453" fmla="*/ 520206 w 743056"/>
                <a:gd name="connsiteY453" fmla="*/ 91309 h 1529824"/>
                <a:gd name="connsiteX454" fmla="*/ 527668 w 743056"/>
                <a:gd name="connsiteY454" fmla="*/ 70484 h 1529824"/>
                <a:gd name="connsiteX455" fmla="*/ 530866 w 743056"/>
                <a:gd name="connsiteY455" fmla="*/ 51795 h 1529824"/>
                <a:gd name="connsiteX456" fmla="*/ 532998 w 743056"/>
                <a:gd name="connsiteY456" fmla="*/ 34174 h 1529824"/>
                <a:gd name="connsiteX457" fmla="*/ 533531 w 743056"/>
                <a:gd name="connsiteY457" fmla="*/ 26165 h 1529824"/>
                <a:gd name="connsiteX458" fmla="*/ 535663 w 743056"/>
                <a:gd name="connsiteY458" fmla="*/ 18155 h 1529824"/>
                <a:gd name="connsiteX459" fmla="*/ 537262 w 743056"/>
                <a:gd name="connsiteY459" fmla="*/ 14417 h 1529824"/>
                <a:gd name="connsiteX460" fmla="*/ 539394 w 743056"/>
                <a:gd name="connsiteY460" fmla="*/ 10679 h 1529824"/>
                <a:gd name="connsiteX461" fmla="*/ 541526 w 743056"/>
                <a:gd name="connsiteY461" fmla="*/ 6408 h 1529824"/>
                <a:gd name="connsiteX462" fmla="*/ 544191 w 743056"/>
                <a:gd name="connsiteY462" fmla="*/ 3204 h 1529824"/>
                <a:gd name="connsiteX463" fmla="*/ 550587 w 743056"/>
                <a:gd name="connsiteY463" fmla="*/ 8010 h 1529824"/>
                <a:gd name="connsiteX464" fmla="*/ 555384 w 743056"/>
                <a:gd name="connsiteY464" fmla="*/ 12281 h 1529824"/>
                <a:gd name="connsiteX465" fmla="*/ 558582 w 743056"/>
                <a:gd name="connsiteY465" fmla="*/ 13883 h 1529824"/>
                <a:gd name="connsiteX466" fmla="*/ 561780 w 743056"/>
                <a:gd name="connsiteY466" fmla="*/ 14951 h 1529824"/>
                <a:gd name="connsiteX467" fmla="*/ 565511 w 743056"/>
                <a:gd name="connsiteY467" fmla="*/ 16019 h 1529824"/>
                <a:gd name="connsiteX468" fmla="*/ 569775 w 743056"/>
                <a:gd name="connsiteY468" fmla="*/ 16019 h 1529824"/>
                <a:gd name="connsiteX469" fmla="*/ 576704 w 743056"/>
                <a:gd name="connsiteY469" fmla="*/ 14951 h 1529824"/>
                <a:gd name="connsiteX470" fmla="*/ 582567 w 743056"/>
                <a:gd name="connsiteY470" fmla="*/ 13883 h 1529824"/>
                <a:gd name="connsiteX471" fmla="*/ 588430 w 743056"/>
                <a:gd name="connsiteY471" fmla="*/ 10679 h 1529824"/>
                <a:gd name="connsiteX472" fmla="*/ 593760 w 743056"/>
                <a:gd name="connsiteY472" fmla="*/ 8010 h 1529824"/>
                <a:gd name="connsiteX473" fmla="*/ 600156 w 743056"/>
                <a:gd name="connsiteY473" fmla="*/ 5340 h 1529824"/>
                <a:gd name="connsiteX474" fmla="*/ 606552 w 743056"/>
                <a:gd name="connsiteY474" fmla="*/ 2136 h 1529824"/>
                <a:gd name="connsiteX475" fmla="*/ 612948 w 743056"/>
                <a:gd name="connsiteY475" fmla="*/ 1068 h 152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</a:cxnLst>
              <a:rect l="l" t="t" r="r" b="b"/>
              <a:pathLst>
                <a:path w="743056" h="1529824" extrusionOk="0">
                  <a:moveTo>
                    <a:pt x="620943" y="0"/>
                  </a:moveTo>
                  <a:lnTo>
                    <a:pt x="630004" y="34708"/>
                  </a:lnTo>
                  <a:lnTo>
                    <a:pt x="639598" y="68882"/>
                  </a:lnTo>
                  <a:lnTo>
                    <a:pt x="648126" y="100921"/>
                  </a:lnTo>
                  <a:lnTo>
                    <a:pt x="657187" y="131891"/>
                  </a:lnTo>
                  <a:lnTo>
                    <a:pt x="665715" y="160725"/>
                  </a:lnTo>
                  <a:lnTo>
                    <a:pt x="674776" y="187958"/>
                  </a:lnTo>
                  <a:lnTo>
                    <a:pt x="683303" y="213588"/>
                  </a:lnTo>
                  <a:lnTo>
                    <a:pt x="691831" y="237083"/>
                  </a:lnTo>
                  <a:lnTo>
                    <a:pt x="699826" y="258976"/>
                  </a:lnTo>
                  <a:lnTo>
                    <a:pt x="708354" y="279266"/>
                  </a:lnTo>
                  <a:lnTo>
                    <a:pt x="716349" y="297421"/>
                  </a:lnTo>
                  <a:lnTo>
                    <a:pt x="723811" y="314509"/>
                  </a:lnTo>
                  <a:lnTo>
                    <a:pt x="731806" y="329460"/>
                  </a:lnTo>
                  <a:lnTo>
                    <a:pt x="738735" y="342275"/>
                  </a:lnTo>
                  <a:lnTo>
                    <a:pt x="743056" y="348768"/>
                  </a:lnTo>
                  <a:lnTo>
                    <a:pt x="743056" y="368439"/>
                  </a:lnTo>
                  <a:lnTo>
                    <a:pt x="737669" y="368439"/>
                  </a:lnTo>
                  <a:lnTo>
                    <a:pt x="727009" y="369507"/>
                  </a:lnTo>
                  <a:lnTo>
                    <a:pt x="714750" y="369507"/>
                  </a:lnTo>
                  <a:lnTo>
                    <a:pt x="701958" y="370575"/>
                  </a:lnTo>
                  <a:lnTo>
                    <a:pt x="687567" y="373779"/>
                  </a:lnTo>
                  <a:lnTo>
                    <a:pt x="680639" y="375915"/>
                  </a:lnTo>
                  <a:lnTo>
                    <a:pt x="673710" y="378051"/>
                  </a:lnTo>
                  <a:lnTo>
                    <a:pt x="666248" y="381255"/>
                  </a:lnTo>
                  <a:lnTo>
                    <a:pt x="659852" y="384993"/>
                  </a:lnTo>
                  <a:lnTo>
                    <a:pt x="652923" y="389798"/>
                  </a:lnTo>
                  <a:lnTo>
                    <a:pt x="646527" y="395138"/>
                  </a:lnTo>
                  <a:lnTo>
                    <a:pt x="640131" y="401546"/>
                  </a:lnTo>
                  <a:lnTo>
                    <a:pt x="634268" y="408487"/>
                  </a:lnTo>
                  <a:lnTo>
                    <a:pt x="629471" y="416497"/>
                  </a:lnTo>
                  <a:lnTo>
                    <a:pt x="624674" y="425574"/>
                  </a:lnTo>
                  <a:lnTo>
                    <a:pt x="620410" y="435720"/>
                  </a:lnTo>
                  <a:lnTo>
                    <a:pt x="616146" y="446933"/>
                  </a:lnTo>
                  <a:lnTo>
                    <a:pt x="612948" y="459214"/>
                  </a:lnTo>
                  <a:lnTo>
                    <a:pt x="610816" y="473098"/>
                  </a:lnTo>
                  <a:lnTo>
                    <a:pt x="608684" y="488049"/>
                  </a:lnTo>
                  <a:lnTo>
                    <a:pt x="608151" y="504602"/>
                  </a:lnTo>
                  <a:lnTo>
                    <a:pt x="608684" y="508340"/>
                  </a:lnTo>
                  <a:lnTo>
                    <a:pt x="609750" y="511543"/>
                  </a:lnTo>
                  <a:lnTo>
                    <a:pt x="610283" y="515281"/>
                  </a:lnTo>
                  <a:lnTo>
                    <a:pt x="611882" y="519019"/>
                  </a:lnTo>
                  <a:lnTo>
                    <a:pt x="615080" y="527562"/>
                  </a:lnTo>
                  <a:lnTo>
                    <a:pt x="620410" y="535038"/>
                  </a:lnTo>
                  <a:lnTo>
                    <a:pt x="631603" y="552125"/>
                  </a:lnTo>
                  <a:lnTo>
                    <a:pt x="643862" y="568678"/>
                  </a:lnTo>
                  <a:lnTo>
                    <a:pt x="649192" y="577222"/>
                  </a:lnTo>
                  <a:lnTo>
                    <a:pt x="653456" y="584163"/>
                  </a:lnTo>
                  <a:lnTo>
                    <a:pt x="657187" y="591639"/>
                  </a:lnTo>
                  <a:lnTo>
                    <a:pt x="659852" y="598047"/>
                  </a:lnTo>
                  <a:lnTo>
                    <a:pt x="660918" y="600716"/>
                  </a:lnTo>
                  <a:lnTo>
                    <a:pt x="660918" y="603386"/>
                  </a:lnTo>
                  <a:lnTo>
                    <a:pt x="659852" y="605522"/>
                  </a:lnTo>
                  <a:lnTo>
                    <a:pt x="659319" y="607658"/>
                  </a:lnTo>
                  <a:lnTo>
                    <a:pt x="657720" y="609794"/>
                  </a:lnTo>
                  <a:lnTo>
                    <a:pt x="655588" y="611396"/>
                  </a:lnTo>
                  <a:lnTo>
                    <a:pt x="653456" y="612998"/>
                  </a:lnTo>
                  <a:lnTo>
                    <a:pt x="650258" y="614066"/>
                  </a:lnTo>
                  <a:lnTo>
                    <a:pt x="646527" y="613532"/>
                  </a:lnTo>
                  <a:lnTo>
                    <a:pt x="642263" y="610862"/>
                  </a:lnTo>
                  <a:lnTo>
                    <a:pt x="637999" y="607124"/>
                  </a:lnTo>
                  <a:lnTo>
                    <a:pt x="633202" y="602852"/>
                  </a:lnTo>
                  <a:lnTo>
                    <a:pt x="623608" y="592173"/>
                  </a:lnTo>
                  <a:lnTo>
                    <a:pt x="614014" y="580959"/>
                  </a:lnTo>
                  <a:lnTo>
                    <a:pt x="608684" y="575086"/>
                  </a:lnTo>
                  <a:lnTo>
                    <a:pt x="604420" y="570814"/>
                  </a:lnTo>
                  <a:lnTo>
                    <a:pt x="600156" y="566542"/>
                  </a:lnTo>
                  <a:lnTo>
                    <a:pt x="595892" y="563872"/>
                  </a:lnTo>
                  <a:lnTo>
                    <a:pt x="593760" y="562805"/>
                  </a:lnTo>
                  <a:lnTo>
                    <a:pt x="591628" y="562271"/>
                  </a:lnTo>
                  <a:lnTo>
                    <a:pt x="590562" y="562271"/>
                  </a:lnTo>
                  <a:lnTo>
                    <a:pt x="588430" y="562271"/>
                  </a:lnTo>
                  <a:lnTo>
                    <a:pt x="586831" y="563872"/>
                  </a:lnTo>
                  <a:lnTo>
                    <a:pt x="585232" y="564406"/>
                  </a:lnTo>
                  <a:lnTo>
                    <a:pt x="584166" y="566542"/>
                  </a:lnTo>
                  <a:lnTo>
                    <a:pt x="582567" y="568678"/>
                  </a:lnTo>
                  <a:lnTo>
                    <a:pt x="582567" y="642900"/>
                  </a:lnTo>
                  <a:lnTo>
                    <a:pt x="591095" y="649842"/>
                  </a:lnTo>
                  <a:lnTo>
                    <a:pt x="598024" y="656249"/>
                  </a:lnTo>
                  <a:lnTo>
                    <a:pt x="603887" y="661589"/>
                  </a:lnTo>
                  <a:lnTo>
                    <a:pt x="607618" y="666929"/>
                  </a:lnTo>
                  <a:lnTo>
                    <a:pt x="608684" y="669599"/>
                  </a:lnTo>
                  <a:lnTo>
                    <a:pt x="609750" y="672268"/>
                  </a:lnTo>
                  <a:lnTo>
                    <a:pt x="610283" y="675472"/>
                  </a:lnTo>
                  <a:lnTo>
                    <a:pt x="610816" y="678142"/>
                  </a:lnTo>
                  <a:lnTo>
                    <a:pt x="610283" y="684550"/>
                  </a:lnTo>
                  <a:lnTo>
                    <a:pt x="608151" y="690957"/>
                  </a:lnTo>
                  <a:lnTo>
                    <a:pt x="600156" y="692559"/>
                  </a:lnTo>
                  <a:lnTo>
                    <a:pt x="593227" y="694695"/>
                  </a:lnTo>
                  <a:lnTo>
                    <a:pt x="586298" y="696831"/>
                  </a:lnTo>
                  <a:lnTo>
                    <a:pt x="579902" y="698967"/>
                  </a:lnTo>
                  <a:lnTo>
                    <a:pt x="574039" y="701637"/>
                  </a:lnTo>
                  <a:lnTo>
                    <a:pt x="568176" y="705375"/>
                  </a:lnTo>
                  <a:lnTo>
                    <a:pt x="563912" y="708578"/>
                  </a:lnTo>
                  <a:lnTo>
                    <a:pt x="559648" y="712850"/>
                  </a:lnTo>
                  <a:lnTo>
                    <a:pt x="556983" y="717122"/>
                  </a:lnTo>
                  <a:lnTo>
                    <a:pt x="555384" y="722462"/>
                  </a:lnTo>
                  <a:lnTo>
                    <a:pt x="554851" y="727267"/>
                  </a:lnTo>
                  <a:lnTo>
                    <a:pt x="554851" y="733141"/>
                  </a:lnTo>
                  <a:lnTo>
                    <a:pt x="556983" y="738481"/>
                  </a:lnTo>
                  <a:lnTo>
                    <a:pt x="559648" y="744888"/>
                  </a:lnTo>
                  <a:lnTo>
                    <a:pt x="563912" y="751296"/>
                  </a:lnTo>
                  <a:lnTo>
                    <a:pt x="569775" y="758772"/>
                  </a:lnTo>
                  <a:lnTo>
                    <a:pt x="580968" y="771587"/>
                  </a:lnTo>
                  <a:lnTo>
                    <a:pt x="591628" y="785470"/>
                  </a:lnTo>
                  <a:lnTo>
                    <a:pt x="603887" y="802023"/>
                  </a:lnTo>
                  <a:lnTo>
                    <a:pt x="615080" y="819644"/>
                  </a:lnTo>
                  <a:lnTo>
                    <a:pt x="638532" y="857556"/>
                  </a:lnTo>
                  <a:lnTo>
                    <a:pt x="663050" y="896002"/>
                  </a:lnTo>
                  <a:lnTo>
                    <a:pt x="674243" y="914691"/>
                  </a:lnTo>
                  <a:lnTo>
                    <a:pt x="684903" y="931778"/>
                  </a:lnTo>
                  <a:lnTo>
                    <a:pt x="696095" y="947797"/>
                  </a:lnTo>
                  <a:lnTo>
                    <a:pt x="706755" y="962748"/>
                  </a:lnTo>
                  <a:lnTo>
                    <a:pt x="716882" y="975029"/>
                  </a:lnTo>
                  <a:lnTo>
                    <a:pt x="725943" y="984641"/>
                  </a:lnTo>
                  <a:lnTo>
                    <a:pt x="730207" y="988913"/>
                  </a:lnTo>
                  <a:lnTo>
                    <a:pt x="734471" y="992650"/>
                  </a:lnTo>
                  <a:lnTo>
                    <a:pt x="738735" y="994786"/>
                  </a:lnTo>
                  <a:lnTo>
                    <a:pt x="742999" y="996388"/>
                  </a:lnTo>
                  <a:lnTo>
                    <a:pt x="743056" y="996392"/>
                  </a:lnTo>
                  <a:lnTo>
                    <a:pt x="743056" y="1075113"/>
                  </a:lnTo>
                  <a:lnTo>
                    <a:pt x="740867" y="1076484"/>
                  </a:lnTo>
                  <a:lnTo>
                    <a:pt x="736603" y="1080222"/>
                  </a:lnTo>
                  <a:lnTo>
                    <a:pt x="733405" y="1083959"/>
                  </a:lnTo>
                  <a:lnTo>
                    <a:pt x="730207" y="1087163"/>
                  </a:lnTo>
                  <a:lnTo>
                    <a:pt x="727542" y="1091435"/>
                  </a:lnTo>
                  <a:lnTo>
                    <a:pt x="725410" y="1095707"/>
                  </a:lnTo>
                  <a:lnTo>
                    <a:pt x="724877" y="1101046"/>
                  </a:lnTo>
                  <a:lnTo>
                    <a:pt x="723811" y="1105852"/>
                  </a:lnTo>
                  <a:lnTo>
                    <a:pt x="724877" y="1114396"/>
                  </a:lnTo>
                  <a:lnTo>
                    <a:pt x="725943" y="1123473"/>
                  </a:lnTo>
                  <a:lnTo>
                    <a:pt x="728075" y="1131483"/>
                  </a:lnTo>
                  <a:lnTo>
                    <a:pt x="731806" y="1140026"/>
                  </a:lnTo>
                  <a:lnTo>
                    <a:pt x="738735" y="1155511"/>
                  </a:lnTo>
                  <a:lnTo>
                    <a:pt x="743056" y="1162245"/>
                  </a:lnTo>
                  <a:lnTo>
                    <a:pt x="743056" y="1499221"/>
                  </a:lnTo>
                  <a:lnTo>
                    <a:pt x="740867" y="1501524"/>
                  </a:lnTo>
                  <a:lnTo>
                    <a:pt x="730207" y="1512203"/>
                  </a:lnTo>
                  <a:lnTo>
                    <a:pt x="720613" y="1520747"/>
                  </a:lnTo>
                  <a:lnTo>
                    <a:pt x="701425" y="1529824"/>
                  </a:lnTo>
                  <a:lnTo>
                    <a:pt x="690765" y="1520213"/>
                  </a:lnTo>
                  <a:lnTo>
                    <a:pt x="681171" y="1510067"/>
                  </a:lnTo>
                  <a:lnTo>
                    <a:pt x="672644" y="1500990"/>
                  </a:lnTo>
                  <a:lnTo>
                    <a:pt x="665182" y="1491378"/>
                  </a:lnTo>
                  <a:lnTo>
                    <a:pt x="657720" y="1482835"/>
                  </a:lnTo>
                  <a:lnTo>
                    <a:pt x="651324" y="1474291"/>
                  </a:lnTo>
                  <a:lnTo>
                    <a:pt x="646527" y="1466816"/>
                  </a:lnTo>
                  <a:lnTo>
                    <a:pt x="641730" y="1458272"/>
                  </a:lnTo>
                  <a:lnTo>
                    <a:pt x="637466" y="1450797"/>
                  </a:lnTo>
                  <a:lnTo>
                    <a:pt x="633735" y="1443321"/>
                  </a:lnTo>
                  <a:lnTo>
                    <a:pt x="631070" y="1435846"/>
                  </a:lnTo>
                  <a:lnTo>
                    <a:pt x="627872" y="1429438"/>
                  </a:lnTo>
                  <a:lnTo>
                    <a:pt x="624674" y="1416623"/>
                  </a:lnTo>
                  <a:lnTo>
                    <a:pt x="621476" y="1404875"/>
                  </a:lnTo>
                  <a:lnTo>
                    <a:pt x="618278" y="1382449"/>
                  </a:lnTo>
                  <a:lnTo>
                    <a:pt x="614547" y="1364294"/>
                  </a:lnTo>
                  <a:lnTo>
                    <a:pt x="612948" y="1360022"/>
                  </a:lnTo>
                  <a:lnTo>
                    <a:pt x="610816" y="1355750"/>
                  </a:lnTo>
                  <a:lnTo>
                    <a:pt x="609750" y="1352012"/>
                  </a:lnTo>
                  <a:lnTo>
                    <a:pt x="606552" y="1348274"/>
                  </a:lnTo>
                  <a:lnTo>
                    <a:pt x="603887" y="1344003"/>
                  </a:lnTo>
                  <a:lnTo>
                    <a:pt x="600156" y="1340799"/>
                  </a:lnTo>
                  <a:lnTo>
                    <a:pt x="596958" y="1337061"/>
                  </a:lnTo>
                  <a:lnTo>
                    <a:pt x="592694" y="1334391"/>
                  </a:lnTo>
                  <a:lnTo>
                    <a:pt x="577770" y="1323712"/>
                  </a:lnTo>
                  <a:lnTo>
                    <a:pt x="567110" y="1314100"/>
                  </a:lnTo>
                  <a:lnTo>
                    <a:pt x="562846" y="1309829"/>
                  </a:lnTo>
                  <a:lnTo>
                    <a:pt x="559648" y="1305557"/>
                  </a:lnTo>
                  <a:lnTo>
                    <a:pt x="556983" y="1301285"/>
                  </a:lnTo>
                  <a:lnTo>
                    <a:pt x="554851" y="1298081"/>
                  </a:lnTo>
                  <a:lnTo>
                    <a:pt x="554318" y="1294344"/>
                  </a:lnTo>
                  <a:lnTo>
                    <a:pt x="553252" y="1290606"/>
                  </a:lnTo>
                  <a:lnTo>
                    <a:pt x="553252" y="1287402"/>
                  </a:lnTo>
                  <a:lnTo>
                    <a:pt x="553252" y="1283130"/>
                  </a:lnTo>
                  <a:lnTo>
                    <a:pt x="554851" y="1275654"/>
                  </a:lnTo>
                  <a:lnTo>
                    <a:pt x="557516" y="1267645"/>
                  </a:lnTo>
                  <a:lnTo>
                    <a:pt x="561247" y="1258034"/>
                  </a:lnTo>
                  <a:lnTo>
                    <a:pt x="563912" y="1247354"/>
                  </a:lnTo>
                  <a:lnTo>
                    <a:pt x="567110" y="1235607"/>
                  </a:lnTo>
                  <a:lnTo>
                    <a:pt x="569242" y="1221190"/>
                  </a:lnTo>
                  <a:lnTo>
                    <a:pt x="569242" y="1213180"/>
                  </a:lnTo>
                  <a:lnTo>
                    <a:pt x="569242" y="1204637"/>
                  </a:lnTo>
                  <a:lnTo>
                    <a:pt x="569242" y="1195559"/>
                  </a:lnTo>
                  <a:lnTo>
                    <a:pt x="567643" y="1185414"/>
                  </a:lnTo>
                  <a:lnTo>
                    <a:pt x="566044" y="1174734"/>
                  </a:lnTo>
                  <a:lnTo>
                    <a:pt x="563912" y="1163521"/>
                  </a:lnTo>
                  <a:lnTo>
                    <a:pt x="560714" y="1151239"/>
                  </a:lnTo>
                  <a:lnTo>
                    <a:pt x="556983" y="1137890"/>
                  </a:lnTo>
                  <a:lnTo>
                    <a:pt x="550587" y="1114396"/>
                  </a:lnTo>
                  <a:lnTo>
                    <a:pt x="543658" y="1090367"/>
                  </a:lnTo>
                  <a:lnTo>
                    <a:pt x="535663" y="1066872"/>
                  </a:lnTo>
                  <a:lnTo>
                    <a:pt x="527668" y="1042310"/>
                  </a:lnTo>
                  <a:lnTo>
                    <a:pt x="519140" y="1020417"/>
                  </a:lnTo>
                  <a:lnTo>
                    <a:pt x="511678" y="999058"/>
                  </a:lnTo>
                  <a:lnTo>
                    <a:pt x="503683" y="980369"/>
                  </a:lnTo>
                  <a:lnTo>
                    <a:pt x="495688" y="964350"/>
                  </a:lnTo>
                  <a:lnTo>
                    <a:pt x="484495" y="937118"/>
                  </a:lnTo>
                  <a:lnTo>
                    <a:pt x="475967" y="913089"/>
                  </a:lnTo>
                  <a:lnTo>
                    <a:pt x="469038" y="891196"/>
                  </a:lnTo>
                  <a:lnTo>
                    <a:pt x="463708" y="870371"/>
                  </a:lnTo>
                  <a:lnTo>
                    <a:pt x="460510" y="851682"/>
                  </a:lnTo>
                  <a:lnTo>
                    <a:pt x="458378" y="834595"/>
                  </a:lnTo>
                  <a:lnTo>
                    <a:pt x="456779" y="818576"/>
                  </a:lnTo>
                  <a:lnTo>
                    <a:pt x="456246" y="803625"/>
                  </a:lnTo>
                  <a:lnTo>
                    <a:pt x="454647" y="774791"/>
                  </a:lnTo>
                  <a:lnTo>
                    <a:pt x="452515" y="746490"/>
                  </a:lnTo>
                  <a:lnTo>
                    <a:pt x="450383" y="731539"/>
                  </a:lnTo>
                  <a:lnTo>
                    <a:pt x="446652" y="716054"/>
                  </a:lnTo>
                  <a:lnTo>
                    <a:pt x="441855" y="699501"/>
                  </a:lnTo>
                  <a:lnTo>
                    <a:pt x="434926" y="681880"/>
                  </a:lnTo>
                  <a:lnTo>
                    <a:pt x="432794" y="677608"/>
                  </a:lnTo>
                  <a:lnTo>
                    <a:pt x="430129" y="673336"/>
                  </a:lnTo>
                  <a:lnTo>
                    <a:pt x="426398" y="669599"/>
                  </a:lnTo>
                  <a:lnTo>
                    <a:pt x="422134" y="665327"/>
                  </a:lnTo>
                  <a:lnTo>
                    <a:pt x="412007" y="658385"/>
                  </a:lnTo>
                  <a:lnTo>
                    <a:pt x="400815" y="650376"/>
                  </a:lnTo>
                  <a:lnTo>
                    <a:pt x="388023" y="643434"/>
                  </a:lnTo>
                  <a:lnTo>
                    <a:pt x="374698" y="634890"/>
                  </a:lnTo>
                  <a:lnTo>
                    <a:pt x="360840" y="626347"/>
                  </a:lnTo>
                  <a:lnTo>
                    <a:pt x="348048" y="617269"/>
                  </a:lnTo>
                  <a:lnTo>
                    <a:pt x="341652" y="611396"/>
                  </a:lnTo>
                  <a:lnTo>
                    <a:pt x="336322" y="606590"/>
                  </a:lnTo>
                  <a:lnTo>
                    <a:pt x="330459" y="600182"/>
                  </a:lnTo>
                  <a:lnTo>
                    <a:pt x="325662" y="594309"/>
                  </a:lnTo>
                  <a:lnTo>
                    <a:pt x="321398" y="587901"/>
                  </a:lnTo>
                  <a:lnTo>
                    <a:pt x="317667" y="580959"/>
                  </a:lnTo>
                  <a:lnTo>
                    <a:pt x="313936" y="572950"/>
                  </a:lnTo>
                  <a:lnTo>
                    <a:pt x="311804" y="564941"/>
                  </a:lnTo>
                  <a:lnTo>
                    <a:pt x="309672" y="557465"/>
                  </a:lnTo>
                  <a:lnTo>
                    <a:pt x="309139" y="547853"/>
                  </a:lnTo>
                  <a:lnTo>
                    <a:pt x="309139" y="538776"/>
                  </a:lnTo>
                  <a:lnTo>
                    <a:pt x="310738" y="528631"/>
                  </a:lnTo>
                  <a:lnTo>
                    <a:pt x="312870" y="517951"/>
                  </a:lnTo>
                  <a:lnTo>
                    <a:pt x="315535" y="506738"/>
                  </a:lnTo>
                  <a:lnTo>
                    <a:pt x="320332" y="494456"/>
                  </a:lnTo>
                  <a:lnTo>
                    <a:pt x="326195" y="481641"/>
                  </a:lnTo>
                  <a:lnTo>
                    <a:pt x="321931" y="481641"/>
                  </a:lnTo>
                  <a:lnTo>
                    <a:pt x="318200" y="481641"/>
                  </a:lnTo>
                  <a:lnTo>
                    <a:pt x="313936" y="482709"/>
                  </a:lnTo>
                  <a:lnTo>
                    <a:pt x="310738" y="483777"/>
                  </a:lnTo>
                  <a:lnTo>
                    <a:pt x="307007" y="485379"/>
                  </a:lnTo>
                  <a:lnTo>
                    <a:pt x="303276" y="487515"/>
                  </a:lnTo>
                  <a:lnTo>
                    <a:pt x="300078" y="490185"/>
                  </a:lnTo>
                  <a:lnTo>
                    <a:pt x="296347" y="493388"/>
                  </a:lnTo>
                  <a:lnTo>
                    <a:pt x="289418" y="499796"/>
                  </a:lnTo>
                  <a:lnTo>
                    <a:pt x="283555" y="507272"/>
                  </a:lnTo>
                  <a:lnTo>
                    <a:pt x="277159" y="515281"/>
                  </a:lnTo>
                  <a:lnTo>
                    <a:pt x="271296" y="524359"/>
                  </a:lnTo>
                  <a:lnTo>
                    <a:pt x="266499" y="534504"/>
                  </a:lnTo>
                  <a:lnTo>
                    <a:pt x="262235" y="543582"/>
                  </a:lnTo>
                  <a:lnTo>
                    <a:pt x="258504" y="553727"/>
                  </a:lnTo>
                  <a:lnTo>
                    <a:pt x="255306" y="562805"/>
                  </a:lnTo>
                  <a:lnTo>
                    <a:pt x="252108" y="571348"/>
                  </a:lnTo>
                  <a:lnTo>
                    <a:pt x="249976" y="579358"/>
                  </a:lnTo>
                  <a:lnTo>
                    <a:pt x="249443" y="585765"/>
                  </a:lnTo>
                  <a:lnTo>
                    <a:pt x="248910" y="591639"/>
                  </a:lnTo>
                  <a:lnTo>
                    <a:pt x="261702" y="598581"/>
                  </a:lnTo>
                  <a:lnTo>
                    <a:pt x="289951" y="615668"/>
                  </a:lnTo>
                  <a:lnTo>
                    <a:pt x="297946" y="621541"/>
                  </a:lnTo>
                  <a:lnTo>
                    <a:pt x="306474" y="627949"/>
                  </a:lnTo>
                  <a:lnTo>
                    <a:pt x="313936" y="634890"/>
                  </a:lnTo>
                  <a:lnTo>
                    <a:pt x="321931" y="641832"/>
                  </a:lnTo>
                  <a:lnTo>
                    <a:pt x="328860" y="650376"/>
                  </a:lnTo>
                  <a:lnTo>
                    <a:pt x="335256" y="658919"/>
                  </a:lnTo>
                  <a:lnTo>
                    <a:pt x="341119" y="667997"/>
                  </a:lnTo>
                  <a:lnTo>
                    <a:pt x="345383" y="678142"/>
                  </a:lnTo>
                  <a:lnTo>
                    <a:pt x="339520" y="684016"/>
                  </a:lnTo>
                  <a:lnTo>
                    <a:pt x="333124" y="690424"/>
                  </a:lnTo>
                  <a:lnTo>
                    <a:pt x="329926" y="693093"/>
                  </a:lnTo>
                  <a:lnTo>
                    <a:pt x="325662" y="695229"/>
                  </a:lnTo>
                  <a:lnTo>
                    <a:pt x="321398" y="696831"/>
                  </a:lnTo>
                  <a:lnTo>
                    <a:pt x="316068" y="697365"/>
                  </a:lnTo>
                  <a:lnTo>
                    <a:pt x="312870" y="697365"/>
                  </a:lnTo>
                  <a:lnTo>
                    <a:pt x="308606" y="695763"/>
                  </a:lnTo>
                  <a:lnTo>
                    <a:pt x="304875" y="693627"/>
                  </a:lnTo>
                  <a:lnTo>
                    <a:pt x="301144" y="691491"/>
                  </a:lnTo>
                  <a:lnTo>
                    <a:pt x="298479" y="688821"/>
                  </a:lnTo>
                  <a:lnTo>
                    <a:pt x="296347" y="685084"/>
                  </a:lnTo>
                  <a:lnTo>
                    <a:pt x="294215" y="681880"/>
                  </a:lnTo>
                  <a:lnTo>
                    <a:pt x="294215" y="678142"/>
                  </a:lnTo>
                  <a:lnTo>
                    <a:pt x="290484" y="678676"/>
                  </a:lnTo>
                  <a:lnTo>
                    <a:pt x="287819" y="679744"/>
                  </a:lnTo>
                  <a:lnTo>
                    <a:pt x="285687" y="680812"/>
                  </a:lnTo>
                  <a:lnTo>
                    <a:pt x="283555" y="682948"/>
                  </a:lnTo>
                  <a:lnTo>
                    <a:pt x="281423" y="684550"/>
                  </a:lnTo>
                  <a:lnTo>
                    <a:pt x="279291" y="686152"/>
                  </a:lnTo>
                  <a:lnTo>
                    <a:pt x="275560" y="687220"/>
                  </a:lnTo>
                  <a:lnTo>
                    <a:pt x="271296" y="688287"/>
                  </a:lnTo>
                  <a:lnTo>
                    <a:pt x="268631" y="687220"/>
                  </a:lnTo>
                  <a:lnTo>
                    <a:pt x="266499" y="685084"/>
                  </a:lnTo>
                  <a:lnTo>
                    <a:pt x="264367" y="682414"/>
                  </a:lnTo>
                  <a:lnTo>
                    <a:pt x="262768" y="678142"/>
                  </a:lnTo>
                  <a:lnTo>
                    <a:pt x="259570" y="667997"/>
                  </a:lnTo>
                  <a:lnTo>
                    <a:pt x="256372" y="656783"/>
                  </a:lnTo>
                  <a:lnTo>
                    <a:pt x="254240" y="650910"/>
                  </a:lnTo>
                  <a:lnTo>
                    <a:pt x="253174" y="645570"/>
                  </a:lnTo>
                  <a:lnTo>
                    <a:pt x="249976" y="639696"/>
                  </a:lnTo>
                  <a:lnTo>
                    <a:pt x="247311" y="634890"/>
                  </a:lnTo>
                  <a:lnTo>
                    <a:pt x="243580" y="630619"/>
                  </a:lnTo>
                  <a:lnTo>
                    <a:pt x="240382" y="626881"/>
                  </a:lnTo>
                  <a:lnTo>
                    <a:pt x="235052" y="624745"/>
                  </a:lnTo>
                  <a:lnTo>
                    <a:pt x="229722" y="623677"/>
                  </a:lnTo>
                  <a:lnTo>
                    <a:pt x="202539" y="621541"/>
                  </a:lnTo>
                  <a:lnTo>
                    <a:pt x="181219" y="617804"/>
                  </a:lnTo>
                  <a:lnTo>
                    <a:pt x="176955" y="616202"/>
                  </a:lnTo>
                  <a:lnTo>
                    <a:pt x="173224" y="613532"/>
                  </a:lnTo>
                  <a:lnTo>
                    <a:pt x="170026" y="610862"/>
                  </a:lnTo>
                  <a:lnTo>
                    <a:pt x="166828" y="606590"/>
                  </a:lnTo>
                  <a:lnTo>
                    <a:pt x="164696" y="601250"/>
                  </a:lnTo>
                  <a:lnTo>
                    <a:pt x="163630" y="594843"/>
                  </a:lnTo>
                  <a:lnTo>
                    <a:pt x="162564" y="587901"/>
                  </a:lnTo>
                  <a:lnTo>
                    <a:pt x="162031" y="578824"/>
                  </a:lnTo>
                  <a:lnTo>
                    <a:pt x="104468" y="530232"/>
                  </a:lnTo>
                  <a:lnTo>
                    <a:pt x="96473" y="530232"/>
                  </a:lnTo>
                  <a:lnTo>
                    <a:pt x="89544" y="530232"/>
                  </a:lnTo>
                  <a:lnTo>
                    <a:pt x="81549" y="529698"/>
                  </a:lnTo>
                  <a:lnTo>
                    <a:pt x="74620" y="528096"/>
                  </a:lnTo>
                  <a:lnTo>
                    <a:pt x="70889" y="526495"/>
                  </a:lnTo>
                  <a:lnTo>
                    <a:pt x="67691" y="525961"/>
                  </a:lnTo>
                  <a:lnTo>
                    <a:pt x="64493" y="523825"/>
                  </a:lnTo>
                  <a:lnTo>
                    <a:pt x="62361" y="522223"/>
                  </a:lnTo>
                  <a:lnTo>
                    <a:pt x="60229" y="520087"/>
                  </a:lnTo>
                  <a:lnTo>
                    <a:pt x="58097" y="517417"/>
                  </a:lnTo>
                  <a:lnTo>
                    <a:pt x="57031" y="514747"/>
                  </a:lnTo>
                  <a:lnTo>
                    <a:pt x="55965" y="511009"/>
                  </a:lnTo>
                  <a:lnTo>
                    <a:pt x="57564" y="498194"/>
                  </a:lnTo>
                  <a:lnTo>
                    <a:pt x="59163" y="484845"/>
                  </a:lnTo>
                  <a:lnTo>
                    <a:pt x="59163" y="478971"/>
                  </a:lnTo>
                  <a:lnTo>
                    <a:pt x="57564" y="473098"/>
                  </a:lnTo>
                  <a:lnTo>
                    <a:pt x="55965" y="470962"/>
                  </a:lnTo>
                  <a:lnTo>
                    <a:pt x="54899" y="468826"/>
                  </a:lnTo>
                  <a:lnTo>
                    <a:pt x="52767" y="467758"/>
                  </a:lnTo>
                  <a:lnTo>
                    <a:pt x="49569" y="466156"/>
                  </a:lnTo>
                  <a:lnTo>
                    <a:pt x="38376" y="464554"/>
                  </a:lnTo>
                  <a:lnTo>
                    <a:pt x="25051" y="464554"/>
                  </a:lnTo>
                  <a:lnTo>
                    <a:pt x="18122" y="464554"/>
                  </a:lnTo>
                  <a:lnTo>
                    <a:pt x="11726" y="464020"/>
                  </a:lnTo>
                  <a:lnTo>
                    <a:pt x="5863" y="464020"/>
                  </a:lnTo>
                  <a:lnTo>
                    <a:pt x="1599" y="462418"/>
                  </a:lnTo>
                  <a:lnTo>
                    <a:pt x="1066" y="460282"/>
                  </a:lnTo>
                  <a:lnTo>
                    <a:pt x="0" y="457078"/>
                  </a:lnTo>
                  <a:lnTo>
                    <a:pt x="0" y="453341"/>
                  </a:lnTo>
                  <a:lnTo>
                    <a:pt x="1066" y="449603"/>
                  </a:lnTo>
                  <a:lnTo>
                    <a:pt x="1599" y="441059"/>
                  </a:lnTo>
                  <a:lnTo>
                    <a:pt x="1599" y="434118"/>
                  </a:lnTo>
                  <a:lnTo>
                    <a:pt x="2132" y="425574"/>
                  </a:lnTo>
                  <a:lnTo>
                    <a:pt x="2132" y="418633"/>
                  </a:lnTo>
                  <a:lnTo>
                    <a:pt x="3731" y="412759"/>
                  </a:lnTo>
                  <a:lnTo>
                    <a:pt x="4264" y="408487"/>
                  </a:lnTo>
                  <a:lnTo>
                    <a:pt x="6396" y="404215"/>
                  </a:lnTo>
                  <a:lnTo>
                    <a:pt x="7995" y="401546"/>
                  </a:lnTo>
                  <a:lnTo>
                    <a:pt x="10660" y="399410"/>
                  </a:lnTo>
                  <a:lnTo>
                    <a:pt x="12792" y="397274"/>
                  </a:lnTo>
                  <a:lnTo>
                    <a:pt x="19188" y="394070"/>
                  </a:lnTo>
                  <a:lnTo>
                    <a:pt x="26650" y="391934"/>
                  </a:lnTo>
                  <a:lnTo>
                    <a:pt x="29848" y="389798"/>
                  </a:lnTo>
                  <a:lnTo>
                    <a:pt x="34112" y="387662"/>
                  </a:lnTo>
                  <a:lnTo>
                    <a:pt x="38376" y="385526"/>
                  </a:lnTo>
                  <a:lnTo>
                    <a:pt x="43173" y="382323"/>
                  </a:lnTo>
                  <a:lnTo>
                    <a:pt x="44772" y="381255"/>
                  </a:lnTo>
                  <a:lnTo>
                    <a:pt x="46371" y="379119"/>
                  </a:lnTo>
                  <a:lnTo>
                    <a:pt x="46904" y="378051"/>
                  </a:lnTo>
                  <a:lnTo>
                    <a:pt x="47437" y="375915"/>
                  </a:lnTo>
                  <a:lnTo>
                    <a:pt x="48503" y="372177"/>
                  </a:lnTo>
                  <a:lnTo>
                    <a:pt x="47437" y="367372"/>
                  </a:lnTo>
                  <a:lnTo>
                    <a:pt x="47437" y="363100"/>
                  </a:lnTo>
                  <a:lnTo>
                    <a:pt x="47437" y="358828"/>
                  </a:lnTo>
                  <a:lnTo>
                    <a:pt x="48503" y="354556"/>
                  </a:lnTo>
                  <a:lnTo>
                    <a:pt x="49569" y="350284"/>
                  </a:lnTo>
                  <a:lnTo>
                    <a:pt x="68224" y="335333"/>
                  </a:lnTo>
                  <a:lnTo>
                    <a:pt x="85280" y="322518"/>
                  </a:lnTo>
                  <a:lnTo>
                    <a:pt x="93275" y="316110"/>
                  </a:lnTo>
                  <a:lnTo>
                    <a:pt x="100737" y="309169"/>
                  </a:lnTo>
                  <a:lnTo>
                    <a:pt x="108199" y="301159"/>
                  </a:lnTo>
                  <a:lnTo>
                    <a:pt x="113529" y="292616"/>
                  </a:lnTo>
                  <a:lnTo>
                    <a:pt x="119925" y="284072"/>
                  </a:lnTo>
                  <a:lnTo>
                    <a:pt x="126321" y="275529"/>
                  </a:lnTo>
                  <a:lnTo>
                    <a:pt x="132717" y="268587"/>
                  </a:lnTo>
                  <a:lnTo>
                    <a:pt x="139113" y="261112"/>
                  </a:lnTo>
                  <a:lnTo>
                    <a:pt x="146574" y="254704"/>
                  </a:lnTo>
                  <a:lnTo>
                    <a:pt x="153503" y="249364"/>
                  </a:lnTo>
                  <a:lnTo>
                    <a:pt x="160432" y="243490"/>
                  </a:lnTo>
                  <a:lnTo>
                    <a:pt x="168427" y="238685"/>
                  </a:lnTo>
                  <a:lnTo>
                    <a:pt x="176955" y="234413"/>
                  </a:lnTo>
                  <a:lnTo>
                    <a:pt x="184950" y="230141"/>
                  </a:lnTo>
                  <a:lnTo>
                    <a:pt x="193478" y="225869"/>
                  </a:lnTo>
                  <a:lnTo>
                    <a:pt x="202539" y="222132"/>
                  </a:lnTo>
                  <a:lnTo>
                    <a:pt x="221727" y="215190"/>
                  </a:lnTo>
                  <a:lnTo>
                    <a:pt x="242514" y="208782"/>
                  </a:lnTo>
                  <a:lnTo>
                    <a:pt x="247844" y="205579"/>
                  </a:lnTo>
                  <a:lnTo>
                    <a:pt x="252108" y="201307"/>
                  </a:lnTo>
                  <a:lnTo>
                    <a:pt x="256372" y="197035"/>
                  </a:lnTo>
                  <a:lnTo>
                    <a:pt x="260636" y="192229"/>
                  </a:lnTo>
                  <a:lnTo>
                    <a:pt x="264900" y="187424"/>
                  </a:lnTo>
                  <a:lnTo>
                    <a:pt x="270763" y="183686"/>
                  </a:lnTo>
                  <a:lnTo>
                    <a:pt x="273428" y="182084"/>
                  </a:lnTo>
                  <a:lnTo>
                    <a:pt x="276626" y="181016"/>
                  </a:lnTo>
                  <a:lnTo>
                    <a:pt x="279824" y="179948"/>
                  </a:lnTo>
                  <a:lnTo>
                    <a:pt x="284088" y="179948"/>
                  </a:lnTo>
                  <a:lnTo>
                    <a:pt x="287286" y="179948"/>
                  </a:lnTo>
                  <a:lnTo>
                    <a:pt x="289951" y="181016"/>
                  </a:lnTo>
                  <a:lnTo>
                    <a:pt x="292083" y="182084"/>
                  </a:lnTo>
                  <a:lnTo>
                    <a:pt x="294215" y="183686"/>
                  </a:lnTo>
                  <a:lnTo>
                    <a:pt x="297946" y="188492"/>
                  </a:lnTo>
                  <a:lnTo>
                    <a:pt x="300611" y="194365"/>
                  </a:lnTo>
                  <a:lnTo>
                    <a:pt x="304875" y="209317"/>
                  </a:lnTo>
                  <a:lnTo>
                    <a:pt x="308606" y="226403"/>
                  </a:lnTo>
                  <a:lnTo>
                    <a:pt x="310738" y="234947"/>
                  </a:lnTo>
                  <a:lnTo>
                    <a:pt x="312870" y="243490"/>
                  </a:lnTo>
                  <a:lnTo>
                    <a:pt x="315002" y="251500"/>
                  </a:lnTo>
                  <a:lnTo>
                    <a:pt x="318200" y="258442"/>
                  </a:lnTo>
                  <a:lnTo>
                    <a:pt x="320332" y="262179"/>
                  </a:lnTo>
                  <a:lnTo>
                    <a:pt x="322464" y="264849"/>
                  </a:lnTo>
                  <a:lnTo>
                    <a:pt x="325662" y="266985"/>
                  </a:lnTo>
                  <a:lnTo>
                    <a:pt x="327794" y="269121"/>
                  </a:lnTo>
                  <a:lnTo>
                    <a:pt x="330992" y="271257"/>
                  </a:lnTo>
                  <a:lnTo>
                    <a:pt x="334190" y="271791"/>
                  </a:lnTo>
                  <a:lnTo>
                    <a:pt x="338454" y="272859"/>
                  </a:lnTo>
                  <a:lnTo>
                    <a:pt x="341652" y="273393"/>
                  </a:lnTo>
                  <a:lnTo>
                    <a:pt x="345383" y="272859"/>
                  </a:lnTo>
                  <a:lnTo>
                    <a:pt x="348048" y="271791"/>
                  </a:lnTo>
                  <a:lnTo>
                    <a:pt x="351779" y="271257"/>
                  </a:lnTo>
                  <a:lnTo>
                    <a:pt x="354444" y="269655"/>
                  </a:lnTo>
                  <a:lnTo>
                    <a:pt x="361906" y="265383"/>
                  </a:lnTo>
                  <a:lnTo>
                    <a:pt x="368835" y="261112"/>
                  </a:lnTo>
                  <a:lnTo>
                    <a:pt x="381094" y="251500"/>
                  </a:lnTo>
                  <a:lnTo>
                    <a:pt x="390155" y="244024"/>
                  </a:lnTo>
                  <a:lnTo>
                    <a:pt x="397084" y="241355"/>
                  </a:lnTo>
                  <a:lnTo>
                    <a:pt x="405079" y="238685"/>
                  </a:lnTo>
                  <a:lnTo>
                    <a:pt x="413607" y="237083"/>
                  </a:lnTo>
                  <a:lnTo>
                    <a:pt x="422667" y="235481"/>
                  </a:lnTo>
                  <a:lnTo>
                    <a:pt x="441322" y="233345"/>
                  </a:lnTo>
                  <a:lnTo>
                    <a:pt x="459444" y="231209"/>
                  </a:lnTo>
                  <a:lnTo>
                    <a:pt x="467972" y="230141"/>
                  </a:lnTo>
                  <a:lnTo>
                    <a:pt x="475967" y="226937"/>
                  </a:lnTo>
                  <a:lnTo>
                    <a:pt x="482896" y="224268"/>
                  </a:lnTo>
                  <a:lnTo>
                    <a:pt x="489292" y="219996"/>
                  </a:lnTo>
                  <a:lnTo>
                    <a:pt x="492490" y="217326"/>
                  </a:lnTo>
                  <a:lnTo>
                    <a:pt x="495155" y="214122"/>
                  </a:lnTo>
                  <a:lnTo>
                    <a:pt x="497287" y="211452"/>
                  </a:lnTo>
                  <a:lnTo>
                    <a:pt x="498886" y="207715"/>
                  </a:lnTo>
                  <a:lnTo>
                    <a:pt x="499952" y="203443"/>
                  </a:lnTo>
                  <a:lnTo>
                    <a:pt x="501551" y="199171"/>
                  </a:lnTo>
                  <a:lnTo>
                    <a:pt x="502084" y="194899"/>
                  </a:lnTo>
                  <a:lnTo>
                    <a:pt x="502084" y="189560"/>
                  </a:lnTo>
                  <a:lnTo>
                    <a:pt x="502084" y="179414"/>
                  </a:lnTo>
                  <a:lnTo>
                    <a:pt x="502084" y="170871"/>
                  </a:lnTo>
                  <a:lnTo>
                    <a:pt x="502084" y="164463"/>
                  </a:lnTo>
                  <a:lnTo>
                    <a:pt x="502084" y="157521"/>
                  </a:lnTo>
                  <a:lnTo>
                    <a:pt x="503150" y="144706"/>
                  </a:lnTo>
                  <a:lnTo>
                    <a:pt x="505282" y="132959"/>
                  </a:lnTo>
                  <a:lnTo>
                    <a:pt x="507947" y="121745"/>
                  </a:lnTo>
                  <a:lnTo>
                    <a:pt x="511678" y="111600"/>
                  </a:lnTo>
                  <a:lnTo>
                    <a:pt x="520206" y="91309"/>
                  </a:lnTo>
                  <a:lnTo>
                    <a:pt x="527668" y="70484"/>
                  </a:lnTo>
                  <a:lnTo>
                    <a:pt x="530866" y="51795"/>
                  </a:lnTo>
                  <a:lnTo>
                    <a:pt x="532998" y="34174"/>
                  </a:lnTo>
                  <a:lnTo>
                    <a:pt x="533531" y="26165"/>
                  </a:lnTo>
                  <a:lnTo>
                    <a:pt x="535663" y="18155"/>
                  </a:lnTo>
                  <a:lnTo>
                    <a:pt x="537262" y="14417"/>
                  </a:lnTo>
                  <a:lnTo>
                    <a:pt x="539394" y="10679"/>
                  </a:lnTo>
                  <a:lnTo>
                    <a:pt x="541526" y="6408"/>
                  </a:lnTo>
                  <a:lnTo>
                    <a:pt x="544191" y="3204"/>
                  </a:lnTo>
                  <a:lnTo>
                    <a:pt x="550587" y="8010"/>
                  </a:lnTo>
                  <a:lnTo>
                    <a:pt x="555384" y="12281"/>
                  </a:lnTo>
                  <a:lnTo>
                    <a:pt x="558582" y="13883"/>
                  </a:lnTo>
                  <a:lnTo>
                    <a:pt x="561780" y="14951"/>
                  </a:lnTo>
                  <a:lnTo>
                    <a:pt x="565511" y="16019"/>
                  </a:lnTo>
                  <a:lnTo>
                    <a:pt x="569775" y="16019"/>
                  </a:lnTo>
                  <a:lnTo>
                    <a:pt x="576704" y="14951"/>
                  </a:lnTo>
                  <a:lnTo>
                    <a:pt x="582567" y="13883"/>
                  </a:lnTo>
                  <a:lnTo>
                    <a:pt x="588430" y="10679"/>
                  </a:lnTo>
                  <a:lnTo>
                    <a:pt x="593760" y="8010"/>
                  </a:lnTo>
                  <a:lnTo>
                    <a:pt x="600156" y="5340"/>
                  </a:lnTo>
                  <a:lnTo>
                    <a:pt x="606552" y="2136"/>
                  </a:lnTo>
                  <a:lnTo>
                    <a:pt x="612948" y="1068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8" name="Freeform 126"/>
            <p:cNvSpPr/>
            <p:nvPr/>
          </p:nvSpPr>
          <p:spPr bwMode="auto">
            <a:xfrm>
              <a:off x="11348233" y="4433866"/>
              <a:ext cx="332189" cy="291977"/>
            </a:xfrm>
            <a:custGeom>
              <a:avLst/>
              <a:gdLst>
                <a:gd name="T0" fmla="*/ 600 w 620"/>
                <a:gd name="T1" fmla="*/ 61 h 546"/>
                <a:gd name="T2" fmla="*/ 584 w 620"/>
                <a:gd name="T3" fmla="*/ 55 h 546"/>
                <a:gd name="T4" fmla="*/ 554 w 620"/>
                <a:gd name="T5" fmla="*/ 77 h 546"/>
                <a:gd name="T6" fmla="*/ 516 w 620"/>
                <a:gd name="T7" fmla="*/ 140 h 546"/>
                <a:gd name="T8" fmla="*/ 464 w 620"/>
                <a:gd name="T9" fmla="*/ 254 h 546"/>
                <a:gd name="T10" fmla="*/ 410 w 620"/>
                <a:gd name="T11" fmla="*/ 360 h 546"/>
                <a:gd name="T12" fmla="*/ 352 w 620"/>
                <a:gd name="T13" fmla="*/ 440 h 546"/>
                <a:gd name="T14" fmla="*/ 285 w 620"/>
                <a:gd name="T15" fmla="*/ 502 h 546"/>
                <a:gd name="T16" fmla="*/ 240 w 620"/>
                <a:gd name="T17" fmla="*/ 530 h 546"/>
                <a:gd name="T18" fmla="*/ 208 w 620"/>
                <a:gd name="T19" fmla="*/ 542 h 546"/>
                <a:gd name="T20" fmla="*/ 179 w 620"/>
                <a:gd name="T21" fmla="*/ 546 h 546"/>
                <a:gd name="T22" fmla="*/ 153 w 620"/>
                <a:gd name="T23" fmla="*/ 540 h 546"/>
                <a:gd name="T24" fmla="*/ 132 w 620"/>
                <a:gd name="T25" fmla="*/ 524 h 546"/>
                <a:gd name="T26" fmla="*/ 84 w 620"/>
                <a:gd name="T27" fmla="*/ 432 h 546"/>
                <a:gd name="T28" fmla="*/ 55 w 620"/>
                <a:gd name="T29" fmla="*/ 372 h 546"/>
                <a:gd name="T30" fmla="*/ 35 w 620"/>
                <a:gd name="T31" fmla="*/ 357 h 546"/>
                <a:gd name="T32" fmla="*/ 0 w 620"/>
                <a:gd name="T33" fmla="*/ 349 h 546"/>
                <a:gd name="T34" fmla="*/ 20 w 620"/>
                <a:gd name="T35" fmla="*/ 318 h 546"/>
                <a:gd name="T36" fmla="*/ 28 w 620"/>
                <a:gd name="T37" fmla="*/ 289 h 546"/>
                <a:gd name="T38" fmla="*/ 29 w 620"/>
                <a:gd name="T39" fmla="*/ 254 h 546"/>
                <a:gd name="T40" fmla="*/ 29 w 620"/>
                <a:gd name="T41" fmla="*/ 234 h 546"/>
                <a:gd name="T42" fmla="*/ 32 w 620"/>
                <a:gd name="T43" fmla="*/ 216 h 546"/>
                <a:gd name="T44" fmla="*/ 45 w 620"/>
                <a:gd name="T45" fmla="*/ 198 h 546"/>
                <a:gd name="T46" fmla="*/ 60 w 620"/>
                <a:gd name="T47" fmla="*/ 181 h 546"/>
                <a:gd name="T48" fmla="*/ 65 w 620"/>
                <a:gd name="T49" fmla="*/ 162 h 546"/>
                <a:gd name="T50" fmla="*/ 96 w 620"/>
                <a:gd name="T51" fmla="*/ 166 h 546"/>
                <a:gd name="T52" fmla="*/ 117 w 620"/>
                <a:gd name="T53" fmla="*/ 156 h 546"/>
                <a:gd name="T54" fmla="*/ 127 w 620"/>
                <a:gd name="T55" fmla="*/ 120 h 546"/>
                <a:gd name="T56" fmla="*/ 127 w 620"/>
                <a:gd name="T57" fmla="*/ 93 h 546"/>
                <a:gd name="T58" fmla="*/ 133 w 620"/>
                <a:gd name="T59" fmla="*/ 77 h 546"/>
                <a:gd name="T60" fmla="*/ 148 w 620"/>
                <a:gd name="T61" fmla="*/ 73 h 546"/>
                <a:gd name="T62" fmla="*/ 184 w 620"/>
                <a:gd name="T63" fmla="*/ 80 h 546"/>
                <a:gd name="T64" fmla="*/ 212 w 620"/>
                <a:gd name="T65" fmla="*/ 80 h 546"/>
                <a:gd name="T66" fmla="*/ 253 w 620"/>
                <a:gd name="T67" fmla="*/ 55 h 546"/>
                <a:gd name="T68" fmla="*/ 328 w 620"/>
                <a:gd name="T69" fmla="*/ 65 h 546"/>
                <a:gd name="T70" fmla="*/ 400 w 620"/>
                <a:gd name="T71" fmla="*/ 84 h 546"/>
                <a:gd name="T72" fmla="*/ 438 w 620"/>
                <a:gd name="T73" fmla="*/ 89 h 546"/>
                <a:gd name="T74" fmla="*/ 469 w 620"/>
                <a:gd name="T75" fmla="*/ 89 h 546"/>
                <a:gd name="T76" fmla="*/ 485 w 620"/>
                <a:gd name="T77" fmla="*/ 81 h 546"/>
                <a:gd name="T78" fmla="*/ 494 w 620"/>
                <a:gd name="T79" fmla="*/ 69 h 546"/>
                <a:gd name="T80" fmla="*/ 508 w 620"/>
                <a:gd name="T81" fmla="*/ 13 h 546"/>
                <a:gd name="T82" fmla="*/ 518 w 620"/>
                <a:gd name="T83" fmla="*/ 5 h 546"/>
                <a:gd name="T84" fmla="*/ 570 w 620"/>
                <a:gd name="T85" fmla="*/ 1 h 546"/>
                <a:gd name="T86" fmla="*/ 618 w 620"/>
                <a:gd name="T87" fmla="*/ 27 h 546"/>
                <a:gd name="T88" fmla="*/ 617 w 620"/>
                <a:gd name="T89" fmla="*/ 61 h 546"/>
                <a:gd name="T90" fmla="*/ 614 w 620"/>
                <a:gd name="T91" fmla="*/ 79 h 5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0"/>
                <a:gd name="T139" fmla="*/ 0 h 546"/>
                <a:gd name="T140" fmla="*/ 620 w 620"/>
                <a:gd name="T141" fmla="*/ 546 h 5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0" h="546" extrusionOk="0">
                  <a:moveTo>
                    <a:pt x="614" y="79"/>
                  </a:moveTo>
                  <a:lnTo>
                    <a:pt x="608" y="69"/>
                  </a:lnTo>
                  <a:lnTo>
                    <a:pt x="600" y="61"/>
                  </a:lnTo>
                  <a:lnTo>
                    <a:pt x="596" y="59"/>
                  </a:lnTo>
                  <a:lnTo>
                    <a:pt x="590" y="56"/>
                  </a:lnTo>
                  <a:lnTo>
                    <a:pt x="584" y="55"/>
                  </a:lnTo>
                  <a:lnTo>
                    <a:pt x="577" y="55"/>
                  </a:lnTo>
                  <a:lnTo>
                    <a:pt x="565" y="65"/>
                  </a:lnTo>
                  <a:lnTo>
                    <a:pt x="554" y="77"/>
                  </a:lnTo>
                  <a:lnTo>
                    <a:pt x="544" y="92"/>
                  </a:lnTo>
                  <a:lnTo>
                    <a:pt x="534" y="106"/>
                  </a:lnTo>
                  <a:lnTo>
                    <a:pt x="516" y="140"/>
                  </a:lnTo>
                  <a:lnTo>
                    <a:pt x="498" y="177"/>
                  </a:lnTo>
                  <a:lnTo>
                    <a:pt x="481" y="216"/>
                  </a:lnTo>
                  <a:lnTo>
                    <a:pt x="464" y="254"/>
                  </a:lnTo>
                  <a:lnTo>
                    <a:pt x="446" y="293"/>
                  </a:lnTo>
                  <a:lnTo>
                    <a:pt x="428" y="330"/>
                  </a:lnTo>
                  <a:lnTo>
                    <a:pt x="410" y="360"/>
                  </a:lnTo>
                  <a:lnTo>
                    <a:pt x="392" y="388"/>
                  </a:lnTo>
                  <a:lnTo>
                    <a:pt x="372" y="414"/>
                  </a:lnTo>
                  <a:lnTo>
                    <a:pt x="352" y="440"/>
                  </a:lnTo>
                  <a:lnTo>
                    <a:pt x="329" y="462"/>
                  </a:lnTo>
                  <a:lnTo>
                    <a:pt x="308" y="484"/>
                  </a:lnTo>
                  <a:lnTo>
                    <a:pt x="285" y="502"/>
                  </a:lnTo>
                  <a:lnTo>
                    <a:pt x="262" y="517"/>
                  </a:lnTo>
                  <a:lnTo>
                    <a:pt x="252" y="524"/>
                  </a:lnTo>
                  <a:lnTo>
                    <a:pt x="240" y="530"/>
                  </a:lnTo>
                  <a:lnTo>
                    <a:pt x="229" y="536"/>
                  </a:lnTo>
                  <a:lnTo>
                    <a:pt x="219" y="540"/>
                  </a:lnTo>
                  <a:lnTo>
                    <a:pt x="208" y="542"/>
                  </a:lnTo>
                  <a:lnTo>
                    <a:pt x="199" y="545"/>
                  </a:lnTo>
                  <a:lnTo>
                    <a:pt x="188" y="546"/>
                  </a:lnTo>
                  <a:lnTo>
                    <a:pt x="179" y="546"/>
                  </a:lnTo>
                  <a:lnTo>
                    <a:pt x="171" y="545"/>
                  </a:lnTo>
                  <a:lnTo>
                    <a:pt x="161" y="544"/>
                  </a:lnTo>
                  <a:lnTo>
                    <a:pt x="153" y="540"/>
                  </a:lnTo>
                  <a:lnTo>
                    <a:pt x="145" y="536"/>
                  </a:lnTo>
                  <a:lnTo>
                    <a:pt x="139" y="530"/>
                  </a:lnTo>
                  <a:lnTo>
                    <a:pt x="132" y="524"/>
                  </a:lnTo>
                  <a:lnTo>
                    <a:pt x="125" y="516"/>
                  </a:lnTo>
                  <a:lnTo>
                    <a:pt x="120" y="505"/>
                  </a:lnTo>
                  <a:lnTo>
                    <a:pt x="84" y="432"/>
                  </a:lnTo>
                  <a:lnTo>
                    <a:pt x="64" y="386"/>
                  </a:lnTo>
                  <a:lnTo>
                    <a:pt x="60" y="378"/>
                  </a:lnTo>
                  <a:lnTo>
                    <a:pt x="55" y="372"/>
                  </a:lnTo>
                  <a:lnTo>
                    <a:pt x="49" y="366"/>
                  </a:lnTo>
                  <a:lnTo>
                    <a:pt x="43" y="361"/>
                  </a:lnTo>
                  <a:lnTo>
                    <a:pt x="35" y="357"/>
                  </a:lnTo>
                  <a:lnTo>
                    <a:pt x="24" y="354"/>
                  </a:lnTo>
                  <a:lnTo>
                    <a:pt x="13" y="352"/>
                  </a:lnTo>
                  <a:lnTo>
                    <a:pt x="0" y="349"/>
                  </a:lnTo>
                  <a:lnTo>
                    <a:pt x="8" y="338"/>
                  </a:lnTo>
                  <a:lnTo>
                    <a:pt x="15" y="328"/>
                  </a:lnTo>
                  <a:lnTo>
                    <a:pt x="20" y="318"/>
                  </a:lnTo>
                  <a:lnTo>
                    <a:pt x="24" y="309"/>
                  </a:lnTo>
                  <a:lnTo>
                    <a:pt x="27" y="300"/>
                  </a:lnTo>
                  <a:lnTo>
                    <a:pt x="28" y="289"/>
                  </a:lnTo>
                  <a:lnTo>
                    <a:pt x="29" y="277"/>
                  </a:lnTo>
                  <a:lnTo>
                    <a:pt x="29" y="265"/>
                  </a:lnTo>
                  <a:lnTo>
                    <a:pt x="29" y="254"/>
                  </a:lnTo>
                  <a:lnTo>
                    <a:pt x="29" y="249"/>
                  </a:lnTo>
                  <a:lnTo>
                    <a:pt x="29" y="244"/>
                  </a:lnTo>
                  <a:lnTo>
                    <a:pt x="29" y="234"/>
                  </a:lnTo>
                  <a:lnTo>
                    <a:pt x="31" y="228"/>
                  </a:lnTo>
                  <a:lnTo>
                    <a:pt x="31" y="221"/>
                  </a:lnTo>
                  <a:lnTo>
                    <a:pt x="32" y="216"/>
                  </a:lnTo>
                  <a:lnTo>
                    <a:pt x="35" y="212"/>
                  </a:lnTo>
                  <a:lnTo>
                    <a:pt x="40" y="204"/>
                  </a:lnTo>
                  <a:lnTo>
                    <a:pt x="45" y="198"/>
                  </a:lnTo>
                  <a:lnTo>
                    <a:pt x="52" y="193"/>
                  </a:lnTo>
                  <a:lnTo>
                    <a:pt x="57" y="185"/>
                  </a:lnTo>
                  <a:lnTo>
                    <a:pt x="60" y="181"/>
                  </a:lnTo>
                  <a:lnTo>
                    <a:pt x="63" y="176"/>
                  </a:lnTo>
                  <a:lnTo>
                    <a:pt x="64" y="169"/>
                  </a:lnTo>
                  <a:lnTo>
                    <a:pt x="65" y="162"/>
                  </a:lnTo>
                  <a:lnTo>
                    <a:pt x="84" y="168"/>
                  </a:lnTo>
                  <a:lnTo>
                    <a:pt x="91" y="168"/>
                  </a:lnTo>
                  <a:lnTo>
                    <a:pt x="96" y="166"/>
                  </a:lnTo>
                  <a:lnTo>
                    <a:pt x="103" y="164"/>
                  </a:lnTo>
                  <a:lnTo>
                    <a:pt x="108" y="161"/>
                  </a:lnTo>
                  <a:lnTo>
                    <a:pt x="117" y="156"/>
                  </a:lnTo>
                  <a:lnTo>
                    <a:pt x="127" y="150"/>
                  </a:lnTo>
                  <a:lnTo>
                    <a:pt x="127" y="133"/>
                  </a:lnTo>
                  <a:lnTo>
                    <a:pt x="127" y="120"/>
                  </a:lnTo>
                  <a:lnTo>
                    <a:pt x="127" y="109"/>
                  </a:lnTo>
                  <a:lnTo>
                    <a:pt x="127" y="102"/>
                  </a:lnTo>
                  <a:lnTo>
                    <a:pt x="127" y="93"/>
                  </a:lnTo>
                  <a:lnTo>
                    <a:pt x="128" y="87"/>
                  </a:lnTo>
                  <a:lnTo>
                    <a:pt x="131" y="81"/>
                  </a:lnTo>
                  <a:lnTo>
                    <a:pt x="133" y="77"/>
                  </a:lnTo>
                  <a:lnTo>
                    <a:pt x="137" y="75"/>
                  </a:lnTo>
                  <a:lnTo>
                    <a:pt x="143" y="75"/>
                  </a:lnTo>
                  <a:lnTo>
                    <a:pt x="148" y="73"/>
                  </a:lnTo>
                  <a:lnTo>
                    <a:pt x="155" y="75"/>
                  </a:lnTo>
                  <a:lnTo>
                    <a:pt x="168" y="77"/>
                  </a:lnTo>
                  <a:lnTo>
                    <a:pt x="184" y="80"/>
                  </a:lnTo>
                  <a:lnTo>
                    <a:pt x="193" y="80"/>
                  </a:lnTo>
                  <a:lnTo>
                    <a:pt x="203" y="80"/>
                  </a:lnTo>
                  <a:lnTo>
                    <a:pt x="212" y="80"/>
                  </a:lnTo>
                  <a:lnTo>
                    <a:pt x="223" y="79"/>
                  </a:lnTo>
                  <a:lnTo>
                    <a:pt x="237" y="67"/>
                  </a:lnTo>
                  <a:lnTo>
                    <a:pt x="253" y="55"/>
                  </a:lnTo>
                  <a:lnTo>
                    <a:pt x="278" y="56"/>
                  </a:lnTo>
                  <a:lnTo>
                    <a:pt x="304" y="60"/>
                  </a:lnTo>
                  <a:lnTo>
                    <a:pt x="328" y="65"/>
                  </a:lnTo>
                  <a:lnTo>
                    <a:pt x="352" y="72"/>
                  </a:lnTo>
                  <a:lnTo>
                    <a:pt x="376" y="79"/>
                  </a:lnTo>
                  <a:lnTo>
                    <a:pt x="400" y="84"/>
                  </a:lnTo>
                  <a:lnTo>
                    <a:pt x="412" y="87"/>
                  </a:lnTo>
                  <a:lnTo>
                    <a:pt x="425" y="89"/>
                  </a:lnTo>
                  <a:lnTo>
                    <a:pt x="438" y="89"/>
                  </a:lnTo>
                  <a:lnTo>
                    <a:pt x="452" y="91"/>
                  </a:lnTo>
                  <a:lnTo>
                    <a:pt x="461" y="89"/>
                  </a:lnTo>
                  <a:lnTo>
                    <a:pt x="469" y="89"/>
                  </a:lnTo>
                  <a:lnTo>
                    <a:pt x="476" y="87"/>
                  </a:lnTo>
                  <a:lnTo>
                    <a:pt x="481" y="85"/>
                  </a:lnTo>
                  <a:lnTo>
                    <a:pt x="485" y="81"/>
                  </a:lnTo>
                  <a:lnTo>
                    <a:pt x="489" y="79"/>
                  </a:lnTo>
                  <a:lnTo>
                    <a:pt x="492" y="75"/>
                  </a:lnTo>
                  <a:lnTo>
                    <a:pt x="494" y="69"/>
                  </a:lnTo>
                  <a:lnTo>
                    <a:pt x="500" y="47"/>
                  </a:lnTo>
                  <a:lnTo>
                    <a:pt x="505" y="17"/>
                  </a:lnTo>
                  <a:lnTo>
                    <a:pt x="508" y="13"/>
                  </a:lnTo>
                  <a:lnTo>
                    <a:pt x="510" y="11"/>
                  </a:lnTo>
                  <a:lnTo>
                    <a:pt x="513" y="8"/>
                  </a:lnTo>
                  <a:lnTo>
                    <a:pt x="518" y="5"/>
                  </a:lnTo>
                  <a:lnTo>
                    <a:pt x="529" y="3"/>
                  </a:lnTo>
                  <a:lnTo>
                    <a:pt x="541" y="3"/>
                  </a:lnTo>
                  <a:lnTo>
                    <a:pt x="570" y="1"/>
                  </a:lnTo>
                  <a:lnTo>
                    <a:pt x="596" y="0"/>
                  </a:lnTo>
                  <a:lnTo>
                    <a:pt x="620" y="0"/>
                  </a:lnTo>
                  <a:lnTo>
                    <a:pt x="618" y="27"/>
                  </a:lnTo>
                  <a:lnTo>
                    <a:pt x="617" y="45"/>
                  </a:lnTo>
                  <a:lnTo>
                    <a:pt x="617" y="53"/>
                  </a:lnTo>
                  <a:lnTo>
                    <a:pt x="617" y="61"/>
                  </a:lnTo>
                  <a:lnTo>
                    <a:pt x="618" y="69"/>
                  </a:lnTo>
                  <a:lnTo>
                    <a:pt x="620" y="79"/>
                  </a:lnTo>
                  <a:lnTo>
                    <a:pt x="614" y="7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9" name="Freeform 127"/>
            <p:cNvSpPr/>
            <p:nvPr/>
          </p:nvSpPr>
          <p:spPr bwMode="auto">
            <a:xfrm>
              <a:off x="4630995" y="2529891"/>
              <a:ext cx="33218" cy="34967"/>
            </a:xfrm>
            <a:custGeom>
              <a:avLst/>
              <a:gdLst>
                <a:gd name="T0" fmla="*/ 0 w 66"/>
                <a:gd name="T1" fmla="*/ 31 h 67"/>
                <a:gd name="T2" fmla="*/ 1 w 66"/>
                <a:gd name="T3" fmla="*/ 24 h 67"/>
                <a:gd name="T4" fmla="*/ 2 w 66"/>
                <a:gd name="T5" fmla="*/ 19 h 67"/>
                <a:gd name="T6" fmla="*/ 6 w 66"/>
                <a:gd name="T7" fmla="*/ 14 h 67"/>
                <a:gd name="T8" fmla="*/ 10 w 66"/>
                <a:gd name="T9" fmla="*/ 8 h 67"/>
                <a:gd name="T10" fmla="*/ 17 w 66"/>
                <a:gd name="T11" fmla="*/ 6 h 67"/>
                <a:gd name="T12" fmla="*/ 22 w 66"/>
                <a:gd name="T13" fmla="*/ 3 h 67"/>
                <a:gd name="T14" fmla="*/ 29 w 66"/>
                <a:gd name="T15" fmla="*/ 2 h 67"/>
                <a:gd name="T16" fmla="*/ 36 w 66"/>
                <a:gd name="T17" fmla="*/ 0 h 67"/>
                <a:gd name="T18" fmla="*/ 42 w 66"/>
                <a:gd name="T19" fmla="*/ 2 h 67"/>
                <a:gd name="T20" fmla="*/ 48 w 66"/>
                <a:gd name="T21" fmla="*/ 3 h 67"/>
                <a:gd name="T22" fmla="*/ 53 w 66"/>
                <a:gd name="T23" fmla="*/ 6 h 67"/>
                <a:gd name="T24" fmla="*/ 58 w 66"/>
                <a:gd name="T25" fmla="*/ 8 h 67"/>
                <a:gd name="T26" fmla="*/ 61 w 66"/>
                <a:gd name="T27" fmla="*/ 14 h 67"/>
                <a:gd name="T28" fmla="*/ 64 w 66"/>
                <a:gd name="T29" fmla="*/ 19 h 67"/>
                <a:gd name="T30" fmla="*/ 65 w 66"/>
                <a:gd name="T31" fmla="*/ 24 h 67"/>
                <a:gd name="T32" fmla="*/ 66 w 66"/>
                <a:gd name="T33" fmla="*/ 31 h 67"/>
                <a:gd name="T34" fmla="*/ 65 w 66"/>
                <a:gd name="T35" fmla="*/ 39 h 67"/>
                <a:gd name="T36" fmla="*/ 64 w 66"/>
                <a:gd name="T37" fmla="*/ 47 h 67"/>
                <a:gd name="T38" fmla="*/ 61 w 66"/>
                <a:gd name="T39" fmla="*/ 52 h 67"/>
                <a:gd name="T40" fmla="*/ 58 w 66"/>
                <a:gd name="T41" fmla="*/ 58 h 67"/>
                <a:gd name="T42" fmla="*/ 53 w 66"/>
                <a:gd name="T43" fmla="*/ 62 h 67"/>
                <a:gd name="T44" fmla="*/ 48 w 66"/>
                <a:gd name="T45" fmla="*/ 64 h 67"/>
                <a:gd name="T46" fmla="*/ 42 w 66"/>
                <a:gd name="T47" fmla="*/ 66 h 67"/>
                <a:gd name="T48" fmla="*/ 36 w 66"/>
                <a:gd name="T49" fmla="*/ 67 h 67"/>
                <a:gd name="T50" fmla="*/ 29 w 66"/>
                <a:gd name="T51" fmla="*/ 66 h 67"/>
                <a:gd name="T52" fmla="*/ 22 w 66"/>
                <a:gd name="T53" fmla="*/ 64 h 67"/>
                <a:gd name="T54" fmla="*/ 17 w 66"/>
                <a:gd name="T55" fmla="*/ 62 h 67"/>
                <a:gd name="T56" fmla="*/ 10 w 66"/>
                <a:gd name="T57" fmla="*/ 58 h 67"/>
                <a:gd name="T58" fmla="*/ 6 w 66"/>
                <a:gd name="T59" fmla="*/ 52 h 67"/>
                <a:gd name="T60" fmla="*/ 2 w 66"/>
                <a:gd name="T61" fmla="*/ 47 h 67"/>
                <a:gd name="T62" fmla="*/ 1 w 66"/>
                <a:gd name="T63" fmla="*/ 39 h 67"/>
                <a:gd name="T64" fmla="*/ 0 w 66"/>
                <a:gd name="T65" fmla="*/ 31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"/>
                <a:gd name="T100" fmla="*/ 0 h 67"/>
                <a:gd name="T101" fmla="*/ 66 w 66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" h="67" extrusionOk="0">
                  <a:moveTo>
                    <a:pt x="0" y="31"/>
                  </a:moveTo>
                  <a:lnTo>
                    <a:pt x="1" y="24"/>
                  </a:lnTo>
                  <a:lnTo>
                    <a:pt x="2" y="19"/>
                  </a:lnTo>
                  <a:lnTo>
                    <a:pt x="6" y="14"/>
                  </a:lnTo>
                  <a:lnTo>
                    <a:pt x="10" y="8"/>
                  </a:lnTo>
                  <a:lnTo>
                    <a:pt x="17" y="6"/>
                  </a:lnTo>
                  <a:lnTo>
                    <a:pt x="22" y="3"/>
                  </a:lnTo>
                  <a:lnTo>
                    <a:pt x="29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8" y="3"/>
                  </a:lnTo>
                  <a:lnTo>
                    <a:pt x="53" y="6"/>
                  </a:lnTo>
                  <a:lnTo>
                    <a:pt x="58" y="8"/>
                  </a:lnTo>
                  <a:lnTo>
                    <a:pt x="61" y="14"/>
                  </a:lnTo>
                  <a:lnTo>
                    <a:pt x="64" y="19"/>
                  </a:lnTo>
                  <a:lnTo>
                    <a:pt x="65" y="24"/>
                  </a:lnTo>
                  <a:lnTo>
                    <a:pt x="66" y="31"/>
                  </a:lnTo>
                  <a:lnTo>
                    <a:pt x="65" y="39"/>
                  </a:lnTo>
                  <a:lnTo>
                    <a:pt x="64" y="47"/>
                  </a:lnTo>
                  <a:lnTo>
                    <a:pt x="61" y="52"/>
                  </a:lnTo>
                  <a:lnTo>
                    <a:pt x="58" y="58"/>
                  </a:lnTo>
                  <a:lnTo>
                    <a:pt x="53" y="62"/>
                  </a:lnTo>
                  <a:lnTo>
                    <a:pt x="48" y="64"/>
                  </a:lnTo>
                  <a:lnTo>
                    <a:pt x="42" y="66"/>
                  </a:lnTo>
                  <a:lnTo>
                    <a:pt x="36" y="67"/>
                  </a:lnTo>
                  <a:lnTo>
                    <a:pt x="29" y="66"/>
                  </a:lnTo>
                  <a:lnTo>
                    <a:pt x="22" y="64"/>
                  </a:lnTo>
                  <a:lnTo>
                    <a:pt x="17" y="62"/>
                  </a:lnTo>
                  <a:lnTo>
                    <a:pt x="10" y="58"/>
                  </a:lnTo>
                  <a:lnTo>
                    <a:pt x="6" y="52"/>
                  </a:lnTo>
                  <a:lnTo>
                    <a:pt x="2" y="47"/>
                  </a:lnTo>
                  <a:lnTo>
                    <a:pt x="1" y="39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0" name="Freeform 128"/>
            <p:cNvSpPr/>
            <p:nvPr/>
          </p:nvSpPr>
          <p:spPr bwMode="auto">
            <a:xfrm>
              <a:off x="4566306" y="3267704"/>
              <a:ext cx="61193" cy="59445"/>
            </a:xfrm>
            <a:custGeom>
              <a:avLst/>
              <a:gdLst>
                <a:gd name="T0" fmla="*/ 60 w 114"/>
                <a:gd name="T1" fmla="*/ 115 h 115"/>
                <a:gd name="T2" fmla="*/ 70 w 114"/>
                <a:gd name="T3" fmla="*/ 114 h 115"/>
                <a:gd name="T4" fmla="*/ 81 w 114"/>
                <a:gd name="T5" fmla="*/ 110 h 115"/>
                <a:gd name="T6" fmla="*/ 90 w 114"/>
                <a:gd name="T7" fmla="*/ 106 h 115"/>
                <a:gd name="T8" fmla="*/ 98 w 114"/>
                <a:gd name="T9" fmla="*/ 99 h 115"/>
                <a:gd name="T10" fmla="*/ 105 w 114"/>
                <a:gd name="T11" fmla="*/ 91 h 115"/>
                <a:gd name="T12" fmla="*/ 109 w 114"/>
                <a:gd name="T13" fmla="*/ 82 h 115"/>
                <a:gd name="T14" fmla="*/ 113 w 114"/>
                <a:gd name="T15" fmla="*/ 71 h 115"/>
                <a:gd name="T16" fmla="*/ 114 w 114"/>
                <a:gd name="T17" fmla="*/ 60 h 115"/>
                <a:gd name="T18" fmla="*/ 113 w 114"/>
                <a:gd name="T19" fmla="*/ 47 h 115"/>
                <a:gd name="T20" fmla="*/ 109 w 114"/>
                <a:gd name="T21" fmla="*/ 36 h 115"/>
                <a:gd name="T22" fmla="*/ 105 w 114"/>
                <a:gd name="T23" fmla="*/ 26 h 115"/>
                <a:gd name="T24" fmla="*/ 98 w 114"/>
                <a:gd name="T25" fmla="*/ 16 h 115"/>
                <a:gd name="T26" fmla="*/ 90 w 114"/>
                <a:gd name="T27" fmla="*/ 10 h 115"/>
                <a:gd name="T28" fmla="*/ 81 w 114"/>
                <a:gd name="T29" fmla="*/ 4 h 115"/>
                <a:gd name="T30" fmla="*/ 70 w 114"/>
                <a:gd name="T31" fmla="*/ 2 h 115"/>
                <a:gd name="T32" fmla="*/ 60 w 114"/>
                <a:gd name="T33" fmla="*/ 0 h 115"/>
                <a:gd name="T34" fmla="*/ 48 w 114"/>
                <a:gd name="T35" fmla="*/ 2 h 115"/>
                <a:gd name="T36" fmla="*/ 37 w 114"/>
                <a:gd name="T37" fmla="*/ 4 h 115"/>
                <a:gd name="T38" fmla="*/ 28 w 114"/>
                <a:gd name="T39" fmla="*/ 10 h 115"/>
                <a:gd name="T40" fmla="*/ 18 w 114"/>
                <a:gd name="T41" fmla="*/ 16 h 115"/>
                <a:gd name="T42" fmla="*/ 11 w 114"/>
                <a:gd name="T43" fmla="*/ 26 h 115"/>
                <a:gd name="T44" fmla="*/ 5 w 114"/>
                <a:gd name="T45" fmla="*/ 36 h 115"/>
                <a:gd name="T46" fmla="*/ 3 w 114"/>
                <a:gd name="T47" fmla="*/ 42 h 115"/>
                <a:gd name="T48" fmla="*/ 1 w 114"/>
                <a:gd name="T49" fmla="*/ 47 h 115"/>
                <a:gd name="T50" fmla="*/ 0 w 114"/>
                <a:gd name="T51" fmla="*/ 54 h 115"/>
                <a:gd name="T52" fmla="*/ 0 w 114"/>
                <a:gd name="T53" fmla="*/ 60 h 115"/>
                <a:gd name="T54" fmla="*/ 1 w 114"/>
                <a:gd name="T55" fmla="*/ 71 h 115"/>
                <a:gd name="T56" fmla="*/ 5 w 114"/>
                <a:gd name="T57" fmla="*/ 82 h 115"/>
                <a:gd name="T58" fmla="*/ 11 w 114"/>
                <a:gd name="T59" fmla="*/ 91 h 115"/>
                <a:gd name="T60" fmla="*/ 18 w 114"/>
                <a:gd name="T61" fmla="*/ 99 h 115"/>
                <a:gd name="T62" fmla="*/ 28 w 114"/>
                <a:gd name="T63" fmla="*/ 106 h 115"/>
                <a:gd name="T64" fmla="*/ 37 w 114"/>
                <a:gd name="T65" fmla="*/ 110 h 115"/>
                <a:gd name="T66" fmla="*/ 48 w 114"/>
                <a:gd name="T67" fmla="*/ 114 h 115"/>
                <a:gd name="T68" fmla="*/ 60 w 114"/>
                <a:gd name="T69" fmla="*/ 115 h 1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4"/>
                <a:gd name="T106" fmla="*/ 0 h 115"/>
                <a:gd name="T107" fmla="*/ 114 w 114"/>
                <a:gd name="T108" fmla="*/ 115 h 1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4" h="115" extrusionOk="0">
                  <a:moveTo>
                    <a:pt x="60" y="115"/>
                  </a:moveTo>
                  <a:lnTo>
                    <a:pt x="70" y="114"/>
                  </a:lnTo>
                  <a:lnTo>
                    <a:pt x="81" y="110"/>
                  </a:lnTo>
                  <a:lnTo>
                    <a:pt x="90" y="106"/>
                  </a:lnTo>
                  <a:lnTo>
                    <a:pt x="98" y="99"/>
                  </a:lnTo>
                  <a:lnTo>
                    <a:pt x="105" y="91"/>
                  </a:lnTo>
                  <a:lnTo>
                    <a:pt x="109" y="82"/>
                  </a:lnTo>
                  <a:lnTo>
                    <a:pt x="113" y="71"/>
                  </a:lnTo>
                  <a:lnTo>
                    <a:pt x="114" y="60"/>
                  </a:lnTo>
                  <a:lnTo>
                    <a:pt x="113" y="47"/>
                  </a:lnTo>
                  <a:lnTo>
                    <a:pt x="109" y="36"/>
                  </a:lnTo>
                  <a:lnTo>
                    <a:pt x="105" y="26"/>
                  </a:lnTo>
                  <a:lnTo>
                    <a:pt x="98" y="16"/>
                  </a:lnTo>
                  <a:lnTo>
                    <a:pt x="90" y="10"/>
                  </a:lnTo>
                  <a:lnTo>
                    <a:pt x="81" y="4"/>
                  </a:lnTo>
                  <a:lnTo>
                    <a:pt x="70" y="2"/>
                  </a:lnTo>
                  <a:lnTo>
                    <a:pt x="60" y="0"/>
                  </a:lnTo>
                  <a:lnTo>
                    <a:pt x="48" y="2"/>
                  </a:lnTo>
                  <a:lnTo>
                    <a:pt x="37" y="4"/>
                  </a:lnTo>
                  <a:lnTo>
                    <a:pt x="28" y="10"/>
                  </a:lnTo>
                  <a:lnTo>
                    <a:pt x="18" y="16"/>
                  </a:lnTo>
                  <a:lnTo>
                    <a:pt x="11" y="26"/>
                  </a:lnTo>
                  <a:lnTo>
                    <a:pt x="5" y="36"/>
                  </a:lnTo>
                  <a:lnTo>
                    <a:pt x="3" y="42"/>
                  </a:lnTo>
                  <a:lnTo>
                    <a:pt x="1" y="47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1" y="71"/>
                  </a:lnTo>
                  <a:lnTo>
                    <a:pt x="5" y="82"/>
                  </a:lnTo>
                  <a:lnTo>
                    <a:pt x="11" y="91"/>
                  </a:lnTo>
                  <a:lnTo>
                    <a:pt x="18" y="99"/>
                  </a:lnTo>
                  <a:lnTo>
                    <a:pt x="28" y="106"/>
                  </a:lnTo>
                  <a:lnTo>
                    <a:pt x="37" y="110"/>
                  </a:lnTo>
                  <a:lnTo>
                    <a:pt x="48" y="114"/>
                  </a:lnTo>
                  <a:lnTo>
                    <a:pt x="60" y="115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1" name="Freeform 129"/>
            <p:cNvSpPr/>
            <p:nvPr/>
          </p:nvSpPr>
          <p:spPr bwMode="auto">
            <a:xfrm>
              <a:off x="4575048" y="3272950"/>
              <a:ext cx="45458" cy="45458"/>
            </a:xfrm>
            <a:custGeom>
              <a:avLst/>
              <a:gdLst>
                <a:gd name="T0" fmla="*/ 12 w 84"/>
                <a:gd name="T1" fmla="*/ 84 h 84"/>
                <a:gd name="T2" fmla="*/ 24 w 84"/>
                <a:gd name="T3" fmla="*/ 55 h 84"/>
                <a:gd name="T4" fmla="*/ 0 w 84"/>
                <a:gd name="T5" fmla="*/ 36 h 84"/>
                <a:gd name="T6" fmla="*/ 31 w 84"/>
                <a:gd name="T7" fmla="*/ 36 h 84"/>
                <a:gd name="T8" fmla="*/ 43 w 84"/>
                <a:gd name="T9" fmla="*/ 0 h 84"/>
                <a:gd name="T10" fmla="*/ 55 w 84"/>
                <a:gd name="T11" fmla="*/ 36 h 84"/>
                <a:gd name="T12" fmla="*/ 84 w 84"/>
                <a:gd name="T13" fmla="*/ 36 h 84"/>
                <a:gd name="T14" fmla="*/ 55 w 84"/>
                <a:gd name="T15" fmla="*/ 55 h 84"/>
                <a:gd name="T16" fmla="*/ 67 w 84"/>
                <a:gd name="T17" fmla="*/ 84 h 84"/>
                <a:gd name="T18" fmla="*/ 43 w 84"/>
                <a:gd name="T19" fmla="*/ 67 h 84"/>
                <a:gd name="T20" fmla="*/ 12 w 84"/>
                <a:gd name="T21" fmla="*/ 84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4"/>
                <a:gd name="T34" fmla="*/ 0 h 84"/>
                <a:gd name="T35" fmla="*/ 84 w 84"/>
                <a:gd name="T36" fmla="*/ 84 h 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4" h="84" extrusionOk="0">
                  <a:moveTo>
                    <a:pt x="12" y="84"/>
                  </a:moveTo>
                  <a:lnTo>
                    <a:pt x="24" y="55"/>
                  </a:lnTo>
                  <a:lnTo>
                    <a:pt x="0" y="36"/>
                  </a:lnTo>
                  <a:lnTo>
                    <a:pt x="31" y="36"/>
                  </a:lnTo>
                  <a:lnTo>
                    <a:pt x="43" y="0"/>
                  </a:lnTo>
                  <a:lnTo>
                    <a:pt x="55" y="36"/>
                  </a:lnTo>
                  <a:lnTo>
                    <a:pt x="84" y="36"/>
                  </a:lnTo>
                  <a:lnTo>
                    <a:pt x="55" y="55"/>
                  </a:lnTo>
                  <a:lnTo>
                    <a:pt x="67" y="84"/>
                  </a:lnTo>
                  <a:lnTo>
                    <a:pt x="43" y="67"/>
                  </a:lnTo>
                  <a:lnTo>
                    <a:pt x="12" y="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2" name="Freeform 130"/>
            <p:cNvSpPr/>
            <p:nvPr/>
          </p:nvSpPr>
          <p:spPr bwMode="auto">
            <a:xfrm>
              <a:off x="4620506" y="2517654"/>
              <a:ext cx="57696" cy="59445"/>
            </a:xfrm>
            <a:custGeom>
              <a:avLst/>
              <a:gdLst>
                <a:gd name="T0" fmla="*/ 0 w 109"/>
                <a:gd name="T1" fmla="*/ 55 h 115"/>
                <a:gd name="T2" fmla="*/ 1 w 109"/>
                <a:gd name="T3" fmla="*/ 44 h 115"/>
                <a:gd name="T4" fmla="*/ 5 w 109"/>
                <a:gd name="T5" fmla="*/ 34 h 115"/>
                <a:gd name="T6" fmla="*/ 9 w 109"/>
                <a:gd name="T7" fmla="*/ 24 h 115"/>
                <a:gd name="T8" fmla="*/ 16 w 109"/>
                <a:gd name="T9" fmla="*/ 16 h 115"/>
                <a:gd name="T10" fmla="*/ 24 w 109"/>
                <a:gd name="T11" fmla="*/ 10 h 115"/>
                <a:gd name="T12" fmla="*/ 33 w 109"/>
                <a:gd name="T13" fmla="*/ 4 h 115"/>
                <a:gd name="T14" fmla="*/ 44 w 109"/>
                <a:gd name="T15" fmla="*/ 2 h 115"/>
                <a:gd name="T16" fmla="*/ 55 w 109"/>
                <a:gd name="T17" fmla="*/ 0 h 115"/>
                <a:gd name="T18" fmla="*/ 65 w 109"/>
                <a:gd name="T19" fmla="*/ 2 h 115"/>
                <a:gd name="T20" fmla="*/ 76 w 109"/>
                <a:gd name="T21" fmla="*/ 4 h 115"/>
                <a:gd name="T22" fmla="*/ 85 w 109"/>
                <a:gd name="T23" fmla="*/ 10 h 115"/>
                <a:gd name="T24" fmla="*/ 93 w 109"/>
                <a:gd name="T25" fmla="*/ 16 h 115"/>
                <a:gd name="T26" fmla="*/ 100 w 109"/>
                <a:gd name="T27" fmla="*/ 24 h 115"/>
                <a:gd name="T28" fmla="*/ 105 w 109"/>
                <a:gd name="T29" fmla="*/ 34 h 115"/>
                <a:gd name="T30" fmla="*/ 108 w 109"/>
                <a:gd name="T31" fmla="*/ 44 h 115"/>
                <a:gd name="T32" fmla="*/ 109 w 109"/>
                <a:gd name="T33" fmla="*/ 55 h 115"/>
                <a:gd name="T34" fmla="*/ 108 w 109"/>
                <a:gd name="T35" fmla="*/ 66 h 115"/>
                <a:gd name="T36" fmla="*/ 105 w 109"/>
                <a:gd name="T37" fmla="*/ 76 h 115"/>
                <a:gd name="T38" fmla="*/ 100 w 109"/>
                <a:gd name="T39" fmla="*/ 87 h 115"/>
                <a:gd name="T40" fmla="*/ 93 w 109"/>
                <a:gd name="T41" fmla="*/ 96 h 115"/>
                <a:gd name="T42" fmla="*/ 85 w 109"/>
                <a:gd name="T43" fmla="*/ 104 h 115"/>
                <a:gd name="T44" fmla="*/ 76 w 109"/>
                <a:gd name="T45" fmla="*/ 110 h 115"/>
                <a:gd name="T46" fmla="*/ 65 w 109"/>
                <a:gd name="T47" fmla="*/ 114 h 115"/>
                <a:gd name="T48" fmla="*/ 55 w 109"/>
                <a:gd name="T49" fmla="*/ 115 h 115"/>
                <a:gd name="T50" fmla="*/ 44 w 109"/>
                <a:gd name="T51" fmla="*/ 114 h 115"/>
                <a:gd name="T52" fmla="*/ 33 w 109"/>
                <a:gd name="T53" fmla="*/ 110 h 115"/>
                <a:gd name="T54" fmla="*/ 24 w 109"/>
                <a:gd name="T55" fmla="*/ 104 h 115"/>
                <a:gd name="T56" fmla="*/ 16 w 109"/>
                <a:gd name="T57" fmla="*/ 96 h 115"/>
                <a:gd name="T58" fmla="*/ 9 w 109"/>
                <a:gd name="T59" fmla="*/ 87 h 115"/>
                <a:gd name="T60" fmla="*/ 5 w 109"/>
                <a:gd name="T61" fmla="*/ 76 h 115"/>
                <a:gd name="T62" fmla="*/ 1 w 109"/>
                <a:gd name="T63" fmla="*/ 66 h 115"/>
                <a:gd name="T64" fmla="*/ 0 w 109"/>
                <a:gd name="T65" fmla="*/ 55 h 1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9"/>
                <a:gd name="T100" fmla="*/ 0 h 115"/>
                <a:gd name="T101" fmla="*/ 109 w 109"/>
                <a:gd name="T102" fmla="*/ 115 h 1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9" h="115" extrusionOk="0">
                  <a:moveTo>
                    <a:pt x="0" y="55"/>
                  </a:moveTo>
                  <a:lnTo>
                    <a:pt x="1" y="44"/>
                  </a:lnTo>
                  <a:lnTo>
                    <a:pt x="5" y="34"/>
                  </a:lnTo>
                  <a:lnTo>
                    <a:pt x="9" y="24"/>
                  </a:lnTo>
                  <a:lnTo>
                    <a:pt x="16" y="16"/>
                  </a:lnTo>
                  <a:lnTo>
                    <a:pt x="24" y="10"/>
                  </a:lnTo>
                  <a:lnTo>
                    <a:pt x="33" y="4"/>
                  </a:lnTo>
                  <a:lnTo>
                    <a:pt x="44" y="2"/>
                  </a:lnTo>
                  <a:lnTo>
                    <a:pt x="55" y="0"/>
                  </a:lnTo>
                  <a:lnTo>
                    <a:pt x="65" y="2"/>
                  </a:lnTo>
                  <a:lnTo>
                    <a:pt x="76" y="4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100" y="24"/>
                  </a:lnTo>
                  <a:lnTo>
                    <a:pt x="105" y="34"/>
                  </a:lnTo>
                  <a:lnTo>
                    <a:pt x="108" y="44"/>
                  </a:lnTo>
                  <a:lnTo>
                    <a:pt x="109" y="55"/>
                  </a:lnTo>
                  <a:lnTo>
                    <a:pt x="108" y="66"/>
                  </a:lnTo>
                  <a:lnTo>
                    <a:pt x="105" y="76"/>
                  </a:lnTo>
                  <a:lnTo>
                    <a:pt x="100" y="87"/>
                  </a:lnTo>
                  <a:lnTo>
                    <a:pt x="93" y="96"/>
                  </a:lnTo>
                  <a:lnTo>
                    <a:pt x="85" y="104"/>
                  </a:lnTo>
                  <a:lnTo>
                    <a:pt x="76" y="110"/>
                  </a:lnTo>
                  <a:lnTo>
                    <a:pt x="65" y="114"/>
                  </a:lnTo>
                  <a:lnTo>
                    <a:pt x="55" y="115"/>
                  </a:lnTo>
                  <a:lnTo>
                    <a:pt x="44" y="114"/>
                  </a:lnTo>
                  <a:lnTo>
                    <a:pt x="33" y="110"/>
                  </a:lnTo>
                  <a:lnTo>
                    <a:pt x="24" y="104"/>
                  </a:lnTo>
                  <a:lnTo>
                    <a:pt x="16" y="96"/>
                  </a:lnTo>
                  <a:lnTo>
                    <a:pt x="9" y="87"/>
                  </a:lnTo>
                  <a:lnTo>
                    <a:pt x="5" y="76"/>
                  </a:lnTo>
                  <a:lnTo>
                    <a:pt x="1" y="66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3" name="Freeform 131"/>
            <p:cNvSpPr/>
            <p:nvPr/>
          </p:nvSpPr>
          <p:spPr bwMode="auto">
            <a:xfrm>
              <a:off x="9175009" y="4495060"/>
              <a:ext cx="367158" cy="646897"/>
            </a:xfrm>
            <a:custGeom>
              <a:avLst/>
              <a:gdLst>
                <a:gd name="T0" fmla="*/ 649 w 686"/>
                <a:gd name="T1" fmla="*/ 122 h 1216"/>
                <a:gd name="T2" fmla="*/ 615 w 686"/>
                <a:gd name="T3" fmla="*/ 22 h 1216"/>
                <a:gd name="T4" fmla="*/ 595 w 686"/>
                <a:gd name="T5" fmla="*/ 0 h 1216"/>
                <a:gd name="T6" fmla="*/ 567 w 686"/>
                <a:gd name="T7" fmla="*/ 7 h 1216"/>
                <a:gd name="T8" fmla="*/ 546 w 686"/>
                <a:gd name="T9" fmla="*/ 26 h 1216"/>
                <a:gd name="T10" fmla="*/ 529 w 686"/>
                <a:gd name="T11" fmla="*/ 78 h 1216"/>
                <a:gd name="T12" fmla="*/ 543 w 686"/>
                <a:gd name="T13" fmla="*/ 120 h 1216"/>
                <a:gd name="T14" fmla="*/ 559 w 686"/>
                <a:gd name="T15" fmla="*/ 163 h 1216"/>
                <a:gd name="T16" fmla="*/ 542 w 686"/>
                <a:gd name="T17" fmla="*/ 238 h 1216"/>
                <a:gd name="T18" fmla="*/ 517 w 686"/>
                <a:gd name="T19" fmla="*/ 314 h 1216"/>
                <a:gd name="T20" fmla="*/ 485 w 686"/>
                <a:gd name="T21" fmla="*/ 515 h 1216"/>
                <a:gd name="T22" fmla="*/ 428 w 686"/>
                <a:gd name="T23" fmla="*/ 595 h 1216"/>
                <a:gd name="T24" fmla="*/ 425 w 686"/>
                <a:gd name="T25" fmla="*/ 632 h 1216"/>
                <a:gd name="T26" fmla="*/ 418 w 686"/>
                <a:gd name="T27" fmla="*/ 671 h 1216"/>
                <a:gd name="T28" fmla="*/ 396 w 686"/>
                <a:gd name="T29" fmla="*/ 692 h 1216"/>
                <a:gd name="T30" fmla="*/ 356 w 686"/>
                <a:gd name="T31" fmla="*/ 763 h 1216"/>
                <a:gd name="T32" fmla="*/ 309 w 686"/>
                <a:gd name="T33" fmla="*/ 860 h 1216"/>
                <a:gd name="T34" fmla="*/ 249 w 686"/>
                <a:gd name="T35" fmla="*/ 953 h 1216"/>
                <a:gd name="T36" fmla="*/ 197 w 686"/>
                <a:gd name="T37" fmla="*/ 1035 h 1216"/>
                <a:gd name="T38" fmla="*/ 134 w 686"/>
                <a:gd name="T39" fmla="*/ 1087 h 1216"/>
                <a:gd name="T40" fmla="*/ 13 w 686"/>
                <a:gd name="T41" fmla="*/ 1168 h 1216"/>
                <a:gd name="T42" fmla="*/ 0 w 686"/>
                <a:gd name="T43" fmla="*/ 1192 h 1216"/>
                <a:gd name="T44" fmla="*/ 16 w 686"/>
                <a:gd name="T45" fmla="*/ 1209 h 1216"/>
                <a:gd name="T46" fmla="*/ 65 w 686"/>
                <a:gd name="T47" fmla="*/ 1216 h 1216"/>
                <a:gd name="T48" fmla="*/ 141 w 686"/>
                <a:gd name="T49" fmla="*/ 1209 h 1216"/>
                <a:gd name="T50" fmla="*/ 230 w 686"/>
                <a:gd name="T51" fmla="*/ 1177 h 1216"/>
                <a:gd name="T52" fmla="*/ 306 w 686"/>
                <a:gd name="T53" fmla="*/ 1124 h 1216"/>
                <a:gd name="T54" fmla="*/ 337 w 686"/>
                <a:gd name="T55" fmla="*/ 1080 h 1216"/>
                <a:gd name="T56" fmla="*/ 348 w 686"/>
                <a:gd name="T57" fmla="*/ 1040 h 1216"/>
                <a:gd name="T58" fmla="*/ 349 w 686"/>
                <a:gd name="T59" fmla="*/ 976 h 1216"/>
                <a:gd name="T60" fmla="*/ 356 w 686"/>
                <a:gd name="T61" fmla="*/ 936 h 1216"/>
                <a:gd name="T62" fmla="*/ 386 w 686"/>
                <a:gd name="T63" fmla="*/ 923 h 1216"/>
                <a:gd name="T64" fmla="*/ 420 w 686"/>
                <a:gd name="T65" fmla="*/ 888 h 1216"/>
                <a:gd name="T66" fmla="*/ 457 w 686"/>
                <a:gd name="T67" fmla="*/ 832 h 1216"/>
                <a:gd name="T68" fmla="*/ 522 w 686"/>
                <a:gd name="T69" fmla="*/ 796 h 1216"/>
                <a:gd name="T70" fmla="*/ 559 w 686"/>
                <a:gd name="T71" fmla="*/ 768 h 1216"/>
                <a:gd name="T72" fmla="*/ 567 w 686"/>
                <a:gd name="T73" fmla="*/ 725 h 1216"/>
                <a:gd name="T74" fmla="*/ 574 w 686"/>
                <a:gd name="T75" fmla="*/ 697 h 1216"/>
                <a:gd name="T76" fmla="*/ 641 w 686"/>
                <a:gd name="T77" fmla="*/ 620 h 1216"/>
                <a:gd name="T78" fmla="*/ 661 w 686"/>
                <a:gd name="T79" fmla="*/ 579 h 1216"/>
                <a:gd name="T80" fmla="*/ 658 w 686"/>
                <a:gd name="T81" fmla="*/ 555 h 1216"/>
                <a:gd name="T82" fmla="*/ 643 w 686"/>
                <a:gd name="T83" fmla="*/ 547 h 1216"/>
                <a:gd name="T84" fmla="*/ 601 w 686"/>
                <a:gd name="T85" fmla="*/ 538 h 1216"/>
                <a:gd name="T86" fmla="*/ 609 w 686"/>
                <a:gd name="T87" fmla="*/ 498 h 1216"/>
                <a:gd name="T88" fmla="*/ 621 w 686"/>
                <a:gd name="T89" fmla="*/ 498 h 1216"/>
                <a:gd name="T90" fmla="*/ 635 w 686"/>
                <a:gd name="T91" fmla="*/ 494 h 1216"/>
                <a:gd name="T92" fmla="*/ 659 w 686"/>
                <a:gd name="T93" fmla="*/ 479 h 1216"/>
                <a:gd name="T94" fmla="*/ 682 w 686"/>
                <a:gd name="T95" fmla="*/ 426 h 1216"/>
                <a:gd name="T96" fmla="*/ 683 w 686"/>
                <a:gd name="T97" fmla="*/ 380 h 1216"/>
                <a:gd name="T98" fmla="*/ 658 w 686"/>
                <a:gd name="T99" fmla="*/ 300 h 1216"/>
                <a:gd name="T100" fmla="*/ 639 w 686"/>
                <a:gd name="T101" fmla="*/ 266 h 121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86"/>
                <a:gd name="T154" fmla="*/ 0 h 1216"/>
                <a:gd name="T155" fmla="*/ 686 w 686"/>
                <a:gd name="T156" fmla="*/ 1216 h 121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86" h="1216" extrusionOk="0">
                  <a:moveTo>
                    <a:pt x="637" y="266"/>
                  </a:moveTo>
                  <a:lnTo>
                    <a:pt x="655" y="151"/>
                  </a:lnTo>
                  <a:lnTo>
                    <a:pt x="654" y="140"/>
                  </a:lnTo>
                  <a:lnTo>
                    <a:pt x="649" y="122"/>
                  </a:lnTo>
                  <a:lnTo>
                    <a:pt x="642" y="98"/>
                  </a:lnTo>
                  <a:lnTo>
                    <a:pt x="634" y="71"/>
                  </a:lnTo>
                  <a:lnTo>
                    <a:pt x="625" y="44"/>
                  </a:lnTo>
                  <a:lnTo>
                    <a:pt x="615" y="22"/>
                  </a:lnTo>
                  <a:lnTo>
                    <a:pt x="610" y="12"/>
                  </a:lnTo>
                  <a:lnTo>
                    <a:pt x="605" y="6"/>
                  </a:lnTo>
                  <a:lnTo>
                    <a:pt x="599" y="2"/>
                  </a:lnTo>
                  <a:lnTo>
                    <a:pt x="595" y="0"/>
                  </a:lnTo>
                  <a:lnTo>
                    <a:pt x="587" y="0"/>
                  </a:lnTo>
                  <a:lnTo>
                    <a:pt x="581" y="2"/>
                  </a:lnTo>
                  <a:lnTo>
                    <a:pt x="573" y="4"/>
                  </a:lnTo>
                  <a:lnTo>
                    <a:pt x="567" y="7"/>
                  </a:lnTo>
                  <a:lnTo>
                    <a:pt x="561" y="11"/>
                  </a:lnTo>
                  <a:lnTo>
                    <a:pt x="555" y="15"/>
                  </a:lnTo>
                  <a:lnTo>
                    <a:pt x="550" y="20"/>
                  </a:lnTo>
                  <a:lnTo>
                    <a:pt x="546" y="26"/>
                  </a:lnTo>
                  <a:lnTo>
                    <a:pt x="539" y="38"/>
                  </a:lnTo>
                  <a:lnTo>
                    <a:pt x="533" y="51"/>
                  </a:lnTo>
                  <a:lnTo>
                    <a:pt x="530" y="64"/>
                  </a:lnTo>
                  <a:lnTo>
                    <a:pt x="529" y="78"/>
                  </a:lnTo>
                  <a:lnTo>
                    <a:pt x="530" y="91"/>
                  </a:lnTo>
                  <a:lnTo>
                    <a:pt x="534" y="102"/>
                  </a:lnTo>
                  <a:lnTo>
                    <a:pt x="538" y="111"/>
                  </a:lnTo>
                  <a:lnTo>
                    <a:pt x="543" y="120"/>
                  </a:lnTo>
                  <a:lnTo>
                    <a:pt x="550" y="130"/>
                  </a:lnTo>
                  <a:lnTo>
                    <a:pt x="554" y="139"/>
                  </a:lnTo>
                  <a:lnTo>
                    <a:pt x="558" y="150"/>
                  </a:lnTo>
                  <a:lnTo>
                    <a:pt x="559" y="163"/>
                  </a:lnTo>
                  <a:lnTo>
                    <a:pt x="558" y="174"/>
                  </a:lnTo>
                  <a:lnTo>
                    <a:pt x="554" y="191"/>
                  </a:lnTo>
                  <a:lnTo>
                    <a:pt x="549" y="214"/>
                  </a:lnTo>
                  <a:lnTo>
                    <a:pt x="542" y="238"/>
                  </a:lnTo>
                  <a:lnTo>
                    <a:pt x="535" y="263"/>
                  </a:lnTo>
                  <a:lnTo>
                    <a:pt x="529" y="284"/>
                  </a:lnTo>
                  <a:lnTo>
                    <a:pt x="522" y="303"/>
                  </a:lnTo>
                  <a:lnTo>
                    <a:pt x="517" y="314"/>
                  </a:lnTo>
                  <a:lnTo>
                    <a:pt x="517" y="464"/>
                  </a:lnTo>
                  <a:lnTo>
                    <a:pt x="506" y="483"/>
                  </a:lnTo>
                  <a:lnTo>
                    <a:pt x="496" y="499"/>
                  </a:lnTo>
                  <a:lnTo>
                    <a:pt x="485" y="515"/>
                  </a:lnTo>
                  <a:lnTo>
                    <a:pt x="474" y="528"/>
                  </a:lnTo>
                  <a:lnTo>
                    <a:pt x="454" y="555"/>
                  </a:lnTo>
                  <a:lnTo>
                    <a:pt x="433" y="584"/>
                  </a:lnTo>
                  <a:lnTo>
                    <a:pt x="428" y="595"/>
                  </a:lnTo>
                  <a:lnTo>
                    <a:pt x="425" y="605"/>
                  </a:lnTo>
                  <a:lnTo>
                    <a:pt x="424" y="615"/>
                  </a:lnTo>
                  <a:lnTo>
                    <a:pt x="425" y="623"/>
                  </a:lnTo>
                  <a:lnTo>
                    <a:pt x="425" y="632"/>
                  </a:lnTo>
                  <a:lnTo>
                    <a:pt x="425" y="641"/>
                  </a:lnTo>
                  <a:lnTo>
                    <a:pt x="424" y="652"/>
                  </a:lnTo>
                  <a:lnTo>
                    <a:pt x="421" y="663"/>
                  </a:lnTo>
                  <a:lnTo>
                    <a:pt x="418" y="671"/>
                  </a:lnTo>
                  <a:lnTo>
                    <a:pt x="413" y="677"/>
                  </a:lnTo>
                  <a:lnTo>
                    <a:pt x="408" y="683"/>
                  </a:lnTo>
                  <a:lnTo>
                    <a:pt x="402" y="687"/>
                  </a:lnTo>
                  <a:lnTo>
                    <a:pt x="396" y="692"/>
                  </a:lnTo>
                  <a:lnTo>
                    <a:pt x="389" y="699"/>
                  </a:lnTo>
                  <a:lnTo>
                    <a:pt x="384" y="707"/>
                  </a:lnTo>
                  <a:lnTo>
                    <a:pt x="378" y="716"/>
                  </a:lnTo>
                  <a:lnTo>
                    <a:pt x="356" y="763"/>
                  </a:lnTo>
                  <a:lnTo>
                    <a:pt x="338" y="803"/>
                  </a:lnTo>
                  <a:lnTo>
                    <a:pt x="330" y="821"/>
                  </a:lnTo>
                  <a:lnTo>
                    <a:pt x="320" y="840"/>
                  </a:lnTo>
                  <a:lnTo>
                    <a:pt x="309" y="860"/>
                  </a:lnTo>
                  <a:lnTo>
                    <a:pt x="294" y="879"/>
                  </a:lnTo>
                  <a:lnTo>
                    <a:pt x="277" y="904"/>
                  </a:lnTo>
                  <a:lnTo>
                    <a:pt x="262" y="929"/>
                  </a:lnTo>
                  <a:lnTo>
                    <a:pt x="249" y="953"/>
                  </a:lnTo>
                  <a:lnTo>
                    <a:pt x="236" y="977"/>
                  </a:lnTo>
                  <a:lnTo>
                    <a:pt x="221" y="1000"/>
                  </a:lnTo>
                  <a:lnTo>
                    <a:pt x="206" y="1023"/>
                  </a:lnTo>
                  <a:lnTo>
                    <a:pt x="197" y="1035"/>
                  </a:lnTo>
                  <a:lnTo>
                    <a:pt x="189" y="1045"/>
                  </a:lnTo>
                  <a:lnTo>
                    <a:pt x="178" y="1056"/>
                  </a:lnTo>
                  <a:lnTo>
                    <a:pt x="168" y="1065"/>
                  </a:lnTo>
                  <a:lnTo>
                    <a:pt x="134" y="1087"/>
                  </a:lnTo>
                  <a:lnTo>
                    <a:pt x="77" y="1121"/>
                  </a:lnTo>
                  <a:lnTo>
                    <a:pt x="48" y="1141"/>
                  </a:lnTo>
                  <a:lnTo>
                    <a:pt x="22" y="1158"/>
                  </a:lnTo>
                  <a:lnTo>
                    <a:pt x="13" y="1168"/>
                  </a:lnTo>
                  <a:lnTo>
                    <a:pt x="5" y="1174"/>
                  </a:lnTo>
                  <a:lnTo>
                    <a:pt x="1" y="1181"/>
                  </a:lnTo>
                  <a:lnTo>
                    <a:pt x="0" y="1186"/>
                  </a:lnTo>
                  <a:lnTo>
                    <a:pt x="0" y="1192"/>
                  </a:lnTo>
                  <a:lnTo>
                    <a:pt x="1" y="1196"/>
                  </a:lnTo>
                  <a:lnTo>
                    <a:pt x="4" y="1200"/>
                  </a:lnTo>
                  <a:lnTo>
                    <a:pt x="8" y="1204"/>
                  </a:lnTo>
                  <a:lnTo>
                    <a:pt x="16" y="1209"/>
                  </a:lnTo>
                  <a:lnTo>
                    <a:pt x="26" y="1213"/>
                  </a:lnTo>
                  <a:lnTo>
                    <a:pt x="40" y="1214"/>
                  </a:lnTo>
                  <a:lnTo>
                    <a:pt x="53" y="1216"/>
                  </a:lnTo>
                  <a:lnTo>
                    <a:pt x="65" y="1216"/>
                  </a:lnTo>
                  <a:lnTo>
                    <a:pt x="77" y="1216"/>
                  </a:lnTo>
                  <a:lnTo>
                    <a:pt x="97" y="1216"/>
                  </a:lnTo>
                  <a:lnTo>
                    <a:pt x="118" y="1213"/>
                  </a:lnTo>
                  <a:lnTo>
                    <a:pt x="141" y="1209"/>
                  </a:lnTo>
                  <a:lnTo>
                    <a:pt x="162" y="1204"/>
                  </a:lnTo>
                  <a:lnTo>
                    <a:pt x="185" y="1196"/>
                  </a:lnTo>
                  <a:lnTo>
                    <a:pt x="208" y="1188"/>
                  </a:lnTo>
                  <a:lnTo>
                    <a:pt x="230" y="1177"/>
                  </a:lnTo>
                  <a:lnTo>
                    <a:pt x="252" y="1166"/>
                  </a:lnTo>
                  <a:lnTo>
                    <a:pt x="272" y="1153"/>
                  </a:lnTo>
                  <a:lnTo>
                    <a:pt x="290" y="1139"/>
                  </a:lnTo>
                  <a:lnTo>
                    <a:pt x="306" y="1124"/>
                  </a:lnTo>
                  <a:lnTo>
                    <a:pt x="321" y="1107"/>
                  </a:lnTo>
                  <a:lnTo>
                    <a:pt x="326" y="1099"/>
                  </a:lnTo>
                  <a:lnTo>
                    <a:pt x="332" y="1089"/>
                  </a:lnTo>
                  <a:lnTo>
                    <a:pt x="337" y="1080"/>
                  </a:lnTo>
                  <a:lnTo>
                    <a:pt x="341" y="1071"/>
                  </a:lnTo>
                  <a:lnTo>
                    <a:pt x="344" y="1061"/>
                  </a:lnTo>
                  <a:lnTo>
                    <a:pt x="346" y="1051"/>
                  </a:lnTo>
                  <a:lnTo>
                    <a:pt x="348" y="1040"/>
                  </a:lnTo>
                  <a:lnTo>
                    <a:pt x="349" y="1029"/>
                  </a:lnTo>
                  <a:lnTo>
                    <a:pt x="349" y="1007"/>
                  </a:lnTo>
                  <a:lnTo>
                    <a:pt x="349" y="989"/>
                  </a:lnTo>
                  <a:lnTo>
                    <a:pt x="349" y="976"/>
                  </a:lnTo>
                  <a:lnTo>
                    <a:pt x="349" y="964"/>
                  </a:lnTo>
                  <a:lnTo>
                    <a:pt x="349" y="951"/>
                  </a:lnTo>
                  <a:lnTo>
                    <a:pt x="352" y="941"/>
                  </a:lnTo>
                  <a:lnTo>
                    <a:pt x="356" y="936"/>
                  </a:lnTo>
                  <a:lnTo>
                    <a:pt x="361" y="932"/>
                  </a:lnTo>
                  <a:lnTo>
                    <a:pt x="368" y="931"/>
                  </a:lnTo>
                  <a:lnTo>
                    <a:pt x="377" y="927"/>
                  </a:lnTo>
                  <a:lnTo>
                    <a:pt x="386" y="923"/>
                  </a:lnTo>
                  <a:lnTo>
                    <a:pt x="397" y="915"/>
                  </a:lnTo>
                  <a:lnTo>
                    <a:pt x="405" y="908"/>
                  </a:lnTo>
                  <a:lnTo>
                    <a:pt x="413" y="899"/>
                  </a:lnTo>
                  <a:lnTo>
                    <a:pt x="420" y="888"/>
                  </a:lnTo>
                  <a:lnTo>
                    <a:pt x="425" y="877"/>
                  </a:lnTo>
                  <a:lnTo>
                    <a:pt x="436" y="857"/>
                  </a:lnTo>
                  <a:lnTo>
                    <a:pt x="445" y="843"/>
                  </a:lnTo>
                  <a:lnTo>
                    <a:pt x="457" y="832"/>
                  </a:lnTo>
                  <a:lnTo>
                    <a:pt x="469" y="824"/>
                  </a:lnTo>
                  <a:lnTo>
                    <a:pt x="482" y="816"/>
                  </a:lnTo>
                  <a:lnTo>
                    <a:pt x="496" y="808"/>
                  </a:lnTo>
                  <a:lnTo>
                    <a:pt x="522" y="796"/>
                  </a:lnTo>
                  <a:lnTo>
                    <a:pt x="547" y="783"/>
                  </a:lnTo>
                  <a:lnTo>
                    <a:pt x="553" y="779"/>
                  </a:lnTo>
                  <a:lnTo>
                    <a:pt x="557" y="773"/>
                  </a:lnTo>
                  <a:lnTo>
                    <a:pt x="559" y="768"/>
                  </a:lnTo>
                  <a:lnTo>
                    <a:pt x="562" y="761"/>
                  </a:lnTo>
                  <a:lnTo>
                    <a:pt x="565" y="749"/>
                  </a:lnTo>
                  <a:lnTo>
                    <a:pt x="566" y="737"/>
                  </a:lnTo>
                  <a:lnTo>
                    <a:pt x="567" y="725"/>
                  </a:lnTo>
                  <a:lnTo>
                    <a:pt x="569" y="713"/>
                  </a:lnTo>
                  <a:lnTo>
                    <a:pt x="570" y="708"/>
                  </a:lnTo>
                  <a:lnTo>
                    <a:pt x="571" y="703"/>
                  </a:lnTo>
                  <a:lnTo>
                    <a:pt x="574" y="697"/>
                  </a:lnTo>
                  <a:lnTo>
                    <a:pt x="577" y="692"/>
                  </a:lnTo>
                  <a:lnTo>
                    <a:pt x="601" y="668"/>
                  </a:lnTo>
                  <a:lnTo>
                    <a:pt x="629" y="637"/>
                  </a:lnTo>
                  <a:lnTo>
                    <a:pt x="641" y="620"/>
                  </a:lnTo>
                  <a:lnTo>
                    <a:pt x="651" y="603"/>
                  </a:lnTo>
                  <a:lnTo>
                    <a:pt x="655" y="595"/>
                  </a:lnTo>
                  <a:lnTo>
                    <a:pt x="659" y="587"/>
                  </a:lnTo>
                  <a:lnTo>
                    <a:pt x="661" y="579"/>
                  </a:lnTo>
                  <a:lnTo>
                    <a:pt x="662" y="572"/>
                  </a:lnTo>
                  <a:lnTo>
                    <a:pt x="661" y="566"/>
                  </a:lnTo>
                  <a:lnTo>
                    <a:pt x="659" y="559"/>
                  </a:lnTo>
                  <a:lnTo>
                    <a:pt x="658" y="555"/>
                  </a:lnTo>
                  <a:lnTo>
                    <a:pt x="654" y="552"/>
                  </a:lnTo>
                  <a:lnTo>
                    <a:pt x="651" y="550"/>
                  </a:lnTo>
                  <a:lnTo>
                    <a:pt x="647" y="548"/>
                  </a:lnTo>
                  <a:lnTo>
                    <a:pt x="643" y="547"/>
                  </a:lnTo>
                  <a:lnTo>
                    <a:pt x="638" y="547"/>
                  </a:lnTo>
                  <a:lnTo>
                    <a:pt x="618" y="551"/>
                  </a:lnTo>
                  <a:lnTo>
                    <a:pt x="601" y="554"/>
                  </a:lnTo>
                  <a:lnTo>
                    <a:pt x="601" y="538"/>
                  </a:lnTo>
                  <a:lnTo>
                    <a:pt x="601" y="522"/>
                  </a:lnTo>
                  <a:lnTo>
                    <a:pt x="601" y="507"/>
                  </a:lnTo>
                  <a:lnTo>
                    <a:pt x="601" y="494"/>
                  </a:lnTo>
                  <a:lnTo>
                    <a:pt x="609" y="498"/>
                  </a:lnTo>
                  <a:lnTo>
                    <a:pt x="614" y="499"/>
                  </a:lnTo>
                  <a:lnTo>
                    <a:pt x="617" y="499"/>
                  </a:lnTo>
                  <a:lnTo>
                    <a:pt x="618" y="499"/>
                  </a:lnTo>
                  <a:lnTo>
                    <a:pt x="621" y="498"/>
                  </a:lnTo>
                  <a:lnTo>
                    <a:pt x="622" y="495"/>
                  </a:lnTo>
                  <a:lnTo>
                    <a:pt x="626" y="495"/>
                  </a:lnTo>
                  <a:lnTo>
                    <a:pt x="631" y="494"/>
                  </a:lnTo>
                  <a:lnTo>
                    <a:pt x="635" y="494"/>
                  </a:lnTo>
                  <a:lnTo>
                    <a:pt x="641" y="492"/>
                  </a:lnTo>
                  <a:lnTo>
                    <a:pt x="645" y="490"/>
                  </a:lnTo>
                  <a:lnTo>
                    <a:pt x="650" y="487"/>
                  </a:lnTo>
                  <a:lnTo>
                    <a:pt x="659" y="479"/>
                  </a:lnTo>
                  <a:lnTo>
                    <a:pt x="667" y="467"/>
                  </a:lnTo>
                  <a:lnTo>
                    <a:pt x="674" y="454"/>
                  </a:lnTo>
                  <a:lnTo>
                    <a:pt x="681" y="435"/>
                  </a:lnTo>
                  <a:lnTo>
                    <a:pt x="682" y="426"/>
                  </a:lnTo>
                  <a:lnTo>
                    <a:pt x="685" y="415"/>
                  </a:lnTo>
                  <a:lnTo>
                    <a:pt x="685" y="403"/>
                  </a:lnTo>
                  <a:lnTo>
                    <a:pt x="686" y="391"/>
                  </a:lnTo>
                  <a:lnTo>
                    <a:pt x="683" y="380"/>
                  </a:lnTo>
                  <a:lnTo>
                    <a:pt x="679" y="364"/>
                  </a:lnTo>
                  <a:lnTo>
                    <a:pt x="674" y="343"/>
                  </a:lnTo>
                  <a:lnTo>
                    <a:pt x="666" y="322"/>
                  </a:lnTo>
                  <a:lnTo>
                    <a:pt x="658" y="300"/>
                  </a:lnTo>
                  <a:lnTo>
                    <a:pt x="650" y="282"/>
                  </a:lnTo>
                  <a:lnTo>
                    <a:pt x="646" y="275"/>
                  </a:lnTo>
                  <a:lnTo>
                    <a:pt x="643" y="270"/>
                  </a:lnTo>
                  <a:lnTo>
                    <a:pt x="639" y="266"/>
                  </a:lnTo>
                  <a:lnTo>
                    <a:pt x="637" y="266"/>
                  </a:lnTo>
                  <a:close/>
                </a:path>
              </a:pathLst>
            </a:custGeom>
            <a:solidFill>
              <a:srgbClr val="D8D8D8"/>
            </a:solidFill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4" name="Freeform 132"/>
            <p:cNvSpPr/>
            <p:nvPr/>
          </p:nvSpPr>
          <p:spPr bwMode="auto">
            <a:xfrm>
              <a:off x="4688692" y="2390021"/>
              <a:ext cx="164347" cy="225540"/>
            </a:xfrm>
            <a:custGeom>
              <a:avLst/>
              <a:gdLst>
                <a:gd name="T0" fmla="*/ 244 w 308"/>
                <a:gd name="T1" fmla="*/ 21 h 428"/>
                <a:gd name="T2" fmla="*/ 222 w 308"/>
                <a:gd name="T3" fmla="*/ 29 h 428"/>
                <a:gd name="T4" fmla="*/ 213 w 308"/>
                <a:gd name="T5" fmla="*/ 24 h 428"/>
                <a:gd name="T6" fmla="*/ 204 w 308"/>
                <a:gd name="T7" fmla="*/ 11 h 428"/>
                <a:gd name="T8" fmla="*/ 190 w 308"/>
                <a:gd name="T9" fmla="*/ 5 h 428"/>
                <a:gd name="T10" fmla="*/ 166 w 308"/>
                <a:gd name="T11" fmla="*/ 12 h 428"/>
                <a:gd name="T12" fmla="*/ 130 w 308"/>
                <a:gd name="T13" fmla="*/ 17 h 428"/>
                <a:gd name="T14" fmla="*/ 116 w 308"/>
                <a:gd name="T15" fmla="*/ 32 h 428"/>
                <a:gd name="T16" fmla="*/ 112 w 308"/>
                <a:gd name="T17" fmla="*/ 61 h 428"/>
                <a:gd name="T18" fmla="*/ 113 w 308"/>
                <a:gd name="T19" fmla="*/ 89 h 428"/>
                <a:gd name="T20" fmla="*/ 112 w 308"/>
                <a:gd name="T21" fmla="*/ 115 h 428"/>
                <a:gd name="T22" fmla="*/ 102 w 308"/>
                <a:gd name="T23" fmla="*/ 141 h 428"/>
                <a:gd name="T24" fmla="*/ 88 w 308"/>
                <a:gd name="T25" fmla="*/ 168 h 428"/>
                <a:gd name="T26" fmla="*/ 61 w 308"/>
                <a:gd name="T27" fmla="*/ 207 h 428"/>
                <a:gd name="T28" fmla="*/ 34 w 308"/>
                <a:gd name="T29" fmla="*/ 244 h 428"/>
                <a:gd name="T30" fmla="*/ 20 w 308"/>
                <a:gd name="T31" fmla="*/ 271 h 428"/>
                <a:gd name="T32" fmla="*/ 8 w 308"/>
                <a:gd name="T33" fmla="*/ 300 h 428"/>
                <a:gd name="T34" fmla="*/ 1 w 308"/>
                <a:gd name="T35" fmla="*/ 332 h 428"/>
                <a:gd name="T36" fmla="*/ 1 w 308"/>
                <a:gd name="T37" fmla="*/ 353 h 428"/>
                <a:gd name="T38" fmla="*/ 13 w 308"/>
                <a:gd name="T39" fmla="*/ 361 h 428"/>
                <a:gd name="T40" fmla="*/ 42 w 308"/>
                <a:gd name="T41" fmla="*/ 379 h 428"/>
                <a:gd name="T42" fmla="*/ 114 w 308"/>
                <a:gd name="T43" fmla="*/ 415 h 428"/>
                <a:gd name="T44" fmla="*/ 174 w 308"/>
                <a:gd name="T45" fmla="*/ 428 h 428"/>
                <a:gd name="T46" fmla="*/ 178 w 308"/>
                <a:gd name="T47" fmla="*/ 413 h 428"/>
                <a:gd name="T48" fmla="*/ 184 w 308"/>
                <a:gd name="T49" fmla="*/ 404 h 428"/>
                <a:gd name="T50" fmla="*/ 190 w 308"/>
                <a:gd name="T51" fmla="*/ 399 h 428"/>
                <a:gd name="T52" fmla="*/ 200 w 308"/>
                <a:gd name="T53" fmla="*/ 396 h 428"/>
                <a:gd name="T54" fmla="*/ 221 w 308"/>
                <a:gd name="T55" fmla="*/ 393 h 428"/>
                <a:gd name="T56" fmla="*/ 248 w 308"/>
                <a:gd name="T57" fmla="*/ 387 h 428"/>
                <a:gd name="T58" fmla="*/ 258 w 308"/>
                <a:gd name="T59" fmla="*/ 377 h 428"/>
                <a:gd name="T60" fmla="*/ 269 w 308"/>
                <a:gd name="T61" fmla="*/ 364 h 428"/>
                <a:gd name="T62" fmla="*/ 289 w 308"/>
                <a:gd name="T63" fmla="*/ 327 h 428"/>
                <a:gd name="T64" fmla="*/ 302 w 308"/>
                <a:gd name="T65" fmla="*/ 284 h 428"/>
                <a:gd name="T66" fmla="*/ 308 w 308"/>
                <a:gd name="T67" fmla="*/ 241 h 428"/>
                <a:gd name="T68" fmla="*/ 305 w 308"/>
                <a:gd name="T69" fmla="*/ 211 h 428"/>
                <a:gd name="T70" fmla="*/ 298 w 308"/>
                <a:gd name="T71" fmla="*/ 181 h 428"/>
                <a:gd name="T72" fmla="*/ 292 w 308"/>
                <a:gd name="T73" fmla="*/ 152 h 428"/>
                <a:gd name="T74" fmla="*/ 289 w 308"/>
                <a:gd name="T75" fmla="*/ 121 h 428"/>
                <a:gd name="T76" fmla="*/ 292 w 308"/>
                <a:gd name="T77" fmla="*/ 100 h 428"/>
                <a:gd name="T78" fmla="*/ 298 w 308"/>
                <a:gd name="T79" fmla="*/ 81 h 428"/>
                <a:gd name="T80" fmla="*/ 305 w 308"/>
                <a:gd name="T81" fmla="*/ 64 h 428"/>
                <a:gd name="T82" fmla="*/ 308 w 308"/>
                <a:gd name="T83" fmla="*/ 43 h 428"/>
                <a:gd name="T84" fmla="*/ 305 w 308"/>
                <a:gd name="T85" fmla="*/ 29 h 428"/>
                <a:gd name="T86" fmla="*/ 305 w 308"/>
                <a:gd name="T87" fmla="*/ 21 h 428"/>
                <a:gd name="T88" fmla="*/ 308 w 308"/>
                <a:gd name="T89" fmla="*/ 12 h 428"/>
                <a:gd name="T90" fmla="*/ 281 w 308"/>
                <a:gd name="T91" fmla="*/ 12 h 428"/>
                <a:gd name="T92" fmla="*/ 260 w 308"/>
                <a:gd name="T93" fmla="*/ 12 h 4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08"/>
                <a:gd name="T142" fmla="*/ 0 h 428"/>
                <a:gd name="T143" fmla="*/ 308 w 308"/>
                <a:gd name="T144" fmla="*/ 428 h 4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08" h="428" extrusionOk="0">
                  <a:moveTo>
                    <a:pt x="260" y="12"/>
                  </a:moveTo>
                  <a:lnTo>
                    <a:pt x="244" y="21"/>
                  </a:lnTo>
                  <a:lnTo>
                    <a:pt x="229" y="31"/>
                  </a:lnTo>
                  <a:lnTo>
                    <a:pt x="222" y="29"/>
                  </a:lnTo>
                  <a:lnTo>
                    <a:pt x="217" y="28"/>
                  </a:lnTo>
                  <a:lnTo>
                    <a:pt x="213" y="24"/>
                  </a:lnTo>
                  <a:lnTo>
                    <a:pt x="209" y="20"/>
                  </a:lnTo>
                  <a:lnTo>
                    <a:pt x="204" y="11"/>
                  </a:lnTo>
                  <a:lnTo>
                    <a:pt x="198" y="0"/>
                  </a:lnTo>
                  <a:lnTo>
                    <a:pt x="190" y="5"/>
                  </a:lnTo>
                  <a:lnTo>
                    <a:pt x="180" y="8"/>
                  </a:lnTo>
                  <a:lnTo>
                    <a:pt x="166" y="12"/>
                  </a:lnTo>
                  <a:lnTo>
                    <a:pt x="153" y="15"/>
                  </a:lnTo>
                  <a:lnTo>
                    <a:pt x="130" y="17"/>
                  </a:lnTo>
                  <a:lnTo>
                    <a:pt x="121" y="19"/>
                  </a:lnTo>
                  <a:lnTo>
                    <a:pt x="116" y="32"/>
                  </a:lnTo>
                  <a:lnTo>
                    <a:pt x="113" y="47"/>
                  </a:lnTo>
                  <a:lnTo>
                    <a:pt x="112" y="61"/>
                  </a:lnTo>
                  <a:lnTo>
                    <a:pt x="112" y="75"/>
                  </a:lnTo>
                  <a:lnTo>
                    <a:pt x="113" y="89"/>
                  </a:lnTo>
                  <a:lnTo>
                    <a:pt x="113" y="103"/>
                  </a:lnTo>
                  <a:lnTo>
                    <a:pt x="112" y="115"/>
                  </a:lnTo>
                  <a:lnTo>
                    <a:pt x="109" y="127"/>
                  </a:lnTo>
                  <a:lnTo>
                    <a:pt x="102" y="141"/>
                  </a:lnTo>
                  <a:lnTo>
                    <a:pt x="96" y="155"/>
                  </a:lnTo>
                  <a:lnTo>
                    <a:pt x="88" y="168"/>
                  </a:lnTo>
                  <a:lnTo>
                    <a:pt x="78" y="181"/>
                  </a:lnTo>
                  <a:lnTo>
                    <a:pt x="61" y="207"/>
                  </a:lnTo>
                  <a:lnTo>
                    <a:pt x="44" y="232"/>
                  </a:lnTo>
                  <a:lnTo>
                    <a:pt x="34" y="244"/>
                  </a:lnTo>
                  <a:lnTo>
                    <a:pt x="26" y="257"/>
                  </a:lnTo>
                  <a:lnTo>
                    <a:pt x="20" y="271"/>
                  </a:lnTo>
                  <a:lnTo>
                    <a:pt x="13" y="285"/>
                  </a:lnTo>
                  <a:lnTo>
                    <a:pt x="8" y="300"/>
                  </a:lnTo>
                  <a:lnTo>
                    <a:pt x="4" y="316"/>
                  </a:lnTo>
                  <a:lnTo>
                    <a:pt x="1" y="332"/>
                  </a:lnTo>
                  <a:lnTo>
                    <a:pt x="0" y="349"/>
                  </a:lnTo>
                  <a:lnTo>
                    <a:pt x="1" y="353"/>
                  </a:lnTo>
                  <a:lnTo>
                    <a:pt x="6" y="356"/>
                  </a:lnTo>
                  <a:lnTo>
                    <a:pt x="13" y="361"/>
                  </a:lnTo>
                  <a:lnTo>
                    <a:pt x="21" y="367"/>
                  </a:lnTo>
                  <a:lnTo>
                    <a:pt x="42" y="379"/>
                  </a:lnTo>
                  <a:lnTo>
                    <a:pt x="68" y="391"/>
                  </a:lnTo>
                  <a:lnTo>
                    <a:pt x="114" y="415"/>
                  </a:lnTo>
                  <a:lnTo>
                    <a:pt x="138" y="428"/>
                  </a:lnTo>
                  <a:lnTo>
                    <a:pt x="174" y="428"/>
                  </a:lnTo>
                  <a:lnTo>
                    <a:pt x="176" y="420"/>
                  </a:lnTo>
                  <a:lnTo>
                    <a:pt x="178" y="413"/>
                  </a:lnTo>
                  <a:lnTo>
                    <a:pt x="181" y="408"/>
                  </a:lnTo>
                  <a:lnTo>
                    <a:pt x="184" y="404"/>
                  </a:lnTo>
                  <a:lnTo>
                    <a:pt x="186" y="401"/>
                  </a:lnTo>
                  <a:lnTo>
                    <a:pt x="190" y="399"/>
                  </a:lnTo>
                  <a:lnTo>
                    <a:pt x="196" y="397"/>
                  </a:lnTo>
                  <a:lnTo>
                    <a:pt x="200" y="396"/>
                  </a:lnTo>
                  <a:lnTo>
                    <a:pt x="210" y="395"/>
                  </a:lnTo>
                  <a:lnTo>
                    <a:pt x="221" y="393"/>
                  </a:lnTo>
                  <a:lnTo>
                    <a:pt x="234" y="391"/>
                  </a:lnTo>
                  <a:lnTo>
                    <a:pt x="248" y="387"/>
                  </a:lnTo>
                  <a:lnTo>
                    <a:pt x="253" y="383"/>
                  </a:lnTo>
                  <a:lnTo>
                    <a:pt x="258" y="377"/>
                  </a:lnTo>
                  <a:lnTo>
                    <a:pt x="264" y="371"/>
                  </a:lnTo>
                  <a:lnTo>
                    <a:pt x="269" y="364"/>
                  </a:lnTo>
                  <a:lnTo>
                    <a:pt x="280" y="347"/>
                  </a:lnTo>
                  <a:lnTo>
                    <a:pt x="289" y="327"/>
                  </a:lnTo>
                  <a:lnTo>
                    <a:pt x="296" y="307"/>
                  </a:lnTo>
                  <a:lnTo>
                    <a:pt x="302" y="284"/>
                  </a:lnTo>
                  <a:lnTo>
                    <a:pt x="306" y="263"/>
                  </a:lnTo>
                  <a:lnTo>
                    <a:pt x="308" y="241"/>
                  </a:lnTo>
                  <a:lnTo>
                    <a:pt x="306" y="225"/>
                  </a:lnTo>
                  <a:lnTo>
                    <a:pt x="305" y="211"/>
                  </a:lnTo>
                  <a:lnTo>
                    <a:pt x="301" y="196"/>
                  </a:lnTo>
                  <a:lnTo>
                    <a:pt x="298" y="181"/>
                  </a:lnTo>
                  <a:lnTo>
                    <a:pt x="294" y="167"/>
                  </a:lnTo>
                  <a:lnTo>
                    <a:pt x="292" y="152"/>
                  </a:lnTo>
                  <a:lnTo>
                    <a:pt x="290" y="136"/>
                  </a:lnTo>
                  <a:lnTo>
                    <a:pt x="289" y="121"/>
                  </a:lnTo>
                  <a:lnTo>
                    <a:pt x="290" y="111"/>
                  </a:lnTo>
                  <a:lnTo>
                    <a:pt x="292" y="100"/>
                  </a:lnTo>
                  <a:lnTo>
                    <a:pt x="294" y="91"/>
                  </a:lnTo>
                  <a:lnTo>
                    <a:pt x="298" y="81"/>
                  </a:lnTo>
                  <a:lnTo>
                    <a:pt x="301" y="73"/>
                  </a:lnTo>
                  <a:lnTo>
                    <a:pt x="305" y="64"/>
                  </a:lnTo>
                  <a:lnTo>
                    <a:pt x="306" y="53"/>
                  </a:lnTo>
                  <a:lnTo>
                    <a:pt x="308" y="43"/>
                  </a:lnTo>
                  <a:lnTo>
                    <a:pt x="306" y="37"/>
                  </a:lnTo>
                  <a:lnTo>
                    <a:pt x="305" y="29"/>
                  </a:lnTo>
                  <a:lnTo>
                    <a:pt x="305" y="25"/>
                  </a:lnTo>
                  <a:lnTo>
                    <a:pt x="305" y="21"/>
                  </a:lnTo>
                  <a:lnTo>
                    <a:pt x="305" y="17"/>
                  </a:lnTo>
                  <a:lnTo>
                    <a:pt x="308" y="12"/>
                  </a:lnTo>
                  <a:lnTo>
                    <a:pt x="292" y="12"/>
                  </a:lnTo>
                  <a:lnTo>
                    <a:pt x="281" y="12"/>
                  </a:lnTo>
                  <a:lnTo>
                    <a:pt x="270" y="12"/>
                  </a:lnTo>
                  <a:lnTo>
                    <a:pt x="260" y="1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5" name="Freeform 133"/>
            <p:cNvSpPr/>
            <p:nvPr/>
          </p:nvSpPr>
          <p:spPr bwMode="auto">
            <a:xfrm>
              <a:off x="4968431" y="2468698"/>
              <a:ext cx="166096" cy="244772"/>
            </a:xfrm>
            <a:custGeom>
              <a:avLst/>
              <a:gdLst>
                <a:gd name="T0" fmla="*/ 191 w 313"/>
                <a:gd name="T1" fmla="*/ 305 h 458"/>
                <a:gd name="T2" fmla="*/ 199 w 313"/>
                <a:gd name="T3" fmla="*/ 286 h 458"/>
                <a:gd name="T4" fmla="*/ 211 w 313"/>
                <a:gd name="T5" fmla="*/ 241 h 458"/>
                <a:gd name="T6" fmla="*/ 227 w 313"/>
                <a:gd name="T7" fmla="*/ 214 h 458"/>
                <a:gd name="T8" fmla="*/ 269 w 313"/>
                <a:gd name="T9" fmla="*/ 178 h 458"/>
                <a:gd name="T10" fmla="*/ 293 w 313"/>
                <a:gd name="T11" fmla="*/ 156 h 458"/>
                <a:gd name="T12" fmla="*/ 310 w 313"/>
                <a:gd name="T13" fmla="*/ 126 h 458"/>
                <a:gd name="T14" fmla="*/ 313 w 313"/>
                <a:gd name="T15" fmla="*/ 89 h 458"/>
                <a:gd name="T16" fmla="*/ 297 w 313"/>
                <a:gd name="T17" fmla="*/ 40 h 458"/>
                <a:gd name="T18" fmla="*/ 275 w 313"/>
                <a:gd name="T19" fmla="*/ 6 h 458"/>
                <a:gd name="T20" fmla="*/ 259 w 313"/>
                <a:gd name="T21" fmla="*/ 0 h 458"/>
                <a:gd name="T22" fmla="*/ 245 w 313"/>
                <a:gd name="T23" fmla="*/ 12 h 458"/>
                <a:gd name="T24" fmla="*/ 231 w 313"/>
                <a:gd name="T25" fmla="*/ 36 h 458"/>
                <a:gd name="T26" fmla="*/ 230 w 313"/>
                <a:gd name="T27" fmla="*/ 54 h 458"/>
                <a:gd name="T28" fmla="*/ 241 w 313"/>
                <a:gd name="T29" fmla="*/ 74 h 458"/>
                <a:gd name="T30" fmla="*/ 251 w 313"/>
                <a:gd name="T31" fmla="*/ 102 h 458"/>
                <a:gd name="T32" fmla="*/ 251 w 313"/>
                <a:gd name="T33" fmla="*/ 140 h 458"/>
                <a:gd name="T34" fmla="*/ 242 w 313"/>
                <a:gd name="T35" fmla="*/ 165 h 458"/>
                <a:gd name="T36" fmla="*/ 217 w 313"/>
                <a:gd name="T37" fmla="*/ 174 h 458"/>
                <a:gd name="T38" fmla="*/ 203 w 313"/>
                <a:gd name="T39" fmla="*/ 172 h 458"/>
                <a:gd name="T40" fmla="*/ 199 w 313"/>
                <a:gd name="T41" fmla="*/ 150 h 458"/>
                <a:gd name="T42" fmla="*/ 169 w 313"/>
                <a:gd name="T43" fmla="*/ 157 h 458"/>
                <a:gd name="T44" fmla="*/ 157 w 313"/>
                <a:gd name="T45" fmla="*/ 150 h 458"/>
                <a:gd name="T46" fmla="*/ 167 w 313"/>
                <a:gd name="T47" fmla="*/ 118 h 458"/>
                <a:gd name="T48" fmla="*/ 186 w 313"/>
                <a:gd name="T49" fmla="*/ 78 h 458"/>
                <a:gd name="T50" fmla="*/ 175 w 313"/>
                <a:gd name="T51" fmla="*/ 60 h 458"/>
                <a:gd name="T52" fmla="*/ 159 w 313"/>
                <a:gd name="T53" fmla="*/ 76 h 458"/>
                <a:gd name="T54" fmla="*/ 143 w 313"/>
                <a:gd name="T55" fmla="*/ 102 h 458"/>
                <a:gd name="T56" fmla="*/ 131 w 313"/>
                <a:gd name="T57" fmla="*/ 112 h 458"/>
                <a:gd name="T58" fmla="*/ 134 w 313"/>
                <a:gd name="T59" fmla="*/ 72 h 458"/>
                <a:gd name="T60" fmla="*/ 143 w 313"/>
                <a:gd name="T61" fmla="*/ 52 h 458"/>
                <a:gd name="T62" fmla="*/ 137 w 313"/>
                <a:gd name="T63" fmla="*/ 25 h 458"/>
                <a:gd name="T64" fmla="*/ 121 w 313"/>
                <a:gd name="T65" fmla="*/ 42 h 458"/>
                <a:gd name="T66" fmla="*/ 107 w 313"/>
                <a:gd name="T67" fmla="*/ 105 h 458"/>
                <a:gd name="T68" fmla="*/ 102 w 313"/>
                <a:gd name="T69" fmla="*/ 162 h 458"/>
                <a:gd name="T70" fmla="*/ 75 w 313"/>
                <a:gd name="T71" fmla="*/ 160 h 458"/>
                <a:gd name="T72" fmla="*/ 66 w 313"/>
                <a:gd name="T73" fmla="*/ 150 h 458"/>
                <a:gd name="T74" fmla="*/ 55 w 313"/>
                <a:gd name="T75" fmla="*/ 178 h 458"/>
                <a:gd name="T76" fmla="*/ 55 w 313"/>
                <a:gd name="T77" fmla="*/ 222 h 458"/>
                <a:gd name="T78" fmla="*/ 62 w 313"/>
                <a:gd name="T79" fmla="*/ 268 h 458"/>
                <a:gd name="T80" fmla="*/ 66 w 313"/>
                <a:gd name="T81" fmla="*/ 319 h 458"/>
                <a:gd name="T82" fmla="*/ 61 w 313"/>
                <a:gd name="T83" fmla="*/ 353 h 458"/>
                <a:gd name="T84" fmla="*/ 45 w 313"/>
                <a:gd name="T85" fmla="*/ 374 h 458"/>
                <a:gd name="T86" fmla="*/ 21 w 313"/>
                <a:gd name="T87" fmla="*/ 394 h 458"/>
                <a:gd name="T88" fmla="*/ 4 w 313"/>
                <a:gd name="T89" fmla="*/ 414 h 458"/>
                <a:gd name="T90" fmla="*/ 1 w 313"/>
                <a:gd name="T91" fmla="*/ 431 h 458"/>
                <a:gd name="T92" fmla="*/ 12 w 313"/>
                <a:gd name="T93" fmla="*/ 442 h 458"/>
                <a:gd name="T94" fmla="*/ 69 w 313"/>
                <a:gd name="T95" fmla="*/ 457 h 458"/>
                <a:gd name="T96" fmla="*/ 106 w 313"/>
                <a:gd name="T97" fmla="*/ 455 h 458"/>
                <a:gd name="T98" fmla="*/ 123 w 313"/>
                <a:gd name="T99" fmla="*/ 447 h 458"/>
                <a:gd name="T100" fmla="*/ 135 w 313"/>
                <a:gd name="T101" fmla="*/ 434 h 458"/>
                <a:gd name="T102" fmla="*/ 150 w 313"/>
                <a:gd name="T103" fmla="*/ 397 h 458"/>
                <a:gd name="T104" fmla="*/ 162 w 313"/>
                <a:gd name="T105" fmla="*/ 330 h 458"/>
                <a:gd name="T106" fmla="*/ 174 w 313"/>
                <a:gd name="T107" fmla="*/ 311 h 458"/>
                <a:gd name="T108" fmla="*/ 186 w 313"/>
                <a:gd name="T109" fmla="*/ 307 h 45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13"/>
                <a:gd name="T166" fmla="*/ 0 h 458"/>
                <a:gd name="T167" fmla="*/ 313 w 313"/>
                <a:gd name="T168" fmla="*/ 458 h 45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13" h="458" extrusionOk="0">
                  <a:moveTo>
                    <a:pt x="186" y="307"/>
                  </a:moveTo>
                  <a:lnTo>
                    <a:pt x="189" y="306"/>
                  </a:lnTo>
                  <a:lnTo>
                    <a:pt x="191" y="305"/>
                  </a:lnTo>
                  <a:lnTo>
                    <a:pt x="193" y="301"/>
                  </a:lnTo>
                  <a:lnTo>
                    <a:pt x="195" y="297"/>
                  </a:lnTo>
                  <a:lnTo>
                    <a:pt x="199" y="286"/>
                  </a:lnTo>
                  <a:lnTo>
                    <a:pt x="203" y="274"/>
                  </a:lnTo>
                  <a:lnTo>
                    <a:pt x="209" y="252"/>
                  </a:lnTo>
                  <a:lnTo>
                    <a:pt x="211" y="241"/>
                  </a:lnTo>
                  <a:lnTo>
                    <a:pt x="215" y="232"/>
                  </a:lnTo>
                  <a:lnTo>
                    <a:pt x="221" y="222"/>
                  </a:lnTo>
                  <a:lnTo>
                    <a:pt x="227" y="214"/>
                  </a:lnTo>
                  <a:lnTo>
                    <a:pt x="234" y="206"/>
                  </a:lnTo>
                  <a:lnTo>
                    <a:pt x="251" y="193"/>
                  </a:lnTo>
                  <a:lnTo>
                    <a:pt x="269" y="178"/>
                  </a:lnTo>
                  <a:lnTo>
                    <a:pt x="277" y="172"/>
                  </a:lnTo>
                  <a:lnTo>
                    <a:pt x="286" y="164"/>
                  </a:lnTo>
                  <a:lnTo>
                    <a:pt x="293" y="156"/>
                  </a:lnTo>
                  <a:lnTo>
                    <a:pt x="299" y="148"/>
                  </a:lnTo>
                  <a:lnTo>
                    <a:pt x="305" y="137"/>
                  </a:lnTo>
                  <a:lnTo>
                    <a:pt x="310" y="126"/>
                  </a:lnTo>
                  <a:lnTo>
                    <a:pt x="313" y="116"/>
                  </a:lnTo>
                  <a:lnTo>
                    <a:pt x="313" y="102"/>
                  </a:lnTo>
                  <a:lnTo>
                    <a:pt x="313" y="89"/>
                  </a:lnTo>
                  <a:lnTo>
                    <a:pt x="309" y="74"/>
                  </a:lnTo>
                  <a:lnTo>
                    <a:pt x="303" y="57"/>
                  </a:lnTo>
                  <a:lnTo>
                    <a:pt x="297" y="40"/>
                  </a:lnTo>
                  <a:lnTo>
                    <a:pt x="289" y="25"/>
                  </a:lnTo>
                  <a:lnTo>
                    <a:pt x="281" y="12"/>
                  </a:lnTo>
                  <a:lnTo>
                    <a:pt x="275" y="6"/>
                  </a:lnTo>
                  <a:lnTo>
                    <a:pt x="270" y="4"/>
                  </a:lnTo>
                  <a:lnTo>
                    <a:pt x="265" y="1"/>
                  </a:lnTo>
                  <a:lnTo>
                    <a:pt x="259" y="0"/>
                  </a:lnTo>
                  <a:lnTo>
                    <a:pt x="254" y="2"/>
                  </a:lnTo>
                  <a:lnTo>
                    <a:pt x="249" y="6"/>
                  </a:lnTo>
                  <a:lnTo>
                    <a:pt x="245" y="12"/>
                  </a:lnTo>
                  <a:lnTo>
                    <a:pt x="239" y="20"/>
                  </a:lnTo>
                  <a:lnTo>
                    <a:pt x="235" y="28"/>
                  </a:lnTo>
                  <a:lnTo>
                    <a:pt x="231" y="36"/>
                  </a:lnTo>
                  <a:lnTo>
                    <a:pt x="230" y="42"/>
                  </a:lnTo>
                  <a:lnTo>
                    <a:pt x="229" y="48"/>
                  </a:lnTo>
                  <a:lnTo>
                    <a:pt x="230" y="54"/>
                  </a:lnTo>
                  <a:lnTo>
                    <a:pt x="233" y="61"/>
                  </a:lnTo>
                  <a:lnTo>
                    <a:pt x="237" y="68"/>
                  </a:lnTo>
                  <a:lnTo>
                    <a:pt x="241" y="74"/>
                  </a:lnTo>
                  <a:lnTo>
                    <a:pt x="245" y="82"/>
                  </a:lnTo>
                  <a:lnTo>
                    <a:pt x="249" y="92"/>
                  </a:lnTo>
                  <a:lnTo>
                    <a:pt x="251" y="102"/>
                  </a:lnTo>
                  <a:lnTo>
                    <a:pt x="253" y="114"/>
                  </a:lnTo>
                  <a:lnTo>
                    <a:pt x="253" y="128"/>
                  </a:lnTo>
                  <a:lnTo>
                    <a:pt x="251" y="140"/>
                  </a:lnTo>
                  <a:lnTo>
                    <a:pt x="250" y="149"/>
                  </a:lnTo>
                  <a:lnTo>
                    <a:pt x="246" y="158"/>
                  </a:lnTo>
                  <a:lnTo>
                    <a:pt x="242" y="165"/>
                  </a:lnTo>
                  <a:lnTo>
                    <a:pt x="235" y="170"/>
                  </a:lnTo>
                  <a:lnTo>
                    <a:pt x="227" y="174"/>
                  </a:lnTo>
                  <a:lnTo>
                    <a:pt x="217" y="174"/>
                  </a:lnTo>
                  <a:lnTo>
                    <a:pt x="211" y="174"/>
                  </a:lnTo>
                  <a:lnTo>
                    <a:pt x="206" y="173"/>
                  </a:lnTo>
                  <a:lnTo>
                    <a:pt x="203" y="172"/>
                  </a:lnTo>
                  <a:lnTo>
                    <a:pt x="201" y="169"/>
                  </a:lnTo>
                  <a:lnTo>
                    <a:pt x="199" y="162"/>
                  </a:lnTo>
                  <a:lnTo>
                    <a:pt x="199" y="150"/>
                  </a:lnTo>
                  <a:lnTo>
                    <a:pt x="179" y="154"/>
                  </a:lnTo>
                  <a:lnTo>
                    <a:pt x="171" y="157"/>
                  </a:lnTo>
                  <a:lnTo>
                    <a:pt x="169" y="157"/>
                  </a:lnTo>
                  <a:lnTo>
                    <a:pt x="166" y="157"/>
                  </a:lnTo>
                  <a:lnTo>
                    <a:pt x="162" y="154"/>
                  </a:lnTo>
                  <a:lnTo>
                    <a:pt x="157" y="150"/>
                  </a:lnTo>
                  <a:lnTo>
                    <a:pt x="159" y="140"/>
                  </a:lnTo>
                  <a:lnTo>
                    <a:pt x="163" y="129"/>
                  </a:lnTo>
                  <a:lnTo>
                    <a:pt x="167" y="118"/>
                  </a:lnTo>
                  <a:lnTo>
                    <a:pt x="171" y="108"/>
                  </a:lnTo>
                  <a:lnTo>
                    <a:pt x="181" y="90"/>
                  </a:lnTo>
                  <a:lnTo>
                    <a:pt x="186" y="78"/>
                  </a:lnTo>
                  <a:lnTo>
                    <a:pt x="186" y="54"/>
                  </a:lnTo>
                  <a:lnTo>
                    <a:pt x="181" y="57"/>
                  </a:lnTo>
                  <a:lnTo>
                    <a:pt x="175" y="60"/>
                  </a:lnTo>
                  <a:lnTo>
                    <a:pt x="170" y="64"/>
                  </a:lnTo>
                  <a:lnTo>
                    <a:pt x="166" y="68"/>
                  </a:lnTo>
                  <a:lnTo>
                    <a:pt x="159" y="76"/>
                  </a:lnTo>
                  <a:lnTo>
                    <a:pt x="154" y="85"/>
                  </a:lnTo>
                  <a:lnTo>
                    <a:pt x="149" y="93"/>
                  </a:lnTo>
                  <a:lnTo>
                    <a:pt x="143" y="102"/>
                  </a:lnTo>
                  <a:lnTo>
                    <a:pt x="141" y="105"/>
                  </a:lnTo>
                  <a:lnTo>
                    <a:pt x="137" y="109"/>
                  </a:lnTo>
                  <a:lnTo>
                    <a:pt x="131" y="112"/>
                  </a:lnTo>
                  <a:lnTo>
                    <a:pt x="126" y="114"/>
                  </a:lnTo>
                  <a:lnTo>
                    <a:pt x="126" y="78"/>
                  </a:lnTo>
                  <a:lnTo>
                    <a:pt x="134" y="72"/>
                  </a:lnTo>
                  <a:lnTo>
                    <a:pt x="139" y="65"/>
                  </a:lnTo>
                  <a:lnTo>
                    <a:pt x="142" y="60"/>
                  </a:lnTo>
                  <a:lnTo>
                    <a:pt x="143" y="52"/>
                  </a:lnTo>
                  <a:lnTo>
                    <a:pt x="142" y="44"/>
                  </a:lnTo>
                  <a:lnTo>
                    <a:pt x="139" y="36"/>
                  </a:lnTo>
                  <a:lnTo>
                    <a:pt x="137" y="25"/>
                  </a:lnTo>
                  <a:lnTo>
                    <a:pt x="133" y="12"/>
                  </a:lnTo>
                  <a:lnTo>
                    <a:pt x="126" y="25"/>
                  </a:lnTo>
                  <a:lnTo>
                    <a:pt x="121" y="42"/>
                  </a:lnTo>
                  <a:lnTo>
                    <a:pt x="115" y="62"/>
                  </a:lnTo>
                  <a:lnTo>
                    <a:pt x="110" y="82"/>
                  </a:lnTo>
                  <a:lnTo>
                    <a:pt x="107" y="105"/>
                  </a:lnTo>
                  <a:lnTo>
                    <a:pt x="105" y="125"/>
                  </a:lnTo>
                  <a:lnTo>
                    <a:pt x="103" y="145"/>
                  </a:lnTo>
                  <a:lnTo>
                    <a:pt x="102" y="162"/>
                  </a:lnTo>
                  <a:lnTo>
                    <a:pt x="90" y="162"/>
                  </a:lnTo>
                  <a:lnTo>
                    <a:pt x="79" y="161"/>
                  </a:lnTo>
                  <a:lnTo>
                    <a:pt x="75" y="160"/>
                  </a:lnTo>
                  <a:lnTo>
                    <a:pt x="71" y="157"/>
                  </a:lnTo>
                  <a:lnTo>
                    <a:pt x="69" y="154"/>
                  </a:lnTo>
                  <a:lnTo>
                    <a:pt x="66" y="150"/>
                  </a:lnTo>
                  <a:lnTo>
                    <a:pt x="62" y="160"/>
                  </a:lnTo>
                  <a:lnTo>
                    <a:pt x="58" y="169"/>
                  </a:lnTo>
                  <a:lnTo>
                    <a:pt x="55" y="178"/>
                  </a:lnTo>
                  <a:lnTo>
                    <a:pt x="54" y="186"/>
                  </a:lnTo>
                  <a:lnTo>
                    <a:pt x="54" y="206"/>
                  </a:lnTo>
                  <a:lnTo>
                    <a:pt x="55" y="222"/>
                  </a:lnTo>
                  <a:lnTo>
                    <a:pt x="58" y="238"/>
                  </a:lnTo>
                  <a:lnTo>
                    <a:pt x="61" y="253"/>
                  </a:lnTo>
                  <a:lnTo>
                    <a:pt x="62" y="268"/>
                  </a:lnTo>
                  <a:lnTo>
                    <a:pt x="65" y="283"/>
                  </a:lnTo>
                  <a:lnTo>
                    <a:pt x="66" y="301"/>
                  </a:lnTo>
                  <a:lnTo>
                    <a:pt x="66" y="319"/>
                  </a:lnTo>
                  <a:lnTo>
                    <a:pt x="66" y="331"/>
                  </a:lnTo>
                  <a:lnTo>
                    <a:pt x="63" y="343"/>
                  </a:lnTo>
                  <a:lnTo>
                    <a:pt x="61" y="353"/>
                  </a:lnTo>
                  <a:lnTo>
                    <a:pt x="55" y="361"/>
                  </a:lnTo>
                  <a:lnTo>
                    <a:pt x="51" y="367"/>
                  </a:lnTo>
                  <a:lnTo>
                    <a:pt x="45" y="374"/>
                  </a:lnTo>
                  <a:lnTo>
                    <a:pt x="39" y="379"/>
                  </a:lnTo>
                  <a:lnTo>
                    <a:pt x="33" y="385"/>
                  </a:lnTo>
                  <a:lnTo>
                    <a:pt x="21" y="394"/>
                  </a:lnTo>
                  <a:lnTo>
                    <a:pt x="10" y="403"/>
                  </a:lnTo>
                  <a:lnTo>
                    <a:pt x="6" y="409"/>
                  </a:lnTo>
                  <a:lnTo>
                    <a:pt x="4" y="414"/>
                  </a:lnTo>
                  <a:lnTo>
                    <a:pt x="1" y="421"/>
                  </a:lnTo>
                  <a:lnTo>
                    <a:pt x="0" y="427"/>
                  </a:lnTo>
                  <a:lnTo>
                    <a:pt x="1" y="431"/>
                  </a:lnTo>
                  <a:lnTo>
                    <a:pt x="4" y="435"/>
                  </a:lnTo>
                  <a:lnTo>
                    <a:pt x="8" y="439"/>
                  </a:lnTo>
                  <a:lnTo>
                    <a:pt x="12" y="442"/>
                  </a:lnTo>
                  <a:lnTo>
                    <a:pt x="23" y="447"/>
                  </a:lnTo>
                  <a:lnTo>
                    <a:pt x="38" y="451"/>
                  </a:lnTo>
                  <a:lnTo>
                    <a:pt x="69" y="457"/>
                  </a:lnTo>
                  <a:lnTo>
                    <a:pt x="90" y="458"/>
                  </a:lnTo>
                  <a:lnTo>
                    <a:pt x="98" y="457"/>
                  </a:lnTo>
                  <a:lnTo>
                    <a:pt x="106" y="455"/>
                  </a:lnTo>
                  <a:lnTo>
                    <a:pt x="113" y="454"/>
                  </a:lnTo>
                  <a:lnTo>
                    <a:pt x="118" y="451"/>
                  </a:lnTo>
                  <a:lnTo>
                    <a:pt x="123" y="447"/>
                  </a:lnTo>
                  <a:lnTo>
                    <a:pt x="129" y="443"/>
                  </a:lnTo>
                  <a:lnTo>
                    <a:pt x="133" y="439"/>
                  </a:lnTo>
                  <a:lnTo>
                    <a:pt x="135" y="434"/>
                  </a:lnTo>
                  <a:lnTo>
                    <a:pt x="142" y="423"/>
                  </a:lnTo>
                  <a:lnTo>
                    <a:pt x="146" y="410"/>
                  </a:lnTo>
                  <a:lnTo>
                    <a:pt x="150" y="397"/>
                  </a:lnTo>
                  <a:lnTo>
                    <a:pt x="151" y="382"/>
                  </a:lnTo>
                  <a:lnTo>
                    <a:pt x="157" y="354"/>
                  </a:lnTo>
                  <a:lnTo>
                    <a:pt x="162" y="330"/>
                  </a:lnTo>
                  <a:lnTo>
                    <a:pt x="166" y="321"/>
                  </a:lnTo>
                  <a:lnTo>
                    <a:pt x="170" y="314"/>
                  </a:lnTo>
                  <a:lnTo>
                    <a:pt x="174" y="311"/>
                  </a:lnTo>
                  <a:lnTo>
                    <a:pt x="178" y="309"/>
                  </a:lnTo>
                  <a:lnTo>
                    <a:pt x="182" y="307"/>
                  </a:lnTo>
                  <a:lnTo>
                    <a:pt x="186" y="307"/>
                  </a:lnTo>
                  <a:close/>
                </a:path>
              </a:pathLst>
            </a:custGeom>
            <a:solidFill>
              <a:srgbClr val="D8D8D8"/>
            </a:solidFill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6" name="Freeform 134"/>
            <p:cNvSpPr/>
            <p:nvPr/>
          </p:nvSpPr>
          <p:spPr bwMode="auto">
            <a:xfrm>
              <a:off x="3734081" y="2363796"/>
              <a:ext cx="69935" cy="47205"/>
            </a:xfrm>
            <a:custGeom>
              <a:avLst/>
              <a:gdLst>
                <a:gd name="T0" fmla="*/ 79 w 133"/>
                <a:gd name="T1" fmla="*/ 19 h 91"/>
                <a:gd name="T2" fmla="*/ 55 w 133"/>
                <a:gd name="T3" fmla="*/ 19 h 91"/>
                <a:gd name="T4" fmla="*/ 34 w 133"/>
                <a:gd name="T5" fmla="*/ 16 h 91"/>
                <a:gd name="T6" fmla="*/ 24 w 133"/>
                <a:gd name="T7" fmla="*/ 13 h 91"/>
                <a:gd name="T8" fmla="*/ 16 w 133"/>
                <a:gd name="T9" fmla="*/ 11 h 91"/>
                <a:gd name="T10" fmla="*/ 8 w 133"/>
                <a:gd name="T11" fmla="*/ 7 h 91"/>
                <a:gd name="T12" fmla="*/ 0 w 133"/>
                <a:gd name="T13" fmla="*/ 0 h 91"/>
                <a:gd name="T14" fmla="*/ 2 w 133"/>
                <a:gd name="T15" fmla="*/ 19 h 91"/>
                <a:gd name="T16" fmla="*/ 3 w 133"/>
                <a:gd name="T17" fmla="*/ 35 h 91"/>
                <a:gd name="T18" fmla="*/ 7 w 133"/>
                <a:gd name="T19" fmla="*/ 51 h 91"/>
                <a:gd name="T20" fmla="*/ 11 w 133"/>
                <a:gd name="T21" fmla="*/ 64 h 91"/>
                <a:gd name="T22" fmla="*/ 14 w 133"/>
                <a:gd name="T23" fmla="*/ 69 h 91"/>
                <a:gd name="T24" fmla="*/ 16 w 133"/>
                <a:gd name="T25" fmla="*/ 75 h 91"/>
                <a:gd name="T26" fmla="*/ 20 w 133"/>
                <a:gd name="T27" fmla="*/ 80 h 91"/>
                <a:gd name="T28" fmla="*/ 24 w 133"/>
                <a:gd name="T29" fmla="*/ 83 h 91"/>
                <a:gd name="T30" fmla="*/ 28 w 133"/>
                <a:gd name="T31" fmla="*/ 87 h 91"/>
                <a:gd name="T32" fmla="*/ 32 w 133"/>
                <a:gd name="T33" fmla="*/ 89 h 91"/>
                <a:gd name="T34" fmla="*/ 38 w 133"/>
                <a:gd name="T35" fmla="*/ 91 h 91"/>
                <a:gd name="T36" fmla="*/ 43 w 133"/>
                <a:gd name="T37" fmla="*/ 91 h 91"/>
                <a:gd name="T38" fmla="*/ 48 w 133"/>
                <a:gd name="T39" fmla="*/ 91 h 91"/>
                <a:gd name="T40" fmla="*/ 55 w 133"/>
                <a:gd name="T41" fmla="*/ 89 h 91"/>
                <a:gd name="T42" fmla="*/ 61 w 133"/>
                <a:gd name="T43" fmla="*/ 87 h 91"/>
                <a:gd name="T44" fmla="*/ 68 w 133"/>
                <a:gd name="T45" fmla="*/ 84 h 91"/>
                <a:gd name="T46" fmla="*/ 81 w 133"/>
                <a:gd name="T47" fmla="*/ 76 h 91"/>
                <a:gd name="T48" fmla="*/ 95 w 133"/>
                <a:gd name="T49" fmla="*/ 65 h 91"/>
                <a:gd name="T50" fmla="*/ 107 w 133"/>
                <a:gd name="T51" fmla="*/ 55 h 91"/>
                <a:gd name="T52" fmla="*/ 119 w 133"/>
                <a:gd name="T53" fmla="*/ 43 h 91"/>
                <a:gd name="T54" fmla="*/ 127 w 133"/>
                <a:gd name="T55" fmla="*/ 31 h 91"/>
                <a:gd name="T56" fmla="*/ 133 w 133"/>
                <a:gd name="T57" fmla="*/ 19 h 91"/>
                <a:gd name="T58" fmla="*/ 117 w 133"/>
                <a:gd name="T59" fmla="*/ 19 h 91"/>
                <a:gd name="T60" fmla="*/ 99 w 133"/>
                <a:gd name="T61" fmla="*/ 19 h 91"/>
                <a:gd name="T62" fmla="*/ 85 w 133"/>
                <a:gd name="T63" fmla="*/ 19 h 91"/>
                <a:gd name="T64" fmla="*/ 79 w 133"/>
                <a:gd name="T65" fmla="*/ 19 h 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3"/>
                <a:gd name="T100" fmla="*/ 0 h 91"/>
                <a:gd name="T101" fmla="*/ 133 w 133"/>
                <a:gd name="T102" fmla="*/ 91 h 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3" h="91" extrusionOk="0">
                  <a:moveTo>
                    <a:pt x="79" y="19"/>
                  </a:moveTo>
                  <a:lnTo>
                    <a:pt x="55" y="19"/>
                  </a:lnTo>
                  <a:lnTo>
                    <a:pt x="34" y="16"/>
                  </a:lnTo>
                  <a:lnTo>
                    <a:pt x="24" y="13"/>
                  </a:lnTo>
                  <a:lnTo>
                    <a:pt x="16" y="11"/>
                  </a:lnTo>
                  <a:lnTo>
                    <a:pt x="8" y="7"/>
                  </a:lnTo>
                  <a:lnTo>
                    <a:pt x="0" y="0"/>
                  </a:lnTo>
                  <a:lnTo>
                    <a:pt x="2" y="19"/>
                  </a:lnTo>
                  <a:lnTo>
                    <a:pt x="3" y="35"/>
                  </a:lnTo>
                  <a:lnTo>
                    <a:pt x="7" y="51"/>
                  </a:lnTo>
                  <a:lnTo>
                    <a:pt x="11" y="64"/>
                  </a:lnTo>
                  <a:lnTo>
                    <a:pt x="14" y="69"/>
                  </a:lnTo>
                  <a:lnTo>
                    <a:pt x="16" y="75"/>
                  </a:lnTo>
                  <a:lnTo>
                    <a:pt x="20" y="80"/>
                  </a:lnTo>
                  <a:lnTo>
                    <a:pt x="24" y="83"/>
                  </a:lnTo>
                  <a:lnTo>
                    <a:pt x="28" y="87"/>
                  </a:lnTo>
                  <a:lnTo>
                    <a:pt x="32" y="89"/>
                  </a:lnTo>
                  <a:lnTo>
                    <a:pt x="38" y="91"/>
                  </a:lnTo>
                  <a:lnTo>
                    <a:pt x="43" y="91"/>
                  </a:lnTo>
                  <a:lnTo>
                    <a:pt x="48" y="91"/>
                  </a:lnTo>
                  <a:lnTo>
                    <a:pt x="55" y="89"/>
                  </a:lnTo>
                  <a:lnTo>
                    <a:pt x="61" y="87"/>
                  </a:lnTo>
                  <a:lnTo>
                    <a:pt x="68" y="84"/>
                  </a:lnTo>
                  <a:lnTo>
                    <a:pt x="81" y="76"/>
                  </a:lnTo>
                  <a:lnTo>
                    <a:pt x="95" y="65"/>
                  </a:lnTo>
                  <a:lnTo>
                    <a:pt x="107" y="55"/>
                  </a:lnTo>
                  <a:lnTo>
                    <a:pt x="119" y="43"/>
                  </a:lnTo>
                  <a:lnTo>
                    <a:pt x="127" y="31"/>
                  </a:lnTo>
                  <a:lnTo>
                    <a:pt x="133" y="19"/>
                  </a:lnTo>
                  <a:lnTo>
                    <a:pt x="117" y="19"/>
                  </a:lnTo>
                  <a:lnTo>
                    <a:pt x="99" y="19"/>
                  </a:lnTo>
                  <a:lnTo>
                    <a:pt x="85" y="19"/>
                  </a:lnTo>
                  <a:lnTo>
                    <a:pt x="79" y="19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7" name="Freeform 26"/>
            <p:cNvSpPr/>
            <p:nvPr/>
          </p:nvSpPr>
          <p:spPr bwMode="auto">
            <a:xfrm rot="3335682">
              <a:off x="3280546" y="3978167"/>
              <a:ext cx="478158" cy="297578"/>
            </a:xfrm>
            <a:custGeom>
              <a:avLst/>
              <a:gdLst/>
              <a:ahLst/>
              <a:cxnLst>
                <a:cxn ang="0">
                  <a:pos x="60" y="6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7" y="16"/>
                </a:cxn>
                <a:cxn ang="0">
                  <a:pos x="79" y="14"/>
                </a:cxn>
                <a:cxn ang="0">
                  <a:pos x="87" y="16"/>
                </a:cxn>
                <a:cxn ang="0">
                  <a:pos x="95" y="18"/>
                </a:cxn>
                <a:cxn ang="0">
                  <a:pos x="91" y="14"/>
                </a:cxn>
                <a:cxn ang="0">
                  <a:pos x="96" y="20"/>
                </a:cxn>
                <a:cxn ang="0">
                  <a:pos x="98" y="23"/>
                </a:cxn>
                <a:cxn ang="0">
                  <a:pos x="101" y="25"/>
                </a:cxn>
                <a:cxn ang="0">
                  <a:pos x="104" y="23"/>
                </a:cxn>
                <a:cxn ang="0">
                  <a:pos x="104" y="29"/>
                </a:cxn>
                <a:cxn ang="0">
                  <a:pos x="116" y="36"/>
                </a:cxn>
                <a:cxn ang="0">
                  <a:pos x="119" y="41"/>
                </a:cxn>
                <a:cxn ang="0">
                  <a:pos x="119" y="45"/>
                </a:cxn>
                <a:cxn ang="0">
                  <a:pos x="126" y="53"/>
                </a:cxn>
                <a:cxn ang="0">
                  <a:pos x="139" y="55"/>
                </a:cxn>
                <a:cxn ang="0">
                  <a:pos x="119" y="36"/>
                </a:cxn>
                <a:cxn ang="0">
                  <a:pos x="108" y="17"/>
                </a:cxn>
                <a:cxn ang="0">
                  <a:pos x="101" y="7"/>
                </a:cxn>
                <a:cxn ang="0">
                  <a:pos x="105" y="5"/>
                </a:cxn>
                <a:cxn ang="0">
                  <a:pos x="106" y="4"/>
                </a:cxn>
                <a:cxn ang="0">
                  <a:pos x="115" y="28"/>
                </a:cxn>
                <a:cxn ang="0">
                  <a:pos x="134" y="52"/>
                </a:cxn>
                <a:cxn ang="0">
                  <a:pos x="153" y="42"/>
                </a:cxn>
                <a:cxn ang="0">
                  <a:pos x="172" y="41"/>
                </a:cxn>
                <a:cxn ang="0">
                  <a:pos x="188" y="46"/>
                </a:cxn>
                <a:cxn ang="0">
                  <a:pos x="181" y="61"/>
                </a:cxn>
                <a:cxn ang="0">
                  <a:pos x="173" y="70"/>
                </a:cxn>
                <a:cxn ang="0">
                  <a:pos x="160" y="71"/>
                </a:cxn>
                <a:cxn ang="0">
                  <a:pos x="149" y="67"/>
                </a:cxn>
                <a:cxn ang="0">
                  <a:pos x="136" y="71"/>
                </a:cxn>
                <a:cxn ang="0">
                  <a:pos x="124" y="86"/>
                </a:cxn>
                <a:cxn ang="0">
                  <a:pos x="110" y="86"/>
                </a:cxn>
                <a:cxn ang="0">
                  <a:pos x="93" y="97"/>
                </a:cxn>
                <a:cxn ang="0">
                  <a:pos x="76" y="115"/>
                </a:cxn>
                <a:cxn ang="0">
                  <a:pos x="58" y="111"/>
                </a:cxn>
                <a:cxn ang="0">
                  <a:pos x="47" y="103"/>
                </a:cxn>
                <a:cxn ang="0">
                  <a:pos x="56" y="85"/>
                </a:cxn>
                <a:cxn ang="0">
                  <a:pos x="45" y="64"/>
                </a:cxn>
                <a:cxn ang="0">
                  <a:pos x="30" y="59"/>
                </a:cxn>
                <a:cxn ang="0">
                  <a:pos x="9" y="58"/>
                </a:cxn>
                <a:cxn ang="0">
                  <a:pos x="18" y="43"/>
                </a:cxn>
                <a:cxn ang="0">
                  <a:pos x="34" y="28"/>
                </a:cxn>
                <a:cxn ang="0">
                  <a:pos x="45" y="25"/>
                </a:cxn>
                <a:cxn ang="0">
                  <a:pos x="52" y="22"/>
                </a:cxn>
                <a:cxn ang="0">
                  <a:pos x="58" y="20"/>
                </a:cxn>
                <a:cxn ang="0">
                  <a:pos x="59" y="16"/>
                </a:cxn>
                <a:cxn ang="0">
                  <a:pos x="55" y="11"/>
                </a:cxn>
                <a:cxn ang="0">
                  <a:pos x="54" y="7"/>
                </a:cxn>
                <a:cxn ang="0">
                  <a:pos x="54" y="1"/>
                </a:cxn>
                <a:cxn ang="0">
                  <a:pos x="59" y="2"/>
                </a:cxn>
              </a:cxnLst>
              <a:rect l="0" t="0" r="r" b="b"/>
              <a:pathLst>
                <a:path w="188" h="117" extrusionOk="0">
                  <a:moveTo>
                    <a:pt x="59" y="2"/>
                  </a:moveTo>
                  <a:cubicBezTo>
                    <a:pt x="59" y="5"/>
                    <a:pt x="60" y="6"/>
                    <a:pt x="60" y="6"/>
                  </a:cubicBezTo>
                  <a:cubicBezTo>
                    <a:pt x="62" y="4"/>
                    <a:pt x="65" y="8"/>
                    <a:pt x="65" y="8"/>
                  </a:cubicBezTo>
                  <a:cubicBezTo>
                    <a:pt x="65" y="12"/>
                    <a:pt x="67" y="10"/>
                    <a:pt x="67" y="10"/>
                  </a:cubicBezTo>
                  <a:cubicBezTo>
                    <a:pt x="67" y="6"/>
                    <a:pt x="70" y="8"/>
                    <a:pt x="70" y="8"/>
                  </a:cubicBezTo>
                  <a:cubicBezTo>
                    <a:pt x="74" y="6"/>
                    <a:pt x="76" y="11"/>
                    <a:pt x="76" y="11"/>
                  </a:cubicBezTo>
                  <a:lnTo>
                    <a:pt x="76" y="11"/>
                  </a:lnTo>
                  <a:lnTo>
                    <a:pt x="77" y="16"/>
                  </a:lnTo>
                  <a:lnTo>
                    <a:pt x="77" y="16"/>
                  </a:lnTo>
                  <a:cubicBezTo>
                    <a:pt x="78" y="13"/>
                    <a:pt x="79" y="14"/>
                    <a:pt x="79" y="14"/>
                  </a:cubicBezTo>
                  <a:cubicBezTo>
                    <a:pt x="80" y="12"/>
                    <a:pt x="83" y="12"/>
                    <a:pt x="83" y="12"/>
                  </a:cubicBezTo>
                  <a:cubicBezTo>
                    <a:pt x="86" y="12"/>
                    <a:pt x="87" y="16"/>
                    <a:pt x="87" y="16"/>
                  </a:cubicBezTo>
                  <a:cubicBezTo>
                    <a:pt x="87" y="21"/>
                    <a:pt x="91" y="21"/>
                    <a:pt x="91" y="21"/>
                  </a:cubicBezTo>
                  <a:cubicBezTo>
                    <a:pt x="93" y="21"/>
                    <a:pt x="95" y="18"/>
                    <a:pt x="95" y="18"/>
                  </a:cubicBezTo>
                  <a:cubicBezTo>
                    <a:pt x="95" y="16"/>
                    <a:pt x="92" y="15"/>
                    <a:pt x="92" y="15"/>
                  </a:cubicBezTo>
                  <a:cubicBezTo>
                    <a:pt x="91" y="15"/>
                    <a:pt x="91" y="15"/>
                    <a:pt x="91" y="14"/>
                  </a:cubicBezTo>
                  <a:cubicBezTo>
                    <a:pt x="93" y="11"/>
                    <a:pt x="97" y="14"/>
                    <a:pt x="97" y="14"/>
                  </a:cubicBezTo>
                  <a:cubicBezTo>
                    <a:pt x="98" y="19"/>
                    <a:pt x="96" y="20"/>
                    <a:pt x="96" y="20"/>
                  </a:cubicBezTo>
                  <a:cubicBezTo>
                    <a:pt x="93" y="24"/>
                    <a:pt x="93" y="26"/>
                    <a:pt x="93" y="26"/>
                  </a:cubicBezTo>
                  <a:cubicBezTo>
                    <a:pt x="96" y="27"/>
                    <a:pt x="98" y="23"/>
                    <a:pt x="98" y="23"/>
                  </a:cubicBezTo>
                  <a:cubicBezTo>
                    <a:pt x="100" y="18"/>
                    <a:pt x="102" y="18"/>
                    <a:pt x="102" y="18"/>
                  </a:cubicBezTo>
                  <a:cubicBezTo>
                    <a:pt x="101" y="22"/>
                    <a:pt x="101" y="25"/>
                    <a:pt x="101" y="25"/>
                  </a:cubicBezTo>
                  <a:lnTo>
                    <a:pt x="101" y="25"/>
                  </a:lnTo>
                  <a:lnTo>
                    <a:pt x="104" y="23"/>
                  </a:lnTo>
                  <a:lnTo>
                    <a:pt x="104" y="23"/>
                  </a:lnTo>
                  <a:cubicBezTo>
                    <a:pt x="105" y="24"/>
                    <a:pt x="104" y="29"/>
                    <a:pt x="104" y="29"/>
                  </a:cubicBezTo>
                  <a:cubicBezTo>
                    <a:pt x="110" y="29"/>
                    <a:pt x="111" y="32"/>
                    <a:pt x="111" y="32"/>
                  </a:cubicBezTo>
                  <a:cubicBezTo>
                    <a:pt x="115" y="32"/>
                    <a:pt x="116" y="36"/>
                    <a:pt x="116" y="36"/>
                  </a:cubicBezTo>
                  <a:cubicBezTo>
                    <a:pt x="119" y="38"/>
                    <a:pt x="119" y="41"/>
                    <a:pt x="119" y="41"/>
                  </a:cubicBezTo>
                  <a:lnTo>
                    <a:pt x="119" y="41"/>
                  </a:lnTo>
                  <a:lnTo>
                    <a:pt x="119" y="45"/>
                  </a:lnTo>
                  <a:lnTo>
                    <a:pt x="119" y="45"/>
                  </a:lnTo>
                  <a:cubicBezTo>
                    <a:pt x="118" y="49"/>
                    <a:pt x="120" y="51"/>
                    <a:pt x="120" y="51"/>
                  </a:cubicBezTo>
                  <a:cubicBezTo>
                    <a:pt x="124" y="51"/>
                    <a:pt x="126" y="53"/>
                    <a:pt x="126" y="53"/>
                  </a:cubicBezTo>
                  <a:cubicBezTo>
                    <a:pt x="131" y="55"/>
                    <a:pt x="136" y="58"/>
                    <a:pt x="136" y="58"/>
                  </a:cubicBezTo>
                  <a:cubicBezTo>
                    <a:pt x="136" y="56"/>
                    <a:pt x="139" y="55"/>
                    <a:pt x="139" y="55"/>
                  </a:cubicBezTo>
                  <a:cubicBezTo>
                    <a:pt x="134" y="56"/>
                    <a:pt x="130" y="50"/>
                    <a:pt x="130" y="50"/>
                  </a:cubicBezTo>
                  <a:cubicBezTo>
                    <a:pt x="125" y="44"/>
                    <a:pt x="119" y="36"/>
                    <a:pt x="119" y="36"/>
                  </a:cubicBezTo>
                  <a:cubicBezTo>
                    <a:pt x="114" y="29"/>
                    <a:pt x="111" y="23"/>
                    <a:pt x="111" y="23"/>
                  </a:cubicBezTo>
                  <a:cubicBezTo>
                    <a:pt x="106" y="26"/>
                    <a:pt x="108" y="17"/>
                    <a:pt x="108" y="17"/>
                  </a:cubicBezTo>
                  <a:cubicBezTo>
                    <a:pt x="105" y="16"/>
                    <a:pt x="107" y="11"/>
                    <a:pt x="107" y="11"/>
                  </a:cubicBezTo>
                  <a:cubicBezTo>
                    <a:pt x="103" y="11"/>
                    <a:pt x="101" y="7"/>
                    <a:pt x="101" y="7"/>
                  </a:cubicBezTo>
                  <a:cubicBezTo>
                    <a:pt x="100" y="5"/>
                    <a:pt x="105" y="5"/>
                    <a:pt x="105" y="5"/>
                  </a:cubicBezTo>
                  <a:lnTo>
                    <a:pt x="105" y="5"/>
                  </a:lnTo>
                  <a:lnTo>
                    <a:pt x="106" y="4"/>
                  </a:lnTo>
                  <a:lnTo>
                    <a:pt x="106" y="4"/>
                  </a:lnTo>
                  <a:cubicBezTo>
                    <a:pt x="106" y="9"/>
                    <a:pt x="109" y="12"/>
                    <a:pt x="109" y="12"/>
                  </a:cubicBezTo>
                  <a:cubicBezTo>
                    <a:pt x="109" y="18"/>
                    <a:pt x="115" y="28"/>
                    <a:pt x="115" y="28"/>
                  </a:cubicBezTo>
                  <a:cubicBezTo>
                    <a:pt x="117" y="30"/>
                    <a:pt x="123" y="40"/>
                    <a:pt x="123" y="40"/>
                  </a:cubicBezTo>
                  <a:cubicBezTo>
                    <a:pt x="128" y="46"/>
                    <a:pt x="134" y="52"/>
                    <a:pt x="134" y="52"/>
                  </a:cubicBezTo>
                  <a:cubicBezTo>
                    <a:pt x="137" y="56"/>
                    <a:pt x="147" y="51"/>
                    <a:pt x="147" y="51"/>
                  </a:cubicBezTo>
                  <a:cubicBezTo>
                    <a:pt x="150" y="50"/>
                    <a:pt x="153" y="42"/>
                    <a:pt x="153" y="42"/>
                  </a:cubicBezTo>
                  <a:cubicBezTo>
                    <a:pt x="158" y="51"/>
                    <a:pt x="163" y="46"/>
                    <a:pt x="163" y="46"/>
                  </a:cubicBezTo>
                  <a:cubicBezTo>
                    <a:pt x="165" y="40"/>
                    <a:pt x="172" y="41"/>
                    <a:pt x="172" y="41"/>
                  </a:cubicBezTo>
                  <a:cubicBezTo>
                    <a:pt x="178" y="40"/>
                    <a:pt x="183" y="42"/>
                    <a:pt x="183" y="42"/>
                  </a:cubicBezTo>
                  <a:cubicBezTo>
                    <a:pt x="188" y="42"/>
                    <a:pt x="188" y="46"/>
                    <a:pt x="188" y="46"/>
                  </a:cubicBezTo>
                  <a:cubicBezTo>
                    <a:pt x="188" y="50"/>
                    <a:pt x="181" y="53"/>
                    <a:pt x="181" y="53"/>
                  </a:cubicBezTo>
                  <a:cubicBezTo>
                    <a:pt x="179" y="55"/>
                    <a:pt x="181" y="61"/>
                    <a:pt x="181" y="61"/>
                  </a:cubicBezTo>
                  <a:cubicBezTo>
                    <a:pt x="186" y="66"/>
                    <a:pt x="178" y="67"/>
                    <a:pt x="178" y="67"/>
                  </a:cubicBezTo>
                  <a:cubicBezTo>
                    <a:pt x="174" y="66"/>
                    <a:pt x="173" y="70"/>
                    <a:pt x="173" y="70"/>
                  </a:cubicBezTo>
                  <a:cubicBezTo>
                    <a:pt x="171" y="71"/>
                    <a:pt x="164" y="68"/>
                    <a:pt x="164" y="68"/>
                  </a:cubicBezTo>
                  <a:cubicBezTo>
                    <a:pt x="163" y="72"/>
                    <a:pt x="160" y="71"/>
                    <a:pt x="160" y="71"/>
                  </a:cubicBezTo>
                  <a:cubicBezTo>
                    <a:pt x="157" y="74"/>
                    <a:pt x="153" y="70"/>
                    <a:pt x="153" y="70"/>
                  </a:cubicBezTo>
                  <a:cubicBezTo>
                    <a:pt x="152" y="67"/>
                    <a:pt x="149" y="67"/>
                    <a:pt x="149" y="67"/>
                  </a:cubicBezTo>
                  <a:cubicBezTo>
                    <a:pt x="146" y="62"/>
                    <a:pt x="139" y="65"/>
                    <a:pt x="139" y="65"/>
                  </a:cubicBezTo>
                  <a:cubicBezTo>
                    <a:pt x="136" y="69"/>
                    <a:pt x="136" y="71"/>
                    <a:pt x="136" y="71"/>
                  </a:cubicBezTo>
                  <a:cubicBezTo>
                    <a:pt x="134" y="75"/>
                    <a:pt x="130" y="77"/>
                    <a:pt x="130" y="77"/>
                  </a:cubicBezTo>
                  <a:cubicBezTo>
                    <a:pt x="124" y="79"/>
                    <a:pt x="124" y="86"/>
                    <a:pt x="124" y="86"/>
                  </a:cubicBezTo>
                  <a:cubicBezTo>
                    <a:pt x="122" y="89"/>
                    <a:pt x="118" y="83"/>
                    <a:pt x="118" y="83"/>
                  </a:cubicBezTo>
                  <a:cubicBezTo>
                    <a:pt x="114" y="87"/>
                    <a:pt x="110" y="86"/>
                    <a:pt x="110" y="86"/>
                  </a:cubicBezTo>
                  <a:cubicBezTo>
                    <a:pt x="105" y="86"/>
                    <a:pt x="103" y="90"/>
                    <a:pt x="103" y="90"/>
                  </a:cubicBezTo>
                  <a:cubicBezTo>
                    <a:pt x="99" y="88"/>
                    <a:pt x="93" y="97"/>
                    <a:pt x="93" y="97"/>
                  </a:cubicBezTo>
                  <a:cubicBezTo>
                    <a:pt x="90" y="99"/>
                    <a:pt x="93" y="105"/>
                    <a:pt x="87" y="105"/>
                  </a:cubicBezTo>
                  <a:cubicBezTo>
                    <a:pt x="84" y="109"/>
                    <a:pt x="80" y="113"/>
                    <a:pt x="76" y="115"/>
                  </a:cubicBezTo>
                  <a:cubicBezTo>
                    <a:pt x="68" y="117"/>
                    <a:pt x="62" y="115"/>
                    <a:pt x="62" y="115"/>
                  </a:cubicBezTo>
                  <a:cubicBezTo>
                    <a:pt x="60" y="112"/>
                    <a:pt x="58" y="111"/>
                    <a:pt x="58" y="111"/>
                  </a:cubicBezTo>
                  <a:cubicBezTo>
                    <a:pt x="57" y="108"/>
                    <a:pt x="52" y="109"/>
                    <a:pt x="52" y="109"/>
                  </a:cubicBezTo>
                  <a:cubicBezTo>
                    <a:pt x="48" y="108"/>
                    <a:pt x="47" y="103"/>
                    <a:pt x="47" y="103"/>
                  </a:cubicBezTo>
                  <a:cubicBezTo>
                    <a:pt x="47" y="101"/>
                    <a:pt x="50" y="102"/>
                    <a:pt x="54" y="99"/>
                  </a:cubicBezTo>
                  <a:cubicBezTo>
                    <a:pt x="54" y="95"/>
                    <a:pt x="49" y="93"/>
                    <a:pt x="56" y="85"/>
                  </a:cubicBezTo>
                  <a:cubicBezTo>
                    <a:pt x="58" y="79"/>
                    <a:pt x="54" y="71"/>
                    <a:pt x="54" y="71"/>
                  </a:cubicBezTo>
                  <a:cubicBezTo>
                    <a:pt x="51" y="66"/>
                    <a:pt x="45" y="64"/>
                    <a:pt x="45" y="64"/>
                  </a:cubicBezTo>
                  <a:cubicBezTo>
                    <a:pt x="39" y="70"/>
                    <a:pt x="36" y="66"/>
                    <a:pt x="36" y="66"/>
                  </a:cubicBezTo>
                  <a:cubicBezTo>
                    <a:pt x="36" y="64"/>
                    <a:pt x="30" y="59"/>
                    <a:pt x="30" y="59"/>
                  </a:cubicBezTo>
                  <a:cubicBezTo>
                    <a:pt x="22" y="53"/>
                    <a:pt x="19" y="56"/>
                    <a:pt x="19" y="56"/>
                  </a:cubicBezTo>
                  <a:cubicBezTo>
                    <a:pt x="16" y="55"/>
                    <a:pt x="13" y="60"/>
                    <a:pt x="9" y="58"/>
                  </a:cubicBezTo>
                  <a:cubicBezTo>
                    <a:pt x="0" y="53"/>
                    <a:pt x="9" y="48"/>
                    <a:pt x="9" y="48"/>
                  </a:cubicBezTo>
                  <a:cubicBezTo>
                    <a:pt x="10" y="46"/>
                    <a:pt x="18" y="43"/>
                    <a:pt x="18" y="43"/>
                  </a:cubicBezTo>
                  <a:cubicBezTo>
                    <a:pt x="20" y="38"/>
                    <a:pt x="27" y="35"/>
                    <a:pt x="27" y="35"/>
                  </a:cubicBezTo>
                  <a:cubicBezTo>
                    <a:pt x="30" y="31"/>
                    <a:pt x="34" y="28"/>
                    <a:pt x="34" y="28"/>
                  </a:cubicBezTo>
                  <a:cubicBezTo>
                    <a:pt x="42" y="29"/>
                    <a:pt x="45" y="25"/>
                    <a:pt x="45" y="25"/>
                  </a:cubicBezTo>
                  <a:lnTo>
                    <a:pt x="45" y="25"/>
                  </a:lnTo>
                  <a:lnTo>
                    <a:pt x="52" y="22"/>
                  </a:lnTo>
                  <a:lnTo>
                    <a:pt x="52" y="22"/>
                  </a:lnTo>
                  <a:cubicBezTo>
                    <a:pt x="59" y="24"/>
                    <a:pt x="58" y="20"/>
                    <a:pt x="58" y="20"/>
                  </a:cubicBezTo>
                  <a:lnTo>
                    <a:pt x="58" y="20"/>
                  </a:lnTo>
                  <a:lnTo>
                    <a:pt x="59" y="16"/>
                  </a:lnTo>
                  <a:lnTo>
                    <a:pt x="59" y="16"/>
                  </a:lnTo>
                  <a:cubicBezTo>
                    <a:pt x="52" y="21"/>
                    <a:pt x="55" y="11"/>
                    <a:pt x="55" y="11"/>
                  </a:cubicBezTo>
                  <a:lnTo>
                    <a:pt x="55" y="11"/>
                  </a:lnTo>
                  <a:lnTo>
                    <a:pt x="54" y="7"/>
                  </a:lnTo>
                  <a:lnTo>
                    <a:pt x="54" y="7"/>
                  </a:lnTo>
                  <a:cubicBezTo>
                    <a:pt x="54" y="6"/>
                    <a:pt x="53" y="5"/>
                    <a:pt x="53" y="5"/>
                  </a:cubicBezTo>
                  <a:cubicBezTo>
                    <a:pt x="54" y="3"/>
                    <a:pt x="54" y="1"/>
                    <a:pt x="54" y="1"/>
                  </a:cubicBezTo>
                  <a:cubicBezTo>
                    <a:pt x="56" y="0"/>
                    <a:pt x="59" y="2"/>
                    <a:pt x="59" y="2"/>
                  </a:cubicBezTo>
                  <a:lnTo>
                    <a:pt x="59" y="2"/>
                  </a:lnTo>
                  <a:close/>
                </a:path>
              </a:pathLst>
            </a:custGeom>
            <a:solidFill>
              <a:srgbClr val="D8D8D8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defTabSz="960060">
                <a:defRPr/>
              </a:pPr>
              <a:endParaRPr lang="ru-RU" sz="1150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8" name="Овал 307"/>
            <p:cNvSpPr/>
            <p:nvPr/>
          </p:nvSpPr>
          <p:spPr bwMode="auto">
            <a:xfrm>
              <a:off x="4561815" y="3243227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9" name="Овал 308"/>
            <p:cNvSpPr/>
            <p:nvPr/>
          </p:nvSpPr>
          <p:spPr bwMode="auto">
            <a:xfrm>
              <a:off x="4611119" y="2520161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0" name="Овал 309"/>
            <p:cNvSpPr/>
            <p:nvPr/>
          </p:nvSpPr>
          <p:spPr bwMode="auto">
            <a:xfrm>
              <a:off x="4302537" y="3813117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1" name="Овал 310"/>
            <p:cNvSpPr/>
            <p:nvPr/>
          </p:nvSpPr>
          <p:spPr bwMode="auto">
            <a:xfrm>
              <a:off x="4422937" y="4259434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2" name="Овал 311"/>
            <p:cNvSpPr/>
            <p:nvPr/>
          </p:nvSpPr>
          <p:spPr bwMode="auto">
            <a:xfrm>
              <a:off x="4044056" y="4207449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3" name="Овал 312"/>
            <p:cNvSpPr/>
            <p:nvPr/>
          </p:nvSpPr>
          <p:spPr bwMode="auto">
            <a:xfrm>
              <a:off x="3736641" y="4396979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4" name="Овал 313"/>
            <p:cNvSpPr/>
            <p:nvPr/>
          </p:nvSpPr>
          <p:spPr bwMode="auto">
            <a:xfrm>
              <a:off x="5045358" y="3449533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5" name="Овал 314"/>
            <p:cNvSpPr/>
            <p:nvPr/>
          </p:nvSpPr>
          <p:spPr bwMode="auto">
            <a:xfrm>
              <a:off x="5053031" y="4120909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6" name="Овал 315"/>
            <p:cNvSpPr/>
            <p:nvPr/>
          </p:nvSpPr>
          <p:spPr bwMode="auto">
            <a:xfrm>
              <a:off x="5172503" y="4224936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7" name="Овал 316"/>
            <p:cNvSpPr/>
            <p:nvPr/>
          </p:nvSpPr>
          <p:spPr bwMode="auto">
            <a:xfrm>
              <a:off x="5292752" y="3857129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8" name="Овал 317"/>
            <p:cNvSpPr/>
            <p:nvPr/>
          </p:nvSpPr>
          <p:spPr bwMode="auto">
            <a:xfrm>
              <a:off x="5610165" y="4175209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9" name="Овал 318"/>
            <p:cNvSpPr/>
            <p:nvPr/>
          </p:nvSpPr>
          <p:spPr bwMode="auto">
            <a:xfrm>
              <a:off x="5956257" y="4272539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0" name="Овал 319"/>
            <p:cNvSpPr/>
            <p:nvPr/>
          </p:nvSpPr>
          <p:spPr bwMode="auto">
            <a:xfrm>
              <a:off x="5847862" y="3775907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1" name="Овал 320"/>
            <p:cNvSpPr/>
            <p:nvPr/>
          </p:nvSpPr>
          <p:spPr bwMode="auto">
            <a:xfrm>
              <a:off x="6208899" y="3989553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2" name="Овал 321"/>
            <p:cNvSpPr/>
            <p:nvPr/>
          </p:nvSpPr>
          <p:spPr bwMode="auto">
            <a:xfrm>
              <a:off x="6558174" y="4078536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3" name="Овал 322"/>
            <p:cNvSpPr/>
            <p:nvPr/>
          </p:nvSpPr>
          <p:spPr bwMode="auto">
            <a:xfrm>
              <a:off x="7433632" y="4684417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4" name="Овал 323"/>
            <p:cNvSpPr/>
            <p:nvPr/>
          </p:nvSpPr>
          <p:spPr bwMode="auto">
            <a:xfrm>
              <a:off x="8260611" y="4526530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5" name="Овал 324"/>
            <p:cNvSpPr/>
            <p:nvPr/>
          </p:nvSpPr>
          <p:spPr bwMode="auto">
            <a:xfrm>
              <a:off x="11833336" y="5019570"/>
              <a:ext cx="90915" cy="90915"/>
            </a:xfrm>
            <a:prstGeom prst="ellipse">
              <a:avLst/>
            </a:prstGeom>
            <a:solidFill>
              <a:srgbClr val="7B072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60" name="Полилиния: фигура 159"/>
          <p:cNvSpPr/>
          <p:nvPr userDrawn="1"/>
        </p:nvSpPr>
        <p:spPr bwMode="auto">
          <a:xfrm rot="14886224">
            <a:off x="354008" y="-2054682"/>
            <a:ext cx="3987899" cy="6467048"/>
          </a:xfrm>
          <a:custGeom>
            <a:avLst/>
            <a:gdLst>
              <a:gd name="connsiteX0" fmla="*/ 3987899 w 3987899"/>
              <a:gd name="connsiteY0" fmla="*/ 1513029 h 6467048"/>
              <a:gd name="connsiteX1" fmla="*/ 1996771 w 3987899"/>
              <a:gd name="connsiteY1" fmla="*/ 6467048 h 6467048"/>
              <a:gd name="connsiteX2" fmla="*/ 669608 w 3987899"/>
              <a:gd name="connsiteY2" fmla="*/ 6467048 h 6467048"/>
              <a:gd name="connsiteX3" fmla="*/ 0 w 3987899"/>
              <a:gd name="connsiteY3" fmla="*/ 5797440 h 6467048"/>
              <a:gd name="connsiteX4" fmla="*/ 0 w 3987899"/>
              <a:gd name="connsiteY4" fmla="*/ 534713 h 6467048"/>
              <a:gd name="connsiteX5" fmla="*/ 196124 w 3987899"/>
              <a:gd name="connsiteY5" fmla="*/ 61229 h 6467048"/>
              <a:gd name="connsiteX6" fmla="*/ 270333 w 3987899"/>
              <a:gd name="connsiteY6" fmla="*/ 0 h 6467048"/>
              <a:gd name="connsiteX7" fmla="*/ 3987899 w 3987899"/>
              <a:gd name="connsiteY7" fmla="*/ 1494171 h 646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87899" h="6467048" extrusionOk="0">
                <a:moveTo>
                  <a:pt x="3987899" y="1513029"/>
                </a:moveTo>
                <a:lnTo>
                  <a:pt x="1996771" y="6467048"/>
                </a:lnTo>
                <a:lnTo>
                  <a:pt x="669608" y="6467048"/>
                </a:lnTo>
                <a:cubicBezTo>
                  <a:pt x="299794" y="6467048"/>
                  <a:pt x="0" y="6167254"/>
                  <a:pt x="0" y="5797440"/>
                </a:cubicBezTo>
                <a:lnTo>
                  <a:pt x="0" y="534713"/>
                </a:lnTo>
                <a:cubicBezTo>
                  <a:pt x="0" y="349806"/>
                  <a:pt x="74948" y="182404"/>
                  <a:pt x="196124" y="61229"/>
                </a:cubicBezTo>
                <a:lnTo>
                  <a:pt x="270333" y="0"/>
                </a:lnTo>
                <a:lnTo>
                  <a:pt x="3987899" y="1494171"/>
                </a:lnTo>
                <a:close/>
              </a:path>
            </a:pathLst>
          </a:cu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61" name="Прямоугольник 160"/>
          <p:cNvSpPr/>
          <p:nvPr userDrawn="1"/>
        </p:nvSpPr>
        <p:spPr bwMode="auto">
          <a:xfrm>
            <a:off x="297516" y="2193039"/>
            <a:ext cx="108000" cy="1080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2" name="Прямоугольник 161"/>
          <p:cNvSpPr/>
          <p:nvPr userDrawn="1"/>
        </p:nvSpPr>
        <p:spPr bwMode="auto">
          <a:xfrm rot="19100241">
            <a:off x="3269001" y="219124"/>
            <a:ext cx="197716" cy="19771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" name="Прямоугольник: скругленные углы 162"/>
          <p:cNvSpPr/>
          <p:nvPr userDrawn="1"/>
        </p:nvSpPr>
        <p:spPr bwMode="auto">
          <a:xfrm>
            <a:off x="1321904" y="5422154"/>
            <a:ext cx="10062255" cy="11490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65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85303"/>
            <a:ext cx="4753691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6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055940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7" name="Текст 22"/>
          <p:cNvSpPr>
            <a:spLocks noGrp="1"/>
          </p:cNvSpPr>
          <p:nvPr>
            <p:ph type="body" sz="quarter" idx="20"/>
          </p:nvPr>
        </p:nvSpPr>
        <p:spPr bwMode="auto">
          <a:xfrm>
            <a:off x="4048438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0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7643120" y="1264619"/>
            <a:ext cx="1895549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1" name="Текст 22"/>
          <p:cNvSpPr>
            <a:spLocks noGrp="1"/>
          </p:cNvSpPr>
          <p:nvPr>
            <p:ph type="body" sz="quarter" idx="29"/>
          </p:nvPr>
        </p:nvSpPr>
        <p:spPr bwMode="auto">
          <a:xfrm>
            <a:off x="7635618" y="1802761"/>
            <a:ext cx="1895549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2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643120" y="2485369"/>
            <a:ext cx="1895549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3" name="Текст 22"/>
          <p:cNvSpPr>
            <a:spLocks noGrp="1"/>
          </p:cNvSpPr>
          <p:nvPr>
            <p:ph type="body" sz="quarter" idx="31"/>
          </p:nvPr>
        </p:nvSpPr>
        <p:spPr bwMode="auto">
          <a:xfrm>
            <a:off x="7635618" y="3023511"/>
            <a:ext cx="1895549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4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9739675" y="1264619"/>
            <a:ext cx="1895549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5" name="Текст 22"/>
          <p:cNvSpPr>
            <a:spLocks noGrp="1"/>
          </p:cNvSpPr>
          <p:nvPr>
            <p:ph type="body" sz="quarter" idx="33"/>
          </p:nvPr>
        </p:nvSpPr>
        <p:spPr bwMode="auto">
          <a:xfrm>
            <a:off x="9732173" y="1802761"/>
            <a:ext cx="1895549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8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5914771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9" name="Текст 22"/>
          <p:cNvSpPr>
            <a:spLocks noGrp="1"/>
          </p:cNvSpPr>
          <p:nvPr>
            <p:ph type="body" sz="quarter" idx="35"/>
          </p:nvPr>
        </p:nvSpPr>
        <p:spPr bwMode="auto">
          <a:xfrm>
            <a:off x="5907269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0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7815328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1" name="Текст 22"/>
          <p:cNvSpPr>
            <a:spLocks noGrp="1"/>
          </p:cNvSpPr>
          <p:nvPr>
            <p:ph type="body" sz="quarter" idx="37"/>
          </p:nvPr>
        </p:nvSpPr>
        <p:spPr bwMode="auto">
          <a:xfrm>
            <a:off x="7807826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2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674159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A4092B"/>
                </a:solidFill>
                <a:latin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3" name="Текст 22"/>
          <p:cNvSpPr>
            <a:spLocks noGrp="1"/>
          </p:cNvSpPr>
          <p:nvPr>
            <p:ph type="body" sz="quarter" idx="39"/>
          </p:nvPr>
        </p:nvSpPr>
        <p:spPr bwMode="auto">
          <a:xfrm>
            <a:off x="9666657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Gilroy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+ подвал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9650" t="21810" r="41469" b="23004"/>
          <a:stretch/>
        </p:blipFill>
        <p:spPr bwMode="auto">
          <a:xfrm>
            <a:off x="6313714" y="0"/>
            <a:ext cx="5878286" cy="6858000"/>
          </a:xfrm>
          <a:prstGeom prst="rect">
            <a:avLst/>
          </a:prstGeom>
        </p:spPr>
      </p:pic>
      <p:sp>
        <p:nvSpPr>
          <p:cNvPr id="7" name="Рисунок 6"/>
          <p:cNvSpPr>
            <a:spLocks noGrp="1"/>
          </p:cNvSpPr>
          <p:nvPr>
            <p:ph type="pic" sz="quarter" idx="18"/>
          </p:nvPr>
        </p:nvSpPr>
        <p:spPr bwMode="auto">
          <a:xfrm>
            <a:off x="6989152" y="0"/>
            <a:ext cx="5202847" cy="6858000"/>
          </a:xfrm>
          <a:custGeom>
            <a:avLst/>
            <a:gdLst>
              <a:gd name="connsiteX0" fmla="*/ 1926886 w 5202847"/>
              <a:gd name="connsiteY0" fmla="*/ 0 h 6858000"/>
              <a:gd name="connsiteX1" fmla="*/ 5202846 w 5202847"/>
              <a:gd name="connsiteY1" fmla="*/ 0 h 6858000"/>
              <a:gd name="connsiteX2" fmla="*/ 5202846 w 5202847"/>
              <a:gd name="connsiteY2" fmla="*/ 1 h 6858000"/>
              <a:gd name="connsiteX3" fmla="*/ 2895622 w 5202847"/>
              <a:gd name="connsiteY3" fmla="*/ 1 h 6858000"/>
              <a:gd name="connsiteX4" fmla="*/ 3283471 w 5202847"/>
              <a:gd name="connsiteY4" fmla="*/ 796700 h 6858000"/>
              <a:gd name="connsiteX5" fmla="*/ 3314510 w 5202847"/>
              <a:gd name="connsiteY5" fmla="*/ 865770 h 6858000"/>
              <a:gd name="connsiteX6" fmla="*/ 3778450 w 5202847"/>
              <a:gd name="connsiteY6" fmla="*/ 1163703 h 6858000"/>
              <a:gd name="connsiteX7" fmla="*/ 3800878 w 5202847"/>
              <a:gd name="connsiteY7" fmla="*/ 1162334 h 6858000"/>
              <a:gd name="connsiteX8" fmla="*/ 3801581 w 5202847"/>
              <a:gd name="connsiteY8" fmla="*/ 1163703 h 6858000"/>
              <a:gd name="connsiteX9" fmla="*/ 5173729 w 5202847"/>
              <a:gd name="connsiteY9" fmla="*/ 1163703 h 6858000"/>
              <a:gd name="connsiteX10" fmla="*/ 5173711 w 5202847"/>
              <a:gd name="connsiteY10" fmla="*/ 1163074 h 6858000"/>
              <a:gd name="connsiteX11" fmla="*/ 5184026 w 5202847"/>
              <a:gd name="connsiteY11" fmla="*/ 1163703 h 6858000"/>
              <a:gd name="connsiteX12" fmla="*/ 5202846 w 5202847"/>
              <a:gd name="connsiteY12" fmla="*/ 1162268 h 6858000"/>
              <a:gd name="connsiteX13" fmla="*/ 5202847 w 5202847"/>
              <a:gd name="connsiteY13" fmla="*/ 6858000 h 6858000"/>
              <a:gd name="connsiteX14" fmla="*/ 1839364 w 5202847"/>
              <a:gd name="connsiteY14" fmla="*/ 6858000 h 6858000"/>
              <a:gd name="connsiteX15" fmla="*/ 84031 w 5202847"/>
              <a:gd name="connsiteY15" fmla="*/ 3833943 h 6858000"/>
              <a:gd name="connsiteX16" fmla="*/ 82717 w 5202847"/>
              <a:gd name="connsiteY16" fmla="*/ 32108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02847" h="6858000" extrusionOk="0">
                <a:moveTo>
                  <a:pt x="1926886" y="0"/>
                </a:moveTo>
                <a:lnTo>
                  <a:pt x="5202846" y="0"/>
                </a:lnTo>
                <a:lnTo>
                  <a:pt x="5202846" y="1"/>
                </a:lnTo>
                <a:lnTo>
                  <a:pt x="2895622" y="1"/>
                </a:lnTo>
                <a:lnTo>
                  <a:pt x="3283471" y="796700"/>
                </a:lnTo>
                <a:lnTo>
                  <a:pt x="3314510" y="865770"/>
                </a:lnTo>
                <a:cubicBezTo>
                  <a:pt x="3415055" y="1045521"/>
                  <a:pt x="3585326" y="1163703"/>
                  <a:pt x="3778450" y="1163703"/>
                </a:cubicBezTo>
                <a:lnTo>
                  <a:pt x="3800878" y="1162334"/>
                </a:lnTo>
                <a:lnTo>
                  <a:pt x="3801581" y="1163703"/>
                </a:lnTo>
                <a:lnTo>
                  <a:pt x="5173729" y="1163703"/>
                </a:lnTo>
                <a:lnTo>
                  <a:pt x="5173711" y="1163074"/>
                </a:lnTo>
                <a:lnTo>
                  <a:pt x="5184026" y="1163703"/>
                </a:lnTo>
                <a:lnTo>
                  <a:pt x="5202846" y="1162268"/>
                </a:lnTo>
                <a:lnTo>
                  <a:pt x="5202847" y="6858000"/>
                </a:lnTo>
                <a:lnTo>
                  <a:pt x="1839364" y="6858000"/>
                </a:lnTo>
                <a:lnTo>
                  <a:pt x="84031" y="3833943"/>
                </a:lnTo>
                <a:cubicBezTo>
                  <a:pt x="-27644" y="3641552"/>
                  <a:pt x="-27935" y="3403958"/>
                  <a:pt x="82717" y="32108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без обводки + текст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Рисунок 35"/>
          <p:cNvSpPr>
            <a:spLocks noGrp="1"/>
          </p:cNvSpPr>
          <p:nvPr>
            <p:ph type="pic" sz="quarter" idx="11"/>
          </p:nvPr>
        </p:nvSpPr>
        <p:spPr bwMode="auto">
          <a:xfrm>
            <a:off x="5686136" y="-2488"/>
            <a:ext cx="6505865" cy="6863900"/>
          </a:xfrm>
          <a:custGeom>
            <a:avLst/>
            <a:gdLst>
              <a:gd name="connsiteX0" fmla="*/ 1462804 w 6505865"/>
              <a:gd name="connsiteY0" fmla="*/ 0 h 6863900"/>
              <a:gd name="connsiteX1" fmla="*/ 5433575 w 6505865"/>
              <a:gd name="connsiteY1" fmla="*/ 1997 h 6863900"/>
              <a:gd name="connsiteX2" fmla="*/ 5436206 w 6505865"/>
              <a:gd name="connsiteY2" fmla="*/ 2489 h 6863900"/>
              <a:gd name="connsiteX3" fmla="*/ 5412554 w 6505865"/>
              <a:gd name="connsiteY3" fmla="*/ 2489 h 6863900"/>
              <a:gd name="connsiteX4" fmla="*/ 5290029 w 6505865"/>
              <a:gd name="connsiteY4" fmla="*/ 415553 h 6863900"/>
              <a:gd name="connsiteX5" fmla="*/ 5467682 w 6505865"/>
              <a:gd name="connsiteY5" fmla="*/ 743044 h 6863900"/>
              <a:gd name="connsiteX6" fmla="*/ 6505865 w 6505865"/>
              <a:gd name="connsiteY6" fmla="*/ 1050994 h 6863900"/>
              <a:gd name="connsiteX7" fmla="*/ 6505865 w 6505865"/>
              <a:gd name="connsiteY7" fmla="*/ 6863900 h 6863900"/>
              <a:gd name="connsiteX8" fmla="*/ 738767 w 6505865"/>
              <a:gd name="connsiteY8" fmla="*/ 6861000 h 6863900"/>
              <a:gd name="connsiteX9" fmla="*/ 647613 w 6505865"/>
              <a:gd name="connsiteY9" fmla="*/ 6821205 h 6863900"/>
              <a:gd name="connsiteX10" fmla="*/ 27648 w 6505865"/>
              <a:gd name="connsiteY10" fmla="*/ 5619410 h 6863900"/>
              <a:gd name="connsiteX11" fmla="*/ 1292240 w 6505865"/>
              <a:gd name="connsiteY11" fmla="*/ 365107 h 6863900"/>
              <a:gd name="connsiteX12" fmla="*/ 1425788 w 6505865"/>
              <a:gd name="connsiteY12" fmla="*/ 51940 h 686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505865" h="6863900" extrusionOk="0">
                <a:moveTo>
                  <a:pt x="1462804" y="0"/>
                </a:moveTo>
                <a:lnTo>
                  <a:pt x="5433575" y="1997"/>
                </a:lnTo>
                <a:lnTo>
                  <a:pt x="5436206" y="2489"/>
                </a:lnTo>
                <a:lnTo>
                  <a:pt x="5412554" y="2489"/>
                </a:lnTo>
                <a:lnTo>
                  <a:pt x="5290029" y="415553"/>
                </a:lnTo>
                <a:cubicBezTo>
                  <a:pt x="5248653" y="555045"/>
                  <a:pt x="5328190" y="701667"/>
                  <a:pt x="5467682" y="743044"/>
                </a:cubicBezTo>
                <a:lnTo>
                  <a:pt x="6505865" y="1050994"/>
                </a:lnTo>
                <a:lnTo>
                  <a:pt x="6505865" y="6863900"/>
                </a:lnTo>
                <a:lnTo>
                  <a:pt x="738767" y="6861000"/>
                </a:lnTo>
                <a:lnTo>
                  <a:pt x="647613" y="6821205"/>
                </a:lnTo>
                <a:cubicBezTo>
                  <a:pt x="176693" y="6589234"/>
                  <a:pt x="-89868" y="6107681"/>
                  <a:pt x="27648" y="5619410"/>
                </a:cubicBezTo>
                <a:lnTo>
                  <a:pt x="1292240" y="365107"/>
                </a:lnTo>
                <a:cubicBezTo>
                  <a:pt x="1319359" y="252429"/>
                  <a:pt x="1365005" y="147394"/>
                  <a:pt x="1425788" y="519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7" y="525228"/>
            <a:ext cx="546602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 bwMode="auto">
          <a:xfrm>
            <a:off x="169300" y="1222351"/>
            <a:ext cx="108000" cy="108000"/>
          </a:xfrm>
          <a:prstGeom prst="rect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7" name="Группа 36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38" name="Полилиния: фигура 37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14" name="Текст 2"/>
          <p:cNvSpPr>
            <a:spLocks noGrp="1"/>
          </p:cNvSpPr>
          <p:nvPr>
            <p:ph type="body" sz="quarter" idx="12"/>
          </p:nvPr>
        </p:nvSpPr>
        <p:spPr bwMode="auto">
          <a:xfrm>
            <a:off x="629977" y="2518244"/>
            <a:ext cx="4070996" cy="38145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без обводки + текст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7" y="525228"/>
            <a:ext cx="5466024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 bwMode="auto">
          <a:xfrm>
            <a:off x="21223" y="772797"/>
            <a:ext cx="520473" cy="0"/>
          </a:xfrm>
          <a:prstGeom prst="line">
            <a:avLst/>
          </a:prstGeom>
          <a:ln w="57150">
            <a:solidFill>
              <a:srgbClr val="A409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 userDrawn="1"/>
        </p:nvSpPr>
        <p:spPr bwMode="auto">
          <a:xfrm>
            <a:off x="5578135" y="76129"/>
            <a:ext cx="108000" cy="1080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 bwMode="auto">
          <a:xfrm>
            <a:off x="169300" y="1222351"/>
            <a:ext cx="108000" cy="108000"/>
          </a:xfrm>
          <a:prstGeom prst="rect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1"/>
          </p:nvPr>
        </p:nvSpPr>
        <p:spPr bwMode="auto">
          <a:xfrm>
            <a:off x="6237288" y="0"/>
            <a:ext cx="5954712" cy="6371988"/>
          </a:xfrm>
          <a:custGeom>
            <a:avLst/>
            <a:gdLst>
              <a:gd name="connsiteX0" fmla="*/ 0 w 5954712"/>
              <a:gd name="connsiteY0" fmla="*/ 0 h 6274051"/>
              <a:gd name="connsiteX1" fmla="*/ 5954712 w 5954712"/>
              <a:gd name="connsiteY1" fmla="*/ 0 h 6274051"/>
              <a:gd name="connsiteX2" fmla="*/ 5954712 w 5954712"/>
              <a:gd name="connsiteY2" fmla="*/ 1 h 6274051"/>
              <a:gd name="connsiteX3" fmla="*/ 5225838 w 5954712"/>
              <a:gd name="connsiteY3" fmla="*/ 1 h 6274051"/>
              <a:gd name="connsiteX4" fmla="*/ 4861401 w 5954712"/>
              <a:gd name="connsiteY4" fmla="*/ 1 h 6274051"/>
              <a:gd name="connsiteX5" fmla="*/ 4861401 w 5954712"/>
              <a:gd name="connsiteY5" fmla="*/ 2 h 6274051"/>
              <a:gd name="connsiteX6" fmla="*/ 4738876 w 5954712"/>
              <a:gd name="connsiteY6" fmla="*/ 377893 h 6274051"/>
              <a:gd name="connsiteX7" fmla="*/ 4728909 w 5954712"/>
              <a:gd name="connsiteY7" fmla="*/ 425854 h 6274051"/>
              <a:gd name="connsiteX8" fmla="*/ 4729419 w 5954712"/>
              <a:gd name="connsiteY8" fmla="*/ 462806 h 6274051"/>
              <a:gd name="connsiteX9" fmla="*/ 4728909 w 5954712"/>
              <a:gd name="connsiteY9" fmla="*/ 465489 h 6274051"/>
              <a:gd name="connsiteX10" fmla="*/ 4916529 w 5954712"/>
              <a:gd name="connsiteY10" fmla="*/ 740556 h 6274051"/>
              <a:gd name="connsiteX11" fmla="*/ 5954712 w 5954712"/>
              <a:gd name="connsiteY11" fmla="*/ 1048506 h 6274051"/>
              <a:gd name="connsiteX12" fmla="*/ 5954712 w 5954712"/>
              <a:gd name="connsiteY12" fmla="*/ 6274051 h 6274051"/>
              <a:gd name="connsiteX13" fmla="*/ 0 w 5954712"/>
              <a:gd name="connsiteY13" fmla="*/ 6274051 h 627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54712" h="6274051" extrusionOk="0">
                <a:moveTo>
                  <a:pt x="0" y="0"/>
                </a:moveTo>
                <a:lnTo>
                  <a:pt x="5954712" y="0"/>
                </a:lnTo>
                <a:lnTo>
                  <a:pt x="5954712" y="1"/>
                </a:lnTo>
                <a:lnTo>
                  <a:pt x="5225838" y="1"/>
                </a:lnTo>
                <a:lnTo>
                  <a:pt x="4861401" y="1"/>
                </a:lnTo>
                <a:lnTo>
                  <a:pt x="4861401" y="2"/>
                </a:lnTo>
                <a:lnTo>
                  <a:pt x="4738876" y="377893"/>
                </a:lnTo>
                <a:cubicBezTo>
                  <a:pt x="4733704" y="393845"/>
                  <a:pt x="4730421" y="409899"/>
                  <a:pt x="4728909" y="425854"/>
                </a:cubicBezTo>
                <a:lnTo>
                  <a:pt x="4729419" y="462806"/>
                </a:lnTo>
                <a:lnTo>
                  <a:pt x="4728909" y="465489"/>
                </a:lnTo>
                <a:cubicBezTo>
                  <a:pt x="4718321" y="587568"/>
                  <a:pt x="4794474" y="704351"/>
                  <a:pt x="4916529" y="740556"/>
                </a:cubicBezTo>
                <a:lnTo>
                  <a:pt x="5954712" y="1048506"/>
                </a:lnTo>
                <a:lnTo>
                  <a:pt x="5954712" y="6274051"/>
                </a:lnTo>
                <a:lnTo>
                  <a:pt x="0" y="6274051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 bwMode="auto">
          <a:xfrm>
            <a:off x="-12357" y="6371988"/>
            <a:ext cx="12204356" cy="4860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9" name="Прямая соединительная линия 18"/>
          <p:cNvCxnSpPr>
            <a:cxnSpLocks/>
          </p:cNvCxnSpPr>
          <p:nvPr userDrawn="1"/>
        </p:nvCxnSpPr>
        <p:spPr bwMode="auto">
          <a:xfrm>
            <a:off x="-12357" y="6588688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1" name="Полилиния: фигура 2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23" name="Текст 2"/>
          <p:cNvSpPr>
            <a:spLocks noGrp="1"/>
          </p:cNvSpPr>
          <p:nvPr>
            <p:ph type="body" sz="quarter" idx="12"/>
          </p:nvPr>
        </p:nvSpPr>
        <p:spPr bwMode="auto">
          <a:xfrm>
            <a:off x="629977" y="2101785"/>
            <a:ext cx="4070996" cy="38145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без обводки + текст_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32"/>
          </p:nvPr>
        </p:nvSpPr>
        <p:spPr bwMode="auto">
          <a:xfrm>
            <a:off x="6096000" y="1731983"/>
            <a:ext cx="5688013" cy="4684692"/>
          </a:xfrm>
          <a:custGeom>
            <a:avLst/>
            <a:gdLst>
              <a:gd name="connsiteX0" fmla="*/ 420727 w 5688013"/>
              <a:gd name="connsiteY0" fmla="*/ 0 h 4303670"/>
              <a:gd name="connsiteX1" fmla="*/ 5267286 w 5688013"/>
              <a:gd name="connsiteY1" fmla="*/ 0 h 4303670"/>
              <a:gd name="connsiteX2" fmla="*/ 5688013 w 5688013"/>
              <a:gd name="connsiteY2" fmla="*/ 420727 h 4303670"/>
              <a:gd name="connsiteX3" fmla="*/ 5688013 w 5688013"/>
              <a:gd name="connsiteY3" fmla="*/ 3882943 h 4303670"/>
              <a:gd name="connsiteX4" fmla="*/ 5267286 w 5688013"/>
              <a:gd name="connsiteY4" fmla="*/ 4303670 h 4303670"/>
              <a:gd name="connsiteX5" fmla="*/ 420727 w 5688013"/>
              <a:gd name="connsiteY5" fmla="*/ 4303670 h 4303670"/>
              <a:gd name="connsiteX6" fmla="*/ 0 w 5688013"/>
              <a:gd name="connsiteY6" fmla="*/ 3882943 h 4303670"/>
              <a:gd name="connsiteX7" fmla="*/ 0 w 5688013"/>
              <a:gd name="connsiteY7" fmla="*/ 420727 h 4303670"/>
              <a:gd name="connsiteX8" fmla="*/ 420727 w 5688013"/>
              <a:gd name="connsiteY8" fmla="*/ 0 h 430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8013" h="4303670" extrusionOk="0">
                <a:moveTo>
                  <a:pt x="420727" y="0"/>
                </a:moveTo>
                <a:lnTo>
                  <a:pt x="5267286" y="0"/>
                </a:lnTo>
                <a:cubicBezTo>
                  <a:pt x="5499647" y="0"/>
                  <a:pt x="5688013" y="188366"/>
                  <a:pt x="5688013" y="420727"/>
                </a:cubicBezTo>
                <a:lnTo>
                  <a:pt x="5688013" y="3882943"/>
                </a:lnTo>
                <a:cubicBezTo>
                  <a:pt x="5688013" y="4115304"/>
                  <a:pt x="5499647" y="4303670"/>
                  <a:pt x="5267286" y="4303670"/>
                </a:cubicBezTo>
                <a:lnTo>
                  <a:pt x="420727" y="4303670"/>
                </a:lnTo>
                <a:cubicBezTo>
                  <a:pt x="188366" y="4303670"/>
                  <a:pt x="0" y="4115304"/>
                  <a:pt x="0" y="3882943"/>
                </a:cubicBezTo>
                <a:lnTo>
                  <a:pt x="0" y="420727"/>
                </a:lnTo>
                <a:cubicBezTo>
                  <a:pt x="0" y="188366"/>
                  <a:pt x="188366" y="0"/>
                  <a:pt x="420727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0489096" y="45651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29975" y="2310828"/>
            <a:ext cx="3844747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661423"/>
            <a:ext cx="3844746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Овал 20"/>
          <p:cNvSpPr/>
          <p:nvPr userDrawn="1"/>
        </p:nvSpPr>
        <p:spPr bwMode="auto">
          <a:xfrm>
            <a:off x="10046778" y="167572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с обводкой +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32"/>
          </p:nvPr>
        </p:nvSpPr>
        <p:spPr bwMode="auto">
          <a:xfrm>
            <a:off x="6096000" y="1731983"/>
            <a:ext cx="5688013" cy="4684692"/>
          </a:xfrm>
          <a:custGeom>
            <a:avLst/>
            <a:gdLst>
              <a:gd name="connsiteX0" fmla="*/ 420727 w 5688013"/>
              <a:gd name="connsiteY0" fmla="*/ 0 h 4303670"/>
              <a:gd name="connsiteX1" fmla="*/ 5267286 w 5688013"/>
              <a:gd name="connsiteY1" fmla="*/ 0 h 4303670"/>
              <a:gd name="connsiteX2" fmla="*/ 5688013 w 5688013"/>
              <a:gd name="connsiteY2" fmla="*/ 420727 h 4303670"/>
              <a:gd name="connsiteX3" fmla="*/ 5688013 w 5688013"/>
              <a:gd name="connsiteY3" fmla="*/ 3882943 h 4303670"/>
              <a:gd name="connsiteX4" fmla="*/ 5267286 w 5688013"/>
              <a:gd name="connsiteY4" fmla="*/ 4303670 h 4303670"/>
              <a:gd name="connsiteX5" fmla="*/ 420727 w 5688013"/>
              <a:gd name="connsiteY5" fmla="*/ 4303670 h 4303670"/>
              <a:gd name="connsiteX6" fmla="*/ 0 w 5688013"/>
              <a:gd name="connsiteY6" fmla="*/ 3882943 h 4303670"/>
              <a:gd name="connsiteX7" fmla="*/ 0 w 5688013"/>
              <a:gd name="connsiteY7" fmla="*/ 420727 h 4303670"/>
              <a:gd name="connsiteX8" fmla="*/ 420727 w 5688013"/>
              <a:gd name="connsiteY8" fmla="*/ 0 h 430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8013" h="4303670" extrusionOk="0">
                <a:moveTo>
                  <a:pt x="420727" y="0"/>
                </a:moveTo>
                <a:lnTo>
                  <a:pt x="5267286" y="0"/>
                </a:lnTo>
                <a:cubicBezTo>
                  <a:pt x="5499647" y="0"/>
                  <a:pt x="5688013" y="188366"/>
                  <a:pt x="5688013" y="420727"/>
                </a:cubicBezTo>
                <a:lnTo>
                  <a:pt x="5688013" y="3882943"/>
                </a:lnTo>
                <a:cubicBezTo>
                  <a:pt x="5688013" y="4115304"/>
                  <a:pt x="5499647" y="4303670"/>
                  <a:pt x="5267286" y="4303670"/>
                </a:cubicBezTo>
                <a:lnTo>
                  <a:pt x="420727" y="4303670"/>
                </a:lnTo>
                <a:cubicBezTo>
                  <a:pt x="188366" y="4303670"/>
                  <a:pt x="0" y="4115304"/>
                  <a:pt x="0" y="3882943"/>
                </a:cubicBezTo>
                <a:lnTo>
                  <a:pt x="0" y="420727"/>
                </a:lnTo>
                <a:cubicBezTo>
                  <a:pt x="0" y="188366"/>
                  <a:pt x="188366" y="0"/>
                  <a:pt x="420727" y="0"/>
                </a:cubicBezTo>
                <a:close/>
              </a:path>
            </a:pathLst>
          </a:custGeom>
          <a:ln w="28575">
            <a:solidFill>
              <a:schemeClr val="tx2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0489096" y="45651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29975" y="2310828"/>
            <a:ext cx="3844747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2661423"/>
            <a:ext cx="3844746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Овал 20"/>
          <p:cNvSpPr/>
          <p:nvPr userDrawn="1"/>
        </p:nvSpPr>
        <p:spPr bwMode="auto">
          <a:xfrm>
            <a:off x="10046778" y="167572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без обводки (3)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581976" y="1499357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 userDrawn="1"/>
        </p:nvSpPr>
        <p:spPr bwMode="auto">
          <a:xfrm>
            <a:off x="11139658" y="1210416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с обводкой (3)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28575">
            <a:solidFill>
              <a:schemeClr val="tx2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28575">
            <a:solidFill>
              <a:schemeClr val="tx2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28575">
            <a:solidFill>
              <a:schemeClr val="tx2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6" name="Полилиния: фигура 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581976" y="1499357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 userDrawn="1"/>
        </p:nvSpPr>
        <p:spPr bwMode="auto">
          <a:xfrm>
            <a:off x="11139658" y="1210416"/>
            <a:ext cx="115734" cy="115734"/>
          </a:xfrm>
          <a:prstGeom prst="ellipse">
            <a:avLst/>
          </a:prstGeom>
          <a:solidFill>
            <a:srgbClr val="A4092B"/>
          </a:solidFill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без обводки (3)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581976" y="1499357"/>
            <a:ext cx="215153" cy="215153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 userDrawn="1"/>
        </p:nvSpPr>
        <p:spPr bwMode="auto">
          <a:xfrm>
            <a:off x="11139658" y="1210416"/>
            <a:ext cx="115734" cy="11573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25" name="Группа 2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6" name="Полилиния: фигура 2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с обводкой (3)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8789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28575">
            <a:solidFill>
              <a:srgbClr val="87898D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28575">
            <a:solidFill>
              <a:srgbClr val="87898D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28575">
            <a:solidFill>
              <a:srgbClr val="87898D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олилиния: фигура 7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581976" y="1499357"/>
            <a:ext cx="215153" cy="215153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Овал 10"/>
          <p:cNvSpPr/>
          <p:nvPr userDrawn="1"/>
        </p:nvSpPr>
        <p:spPr bwMode="auto">
          <a:xfrm>
            <a:off x="11139658" y="1210416"/>
            <a:ext cx="115734" cy="115734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bg1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25" name="Группа 24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26" name="Полилиния: фигура 25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ерия фото +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Рисунок 26"/>
          <p:cNvSpPr>
            <a:spLocks noGrp="1"/>
          </p:cNvSpPr>
          <p:nvPr>
            <p:ph type="pic" sz="quarter" idx="13"/>
          </p:nvPr>
        </p:nvSpPr>
        <p:spPr bwMode="auto">
          <a:xfrm>
            <a:off x="10266974" y="2107740"/>
            <a:ext cx="1925026" cy="4054940"/>
          </a:xfrm>
          <a:custGeom>
            <a:avLst/>
            <a:gdLst>
              <a:gd name="connsiteX0" fmla="*/ 1925026 w 1925026"/>
              <a:gd name="connsiteY0" fmla="*/ 0 h 4054940"/>
              <a:gd name="connsiteX1" fmla="*/ 1925026 w 1925026"/>
              <a:gd name="connsiteY1" fmla="*/ 1227005 h 4054940"/>
              <a:gd name="connsiteX2" fmla="*/ 1925026 w 1925026"/>
              <a:gd name="connsiteY2" fmla="*/ 4054940 h 4054940"/>
              <a:gd name="connsiteX3" fmla="*/ 74126 w 1925026"/>
              <a:gd name="connsiteY3" fmla="*/ 2247357 h 4054940"/>
              <a:gd name="connsiteX4" fmla="*/ 70007 w 1925026"/>
              <a:gd name="connsiteY4" fmla="*/ 1899472 h 40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5026" h="4054940" extrusionOk="0">
                <a:moveTo>
                  <a:pt x="1925026" y="0"/>
                </a:moveTo>
                <a:lnTo>
                  <a:pt x="1925026" y="1227005"/>
                </a:lnTo>
                <a:lnTo>
                  <a:pt x="1925026" y="4054940"/>
                </a:lnTo>
                <a:lnTo>
                  <a:pt x="74126" y="2247357"/>
                </a:lnTo>
                <a:cubicBezTo>
                  <a:pt x="-23077" y="2152428"/>
                  <a:pt x="-24921" y="1996675"/>
                  <a:pt x="70007" y="1899472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7753594" y="4306465"/>
            <a:ext cx="4438406" cy="2551537"/>
          </a:xfrm>
          <a:custGeom>
            <a:avLst/>
            <a:gdLst>
              <a:gd name="connsiteX0" fmla="*/ 2334111 w 4438406"/>
              <a:gd name="connsiteY0" fmla="*/ 18 h 2551537"/>
              <a:gd name="connsiteX1" fmla="*/ 2508906 w 4438406"/>
              <a:gd name="connsiteY1" fmla="*/ 70008 h 2551537"/>
              <a:gd name="connsiteX2" fmla="*/ 4438405 w 4438406"/>
              <a:gd name="connsiteY2" fmla="*/ 1954352 h 2551537"/>
              <a:gd name="connsiteX3" fmla="*/ 4438406 w 4438406"/>
              <a:gd name="connsiteY3" fmla="*/ 2551537 h 2551537"/>
              <a:gd name="connsiteX4" fmla="*/ 66226 w 4438406"/>
              <a:gd name="connsiteY4" fmla="*/ 2551537 h 2551537"/>
              <a:gd name="connsiteX5" fmla="*/ 19126 w 4438406"/>
              <a:gd name="connsiteY5" fmla="*/ 2482398 h 2551537"/>
              <a:gd name="connsiteX6" fmla="*/ 70008 w 4438406"/>
              <a:gd name="connsiteY6" fmla="*/ 2215250 h 2551537"/>
              <a:gd name="connsiteX7" fmla="*/ 2161021 w 4438406"/>
              <a:gd name="connsiteY7" fmla="*/ 74127 h 2551537"/>
              <a:gd name="connsiteX8" fmla="*/ 2334111 w 4438406"/>
              <a:gd name="connsiteY8" fmla="*/ 18 h 2551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8406" h="2551537" extrusionOk="0">
                <a:moveTo>
                  <a:pt x="2334111" y="18"/>
                </a:moveTo>
                <a:cubicBezTo>
                  <a:pt x="2397066" y="-727"/>
                  <a:pt x="2460304" y="22544"/>
                  <a:pt x="2508906" y="70008"/>
                </a:cubicBezTo>
                <a:lnTo>
                  <a:pt x="4438405" y="1954352"/>
                </a:lnTo>
                <a:lnTo>
                  <a:pt x="4438406" y="2551537"/>
                </a:lnTo>
                <a:lnTo>
                  <a:pt x="66226" y="2551537"/>
                </a:lnTo>
                <a:lnTo>
                  <a:pt x="19126" y="2482398"/>
                </a:lnTo>
                <a:cubicBezTo>
                  <a:pt x="-17950" y="2393989"/>
                  <a:pt x="-1189" y="2288152"/>
                  <a:pt x="70008" y="2215250"/>
                </a:cubicBezTo>
                <a:lnTo>
                  <a:pt x="2161021" y="74127"/>
                </a:lnTo>
                <a:cubicBezTo>
                  <a:pt x="2208486" y="25525"/>
                  <a:pt x="2271155" y="764"/>
                  <a:pt x="2334111" y="18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1"/>
          </p:nvPr>
        </p:nvSpPr>
        <p:spPr bwMode="auto">
          <a:xfrm>
            <a:off x="7753768" y="0"/>
            <a:ext cx="4438232" cy="4013979"/>
          </a:xfrm>
          <a:custGeom>
            <a:avLst/>
            <a:gdLst>
              <a:gd name="connsiteX0" fmla="*/ 1540026 w 4438232"/>
              <a:gd name="connsiteY0" fmla="*/ 0 h 4013979"/>
              <a:gd name="connsiteX1" fmla="*/ 4438232 w 4438232"/>
              <a:gd name="connsiteY1" fmla="*/ 0 h 4013979"/>
              <a:gd name="connsiteX2" fmla="*/ 4438232 w 4438232"/>
              <a:gd name="connsiteY2" fmla="*/ 1 h 4013979"/>
              <a:gd name="connsiteX3" fmla="*/ 3344921 w 4438232"/>
              <a:gd name="connsiteY3" fmla="*/ 1 h 4013979"/>
              <a:gd name="connsiteX4" fmla="*/ 3222396 w 4438232"/>
              <a:gd name="connsiteY4" fmla="*/ 413065 h 4013979"/>
              <a:gd name="connsiteX5" fmla="*/ 3400049 w 4438232"/>
              <a:gd name="connsiteY5" fmla="*/ 740556 h 4013979"/>
              <a:gd name="connsiteX6" fmla="*/ 4438232 w 4438232"/>
              <a:gd name="connsiteY6" fmla="*/ 1048506 h 4013979"/>
              <a:gd name="connsiteX7" fmla="*/ 4438232 w 4438232"/>
              <a:gd name="connsiteY7" fmla="*/ 2019640 h 4013979"/>
              <a:gd name="connsiteX8" fmla="*/ 2562957 w 4438232"/>
              <a:gd name="connsiteY8" fmla="*/ 3939853 h 4013979"/>
              <a:gd name="connsiteX9" fmla="*/ 2215072 w 4438232"/>
              <a:gd name="connsiteY9" fmla="*/ 3943972 h 4013979"/>
              <a:gd name="connsiteX10" fmla="*/ 74126 w 4438232"/>
              <a:gd name="connsiteY10" fmla="*/ 1853131 h 4013979"/>
              <a:gd name="connsiteX11" fmla="*/ 70007 w 4438232"/>
              <a:gd name="connsiteY11" fmla="*/ 1505246 h 4013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38232" h="4013979" extrusionOk="0">
                <a:moveTo>
                  <a:pt x="1540026" y="0"/>
                </a:moveTo>
                <a:lnTo>
                  <a:pt x="4438232" y="0"/>
                </a:lnTo>
                <a:lnTo>
                  <a:pt x="4438232" y="1"/>
                </a:lnTo>
                <a:lnTo>
                  <a:pt x="3344921" y="1"/>
                </a:lnTo>
                <a:lnTo>
                  <a:pt x="3222396" y="413065"/>
                </a:lnTo>
                <a:cubicBezTo>
                  <a:pt x="3181020" y="552557"/>
                  <a:pt x="3260557" y="699179"/>
                  <a:pt x="3400049" y="740556"/>
                </a:cubicBezTo>
                <a:lnTo>
                  <a:pt x="4438232" y="1048506"/>
                </a:lnTo>
                <a:lnTo>
                  <a:pt x="4438232" y="2019640"/>
                </a:lnTo>
                <a:lnTo>
                  <a:pt x="2562957" y="3939853"/>
                </a:lnTo>
                <a:cubicBezTo>
                  <a:pt x="2468028" y="4037057"/>
                  <a:pt x="2312275" y="4038901"/>
                  <a:pt x="2215072" y="3943972"/>
                </a:cubicBezTo>
                <a:lnTo>
                  <a:pt x="74126" y="1853131"/>
                </a:lnTo>
                <a:cubicBezTo>
                  <a:pt x="-23077" y="1758203"/>
                  <a:pt x="-24921" y="1602449"/>
                  <a:pt x="70007" y="1505246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0"/>
          </p:nvPr>
        </p:nvSpPr>
        <p:spPr bwMode="auto">
          <a:xfrm>
            <a:off x="5266290" y="1804495"/>
            <a:ext cx="4723977" cy="4723981"/>
          </a:xfrm>
          <a:custGeom>
            <a:avLst/>
            <a:gdLst>
              <a:gd name="connsiteX0" fmla="*/ 2334110 w 4723977"/>
              <a:gd name="connsiteY0" fmla="*/ 18 h 4723981"/>
              <a:gd name="connsiteX1" fmla="*/ 2508906 w 4723977"/>
              <a:gd name="connsiteY1" fmla="*/ 70007 h 4723981"/>
              <a:gd name="connsiteX2" fmla="*/ 4649851 w 4723977"/>
              <a:gd name="connsiteY2" fmla="*/ 2160849 h 4723981"/>
              <a:gd name="connsiteX3" fmla="*/ 4653970 w 4723977"/>
              <a:gd name="connsiteY3" fmla="*/ 2508734 h 4723981"/>
              <a:gd name="connsiteX4" fmla="*/ 2562957 w 4723977"/>
              <a:gd name="connsiteY4" fmla="*/ 4649856 h 4723981"/>
              <a:gd name="connsiteX5" fmla="*/ 2215072 w 4723977"/>
              <a:gd name="connsiteY5" fmla="*/ 4653975 h 4723981"/>
              <a:gd name="connsiteX6" fmla="*/ 74126 w 4723977"/>
              <a:gd name="connsiteY6" fmla="*/ 2563134 h 4723981"/>
              <a:gd name="connsiteX7" fmla="*/ 70007 w 4723977"/>
              <a:gd name="connsiteY7" fmla="*/ 2215249 h 4723981"/>
              <a:gd name="connsiteX8" fmla="*/ 2161021 w 4723977"/>
              <a:gd name="connsiteY8" fmla="*/ 74126 h 4723981"/>
              <a:gd name="connsiteX9" fmla="*/ 2334110 w 4723977"/>
              <a:gd name="connsiteY9" fmla="*/ 18 h 4723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3977" h="4723981" extrusionOk="0">
                <a:moveTo>
                  <a:pt x="2334110" y="18"/>
                </a:moveTo>
                <a:cubicBezTo>
                  <a:pt x="2397065" y="-728"/>
                  <a:pt x="2460304" y="22543"/>
                  <a:pt x="2508906" y="70007"/>
                </a:cubicBezTo>
                <a:lnTo>
                  <a:pt x="4649851" y="2160849"/>
                </a:lnTo>
                <a:cubicBezTo>
                  <a:pt x="4747054" y="2255777"/>
                  <a:pt x="4748899" y="2411531"/>
                  <a:pt x="4653970" y="2508734"/>
                </a:cubicBezTo>
                <a:lnTo>
                  <a:pt x="2562957" y="4649856"/>
                </a:lnTo>
                <a:cubicBezTo>
                  <a:pt x="2468028" y="4747059"/>
                  <a:pt x="2312275" y="4748903"/>
                  <a:pt x="2215072" y="4653975"/>
                </a:cubicBezTo>
                <a:lnTo>
                  <a:pt x="74126" y="2563134"/>
                </a:lnTo>
                <a:cubicBezTo>
                  <a:pt x="-23077" y="2468205"/>
                  <a:pt x="-24921" y="2312452"/>
                  <a:pt x="70007" y="2215249"/>
                </a:cubicBezTo>
                <a:lnTo>
                  <a:pt x="2161021" y="74126"/>
                </a:lnTo>
                <a:cubicBezTo>
                  <a:pt x="2208485" y="25525"/>
                  <a:pt x="2271156" y="763"/>
                  <a:pt x="2334110" y="18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5" name="Полилиния: фигура 4"/>
          <p:cNvSpPr/>
          <p:nvPr userDrawn="1"/>
        </p:nvSpPr>
        <p:spPr bwMode="auto">
          <a:xfrm flipH="1">
            <a:off x="213979" y="26035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 bwMode="auto">
          <a:xfrm>
            <a:off x="353489" y="717260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cxnSpLocks/>
          </p:cNvCxnSpPr>
          <p:nvPr userDrawn="1"/>
        </p:nvCxnSpPr>
        <p:spPr bwMode="auto">
          <a:xfrm>
            <a:off x="-12357" y="6416675"/>
            <a:ext cx="5204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6" y="525228"/>
            <a:ext cx="5904388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grpSp>
        <p:nvGrpSpPr>
          <p:cNvPr id="29" name="Группа 28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30" name="Полилиния: фигура 29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32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29975" y="2691230"/>
            <a:ext cx="3844747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 cap="all">
                <a:solidFill>
                  <a:schemeClr val="tx2"/>
                </a:solidFill>
                <a:latin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6" y="3041826"/>
            <a:ext cx="3844746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Овал 7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 flipV="1">
            <a:off x="11884121" y="649679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Фото + текст + подвал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941058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r>
              <a:rPr lang="en-US"/>
              <a:t> </a:t>
            </a:r>
            <a:r>
              <a:rPr lang="ru-RU"/>
              <a:t>заголовка</a:t>
            </a: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(красный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Овал 7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 flipV="1">
            <a:off x="11884121" y="649679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(серый)">
    <p:bg>
      <p:bgPr>
        <a:solidFill>
          <a:srgbClr val="87898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Овал 7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3" name="Полилиния: фигура 12"/>
          <p:cNvSpPr/>
          <p:nvPr userDrawn="1"/>
        </p:nvSpPr>
        <p:spPr bwMode="auto">
          <a:xfrm flipV="1">
            <a:off x="11884121" y="6496790"/>
            <a:ext cx="201718" cy="201718"/>
          </a:xfrm>
          <a:custGeom>
            <a:avLst/>
            <a:gdLst>
              <a:gd name="connsiteX0" fmla="*/ 0 w 290457"/>
              <a:gd name="connsiteY0" fmla="*/ 0 h 290457"/>
              <a:gd name="connsiteX1" fmla="*/ 290457 w 290457"/>
              <a:gd name="connsiteY1" fmla="*/ 0 h 290457"/>
              <a:gd name="connsiteX2" fmla="*/ 290457 w 290457"/>
              <a:gd name="connsiteY2" fmla="*/ 290457 h 29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457" h="290457" extrusionOk="0">
                <a:moveTo>
                  <a:pt x="0" y="0"/>
                </a:moveTo>
                <a:lnTo>
                  <a:pt x="290457" y="0"/>
                </a:lnTo>
                <a:lnTo>
                  <a:pt x="290457" y="290457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4" name="Группа 13"/>
          <p:cNvGrpSpPr/>
          <p:nvPr userDrawn="1"/>
        </p:nvGrpSpPr>
        <p:grpSpPr bwMode="auto">
          <a:xfrm>
            <a:off x="11017839" y="-137434"/>
            <a:ext cx="1346342" cy="1015468"/>
            <a:chOff x="11017839" y="-137434"/>
            <a:chExt cx="1346342" cy="1015468"/>
          </a:xfrm>
        </p:grpSpPr>
        <p:sp>
          <p:nvSpPr>
            <p:cNvPr id="15" name="Полилиния: фигура 14"/>
            <p:cNvSpPr/>
            <p:nvPr/>
          </p:nvSpPr>
          <p:spPr bwMode="auto">
            <a:xfrm rot="991299">
              <a:off x="11017839" y="-137434"/>
              <a:ext cx="1346342" cy="1015468"/>
            </a:xfrm>
            <a:custGeom>
              <a:avLst/>
              <a:gdLst>
                <a:gd name="connsiteX0" fmla="*/ 0 w 1346342"/>
                <a:gd name="connsiteY0" fmla="*/ 310011 h 1015468"/>
                <a:gd name="connsiteX1" fmla="*/ 1045129 w 1346342"/>
                <a:gd name="connsiteY1" fmla="*/ 0 h 1015468"/>
                <a:gd name="connsiteX2" fmla="*/ 1346342 w 1346342"/>
                <a:gd name="connsiteY2" fmla="*/ 1015468 h 1015468"/>
                <a:gd name="connsiteX3" fmla="*/ 263449 w 1346342"/>
                <a:gd name="connsiteY3" fmla="*/ 1015468 h 1015468"/>
                <a:gd name="connsiteX4" fmla="*/ 0 w 1346342"/>
                <a:gd name="connsiteY4" fmla="*/ 752019 h 101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15468" extrusionOk="0">
                  <a:moveTo>
                    <a:pt x="0" y="310011"/>
                  </a:moveTo>
                  <a:lnTo>
                    <a:pt x="1045129" y="0"/>
                  </a:lnTo>
                  <a:lnTo>
                    <a:pt x="1346342" y="1015468"/>
                  </a:lnTo>
                  <a:lnTo>
                    <a:pt x="263449" y="1015468"/>
                  </a:lnTo>
                  <a:cubicBezTo>
                    <a:pt x="117950" y="1015468"/>
                    <a:pt x="0" y="897518"/>
                    <a:pt x="0" y="7520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6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15542" y="227824"/>
              <a:ext cx="770297" cy="33750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Пустой слайд (низкий &quot;подвал&quot;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9063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6531394"/>
            <a:ext cx="12192000" cy="32660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-23356" y="444543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2" name="Полилиния: фигура 11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5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(высокий &quot;подвал&quot;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 userDrawn="1"/>
        </p:nvSpPr>
        <p:spPr bwMode="auto">
          <a:xfrm>
            <a:off x="0" y="5998864"/>
            <a:ext cx="12192000" cy="859136"/>
          </a:xfrm>
          <a:prstGeom prst="rect">
            <a:avLst/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 bwMode="auto">
          <a:xfrm>
            <a:off x="-23356" y="4445433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Группа 9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11" name="Полилиния: фигура 10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38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9063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без доп.элемент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+mn-l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рганиграмма (текст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Овал 7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 bwMode="auto">
          <a:xfrm>
            <a:off x="0" y="2941983"/>
            <a:ext cx="12192000" cy="39160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рганиграмма_1 (фото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Рисунок 35"/>
          <p:cNvSpPr>
            <a:spLocks noGrp="1"/>
          </p:cNvSpPr>
          <p:nvPr>
            <p:ph type="pic" sz="quarter" idx="15"/>
          </p:nvPr>
        </p:nvSpPr>
        <p:spPr bwMode="auto">
          <a:xfrm>
            <a:off x="10347228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Овал 7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 bwMode="auto">
          <a:xfrm>
            <a:off x="11446186" y="1078879"/>
            <a:ext cx="215153" cy="215153"/>
          </a:xfrm>
          <a:prstGeom prst="rect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 bwMode="auto">
          <a:xfrm>
            <a:off x="0" y="3649144"/>
            <a:ext cx="12191999" cy="32088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0"/>
          </p:nvPr>
        </p:nvSpPr>
        <p:spPr bwMode="auto">
          <a:xfrm>
            <a:off x="5619750" y="1187507"/>
            <a:ext cx="957263" cy="957206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1"/>
          </p:nvPr>
        </p:nvSpPr>
        <p:spPr bwMode="auto">
          <a:xfrm>
            <a:off x="5765221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Рисунок 32"/>
          <p:cNvSpPr>
            <a:spLocks noGrp="1"/>
          </p:cNvSpPr>
          <p:nvPr>
            <p:ph type="pic" sz="quarter" idx="12"/>
          </p:nvPr>
        </p:nvSpPr>
        <p:spPr bwMode="auto">
          <a:xfrm>
            <a:off x="8045894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3"/>
          </p:nvPr>
        </p:nvSpPr>
        <p:spPr bwMode="auto">
          <a:xfrm>
            <a:off x="3461934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4"/>
          </p:nvPr>
        </p:nvSpPr>
        <p:spPr bwMode="auto">
          <a:xfrm>
            <a:off x="1184252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Рисунок 36"/>
          <p:cNvSpPr>
            <a:spLocks noGrp="1"/>
          </p:cNvSpPr>
          <p:nvPr>
            <p:ph type="pic" sz="quarter" idx="16"/>
          </p:nvPr>
        </p:nvSpPr>
        <p:spPr bwMode="auto">
          <a:xfrm>
            <a:off x="10347228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Рисунок 37"/>
          <p:cNvSpPr>
            <a:spLocks noGrp="1"/>
          </p:cNvSpPr>
          <p:nvPr>
            <p:ph type="pic" sz="quarter" idx="17"/>
          </p:nvPr>
        </p:nvSpPr>
        <p:spPr bwMode="auto">
          <a:xfrm>
            <a:off x="5765221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Рисунок 38"/>
          <p:cNvSpPr>
            <a:spLocks noGrp="1"/>
          </p:cNvSpPr>
          <p:nvPr>
            <p:ph type="pic" sz="quarter" idx="18"/>
          </p:nvPr>
        </p:nvSpPr>
        <p:spPr bwMode="auto">
          <a:xfrm>
            <a:off x="8045894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Рисунок 39"/>
          <p:cNvSpPr>
            <a:spLocks noGrp="1"/>
          </p:cNvSpPr>
          <p:nvPr>
            <p:ph type="pic" sz="quarter" idx="19"/>
          </p:nvPr>
        </p:nvSpPr>
        <p:spPr bwMode="auto">
          <a:xfrm>
            <a:off x="10347228" y="5387166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Рисунок 40"/>
          <p:cNvSpPr>
            <a:spLocks noGrp="1"/>
          </p:cNvSpPr>
          <p:nvPr>
            <p:ph type="pic" sz="quarter" idx="20"/>
          </p:nvPr>
        </p:nvSpPr>
        <p:spPr bwMode="auto">
          <a:xfrm>
            <a:off x="5765221" y="5387166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Рисунок 41"/>
          <p:cNvSpPr>
            <a:spLocks noGrp="1"/>
          </p:cNvSpPr>
          <p:nvPr>
            <p:ph type="pic" sz="quarter" idx="21"/>
          </p:nvPr>
        </p:nvSpPr>
        <p:spPr bwMode="auto">
          <a:xfrm>
            <a:off x="8045894" y="5387166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Рисунок 42"/>
          <p:cNvSpPr>
            <a:spLocks noGrp="1"/>
          </p:cNvSpPr>
          <p:nvPr>
            <p:ph type="pic" sz="quarter" idx="22"/>
          </p:nvPr>
        </p:nvSpPr>
        <p:spPr bwMode="auto">
          <a:xfrm>
            <a:off x="3461934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Рисунок 43"/>
          <p:cNvSpPr>
            <a:spLocks noGrp="1"/>
          </p:cNvSpPr>
          <p:nvPr>
            <p:ph type="pic" sz="quarter" idx="23"/>
          </p:nvPr>
        </p:nvSpPr>
        <p:spPr bwMode="auto">
          <a:xfrm>
            <a:off x="1184252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Рисунок 44"/>
          <p:cNvSpPr>
            <a:spLocks noGrp="1"/>
          </p:cNvSpPr>
          <p:nvPr>
            <p:ph type="pic" sz="quarter" idx="24"/>
          </p:nvPr>
        </p:nvSpPr>
        <p:spPr bwMode="auto">
          <a:xfrm>
            <a:off x="3461934" y="5382840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Рисунок 45"/>
          <p:cNvSpPr>
            <a:spLocks noGrp="1"/>
          </p:cNvSpPr>
          <p:nvPr>
            <p:ph type="pic" sz="quarter" idx="25"/>
          </p:nvPr>
        </p:nvSpPr>
        <p:spPr bwMode="auto">
          <a:xfrm>
            <a:off x="1184252" y="5382840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рганиграмма_2 (фото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 userDrawn="1"/>
        </p:nvSpPr>
        <p:spPr bwMode="auto">
          <a:xfrm>
            <a:off x="4161453" y="1"/>
            <a:ext cx="8030547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4" name="Группа 3"/>
          <p:cNvGrpSpPr/>
          <p:nvPr userDrawn="1"/>
        </p:nvGrpSpPr>
        <p:grpSpPr bwMode="auto">
          <a:xfrm>
            <a:off x="11016382" y="-127392"/>
            <a:ext cx="1346342" cy="1005215"/>
            <a:chOff x="11016382" y="-127392"/>
            <a:chExt cx="1346342" cy="1005215"/>
          </a:xfrm>
        </p:grpSpPr>
        <p:sp>
          <p:nvSpPr>
            <p:cNvPr id="5" name="Полилиния: фигура 4"/>
            <p:cNvSpPr/>
            <p:nvPr/>
          </p:nvSpPr>
          <p:spPr bwMode="auto">
            <a:xfrm rot="991299">
              <a:off x="11016382" y="-127392"/>
              <a:ext cx="1346342" cy="1005215"/>
            </a:xfrm>
            <a:custGeom>
              <a:avLst/>
              <a:gdLst>
                <a:gd name="connsiteX0" fmla="*/ 0 w 1346342"/>
                <a:gd name="connsiteY0" fmla="*/ 310913 h 1005215"/>
                <a:gd name="connsiteX1" fmla="*/ 1048171 w 1346342"/>
                <a:gd name="connsiteY1" fmla="*/ 0 h 1005215"/>
                <a:gd name="connsiteX2" fmla="*/ 1346342 w 1346342"/>
                <a:gd name="connsiteY2" fmla="*/ 1005215 h 1005215"/>
                <a:gd name="connsiteX3" fmla="*/ 263449 w 1346342"/>
                <a:gd name="connsiteY3" fmla="*/ 1005215 h 1005215"/>
                <a:gd name="connsiteX4" fmla="*/ 0 w 1346342"/>
                <a:gd name="connsiteY4" fmla="*/ 741766 h 100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342" h="1005215" extrusionOk="0">
                  <a:moveTo>
                    <a:pt x="0" y="310913"/>
                  </a:moveTo>
                  <a:lnTo>
                    <a:pt x="1048171" y="0"/>
                  </a:lnTo>
                  <a:lnTo>
                    <a:pt x="1346342" y="1005215"/>
                  </a:lnTo>
                  <a:lnTo>
                    <a:pt x="263449" y="1005215"/>
                  </a:lnTo>
                  <a:cubicBezTo>
                    <a:pt x="117950" y="1005215"/>
                    <a:pt x="0" y="887265"/>
                    <a:pt x="0" y="741766"/>
                  </a:cubicBezTo>
                  <a:close/>
                </a:path>
              </a:pathLst>
            </a:custGeom>
            <a:solidFill>
              <a:srgbClr val="A40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1303716" y="260350"/>
              <a:ext cx="782123" cy="283078"/>
            </a:xfrm>
            <a:prstGeom prst="rect">
              <a:avLst/>
            </a:prstGeom>
          </p:spPr>
        </p:pic>
      </p:grp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271738"/>
            <a:ext cx="9564226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Овал 7"/>
          <p:cNvSpPr/>
          <p:nvPr userDrawn="1"/>
        </p:nvSpPr>
        <p:spPr bwMode="auto">
          <a:xfrm>
            <a:off x="8509373" y="124653"/>
            <a:ext cx="215153" cy="215153"/>
          </a:xfrm>
          <a:prstGeom prst="ellipse">
            <a:avLst/>
          </a:prstGeom>
          <a:noFill/>
          <a:ln w="28575">
            <a:solidFill>
              <a:srgbClr val="A409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227010" y="347821"/>
            <a:ext cx="110212" cy="110212"/>
          </a:xfrm>
          <a:prstGeom prst="rect">
            <a:avLst/>
          </a:prstGeom>
          <a:solidFill>
            <a:srgbClr val="A4092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0"/>
          </p:nvPr>
        </p:nvSpPr>
        <p:spPr bwMode="auto">
          <a:xfrm>
            <a:off x="731838" y="1024593"/>
            <a:ext cx="666000" cy="66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4"/>
          </p:nvPr>
        </p:nvSpPr>
        <p:spPr bwMode="auto">
          <a:xfrm>
            <a:off x="2312036" y="102459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Рисунок 34"/>
          <p:cNvSpPr>
            <a:spLocks noGrp="1"/>
          </p:cNvSpPr>
          <p:nvPr>
            <p:ph type="pic" sz="quarter" idx="15"/>
          </p:nvPr>
        </p:nvSpPr>
        <p:spPr bwMode="auto">
          <a:xfrm>
            <a:off x="4250580" y="102459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Рисунок 34"/>
          <p:cNvSpPr>
            <a:spLocks noGrp="1"/>
          </p:cNvSpPr>
          <p:nvPr>
            <p:ph type="pic" sz="quarter" idx="16"/>
          </p:nvPr>
        </p:nvSpPr>
        <p:spPr bwMode="auto">
          <a:xfrm>
            <a:off x="5794272" y="102459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Рисунок 34"/>
          <p:cNvSpPr>
            <a:spLocks noGrp="1"/>
          </p:cNvSpPr>
          <p:nvPr>
            <p:ph type="pic" sz="quarter" idx="17"/>
          </p:nvPr>
        </p:nvSpPr>
        <p:spPr bwMode="auto">
          <a:xfrm>
            <a:off x="7383899" y="102459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Рисунок 34"/>
          <p:cNvSpPr>
            <a:spLocks noGrp="1"/>
          </p:cNvSpPr>
          <p:nvPr>
            <p:ph type="pic" sz="quarter" idx="18"/>
          </p:nvPr>
        </p:nvSpPr>
        <p:spPr bwMode="auto">
          <a:xfrm>
            <a:off x="8909569" y="102459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Рисунок 34"/>
          <p:cNvSpPr>
            <a:spLocks noGrp="1"/>
          </p:cNvSpPr>
          <p:nvPr>
            <p:ph type="pic" sz="quarter" idx="19"/>
          </p:nvPr>
        </p:nvSpPr>
        <p:spPr bwMode="auto">
          <a:xfrm>
            <a:off x="4250580" y="173340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Рисунок 34"/>
          <p:cNvSpPr>
            <a:spLocks noGrp="1"/>
          </p:cNvSpPr>
          <p:nvPr>
            <p:ph type="pic" sz="quarter" idx="20"/>
          </p:nvPr>
        </p:nvSpPr>
        <p:spPr bwMode="auto">
          <a:xfrm>
            <a:off x="5794272" y="173340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Рисунок 34"/>
          <p:cNvSpPr>
            <a:spLocks noGrp="1"/>
          </p:cNvSpPr>
          <p:nvPr>
            <p:ph type="pic" sz="quarter" idx="21"/>
          </p:nvPr>
        </p:nvSpPr>
        <p:spPr bwMode="auto">
          <a:xfrm>
            <a:off x="7383899" y="173340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Рисунок 34"/>
          <p:cNvSpPr>
            <a:spLocks noGrp="1"/>
          </p:cNvSpPr>
          <p:nvPr>
            <p:ph type="pic" sz="quarter" idx="22"/>
          </p:nvPr>
        </p:nvSpPr>
        <p:spPr bwMode="auto">
          <a:xfrm>
            <a:off x="7383899" y="2456666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Рисунок 34"/>
          <p:cNvSpPr>
            <a:spLocks noGrp="1"/>
          </p:cNvSpPr>
          <p:nvPr>
            <p:ph type="pic" sz="quarter" idx="23"/>
          </p:nvPr>
        </p:nvSpPr>
        <p:spPr bwMode="auto">
          <a:xfrm>
            <a:off x="5793090" y="2456666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Рисунок 34"/>
          <p:cNvSpPr>
            <a:spLocks noGrp="1"/>
          </p:cNvSpPr>
          <p:nvPr>
            <p:ph type="pic" sz="quarter" idx="24"/>
          </p:nvPr>
        </p:nvSpPr>
        <p:spPr bwMode="auto">
          <a:xfrm>
            <a:off x="5793090" y="317316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Рисунок 34"/>
          <p:cNvSpPr>
            <a:spLocks noGrp="1"/>
          </p:cNvSpPr>
          <p:nvPr>
            <p:ph type="pic" sz="quarter" idx="25"/>
          </p:nvPr>
        </p:nvSpPr>
        <p:spPr bwMode="auto">
          <a:xfrm>
            <a:off x="4240334" y="317316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Рисунок 34"/>
          <p:cNvSpPr>
            <a:spLocks noGrp="1"/>
          </p:cNvSpPr>
          <p:nvPr>
            <p:ph type="pic" sz="quarter" idx="26"/>
          </p:nvPr>
        </p:nvSpPr>
        <p:spPr bwMode="auto">
          <a:xfrm>
            <a:off x="4240334" y="2454089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Рисунок 34"/>
          <p:cNvSpPr>
            <a:spLocks noGrp="1"/>
          </p:cNvSpPr>
          <p:nvPr>
            <p:ph type="pic" sz="quarter" idx="27"/>
          </p:nvPr>
        </p:nvSpPr>
        <p:spPr bwMode="auto">
          <a:xfrm>
            <a:off x="2312036" y="2454089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Рисунок 34"/>
          <p:cNvSpPr>
            <a:spLocks noGrp="1"/>
          </p:cNvSpPr>
          <p:nvPr>
            <p:ph type="pic" sz="quarter" idx="28"/>
          </p:nvPr>
        </p:nvSpPr>
        <p:spPr bwMode="auto">
          <a:xfrm>
            <a:off x="2312036" y="173340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Рисунок 34"/>
          <p:cNvSpPr>
            <a:spLocks noGrp="1"/>
          </p:cNvSpPr>
          <p:nvPr>
            <p:ph type="pic" sz="quarter" idx="29"/>
          </p:nvPr>
        </p:nvSpPr>
        <p:spPr bwMode="auto">
          <a:xfrm>
            <a:off x="2312036" y="317270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Рисунок 34"/>
          <p:cNvSpPr>
            <a:spLocks noGrp="1"/>
          </p:cNvSpPr>
          <p:nvPr>
            <p:ph type="pic" sz="quarter" idx="30"/>
          </p:nvPr>
        </p:nvSpPr>
        <p:spPr bwMode="auto">
          <a:xfrm>
            <a:off x="2312036" y="388873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Рисунок 34"/>
          <p:cNvSpPr>
            <a:spLocks noGrp="1"/>
          </p:cNvSpPr>
          <p:nvPr>
            <p:ph type="pic" sz="quarter" idx="31"/>
          </p:nvPr>
        </p:nvSpPr>
        <p:spPr bwMode="auto">
          <a:xfrm>
            <a:off x="2312036" y="460428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Рисунок 34"/>
          <p:cNvSpPr>
            <a:spLocks noGrp="1"/>
          </p:cNvSpPr>
          <p:nvPr>
            <p:ph type="pic" sz="quarter" idx="32"/>
          </p:nvPr>
        </p:nvSpPr>
        <p:spPr bwMode="auto">
          <a:xfrm>
            <a:off x="2312036" y="532341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Рисунок 34"/>
          <p:cNvSpPr>
            <a:spLocks noGrp="1"/>
          </p:cNvSpPr>
          <p:nvPr>
            <p:ph type="pic" sz="quarter" idx="33"/>
          </p:nvPr>
        </p:nvSpPr>
        <p:spPr bwMode="auto">
          <a:xfrm>
            <a:off x="4250580" y="388873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Рисунок 34"/>
          <p:cNvSpPr>
            <a:spLocks noGrp="1"/>
          </p:cNvSpPr>
          <p:nvPr>
            <p:ph type="pic" sz="quarter" idx="34"/>
          </p:nvPr>
        </p:nvSpPr>
        <p:spPr bwMode="auto">
          <a:xfrm>
            <a:off x="5793090" y="388873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Рисунок 34"/>
          <p:cNvSpPr>
            <a:spLocks noGrp="1"/>
          </p:cNvSpPr>
          <p:nvPr>
            <p:ph type="pic" sz="quarter" idx="35"/>
          </p:nvPr>
        </p:nvSpPr>
        <p:spPr bwMode="auto">
          <a:xfrm>
            <a:off x="7377897" y="388873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Рисунок 34"/>
          <p:cNvSpPr>
            <a:spLocks noGrp="1"/>
          </p:cNvSpPr>
          <p:nvPr>
            <p:ph type="pic" sz="quarter" idx="36"/>
          </p:nvPr>
        </p:nvSpPr>
        <p:spPr bwMode="auto">
          <a:xfrm>
            <a:off x="727229" y="2454089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Рисунок 34"/>
          <p:cNvSpPr>
            <a:spLocks noGrp="1"/>
          </p:cNvSpPr>
          <p:nvPr>
            <p:ph type="pic" sz="quarter" idx="37"/>
          </p:nvPr>
        </p:nvSpPr>
        <p:spPr bwMode="auto">
          <a:xfrm>
            <a:off x="4250580" y="532341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Рисунок 34"/>
          <p:cNvSpPr>
            <a:spLocks noGrp="1"/>
          </p:cNvSpPr>
          <p:nvPr>
            <p:ph type="pic" sz="quarter" idx="38"/>
          </p:nvPr>
        </p:nvSpPr>
        <p:spPr bwMode="auto">
          <a:xfrm>
            <a:off x="5803336" y="532341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Рисунок 34"/>
          <p:cNvSpPr>
            <a:spLocks noGrp="1"/>
          </p:cNvSpPr>
          <p:nvPr>
            <p:ph type="pic" sz="quarter" idx="39"/>
          </p:nvPr>
        </p:nvSpPr>
        <p:spPr bwMode="auto">
          <a:xfrm>
            <a:off x="7388143" y="532341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Рисунок 34"/>
          <p:cNvSpPr>
            <a:spLocks noGrp="1"/>
          </p:cNvSpPr>
          <p:nvPr>
            <p:ph type="pic" sz="quarter" idx="40"/>
          </p:nvPr>
        </p:nvSpPr>
        <p:spPr bwMode="auto">
          <a:xfrm>
            <a:off x="8912999" y="532341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Рисунок 34"/>
          <p:cNvSpPr>
            <a:spLocks noGrp="1"/>
          </p:cNvSpPr>
          <p:nvPr>
            <p:ph type="pic" sz="quarter" idx="41"/>
          </p:nvPr>
        </p:nvSpPr>
        <p:spPr bwMode="auto">
          <a:xfrm>
            <a:off x="10474452" y="5323413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Рисунок 34"/>
          <p:cNvSpPr>
            <a:spLocks noGrp="1"/>
          </p:cNvSpPr>
          <p:nvPr>
            <p:ph type="pic" sz="quarter" idx="42"/>
          </p:nvPr>
        </p:nvSpPr>
        <p:spPr bwMode="auto">
          <a:xfrm>
            <a:off x="4250580" y="580111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Рисунок 34"/>
          <p:cNvSpPr>
            <a:spLocks noGrp="1"/>
          </p:cNvSpPr>
          <p:nvPr>
            <p:ph type="pic" sz="quarter" idx="43"/>
          </p:nvPr>
        </p:nvSpPr>
        <p:spPr bwMode="auto">
          <a:xfrm>
            <a:off x="5803336" y="580111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Рисунок 34"/>
          <p:cNvSpPr>
            <a:spLocks noGrp="1"/>
          </p:cNvSpPr>
          <p:nvPr>
            <p:ph type="pic" sz="quarter" idx="44"/>
          </p:nvPr>
        </p:nvSpPr>
        <p:spPr bwMode="auto">
          <a:xfrm>
            <a:off x="7388143" y="580111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Рисунок 34"/>
          <p:cNvSpPr>
            <a:spLocks noGrp="1"/>
          </p:cNvSpPr>
          <p:nvPr>
            <p:ph type="pic" sz="quarter" idx="45"/>
          </p:nvPr>
        </p:nvSpPr>
        <p:spPr bwMode="auto">
          <a:xfrm>
            <a:off x="8912999" y="580111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Рисунок 34"/>
          <p:cNvSpPr>
            <a:spLocks noGrp="1"/>
          </p:cNvSpPr>
          <p:nvPr>
            <p:ph type="pic" sz="quarter" idx="46"/>
          </p:nvPr>
        </p:nvSpPr>
        <p:spPr bwMode="auto">
          <a:xfrm>
            <a:off x="10474452" y="580111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4" name="Рисунок 34"/>
          <p:cNvSpPr>
            <a:spLocks noGrp="1"/>
          </p:cNvSpPr>
          <p:nvPr>
            <p:ph type="pic" sz="quarter" idx="47"/>
          </p:nvPr>
        </p:nvSpPr>
        <p:spPr bwMode="auto">
          <a:xfrm>
            <a:off x="4250580" y="626680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" name="Рисунок 34"/>
          <p:cNvSpPr>
            <a:spLocks noGrp="1"/>
          </p:cNvSpPr>
          <p:nvPr>
            <p:ph type="pic" sz="quarter" idx="48"/>
          </p:nvPr>
        </p:nvSpPr>
        <p:spPr bwMode="auto">
          <a:xfrm>
            <a:off x="5803336" y="626680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6" name="Рисунок 34"/>
          <p:cNvSpPr>
            <a:spLocks noGrp="1"/>
          </p:cNvSpPr>
          <p:nvPr>
            <p:ph type="pic" sz="quarter" idx="49"/>
          </p:nvPr>
        </p:nvSpPr>
        <p:spPr bwMode="auto">
          <a:xfrm>
            <a:off x="7388143" y="626680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руг, дизайн&#10;&#10;Содержимое, созданное искусственным интеллектом, может быть неверным."/>
          <p:cNvPicPr>
            <a:picLocks noChangeAspect="1"/>
          </p:cNvPicPr>
          <p:nvPr userDrawn="1"/>
        </p:nvPicPr>
        <p:blipFill>
          <a:blip r:embed="rId2"/>
          <a:srcRect l="16001" t="24271" r="48853" b="24271"/>
          <a:stretch/>
        </p:blipFill>
        <p:spPr bwMode="auto">
          <a:xfrm flipH="1">
            <a:off x="28434" y="0"/>
            <a:ext cx="4813738" cy="6858000"/>
          </a:xfrm>
          <a:prstGeom prst="rect">
            <a:avLst/>
          </a:prstGeom>
        </p:spPr>
      </p:pic>
      <p:sp>
        <p:nvSpPr>
          <p:cNvPr id="16" name="Рисунок 15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4348632" cy="6858000"/>
          </a:xfrm>
          <a:custGeom>
            <a:avLst/>
            <a:gdLst>
              <a:gd name="connsiteX0" fmla="*/ 0 w 4348632"/>
              <a:gd name="connsiteY0" fmla="*/ 0 h 6858000"/>
              <a:gd name="connsiteX1" fmla="*/ 1981481 w 4348632"/>
              <a:gd name="connsiteY1" fmla="*/ 0 h 6858000"/>
              <a:gd name="connsiteX2" fmla="*/ 4028516 w 4348632"/>
              <a:gd name="connsiteY2" fmla="*/ 1184373 h 6858000"/>
              <a:gd name="connsiteX3" fmla="*/ 4348632 w 4348632"/>
              <a:gd name="connsiteY3" fmla="*/ 1739824 h 6858000"/>
              <a:gd name="connsiteX4" fmla="*/ 4348632 w 4348632"/>
              <a:gd name="connsiteY4" fmla="*/ 5653526 h 6858000"/>
              <a:gd name="connsiteX5" fmla="*/ 4028516 w 4348632"/>
              <a:gd name="connsiteY5" fmla="*/ 6208978 h 6858000"/>
              <a:gd name="connsiteX6" fmla="*/ 2906764 w 4348632"/>
              <a:gd name="connsiteY6" fmla="*/ 6858000 h 6858000"/>
              <a:gd name="connsiteX7" fmla="*/ 0 w 434863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48632" h="6858000" extrusionOk="0">
                <a:moveTo>
                  <a:pt x="0" y="0"/>
                </a:moveTo>
                <a:lnTo>
                  <a:pt x="1981481" y="0"/>
                </a:lnTo>
                <a:lnTo>
                  <a:pt x="4028516" y="1184373"/>
                </a:lnTo>
                <a:cubicBezTo>
                  <a:pt x="4226374" y="1299100"/>
                  <a:pt x="4348632" y="1510803"/>
                  <a:pt x="4348632" y="1739824"/>
                </a:cubicBezTo>
                <a:lnTo>
                  <a:pt x="4348632" y="5653526"/>
                </a:lnTo>
                <a:cubicBezTo>
                  <a:pt x="4348632" y="5882548"/>
                  <a:pt x="4226374" y="6094251"/>
                  <a:pt x="4028516" y="6208978"/>
                </a:cubicBezTo>
                <a:lnTo>
                  <a:pt x="290676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1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324151" y="513836"/>
            <a:ext cx="4761017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335874" y="1977386"/>
            <a:ext cx="474929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с фото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14237" t="20399" r="33985" b="17048"/>
          <a:stretch/>
        </p:blipFill>
        <p:spPr bwMode="auto">
          <a:xfrm>
            <a:off x="6511159" y="0"/>
            <a:ext cx="5680841" cy="6858000"/>
          </a:xfrm>
          <a:prstGeom prst="rect">
            <a:avLst/>
          </a:prstGeom>
        </p:spPr>
      </p:pic>
      <p:sp>
        <p:nvSpPr>
          <p:cNvPr id="28" name="Рисунок 27"/>
          <p:cNvSpPr>
            <a:spLocks noGrp="1"/>
          </p:cNvSpPr>
          <p:nvPr>
            <p:ph type="pic" sz="quarter" idx="18"/>
          </p:nvPr>
        </p:nvSpPr>
        <p:spPr bwMode="auto">
          <a:xfrm>
            <a:off x="7242690" y="0"/>
            <a:ext cx="4949310" cy="6094956"/>
          </a:xfrm>
          <a:custGeom>
            <a:avLst/>
            <a:gdLst>
              <a:gd name="connsiteX0" fmla="*/ 2952354 w 4949310"/>
              <a:gd name="connsiteY0" fmla="*/ 0 h 6094956"/>
              <a:gd name="connsiteX1" fmla="*/ 4949310 w 4949310"/>
              <a:gd name="connsiteY1" fmla="*/ 0 h 6094956"/>
              <a:gd name="connsiteX2" fmla="*/ 4949310 w 4949310"/>
              <a:gd name="connsiteY2" fmla="*/ 6054780 h 6094956"/>
              <a:gd name="connsiteX3" fmla="*/ 2120357 w 4949310"/>
              <a:gd name="connsiteY3" fmla="*/ 6094916 h 6094956"/>
              <a:gd name="connsiteX4" fmla="*/ 1731964 w 4949310"/>
              <a:gd name="connsiteY4" fmla="*/ 5895139 h 6094956"/>
              <a:gd name="connsiteX5" fmla="*/ 80529 w 4949310"/>
              <a:gd name="connsiteY5" fmla="*/ 3525344 h 6094956"/>
              <a:gd name="connsiteX6" fmla="*/ 34656 w 4949310"/>
              <a:gd name="connsiteY6" fmla="*/ 3099291 h 6094956"/>
              <a:gd name="connsiteX7" fmla="*/ 1170272 w 4949310"/>
              <a:gd name="connsiteY7" fmla="*/ 381926 h 6094956"/>
              <a:gd name="connsiteX8" fmla="*/ 1496482 w 4949310"/>
              <a:gd name="connsiteY8" fmla="*/ 141379 h 609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49310" h="6094956" extrusionOk="0">
                <a:moveTo>
                  <a:pt x="2952354" y="0"/>
                </a:moveTo>
                <a:lnTo>
                  <a:pt x="4949310" y="0"/>
                </a:lnTo>
                <a:lnTo>
                  <a:pt x="4949310" y="6054780"/>
                </a:lnTo>
                <a:lnTo>
                  <a:pt x="2120357" y="6094916"/>
                </a:lnTo>
                <a:cubicBezTo>
                  <a:pt x="1965408" y="6096954"/>
                  <a:pt x="1819633" y="6022548"/>
                  <a:pt x="1731964" y="5895139"/>
                </a:cubicBezTo>
                <a:lnTo>
                  <a:pt x="80529" y="3525344"/>
                </a:lnTo>
                <a:cubicBezTo>
                  <a:pt x="-7140" y="3400994"/>
                  <a:pt x="-24470" y="3239949"/>
                  <a:pt x="34656" y="3099291"/>
                </a:cubicBezTo>
                <a:lnTo>
                  <a:pt x="1170272" y="381926"/>
                </a:lnTo>
                <a:cubicBezTo>
                  <a:pt x="1226340" y="248402"/>
                  <a:pt x="1351726" y="155648"/>
                  <a:pt x="1496482" y="14137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+ подвал_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 descr="Изображение выглядит как круг, дизайн&#10;&#10;Содержимое, созданное искусственным интеллектом, может быть неверным."/>
          <p:cNvPicPr>
            <a:picLocks noChangeAspect="1"/>
          </p:cNvPicPr>
          <p:nvPr userDrawn="1"/>
        </p:nvPicPr>
        <p:blipFill>
          <a:blip r:embed="rId2"/>
          <a:srcRect l="16001" t="24271" r="48853" b="24271"/>
          <a:stretch/>
        </p:blipFill>
        <p:spPr bwMode="auto">
          <a:xfrm flipH="1">
            <a:off x="28434" y="0"/>
            <a:ext cx="4813738" cy="6858000"/>
          </a:xfrm>
          <a:prstGeom prst="rect">
            <a:avLst/>
          </a:prstGeom>
        </p:spPr>
      </p:pic>
      <p:sp>
        <p:nvSpPr>
          <p:cNvPr id="16" name="Рисунок 15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4348632" cy="6858000"/>
          </a:xfrm>
          <a:custGeom>
            <a:avLst/>
            <a:gdLst>
              <a:gd name="connsiteX0" fmla="*/ 0 w 4348632"/>
              <a:gd name="connsiteY0" fmla="*/ 0 h 6858000"/>
              <a:gd name="connsiteX1" fmla="*/ 1981481 w 4348632"/>
              <a:gd name="connsiteY1" fmla="*/ 0 h 6858000"/>
              <a:gd name="connsiteX2" fmla="*/ 4028516 w 4348632"/>
              <a:gd name="connsiteY2" fmla="*/ 1184373 h 6858000"/>
              <a:gd name="connsiteX3" fmla="*/ 4348632 w 4348632"/>
              <a:gd name="connsiteY3" fmla="*/ 1739824 h 6858000"/>
              <a:gd name="connsiteX4" fmla="*/ 4348632 w 4348632"/>
              <a:gd name="connsiteY4" fmla="*/ 5653526 h 6858000"/>
              <a:gd name="connsiteX5" fmla="*/ 4028516 w 4348632"/>
              <a:gd name="connsiteY5" fmla="*/ 6208978 h 6858000"/>
              <a:gd name="connsiteX6" fmla="*/ 2906764 w 4348632"/>
              <a:gd name="connsiteY6" fmla="*/ 6858000 h 6858000"/>
              <a:gd name="connsiteX7" fmla="*/ 0 w 434863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48632" h="6858000" extrusionOk="0">
                <a:moveTo>
                  <a:pt x="0" y="0"/>
                </a:moveTo>
                <a:lnTo>
                  <a:pt x="1981481" y="0"/>
                </a:lnTo>
                <a:lnTo>
                  <a:pt x="4028516" y="1184373"/>
                </a:lnTo>
                <a:cubicBezTo>
                  <a:pt x="4226374" y="1299100"/>
                  <a:pt x="4348632" y="1510803"/>
                  <a:pt x="4348632" y="1739824"/>
                </a:cubicBezTo>
                <a:lnTo>
                  <a:pt x="4348632" y="5653526"/>
                </a:lnTo>
                <a:cubicBezTo>
                  <a:pt x="4348632" y="5882548"/>
                  <a:pt x="4226374" y="6094251"/>
                  <a:pt x="4028516" y="6208978"/>
                </a:cubicBezTo>
                <a:lnTo>
                  <a:pt x="2906764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1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324151" y="513836"/>
            <a:ext cx="4761017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335874" y="1977386"/>
            <a:ext cx="474929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руг, дизайн&#10;&#10;Содержимое, созданное искусственным интеллектом, может быть неверным."/>
          <p:cNvPicPr>
            <a:picLocks noChangeAspect="1"/>
          </p:cNvPicPr>
          <p:nvPr userDrawn="1"/>
        </p:nvPicPr>
        <p:blipFill>
          <a:blip r:embed="rId2"/>
          <a:srcRect l="16001" t="24271" r="48853" b="24271"/>
          <a:stretch/>
        </p:blipFill>
        <p:spPr bwMode="auto">
          <a:xfrm>
            <a:off x="6637283" y="0"/>
            <a:ext cx="4813738" cy="6858000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0"/>
          </p:nvPr>
        </p:nvSpPr>
        <p:spPr bwMode="auto">
          <a:xfrm>
            <a:off x="7125764" y="0"/>
            <a:ext cx="5066236" cy="6858000"/>
          </a:xfrm>
          <a:custGeom>
            <a:avLst/>
            <a:gdLst>
              <a:gd name="connsiteX0" fmla="*/ 2367151 w 5041184"/>
              <a:gd name="connsiteY0" fmla="*/ 0 h 6858000"/>
              <a:gd name="connsiteX1" fmla="*/ 5041184 w 5041184"/>
              <a:gd name="connsiteY1" fmla="*/ 0 h 6858000"/>
              <a:gd name="connsiteX2" fmla="*/ 5041184 w 5041184"/>
              <a:gd name="connsiteY2" fmla="*/ 1 h 6858000"/>
              <a:gd name="connsiteX3" fmla="*/ 2733958 w 5041184"/>
              <a:gd name="connsiteY3" fmla="*/ 1 h 6858000"/>
              <a:gd name="connsiteX4" fmla="*/ 3121807 w 5041184"/>
              <a:gd name="connsiteY4" fmla="*/ 796700 h 6858000"/>
              <a:gd name="connsiteX5" fmla="*/ 3152846 w 5041184"/>
              <a:gd name="connsiteY5" fmla="*/ 865770 h 6858000"/>
              <a:gd name="connsiteX6" fmla="*/ 3616786 w 5041184"/>
              <a:gd name="connsiteY6" fmla="*/ 1163703 h 6858000"/>
              <a:gd name="connsiteX7" fmla="*/ 3639214 w 5041184"/>
              <a:gd name="connsiteY7" fmla="*/ 1162334 h 6858000"/>
              <a:gd name="connsiteX8" fmla="*/ 3639917 w 5041184"/>
              <a:gd name="connsiteY8" fmla="*/ 1163703 h 6858000"/>
              <a:gd name="connsiteX9" fmla="*/ 5012065 w 5041184"/>
              <a:gd name="connsiteY9" fmla="*/ 1163703 h 6858000"/>
              <a:gd name="connsiteX10" fmla="*/ 5012047 w 5041184"/>
              <a:gd name="connsiteY10" fmla="*/ 1163074 h 6858000"/>
              <a:gd name="connsiteX11" fmla="*/ 5022362 w 5041184"/>
              <a:gd name="connsiteY11" fmla="*/ 1163703 h 6858000"/>
              <a:gd name="connsiteX12" fmla="*/ 5041184 w 5041184"/>
              <a:gd name="connsiteY12" fmla="*/ 1162268 h 6858000"/>
              <a:gd name="connsiteX13" fmla="*/ 5041184 w 5041184"/>
              <a:gd name="connsiteY13" fmla="*/ 6858000 h 6858000"/>
              <a:gd name="connsiteX14" fmla="*/ 1441868 w 5041184"/>
              <a:gd name="connsiteY14" fmla="*/ 6858000 h 6858000"/>
              <a:gd name="connsiteX15" fmla="*/ 320116 w 5041184"/>
              <a:gd name="connsiteY15" fmla="*/ 6208978 h 6858000"/>
              <a:gd name="connsiteX16" fmla="*/ 0 w 5041184"/>
              <a:gd name="connsiteY16" fmla="*/ 5653526 h 6858000"/>
              <a:gd name="connsiteX17" fmla="*/ 0 w 5041184"/>
              <a:gd name="connsiteY17" fmla="*/ 1739824 h 6858000"/>
              <a:gd name="connsiteX18" fmla="*/ 320116 w 5041184"/>
              <a:gd name="connsiteY18" fmla="*/ 11843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41184" h="6858000" extrusionOk="0">
                <a:moveTo>
                  <a:pt x="2367151" y="0"/>
                </a:moveTo>
                <a:lnTo>
                  <a:pt x="5041184" y="0"/>
                </a:lnTo>
                <a:lnTo>
                  <a:pt x="5041184" y="1"/>
                </a:lnTo>
                <a:lnTo>
                  <a:pt x="2733958" y="1"/>
                </a:lnTo>
                <a:lnTo>
                  <a:pt x="3121807" y="796700"/>
                </a:lnTo>
                <a:lnTo>
                  <a:pt x="3152846" y="865770"/>
                </a:lnTo>
                <a:cubicBezTo>
                  <a:pt x="3253391" y="1045521"/>
                  <a:pt x="3423662" y="1163703"/>
                  <a:pt x="3616786" y="1163703"/>
                </a:cubicBezTo>
                <a:lnTo>
                  <a:pt x="3639214" y="1162334"/>
                </a:lnTo>
                <a:lnTo>
                  <a:pt x="3639917" y="1163703"/>
                </a:lnTo>
                <a:lnTo>
                  <a:pt x="5012065" y="1163703"/>
                </a:lnTo>
                <a:lnTo>
                  <a:pt x="5012047" y="1163074"/>
                </a:lnTo>
                <a:lnTo>
                  <a:pt x="5022362" y="1163703"/>
                </a:lnTo>
                <a:lnTo>
                  <a:pt x="5041184" y="1162268"/>
                </a:lnTo>
                <a:lnTo>
                  <a:pt x="5041184" y="6858000"/>
                </a:lnTo>
                <a:lnTo>
                  <a:pt x="1441868" y="6858000"/>
                </a:lnTo>
                <a:lnTo>
                  <a:pt x="320116" y="6208978"/>
                </a:lnTo>
                <a:cubicBezTo>
                  <a:pt x="122258" y="6094251"/>
                  <a:pt x="0" y="5882548"/>
                  <a:pt x="0" y="5653526"/>
                </a:cubicBezTo>
                <a:lnTo>
                  <a:pt x="0" y="1739824"/>
                </a:lnTo>
                <a:cubicBezTo>
                  <a:pt x="0" y="1510803"/>
                  <a:pt x="122258" y="1299100"/>
                  <a:pt x="320116" y="118437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2" name="Полилиния: фигура 11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+ подвал_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 descr="Изображение выглядит как круг, дизайн&#10;&#10;Содержимое, созданное искусственным интеллектом, может быть неверным."/>
          <p:cNvPicPr>
            <a:picLocks noChangeAspect="1"/>
          </p:cNvPicPr>
          <p:nvPr userDrawn="1"/>
        </p:nvPicPr>
        <p:blipFill>
          <a:blip r:embed="rId2"/>
          <a:srcRect l="16001" t="24271" r="48853" b="24271"/>
          <a:stretch/>
        </p:blipFill>
        <p:spPr bwMode="auto">
          <a:xfrm>
            <a:off x="6637283" y="0"/>
            <a:ext cx="4813738" cy="6858000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0"/>
          </p:nvPr>
        </p:nvSpPr>
        <p:spPr bwMode="auto">
          <a:xfrm>
            <a:off x="7125764" y="0"/>
            <a:ext cx="5066236" cy="6858000"/>
          </a:xfrm>
          <a:custGeom>
            <a:avLst/>
            <a:gdLst>
              <a:gd name="connsiteX0" fmla="*/ 2367151 w 5041184"/>
              <a:gd name="connsiteY0" fmla="*/ 0 h 6858000"/>
              <a:gd name="connsiteX1" fmla="*/ 5041184 w 5041184"/>
              <a:gd name="connsiteY1" fmla="*/ 0 h 6858000"/>
              <a:gd name="connsiteX2" fmla="*/ 5041184 w 5041184"/>
              <a:gd name="connsiteY2" fmla="*/ 1 h 6858000"/>
              <a:gd name="connsiteX3" fmla="*/ 2733958 w 5041184"/>
              <a:gd name="connsiteY3" fmla="*/ 1 h 6858000"/>
              <a:gd name="connsiteX4" fmla="*/ 3121807 w 5041184"/>
              <a:gd name="connsiteY4" fmla="*/ 796700 h 6858000"/>
              <a:gd name="connsiteX5" fmla="*/ 3152846 w 5041184"/>
              <a:gd name="connsiteY5" fmla="*/ 865770 h 6858000"/>
              <a:gd name="connsiteX6" fmla="*/ 3616786 w 5041184"/>
              <a:gd name="connsiteY6" fmla="*/ 1163703 h 6858000"/>
              <a:gd name="connsiteX7" fmla="*/ 3639214 w 5041184"/>
              <a:gd name="connsiteY7" fmla="*/ 1162334 h 6858000"/>
              <a:gd name="connsiteX8" fmla="*/ 3639917 w 5041184"/>
              <a:gd name="connsiteY8" fmla="*/ 1163703 h 6858000"/>
              <a:gd name="connsiteX9" fmla="*/ 5012065 w 5041184"/>
              <a:gd name="connsiteY9" fmla="*/ 1163703 h 6858000"/>
              <a:gd name="connsiteX10" fmla="*/ 5012047 w 5041184"/>
              <a:gd name="connsiteY10" fmla="*/ 1163074 h 6858000"/>
              <a:gd name="connsiteX11" fmla="*/ 5022362 w 5041184"/>
              <a:gd name="connsiteY11" fmla="*/ 1163703 h 6858000"/>
              <a:gd name="connsiteX12" fmla="*/ 5041184 w 5041184"/>
              <a:gd name="connsiteY12" fmla="*/ 1162268 h 6858000"/>
              <a:gd name="connsiteX13" fmla="*/ 5041184 w 5041184"/>
              <a:gd name="connsiteY13" fmla="*/ 6858000 h 6858000"/>
              <a:gd name="connsiteX14" fmla="*/ 1441868 w 5041184"/>
              <a:gd name="connsiteY14" fmla="*/ 6858000 h 6858000"/>
              <a:gd name="connsiteX15" fmla="*/ 320116 w 5041184"/>
              <a:gd name="connsiteY15" fmla="*/ 6208978 h 6858000"/>
              <a:gd name="connsiteX16" fmla="*/ 0 w 5041184"/>
              <a:gd name="connsiteY16" fmla="*/ 5653526 h 6858000"/>
              <a:gd name="connsiteX17" fmla="*/ 0 w 5041184"/>
              <a:gd name="connsiteY17" fmla="*/ 1739824 h 6858000"/>
              <a:gd name="connsiteX18" fmla="*/ 320116 w 5041184"/>
              <a:gd name="connsiteY18" fmla="*/ 11843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41184" h="6858000" extrusionOk="0">
                <a:moveTo>
                  <a:pt x="2367151" y="0"/>
                </a:moveTo>
                <a:lnTo>
                  <a:pt x="5041184" y="0"/>
                </a:lnTo>
                <a:lnTo>
                  <a:pt x="5041184" y="1"/>
                </a:lnTo>
                <a:lnTo>
                  <a:pt x="2733958" y="1"/>
                </a:lnTo>
                <a:lnTo>
                  <a:pt x="3121807" y="796700"/>
                </a:lnTo>
                <a:lnTo>
                  <a:pt x="3152846" y="865770"/>
                </a:lnTo>
                <a:cubicBezTo>
                  <a:pt x="3253391" y="1045521"/>
                  <a:pt x="3423662" y="1163703"/>
                  <a:pt x="3616786" y="1163703"/>
                </a:cubicBezTo>
                <a:lnTo>
                  <a:pt x="3639214" y="1162334"/>
                </a:lnTo>
                <a:lnTo>
                  <a:pt x="3639917" y="1163703"/>
                </a:lnTo>
                <a:lnTo>
                  <a:pt x="5012065" y="1163703"/>
                </a:lnTo>
                <a:lnTo>
                  <a:pt x="5012047" y="1163074"/>
                </a:lnTo>
                <a:lnTo>
                  <a:pt x="5022362" y="1163703"/>
                </a:lnTo>
                <a:lnTo>
                  <a:pt x="5041184" y="1162268"/>
                </a:lnTo>
                <a:lnTo>
                  <a:pt x="5041184" y="6858000"/>
                </a:lnTo>
                <a:lnTo>
                  <a:pt x="1441868" y="6858000"/>
                </a:lnTo>
                <a:lnTo>
                  <a:pt x="320116" y="6208978"/>
                </a:lnTo>
                <a:cubicBezTo>
                  <a:pt x="122258" y="6094251"/>
                  <a:pt x="0" y="5882548"/>
                  <a:pt x="0" y="5653526"/>
                </a:cubicBezTo>
                <a:lnTo>
                  <a:pt x="0" y="1739824"/>
                </a:lnTo>
                <a:cubicBezTo>
                  <a:pt x="0" y="1510803"/>
                  <a:pt x="122258" y="1299100"/>
                  <a:pt x="320116" y="118437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2" name="Полилиния: фигура 11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Рисунок 4"/>
          <p:cNvSpPr/>
          <p:nvPr userDrawn="1"/>
        </p:nvSpPr>
        <p:spPr bwMode="auto">
          <a:xfrm rot="20675800">
            <a:off x="6682849" y="3509863"/>
            <a:ext cx="3181060" cy="2855925"/>
          </a:xfrm>
          <a:custGeom>
            <a:avLst/>
            <a:gdLst>
              <a:gd name="connsiteX0" fmla="*/ 2197208 w 3181060"/>
              <a:gd name="connsiteY0" fmla="*/ 0 h 2855925"/>
              <a:gd name="connsiteX1" fmla="*/ 983852 w 3181060"/>
              <a:gd name="connsiteY1" fmla="*/ 0 h 2855925"/>
              <a:gd name="connsiteX2" fmla="*/ 657195 w 3181060"/>
              <a:gd name="connsiteY2" fmla="*/ 188587 h 2855925"/>
              <a:gd name="connsiteX3" fmla="*/ 50517 w 3181060"/>
              <a:gd name="connsiteY3" fmla="*/ 1239376 h 2855925"/>
              <a:gd name="connsiteX4" fmla="*/ 50517 w 3181060"/>
              <a:gd name="connsiteY4" fmla="*/ 1616550 h 2855925"/>
              <a:gd name="connsiteX5" fmla="*/ 657195 w 3181060"/>
              <a:gd name="connsiteY5" fmla="*/ 2667338 h 2855925"/>
              <a:gd name="connsiteX6" fmla="*/ 983852 w 3181060"/>
              <a:gd name="connsiteY6" fmla="*/ 2855925 h 2855925"/>
              <a:gd name="connsiteX7" fmla="*/ 2197208 w 3181060"/>
              <a:gd name="connsiteY7" fmla="*/ 2855925 h 2855925"/>
              <a:gd name="connsiteX8" fmla="*/ 2523865 w 3181060"/>
              <a:gd name="connsiteY8" fmla="*/ 2667338 h 2855925"/>
              <a:gd name="connsiteX9" fmla="*/ 3130543 w 3181060"/>
              <a:gd name="connsiteY9" fmla="*/ 1616550 h 2855925"/>
              <a:gd name="connsiteX10" fmla="*/ 3130543 w 3181060"/>
              <a:gd name="connsiteY10" fmla="*/ 1239376 h 2855925"/>
              <a:gd name="connsiteX11" fmla="*/ 2523865 w 3181060"/>
              <a:gd name="connsiteY11" fmla="*/ 188587 h 2855925"/>
              <a:gd name="connsiteX12" fmla="*/ 2197208 w 3181060"/>
              <a:gd name="connsiteY12" fmla="*/ 0 h 285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1060" h="2855925" extrusionOk="0">
                <a:moveTo>
                  <a:pt x="2197208" y="0"/>
                </a:moveTo>
                <a:lnTo>
                  <a:pt x="983852" y="0"/>
                </a:lnTo>
                <a:cubicBezTo>
                  <a:pt x="849087" y="0"/>
                  <a:pt x="724604" y="71868"/>
                  <a:pt x="657195" y="188587"/>
                </a:cubicBezTo>
                <a:lnTo>
                  <a:pt x="50517" y="1239376"/>
                </a:lnTo>
                <a:cubicBezTo>
                  <a:pt x="-16839" y="1356095"/>
                  <a:pt x="-16839" y="1499830"/>
                  <a:pt x="50517" y="1616550"/>
                </a:cubicBezTo>
                <a:lnTo>
                  <a:pt x="657195" y="2667338"/>
                </a:lnTo>
                <a:cubicBezTo>
                  <a:pt x="724552" y="2784058"/>
                  <a:pt x="849087" y="2855925"/>
                  <a:pt x="983852" y="2855925"/>
                </a:cubicBezTo>
                <a:lnTo>
                  <a:pt x="2197208" y="2855925"/>
                </a:lnTo>
                <a:cubicBezTo>
                  <a:pt x="2331973" y="2855925"/>
                  <a:pt x="2456456" y="2784058"/>
                  <a:pt x="2523865" y="2667338"/>
                </a:cubicBezTo>
                <a:lnTo>
                  <a:pt x="3130543" y="1616550"/>
                </a:lnTo>
                <a:cubicBezTo>
                  <a:pt x="3197899" y="1499830"/>
                  <a:pt x="3197899" y="1356095"/>
                  <a:pt x="3130543" y="1239376"/>
                </a:cubicBezTo>
                <a:lnTo>
                  <a:pt x="2523865" y="188587"/>
                </a:lnTo>
                <a:cubicBezTo>
                  <a:pt x="2456509" y="71868"/>
                  <a:pt x="2331973" y="0"/>
                  <a:pt x="2197208" y="0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 rot="899999">
            <a:off x="6173357" y="430072"/>
            <a:ext cx="5055914" cy="5727865"/>
          </a:xfrm>
          <a:prstGeom prst="rect">
            <a:avLst/>
          </a:prstGeom>
        </p:spPr>
      </p:pic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 bwMode="auto">
          <a:xfrm>
            <a:off x="6219302" y="825245"/>
            <a:ext cx="4969626" cy="4959844"/>
          </a:xfrm>
          <a:custGeom>
            <a:avLst/>
            <a:gdLst>
              <a:gd name="connsiteX0" fmla="*/ 3064297 w 4969626"/>
              <a:gd name="connsiteY0" fmla="*/ 9 h 4959844"/>
              <a:gd name="connsiteX1" fmla="*/ 3317686 w 4969626"/>
              <a:gd name="connsiteY1" fmla="*/ 106403 h 4959844"/>
              <a:gd name="connsiteX2" fmla="*/ 4865325 w 4969626"/>
              <a:gd name="connsiteY2" fmla="*/ 1666307 h 4959844"/>
              <a:gd name="connsiteX3" fmla="*/ 4956970 w 4969626"/>
              <a:gd name="connsiteY3" fmla="*/ 2014433 h 4959844"/>
              <a:gd name="connsiteX4" fmla="*/ 4379791 w 4969626"/>
              <a:gd name="connsiteY4" fmla="*/ 4134367 h 4959844"/>
              <a:gd name="connsiteX5" fmla="*/ 4124313 w 4969626"/>
              <a:gd name="connsiteY5" fmla="*/ 4387984 h 4959844"/>
              <a:gd name="connsiteX6" fmla="*/ 1999495 w 4969626"/>
              <a:gd name="connsiteY6" fmla="*/ 4948015 h 4959844"/>
              <a:gd name="connsiteX7" fmla="*/ 1652139 w 4969626"/>
              <a:gd name="connsiteY7" fmla="*/ 4853442 h 4959844"/>
              <a:gd name="connsiteX8" fmla="*/ 104500 w 4969626"/>
              <a:gd name="connsiteY8" fmla="*/ 3293538 h 4959844"/>
              <a:gd name="connsiteX9" fmla="*/ 12620 w 4969626"/>
              <a:gd name="connsiteY9" fmla="*/ 2945349 h 4959844"/>
              <a:gd name="connsiteX10" fmla="*/ 589800 w 4969626"/>
              <a:gd name="connsiteY10" fmla="*/ 825414 h 4959844"/>
              <a:gd name="connsiteX11" fmla="*/ 845511 w 4969626"/>
              <a:gd name="connsiteY11" fmla="*/ 571861 h 4959844"/>
              <a:gd name="connsiteX12" fmla="*/ 2970329 w 4969626"/>
              <a:gd name="connsiteY12" fmla="*/ 11831 h 4959844"/>
              <a:gd name="connsiteX13" fmla="*/ 3064297 w 4969626"/>
              <a:gd name="connsiteY13" fmla="*/ 9 h 495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969626" h="4959844" extrusionOk="0">
                <a:moveTo>
                  <a:pt x="3064297" y="9"/>
                </a:moveTo>
                <a:cubicBezTo>
                  <a:pt x="3158241" y="650"/>
                  <a:pt x="3249763" y="38036"/>
                  <a:pt x="3317686" y="106403"/>
                </a:cubicBezTo>
                <a:lnTo>
                  <a:pt x="4865325" y="1666307"/>
                </a:lnTo>
                <a:cubicBezTo>
                  <a:pt x="4955826" y="1757698"/>
                  <a:pt x="4990745" y="1890379"/>
                  <a:pt x="4956970" y="2014433"/>
                </a:cubicBezTo>
                <a:lnTo>
                  <a:pt x="4379791" y="4134367"/>
                </a:lnTo>
                <a:cubicBezTo>
                  <a:pt x="4346015" y="4258421"/>
                  <a:pt x="4248653" y="4355086"/>
                  <a:pt x="4124313" y="4387984"/>
                </a:cubicBezTo>
                <a:lnTo>
                  <a:pt x="1999495" y="4948015"/>
                </a:lnTo>
                <a:cubicBezTo>
                  <a:pt x="1875219" y="4980677"/>
                  <a:pt x="1742703" y="4944598"/>
                  <a:pt x="1652139" y="4853442"/>
                </a:cubicBezTo>
                <a:lnTo>
                  <a:pt x="104500" y="3293538"/>
                </a:lnTo>
                <a:cubicBezTo>
                  <a:pt x="13999" y="3202147"/>
                  <a:pt x="-21155" y="3069402"/>
                  <a:pt x="12620" y="2945349"/>
                </a:cubicBezTo>
                <a:lnTo>
                  <a:pt x="589800" y="825414"/>
                </a:lnTo>
                <a:cubicBezTo>
                  <a:pt x="623575" y="701361"/>
                  <a:pt x="721172" y="604759"/>
                  <a:pt x="845511" y="571861"/>
                </a:cubicBezTo>
                <a:lnTo>
                  <a:pt x="2970329" y="11831"/>
                </a:lnTo>
                <a:cubicBezTo>
                  <a:pt x="3001398" y="3665"/>
                  <a:pt x="3032982" y="-204"/>
                  <a:pt x="3064297" y="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14237" t="20399" r="33985" b="17048"/>
          <a:stretch/>
        </p:blipFill>
        <p:spPr bwMode="auto">
          <a:xfrm>
            <a:off x="6511159" y="0"/>
            <a:ext cx="5680841" cy="6858000"/>
          </a:xfrm>
          <a:prstGeom prst="rect">
            <a:avLst/>
          </a:prstGeom>
        </p:spPr>
      </p:pic>
      <p:sp>
        <p:nvSpPr>
          <p:cNvPr id="6" name="Рисунок 5"/>
          <p:cNvSpPr>
            <a:spLocks noGrp="1"/>
          </p:cNvSpPr>
          <p:nvPr>
            <p:ph type="pic" sz="quarter" idx="19"/>
          </p:nvPr>
        </p:nvSpPr>
        <p:spPr bwMode="auto">
          <a:xfrm>
            <a:off x="7242690" y="0"/>
            <a:ext cx="4949310" cy="6094956"/>
          </a:xfrm>
          <a:custGeom>
            <a:avLst/>
            <a:gdLst>
              <a:gd name="connsiteX0" fmla="*/ 2656090 w 4949310"/>
              <a:gd name="connsiteY0" fmla="*/ 28770 h 6094956"/>
              <a:gd name="connsiteX1" fmla="*/ 3029933 w 4949310"/>
              <a:gd name="connsiteY1" fmla="*/ 796700 h 6094956"/>
              <a:gd name="connsiteX2" fmla="*/ 3060972 w 4949310"/>
              <a:gd name="connsiteY2" fmla="*/ 865770 h 6094956"/>
              <a:gd name="connsiteX3" fmla="*/ 3524912 w 4949310"/>
              <a:gd name="connsiteY3" fmla="*/ 1163703 h 6094956"/>
              <a:gd name="connsiteX4" fmla="*/ 3547340 w 4949310"/>
              <a:gd name="connsiteY4" fmla="*/ 1162334 h 6094956"/>
              <a:gd name="connsiteX5" fmla="*/ 3548043 w 4949310"/>
              <a:gd name="connsiteY5" fmla="*/ 1163703 h 6094956"/>
              <a:gd name="connsiteX6" fmla="*/ 4920191 w 4949310"/>
              <a:gd name="connsiteY6" fmla="*/ 1163703 h 6094956"/>
              <a:gd name="connsiteX7" fmla="*/ 4920173 w 4949310"/>
              <a:gd name="connsiteY7" fmla="*/ 1163074 h 6094956"/>
              <a:gd name="connsiteX8" fmla="*/ 4930488 w 4949310"/>
              <a:gd name="connsiteY8" fmla="*/ 1163703 h 6094956"/>
              <a:gd name="connsiteX9" fmla="*/ 4949310 w 4949310"/>
              <a:gd name="connsiteY9" fmla="*/ 1162268 h 6094956"/>
              <a:gd name="connsiteX10" fmla="*/ 4949310 w 4949310"/>
              <a:gd name="connsiteY10" fmla="*/ 6054780 h 6094956"/>
              <a:gd name="connsiteX11" fmla="*/ 2120357 w 4949310"/>
              <a:gd name="connsiteY11" fmla="*/ 6094916 h 6094956"/>
              <a:gd name="connsiteX12" fmla="*/ 1731964 w 4949310"/>
              <a:gd name="connsiteY12" fmla="*/ 5895139 h 6094956"/>
              <a:gd name="connsiteX13" fmla="*/ 80529 w 4949310"/>
              <a:gd name="connsiteY13" fmla="*/ 3525344 h 6094956"/>
              <a:gd name="connsiteX14" fmla="*/ 34656 w 4949310"/>
              <a:gd name="connsiteY14" fmla="*/ 3099291 h 6094956"/>
              <a:gd name="connsiteX15" fmla="*/ 1170272 w 4949310"/>
              <a:gd name="connsiteY15" fmla="*/ 381926 h 6094956"/>
              <a:gd name="connsiteX16" fmla="*/ 1496482 w 4949310"/>
              <a:gd name="connsiteY16" fmla="*/ 141379 h 6094956"/>
              <a:gd name="connsiteX17" fmla="*/ 2952354 w 4949310"/>
              <a:gd name="connsiteY17" fmla="*/ 0 h 6094956"/>
              <a:gd name="connsiteX18" fmla="*/ 4949310 w 4949310"/>
              <a:gd name="connsiteY18" fmla="*/ 0 h 6094956"/>
              <a:gd name="connsiteX19" fmla="*/ 4949310 w 4949310"/>
              <a:gd name="connsiteY19" fmla="*/ 1 h 6094956"/>
              <a:gd name="connsiteX20" fmla="*/ 2952348 w 4949310"/>
              <a:gd name="connsiteY20" fmla="*/ 1 h 609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49310" h="6094956" extrusionOk="0">
                <a:moveTo>
                  <a:pt x="2656090" y="28770"/>
                </a:moveTo>
                <a:lnTo>
                  <a:pt x="3029933" y="796700"/>
                </a:lnTo>
                <a:lnTo>
                  <a:pt x="3060972" y="865770"/>
                </a:lnTo>
                <a:cubicBezTo>
                  <a:pt x="3161517" y="1045521"/>
                  <a:pt x="3331788" y="1163703"/>
                  <a:pt x="3524912" y="1163703"/>
                </a:cubicBezTo>
                <a:lnTo>
                  <a:pt x="3547340" y="1162334"/>
                </a:lnTo>
                <a:lnTo>
                  <a:pt x="3548043" y="1163703"/>
                </a:lnTo>
                <a:lnTo>
                  <a:pt x="4920191" y="1163703"/>
                </a:lnTo>
                <a:lnTo>
                  <a:pt x="4920173" y="1163074"/>
                </a:lnTo>
                <a:lnTo>
                  <a:pt x="4930488" y="1163703"/>
                </a:lnTo>
                <a:lnTo>
                  <a:pt x="4949310" y="1162268"/>
                </a:lnTo>
                <a:lnTo>
                  <a:pt x="4949310" y="6054780"/>
                </a:lnTo>
                <a:lnTo>
                  <a:pt x="2120357" y="6094916"/>
                </a:lnTo>
                <a:cubicBezTo>
                  <a:pt x="1965408" y="6096954"/>
                  <a:pt x="1819633" y="6022548"/>
                  <a:pt x="1731964" y="5895139"/>
                </a:cubicBezTo>
                <a:lnTo>
                  <a:pt x="80529" y="3525344"/>
                </a:lnTo>
                <a:cubicBezTo>
                  <a:pt x="-7140" y="3400994"/>
                  <a:pt x="-24470" y="3239949"/>
                  <a:pt x="34656" y="3099291"/>
                </a:cubicBezTo>
                <a:lnTo>
                  <a:pt x="1170272" y="381926"/>
                </a:lnTo>
                <a:cubicBezTo>
                  <a:pt x="1226340" y="248402"/>
                  <a:pt x="1351726" y="155648"/>
                  <a:pt x="1496482" y="141379"/>
                </a:cubicBezTo>
                <a:close/>
                <a:moveTo>
                  <a:pt x="2952354" y="0"/>
                </a:moveTo>
                <a:lnTo>
                  <a:pt x="4949310" y="0"/>
                </a:lnTo>
                <a:lnTo>
                  <a:pt x="4949310" y="1"/>
                </a:lnTo>
                <a:lnTo>
                  <a:pt x="2952348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7" name="Полилиния: фигура 6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+ подвал_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14237" t="20399" r="33985" b="17048"/>
          <a:stretch/>
        </p:blipFill>
        <p:spPr bwMode="auto">
          <a:xfrm>
            <a:off x="6511159" y="0"/>
            <a:ext cx="5680841" cy="6858000"/>
          </a:xfrm>
          <a:prstGeom prst="rect">
            <a:avLst/>
          </a:prstGeom>
        </p:spPr>
      </p:pic>
      <p:sp>
        <p:nvSpPr>
          <p:cNvPr id="6" name="Рисунок 5"/>
          <p:cNvSpPr>
            <a:spLocks noGrp="1"/>
          </p:cNvSpPr>
          <p:nvPr>
            <p:ph type="pic" sz="quarter" idx="19"/>
          </p:nvPr>
        </p:nvSpPr>
        <p:spPr bwMode="auto">
          <a:xfrm>
            <a:off x="7242690" y="0"/>
            <a:ext cx="4949310" cy="6094956"/>
          </a:xfrm>
          <a:custGeom>
            <a:avLst/>
            <a:gdLst>
              <a:gd name="connsiteX0" fmla="*/ 2656090 w 4949310"/>
              <a:gd name="connsiteY0" fmla="*/ 28770 h 6094956"/>
              <a:gd name="connsiteX1" fmla="*/ 3029933 w 4949310"/>
              <a:gd name="connsiteY1" fmla="*/ 796700 h 6094956"/>
              <a:gd name="connsiteX2" fmla="*/ 3060972 w 4949310"/>
              <a:gd name="connsiteY2" fmla="*/ 865770 h 6094956"/>
              <a:gd name="connsiteX3" fmla="*/ 3524912 w 4949310"/>
              <a:gd name="connsiteY3" fmla="*/ 1163703 h 6094956"/>
              <a:gd name="connsiteX4" fmla="*/ 3547340 w 4949310"/>
              <a:gd name="connsiteY4" fmla="*/ 1162334 h 6094956"/>
              <a:gd name="connsiteX5" fmla="*/ 3548043 w 4949310"/>
              <a:gd name="connsiteY5" fmla="*/ 1163703 h 6094956"/>
              <a:gd name="connsiteX6" fmla="*/ 4920191 w 4949310"/>
              <a:gd name="connsiteY6" fmla="*/ 1163703 h 6094956"/>
              <a:gd name="connsiteX7" fmla="*/ 4920173 w 4949310"/>
              <a:gd name="connsiteY7" fmla="*/ 1163074 h 6094956"/>
              <a:gd name="connsiteX8" fmla="*/ 4930488 w 4949310"/>
              <a:gd name="connsiteY8" fmla="*/ 1163703 h 6094956"/>
              <a:gd name="connsiteX9" fmla="*/ 4949310 w 4949310"/>
              <a:gd name="connsiteY9" fmla="*/ 1162268 h 6094956"/>
              <a:gd name="connsiteX10" fmla="*/ 4949310 w 4949310"/>
              <a:gd name="connsiteY10" fmla="*/ 6054780 h 6094956"/>
              <a:gd name="connsiteX11" fmla="*/ 2120357 w 4949310"/>
              <a:gd name="connsiteY11" fmla="*/ 6094916 h 6094956"/>
              <a:gd name="connsiteX12" fmla="*/ 1731964 w 4949310"/>
              <a:gd name="connsiteY12" fmla="*/ 5895139 h 6094956"/>
              <a:gd name="connsiteX13" fmla="*/ 80529 w 4949310"/>
              <a:gd name="connsiteY13" fmla="*/ 3525344 h 6094956"/>
              <a:gd name="connsiteX14" fmla="*/ 34656 w 4949310"/>
              <a:gd name="connsiteY14" fmla="*/ 3099291 h 6094956"/>
              <a:gd name="connsiteX15" fmla="*/ 1170272 w 4949310"/>
              <a:gd name="connsiteY15" fmla="*/ 381926 h 6094956"/>
              <a:gd name="connsiteX16" fmla="*/ 1496482 w 4949310"/>
              <a:gd name="connsiteY16" fmla="*/ 141379 h 6094956"/>
              <a:gd name="connsiteX17" fmla="*/ 2952354 w 4949310"/>
              <a:gd name="connsiteY17" fmla="*/ 0 h 6094956"/>
              <a:gd name="connsiteX18" fmla="*/ 4949310 w 4949310"/>
              <a:gd name="connsiteY18" fmla="*/ 0 h 6094956"/>
              <a:gd name="connsiteX19" fmla="*/ 4949310 w 4949310"/>
              <a:gd name="connsiteY19" fmla="*/ 1 h 6094956"/>
              <a:gd name="connsiteX20" fmla="*/ 2952348 w 4949310"/>
              <a:gd name="connsiteY20" fmla="*/ 1 h 609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49310" h="6094956" extrusionOk="0">
                <a:moveTo>
                  <a:pt x="2656090" y="28770"/>
                </a:moveTo>
                <a:lnTo>
                  <a:pt x="3029933" y="796700"/>
                </a:lnTo>
                <a:lnTo>
                  <a:pt x="3060972" y="865770"/>
                </a:lnTo>
                <a:cubicBezTo>
                  <a:pt x="3161517" y="1045521"/>
                  <a:pt x="3331788" y="1163703"/>
                  <a:pt x="3524912" y="1163703"/>
                </a:cubicBezTo>
                <a:lnTo>
                  <a:pt x="3547340" y="1162334"/>
                </a:lnTo>
                <a:lnTo>
                  <a:pt x="3548043" y="1163703"/>
                </a:lnTo>
                <a:lnTo>
                  <a:pt x="4920191" y="1163703"/>
                </a:lnTo>
                <a:lnTo>
                  <a:pt x="4920173" y="1163074"/>
                </a:lnTo>
                <a:lnTo>
                  <a:pt x="4930488" y="1163703"/>
                </a:lnTo>
                <a:lnTo>
                  <a:pt x="4949310" y="1162268"/>
                </a:lnTo>
                <a:lnTo>
                  <a:pt x="4949310" y="6054780"/>
                </a:lnTo>
                <a:lnTo>
                  <a:pt x="2120357" y="6094916"/>
                </a:lnTo>
                <a:cubicBezTo>
                  <a:pt x="1965408" y="6096954"/>
                  <a:pt x="1819633" y="6022548"/>
                  <a:pt x="1731964" y="5895139"/>
                </a:cubicBezTo>
                <a:lnTo>
                  <a:pt x="80529" y="3525344"/>
                </a:lnTo>
                <a:cubicBezTo>
                  <a:pt x="-7140" y="3400994"/>
                  <a:pt x="-24470" y="3239949"/>
                  <a:pt x="34656" y="3099291"/>
                </a:cubicBezTo>
                <a:lnTo>
                  <a:pt x="1170272" y="381926"/>
                </a:lnTo>
                <a:cubicBezTo>
                  <a:pt x="1226340" y="248402"/>
                  <a:pt x="1351726" y="155648"/>
                  <a:pt x="1496482" y="141379"/>
                </a:cubicBezTo>
                <a:close/>
                <a:moveTo>
                  <a:pt x="2952354" y="0"/>
                </a:moveTo>
                <a:lnTo>
                  <a:pt x="4949310" y="0"/>
                </a:lnTo>
                <a:lnTo>
                  <a:pt x="4949310" y="1"/>
                </a:lnTo>
                <a:lnTo>
                  <a:pt x="2952348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7" name="Полилиния: фигура 6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l="8222" t="22534" r="67414" b="22533"/>
          <a:stretch/>
        </p:blipFill>
        <p:spPr bwMode="auto">
          <a:xfrm flipH="1">
            <a:off x="4448431" y="0"/>
            <a:ext cx="2943379" cy="6858000"/>
          </a:xfrm>
          <a:prstGeom prst="rect">
            <a:avLst/>
          </a:prstGeom>
        </p:spPr>
      </p:pic>
      <p:sp>
        <p:nvSpPr>
          <p:cNvPr id="17" name="Рисунок 16"/>
          <p:cNvSpPr>
            <a:spLocks noGrp="1"/>
          </p:cNvSpPr>
          <p:nvPr>
            <p:ph type="pic" sz="quarter" idx="32"/>
          </p:nvPr>
        </p:nvSpPr>
        <p:spPr bwMode="auto">
          <a:xfrm>
            <a:off x="5194947" y="0"/>
            <a:ext cx="6997053" cy="6858000"/>
          </a:xfrm>
          <a:custGeom>
            <a:avLst/>
            <a:gdLst>
              <a:gd name="connsiteX0" fmla="*/ 259 w 6997053"/>
              <a:gd name="connsiteY0" fmla="*/ 0 h 6858000"/>
              <a:gd name="connsiteX1" fmla="*/ 6997053 w 6997053"/>
              <a:gd name="connsiteY1" fmla="*/ 0 h 6858000"/>
              <a:gd name="connsiteX2" fmla="*/ 6997053 w 6997053"/>
              <a:gd name="connsiteY2" fmla="*/ 1 h 6858000"/>
              <a:gd name="connsiteX3" fmla="*/ 4714541 w 6997053"/>
              <a:gd name="connsiteY3" fmla="*/ 1 h 6858000"/>
              <a:gd name="connsiteX4" fmla="*/ 5102390 w 6997053"/>
              <a:gd name="connsiteY4" fmla="*/ 796700 h 6858000"/>
              <a:gd name="connsiteX5" fmla="*/ 5133429 w 6997053"/>
              <a:gd name="connsiteY5" fmla="*/ 865770 h 6858000"/>
              <a:gd name="connsiteX6" fmla="*/ 5597369 w 6997053"/>
              <a:gd name="connsiteY6" fmla="*/ 1163703 h 6858000"/>
              <a:gd name="connsiteX7" fmla="*/ 5619797 w 6997053"/>
              <a:gd name="connsiteY7" fmla="*/ 1162334 h 6858000"/>
              <a:gd name="connsiteX8" fmla="*/ 5620500 w 6997053"/>
              <a:gd name="connsiteY8" fmla="*/ 1163703 h 6858000"/>
              <a:gd name="connsiteX9" fmla="*/ 6992648 w 6997053"/>
              <a:gd name="connsiteY9" fmla="*/ 1163703 h 6858000"/>
              <a:gd name="connsiteX10" fmla="*/ 6992630 w 6997053"/>
              <a:gd name="connsiteY10" fmla="*/ 1163074 h 6858000"/>
              <a:gd name="connsiteX11" fmla="*/ 6997053 w 6997053"/>
              <a:gd name="connsiteY11" fmla="*/ 1163344 h 6858000"/>
              <a:gd name="connsiteX12" fmla="*/ 6997053 w 6997053"/>
              <a:gd name="connsiteY12" fmla="*/ 6858000 h 6858000"/>
              <a:gd name="connsiteX13" fmla="*/ 0 w 6997053"/>
              <a:gd name="connsiteY13" fmla="*/ 6858000 h 6858000"/>
              <a:gd name="connsiteX14" fmla="*/ 80314 w 6997053"/>
              <a:gd name="connsiteY14" fmla="*/ 6753657 h 6858000"/>
              <a:gd name="connsiteX15" fmla="*/ 1833744 w 6997053"/>
              <a:gd name="connsiteY15" fmla="*/ 3716110 h 6858000"/>
              <a:gd name="connsiteX16" fmla="*/ 1833744 w 6997053"/>
              <a:gd name="connsiteY16" fmla="*/ 3141502 h 6858000"/>
              <a:gd name="connsiteX17" fmla="*/ 80314 w 6997053"/>
              <a:gd name="connsiteY17" fmla="*/ 1039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997053" h="6858000" extrusionOk="0">
                <a:moveTo>
                  <a:pt x="259" y="0"/>
                </a:moveTo>
                <a:lnTo>
                  <a:pt x="6997053" y="0"/>
                </a:lnTo>
                <a:lnTo>
                  <a:pt x="6997053" y="1"/>
                </a:lnTo>
                <a:lnTo>
                  <a:pt x="4714541" y="1"/>
                </a:lnTo>
                <a:lnTo>
                  <a:pt x="5102390" y="796700"/>
                </a:lnTo>
                <a:lnTo>
                  <a:pt x="5133429" y="865770"/>
                </a:lnTo>
                <a:cubicBezTo>
                  <a:pt x="5233974" y="1045521"/>
                  <a:pt x="5404245" y="1163703"/>
                  <a:pt x="5597369" y="1163703"/>
                </a:cubicBezTo>
                <a:lnTo>
                  <a:pt x="5619797" y="1162334"/>
                </a:lnTo>
                <a:lnTo>
                  <a:pt x="5620500" y="1163703"/>
                </a:lnTo>
                <a:lnTo>
                  <a:pt x="6992648" y="1163703"/>
                </a:lnTo>
                <a:lnTo>
                  <a:pt x="6992630" y="1163074"/>
                </a:lnTo>
                <a:lnTo>
                  <a:pt x="6997053" y="1163344"/>
                </a:lnTo>
                <a:lnTo>
                  <a:pt x="6997053" y="6858000"/>
                </a:lnTo>
                <a:lnTo>
                  <a:pt x="0" y="6858000"/>
                </a:lnTo>
                <a:lnTo>
                  <a:pt x="80314" y="6753657"/>
                </a:lnTo>
                <a:lnTo>
                  <a:pt x="1833744" y="3716110"/>
                </a:lnTo>
                <a:cubicBezTo>
                  <a:pt x="1936157" y="3538412"/>
                  <a:pt x="1936157" y="3319200"/>
                  <a:pt x="1833744" y="3141502"/>
                </a:cubicBezTo>
                <a:lnTo>
                  <a:pt x="80314" y="10395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8" name="Полилиния: фигура 17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0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056689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8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Рисунок 17"/>
          <p:cNvSpPr>
            <a:spLocks noGrp="1"/>
          </p:cNvSpPr>
          <p:nvPr>
            <p:ph type="pic" sz="quarter" idx="32"/>
          </p:nvPr>
        </p:nvSpPr>
        <p:spPr bwMode="auto">
          <a:xfrm>
            <a:off x="5778329" y="0"/>
            <a:ext cx="6413671" cy="6858000"/>
          </a:xfrm>
          <a:custGeom>
            <a:avLst/>
            <a:gdLst>
              <a:gd name="connsiteX0" fmla="*/ 0 w 6413671"/>
              <a:gd name="connsiteY0" fmla="*/ 0 h 6858000"/>
              <a:gd name="connsiteX1" fmla="*/ 6413671 w 6413671"/>
              <a:gd name="connsiteY1" fmla="*/ 0 h 6858000"/>
              <a:gd name="connsiteX2" fmla="*/ 6413671 w 6413671"/>
              <a:gd name="connsiteY2" fmla="*/ 1 h 6858000"/>
              <a:gd name="connsiteX3" fmla="*/ 4106445 w 6413671"/>
              <a:gd name="connsiteY3" fmla="*/ 1 h 6858000"/>
              <a:gd name="connsiteX4" fmla="*/ 4494294 w 6413671"/>
              <a:gd name="connsiteY4" fmla="*/ 796700 h 6858000"/>
              <a:gd name="connsiteX5" fmla="*/ 4525333 w 6413671"/>
              <a:gd name="connsiteY5" fmla="*/ 865770 h 6858000"/>
              <a:gd name="connsiteX6" fmla="*/ 4989273 w 6413671"/>
              <a:gd name="connsiteY6" fmla="*/ 1163703 h 6858000"/>
              <a:gd name="connsiteX7" fmla="*/ 5011701 w 6413671"/>
              <a:gd name="connsiteY7" fmla="*/ 1162334 h 6858000"/>
              <a:gd name="connsiteX8" fmla="*/ 5012404 w 6413671"/>
              <a:gd name="connsiteY8" fmla="*/ 1163703 h 6858000"/>
              <a:gd name="connsiteX9" fmla="*/ 6384552 w 6413671"/>
              <a:gd name="connsiteY9" fmla="*/ 1163703 h 6858000"/>
              <a:gd name="connsiteX10" fmla="*/ 6384534 w 6413671"/>
              <a:gd name="connsiteY10" fmla="*/ 1163074 h 6858000"/>
              <a:gd name="connsiteX11" fmla="*/ 6394849 w 6413671"/>
              <a:gd name="connsiteY11" fmla="*/ 1163703 h 6858000"/>
              <a:gd name="connsiteX12" fmla="*/ 6413671 w 6413671"/>
              <a:gd name="connsiteY12" fmla="*/ 1162268 h 6858000"/>
              <a:gd name="connsiteX13" fmla="*/ 6413671 w 6413671"/>
              <a:gd name="connsiteY13" fmla="*/ 6858000 h 6858000"/>
              <a:gd name="connsiteX14" fmla="*/ 0 w 6413671"/>
              <a:gd name="connsiteY14" fmla="*/ 6858000 h 6858000"/>
              <a:gd name="connsiteX15" fmla="*/ 586812 w 6413671"/>
              <a:gd name="connsiteY15" fmla="*/ 6521050 h 6858000"/>
              <a:gd name="connsiteX16" fmla="*/ 983264 w 6413671"/>
              <a:gd name="connsiteY16" fmla="*/ 5837421 h 6858000"/>
              <a:gd name="connsiteX17" fmla="*/ 983264 w 6413671"/>
              <a:gd name="connsiteY17" fmla="*/ 1020579 h 6858000"/>
              <a:gd name="connsiteX18" fmla="*/ 586812 w 6413671"/>
              <a:gd name="connsiteY18" fmla="*/ 3369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413671" h="6858000" extrusionOk="0">
                <a:moveTo>
                  <a:pt x="0" y="0"/>
                </a:moveTo>
                <a:lnTo>
                  <a:pt x="6413671" y="0"/>
                </a:lnTo>
                <a:lnTo>
                  <a:pt x="6413671" y="1"/>
                </a:lnTo>
                <a:lnTo>
                  <a:pt x="4106445" y="1"/>
                </a:lnTo>
                <a:lnTo>
                  <a:pt x="4494294" y="796700"/>
                </a:lnTo>
                <a:lnTo>
                  <a:pt x="4525333" y="865770"/>
                </a:lnTo>
                <a:cubicBezTo>
                  <a:pt x="4625878" y="1045521"/>
                  <a:pt x="4796149" y="1163703"/>
                  <a:pt x="4989273" y="1163703"/>
                </a:cubicBezTo>
                <a:lnTo>
                  <a:pt x="5011701" y="1162334"/>
                </a:lnTo>
                <a:lnTo>
                  <a:pt x="5012404" y="1163703"/>
                </a:lnTo>
                <a:lnTo>
                  <a:pt x="6384552" y="1163703"/>
                </a:lnTo>
                <a:lnTo>
                  <a:pt x="6384534" y="1163074"/>
                </a:lnTo>
                <a:lnTo>
                  <a:pt x="6394849" y="1163703"/>
                </a:lnTo>
                <a:lnTo>
                  <a:pt x="6413671" y="1162268"/>
                </a:lnTo>
                <a:lnTo>
                  <a:pt x="6413671" y="6858000"/>
                </a:lnTo>
                <a:lnTo>
                  <a:pt x="0" y="6858000"/>
                </a:lnTo>
                <a:lnTo>
                  <a:pt x="586812" y="6521050"/>
                </a:lnTo>
                <a:cubicBezTo>
                  <a:pt x="832184" y="6379849"/>
                  <a:pt x="983264" y="6119292"/>
                  <a:pt x="983264" y="5837421"/>
                </a:cubicBezTo>
                <a:lnTo>
                  <a:pt x="983264" y="1020579"/>
                </a:lnTo>
                <a:cubicBezTo>
                  <a:pt x="983264" y="738709"/>
                  <a:pt x="832184" y="478152"/>
                  <a:pt x="586812" y="33695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rcRect l="30995" t="19242" b="19242"/>
          <a:stretch/>
        </p:blipFill>
        <p:spPr bwMode="auto">
          <a:xfrm>
            <a:off x="0" y="0"/>
            <a:ext cx="6790267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" name="Полилиния: фигура 18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+ подвал_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32"/>
          </p:nvPr>
        </p:nvSpPr>
        <p:spPr bwMode="auto">
          <a:xfrm>
            <a:off x="6096000" y="1731983"/>
            <a:ext cx="5688013" cy="4684692"/>
          </a:xfrm>
          <a:custGeom>
            <a:avLst/>
            <a:gdLst>
              <a:gd name="connsiteX0" fmla="*/ 420727 w 5688013"/>
              <a:gd name="connsiteY0" fmla="*/ 0 h 4303670"/>
              <a:gd name="connsiteX1" fmla="*/ 5267286 w 5688013"/>
              <a:gd name="connsiteY1" fmla="*/ 0 h 4303670"/>
              <a:gd name="connsiteX2" fmla="*/ 5688013 w 5688013"/>
              <a:gd name="connsiteY2" fmla="*/ 420727 h 4303670"/>
              <a:gd name="connsiteX3" fmla="*/ 5688013 w 5688013"/>
              <a:gd name="connsiteY3" fmla="*/ 3882943 h 4303670"/>
              <a:gd name="connsiteX4" fmla="*/ 5267286 w 5688013"/>
              <a:gd name="connsiteY4" fmla="*/ 4303670 h 4303670"/>
              <a:gd name="connsiteX5" fmla="*/ 420727 w 5688013"/>
              <a:gd name="connsiteY5" fmla="*/ 4303670 h 4303670"/>
              <a:gd name="connsiteX6" fmla="*/ 0 w 5688013"/>
              <a:gd name="connsiteY6" fmla="*/ 3882943 h 4303670"/>
              <a:gd name="connsiteX7" fmla="*/ 0 w 5688013"/>
              <a:gd name="connsiteY7" fmla="*/ 420727 h 4303670"/>
              <a:gd name="connsiteX8" fmla="*/ 420727 w 5688013"/>
              <a:gd name="connsiteY8" fmla="*/ 0 h 430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8013" h="4303670" extrusionOk="0">
                <a:moveTo>
                  <a:pt x="420727" y="0"/>
                </a:moveTo>
                <a:lnTo>
                  <a:pt x="5267286" y="0"/>
                </a:lnTo>
                <a:cubicBezTo>
                  <a:pt x="5499647" y="0"/>
                  <a:pt x="5688013" y="188366"/>
                  <a:pt x="5688013" y="420727"/>
                </a:cubicBezTo>
                <a:lnTo>
                  <a:pt x="5688013" y="3882943"/>
                </a:lnTo>
                <a:cubicBezTo>
                  <a:pt x="5688013" y="4115304"/>
                  <a:pt x="5499647" y="4303670"/>
                  <a:pt x="5267286" y="4303670"/>
                </a:cubicBezTo>
                <a:lnTo>
                  <a:pt x="420727" y="4303670"/>
                </a:lnTo>
                <a:cubicBezTo>
                  <a:pt x="188366" y="4303670"/>
                  <a:pt x="0" y="4115304"/>
                  <a:pt x="0" y="3882943"/>
                </a:cubicBezTo>
                <a:lnTo>
                  <a:pt x="0" y="420727"/>
                </a:lnTo>
                <a:cubicBezTo>
                  <a:pt x="0" y="188366"/>
                  <a:pt x="188366" y="0"/>
                  <a:pt x="420727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761016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на подложке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32"/>
          </p:nvPr>
        </p:nvSpPr>
        <p:spPr bwMode="auto">
          <a:xfrm>
            <a:off x="4537791" y="0"/>
            <a:ext cx="7654209" cy="6858000"/>
          </a:xfrm>
          <a:custGeom>
            <a:avLst/>
            <a:gdLst>
              <a:gd name="connsiteX0" fmla="*/ 719443 w 7654209"/>
              <a:gd name="connsiteY0" fmla="*/ 0 h 6858000"/>
              <a:gd name="connsiteX1" fmla="*/ 5589935 w 7654209"/>
              <a:gd name="connsiteY1" fmla="*/ 0 h 6858000"/>
              <a:gd name="connsiteX2" fmla="*/ 5589935 w 7654209"/>
              <a:gd name="connsiteY2" fmla="*/ 1 h 6858000"/>
              <a:gd name="connsiteX3" fmla="*/ 5346983 w 7654209"/>
              <a:gd name="connsiteY3" fmla="*/ 1 h 6858000"/>
              <a:gd name="connsiteX4" fmla="*/ 5734832 w 7654209"/>
              <a:gd name="connsiteY4" fmla="*/ 796700 h 6858000"/>
              <a:gd name="connsiteX5" fmla="*/ 5765871 w 7654209"/>
              <a:gd name="connsiteY5" fmla="*/ 865770 h 6858000"/>
              <a:gd name="connsiteX6" fmla="*/ 6229811 w 7654209"/>
              <a:gd name="connsiteY6" fmla="*/ 1163703 h 6858000"/>
              <a:gd name="connsiteX7" fmla="*/ 6252239 w 7654209"/>
              <a:gd name="connsiteY7" fmla="*/ 1162334 h 6858000"/>
              <a:gd name="connsiteX8" fmla="*/ 6252942 w 7654209"/>
              <a:gd name="connsiteY8" fmla="*/ 1163703 h 6858000"/>
              <a:gd name="connsiteX9" fmla="*/ 7625090 w 7654209"/>
              <a:gd name="connsiteY9" fmla="*/ 1163703 h 6858000"/>
              <a:gd name="connsiteX10" fmla="*/ 7625072 w 7654209"/>
              <a:gd name="connsiteY10" fmla="*/ 1163074 h 6858000"/>
              <a:gd name="connsiteX11" fmla="*/ 7635387 w 7654209"/>
              <a:gd name="connsiteY11" fmla="*/ 1163703 h 6858000"/>
              <a:gd name="connsiteX12" fmla="*/ 7654209 w 7654209"/>
              <a:gd name="connsiteY12" fmla="*/ 1162268 h 6858000"/>
              <a:gd name="connsiteX13" fmla="*/ 7654209 w 7654209"/>
              <a:gd name="connsiteY13" fmla="*/ 6858000 h 6858000"/>
              <a:gd name="connsiteX14" fmla="*/ 0 w 7654209"/>
              <a:gd name="connsiteY14" fmla="*/ 6858000 h 6858000"/>
              <a:gd name="connsiteX15" fmla="*/ 719443 w 7654209"/>
              <a:gd name="connsiteY15" fmla="*/ 56781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54209" h="6858000" extrusionOk="0">
                <a:moveTo>
                  <a:pt x="719443" y="0"/>
                </a:moveTo>
                <a:lnTo>
                  <a:pt x="5589935" y="0"/>
                </a:lnTo>
                <a:lnTo>
                  <a:pt x="5589935" y="1"/>
                </a:lnTo>
                <a:lnTo>
                  <a:pt x="5346983" y="1"/>
                </a:lnTo>
                <a:lnTo>
                  <a:pt x="5734832" y="796700"/>
                </a:lnTo>
                <a:lnTo>
                  <a:pt x="5765871" y="865770"/>
                </a:lnTo>
                <a:cubicBezTo>
                  <a:pt x="5866416" y="1045521"/>
                  <a:pt x="6036687" y="1163703"/>
                  <a:pt x="6229811" y="1163703"/>
                </a:cubicBezTo>
                <a:lnTo>
                  <a:pt x="6252239" y="1162334"/>
                </a:lnTo>
                <a:lnTo>
                  <a:pt x="6252942" y="1163703"/>
                </a:lnTo>
                <a:lnTo>
                  <a:pt x="7625090" y="1163703"/>
                </a:lnTo>
                <a:lnTo>
                  <a:pt x="7625072" y="1163074"/>
                </a:lnTo>
                <a:lnTo>
                  <a:pt x="7635387" y="1163703"/>
                </a:lnTo>
                <a:lnTo>
                  <a:pt x="7654209" y="1162268"/>
                </a:lnTo>
                <a:lnTo>
                  <a:pt x="7654209" y="6858000"/>
                </a:lnTo>
                <a:lnTo>
                  <a:pt x="0" y="6858000"/>
                </a:lnTo>
                <a:cubicBezTo>
                  <a:pt x="397338" y="6858000"/>
                  <a:pt x="719443" y="6329754"/>
                  <a:pt x="719443" y="567812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6" name="Полилиния: фигура 25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5" name="Полилиния: фигура 14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с фото_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rcRect l="13413" t="13296" r="14462" b="15539"/>
          <a:stretch/>
        </p:blipFill>
        <p:spPr bwMode="auto">
          <a:xfrm>
            <a:off x="5763491" y="512616"/>
            <a:ext cx="5943600" cy="5888183"/>
          </a:xfrm>
          <a:prstGeom prst="rect">
            <a:avLst/>
          </a:prstGeom>
        </p:spPr>
      </p:pic>
      <p:sp>
        <p:nvSpPr>
          <p:cNvPr id="17" name="Рисунок 16"/>
          <p:cNvSpPr>
            <a:spLocks noGrp="1"/>
          </p:cNvSpPr>
          <p:nvPr>
            <p:ph type="pic" sz="quarter" idx="18"/>
          </p:nvPr>
        </p:nvSpPr>
        <p:spPr bwMode="auto">
          <a:xfrm>
            <a:off x="6096000" y="929174"/>
            <a:ext cx="4987480" cy="4747884"/>
          </a:xfrm>
          <a:custGeom>
            <a:avLst/>
            <a:gdLst>
              <a:gd name="connsiteX0" fmla="*/ 3598312 w 4987480"/>
              <a:gd name="connsiteY0" fmla="*/ 0 h 4747884"/>
              <a:gd name="connsiteX1" fmla="*/ 4927280 w 4987480"/>
              <a:gd name="connsiteY1" fmla="*/ 1699543 h 4747884"/>
              <a:gd name="connsiteX2" fmla="*/ 4967058 w 4987480"/>
              <a:gd name="connsiteY2" fmla="*/ 1981100 h 4747884"/>
              <a:gd name="connsiteX3" fmla="*/ 4181712 w 4987480"/>
              <a:gd name="connsiteY3" fmla="*/ 3927514 h 4747884"/>
              <a:gd name="connsiteX4" fmla="*/ 3955287 w 4987480"/>
              <a:gd name="connsiteY4" fmla="*/ 4133581 h 4747884"/>
              <a:gd name="connsiteX5" fmla="*/ 1948066 w 4987480"/>
              <a:gd name="connsiteY5" fmla="*/ 4734440 h 4747884"/>
              <a:gd name="connsiteX6" fmla="*/ 1660446 w 4987480"/>
              <a:gd name="connsiteY6" fmla="*/ 4675272 h 4747884"/>
              <a:gd name="connsiteX7" fmla="*/ 54057 w 4987480"/>
              <a:gd name="connsiteY7" fmla="*/ 3316454 h 4747884"/>
              <a:gd name="connsiteX8" fmla="*/ 0 w 4987480"/>
              <a:gd name="connsiteY8" fmla="*/ 3248105 h 4747884"/>
              <a:gd name="connsiteX9" fmla="*/ 668054 w 4987480"/>
              <a:gd name="connsiteY9" fmla="*/ 882416 h 4747884"/>
              <a:gd name="connsiteX10" fmla="*/ 952615 w 4987480"/>
              <a:gd name="connsiteY10" fmla="*/ 612080 h 4747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87480" h="4747884" extrusionOk="0">
                <a:moveTo>
                  <a:pt x="3598312" y="0"/>
                </a:moveTo>
                <a:lnTo>
                  <a:pt x="4927280" y="1699543"/>
                </a:lnTo>
                <a:cubicBezTo>
                  <a:pt x="4989496" y="1780133"/>
                  <a:pt x="5004795" y="1887247"/>
                  <a:pt x="4967058" y="1981100"/>
                </a:cubicBezTo>
                <a:lnTo>
                  <a:pt x="4181712" y="3927514"/>
                </a:lnTo>
                <a:cubicBezTo>
                  <a:pt x="4140914" y="4027488"/>
                  <a:pt x="4057280" y="4102977"/>
                  <a:pt x="3955287" y="4133581"/>
                </a:cubicBezTo>
                <a:lnTo>
                  <a:pt x="1948066" y="4734440"/>
                </a:lnTo>
                <a:cubicBezTo>
                  <a:pt x="1848113" y="4765044"/>
                  <a:pt x="1740000" y="4742601"/>
                  <a:pt x="1660446" y="4675272"/>
                </a:cubicBezTo>
                <a:cubicBezTo>
                  <a:pt x="1266753" y="4342709"/>
                  <a:pt x="91794" y="3353179"/>
                  <a:pt x="54057" y="3316454"/>
                </a:cubicBezTo>
                <a:cubicBezTo>
                  <a:pt x="9180" y="3272589"/>
                  <a:pt x="0" y="3248105"/>
                  <a:pt x="0" y="3248105"/>
                </a:cubicBezTo>
                <a:lnTo>
                  <a:pt x="668054" y="882416"/>
                </a:lnTo>
                <a:cubicBezTo>
                  <a:pt x="706811" y="747758"/>
                  <a:pt x="815944" y="643704"/>
                  <a:pt x="952615" y="61208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на подложке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sz="quarter" idx="32"/>
          </p:nvPr>
        </p:nvSpPr>
        <p:spPr bwMode="auto">
          <a:xfrm>
            <a:off x="4537791" y="0"/>
            <a:ext cx="7654209" cy="6858000"/>
          </a:xfrm>
          <a:custGeom>
            <a:avLst/>
            <a:gdLst>
              <a:gd name="connsiteX0" fmla="*/ 719443 w 7654209"/>
              <a:gd name="connsiteY0" fmla="*/ 0 h 6858000"/>
              <a:gd name="connsiteX1" fmla="*/ 5589935 w 7654209"/>
              <a:gd name="connsiteY1" fmla="*/ 0 h 6858000"/>
              <a:gd name="connsiteX2" fmla="*/ 5589935 w 7654209"/>
              <a:gd name="connsiteY2" fmla="*/ 1 h 6858000"/>
              <a:gd name="connsiteX3" fmla="*/ 5346983 w 7654209"/>
              <a:gd name="connsiteY3" fmla="*/ 1 h 6858000"/>
              <a:gd name="connsiteX4" fmla="*/ 5734832 w 7654209"/>
              <a:gd name="connsiteY4" fmla="*/ 796700 h 6858000"/>
              <a:gd name="connsiteX5" fmla="*/ 5765871 w 7654209"/>
              <a:gd name="connsiteY5" fmla="*/ 865770 h 6858000"/>
              <a:gd name="connsiteX6" fmla="*/ 6229811 w 7654209"/>
              <a:gd name="connsiteY6" fmla="*/ 1163703 h 6858000"/>
              <a:gd name="connsiteX7" fmla="*/ 6252239 w 7654209"/>
              <a:gd name="connsiteY7" fmla="*/ 1162334 h 6858000"/>
              <a:gd name="connsiteX8" fmla="*/ 6252942 w 7654209"/>
              <a:gd name="connsiteY8" fmla="*/ 1163703 h 6858000"/>
              <a:gd name="connsiteX9" fmla="*/ 7625090 w 7654209"/>
              <a:gd name="connsiteY9" fmla="*/ 1163703 h 6858000"/>
              <a:gd name="connsiteX10" fmla="*/ 7625072 w 7654209"/>
              <a:gd name="connsiteY10" fmla="*/ 1163074 h 6858000"/>
              <a:gd name="connsiteX11" fmla="*/ 7635387 w 7654209"/>
              <a:gd name="connsiteY11" fmla="*/ 1163703 h 6858000"/>
              <a:gd name="connsiteX12" fmla="*/ 7654209 w 7654209"/>
              <a:gd name="connsiteY12" fmla="*/ 1162268 h 6858000"/>
              <a:gd name="connsiteX13" fmla="*/ 7654209 w 7654209"/>
              <a:gd name="connsiteY13" fmla="*/ 6858000 h 6858000"/>
              <a:gd name="connsiteX14" fmla="*/ 0 w 7654209"/>
              <a:gd name="connsiteY14" fmla="*/ 6858000 h 6858000"/>
              <a:gd name="connsiteX15" fmla="*/ 719443 w 7654209"/>
              <a:gd name="connsiteY15" fmla="*/ 56781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54209" h="6858000" extrusionOk="0">
                <a:moveTo>
                  <a:pt x="719443" y="0"/>
                </a:moveTo>
                <a:lnTo>
                  <a:pt x="5589935" y="0"/>
                </a:lnTo>
                <a:lnTo>
                  <a:pt x="5589935" y="1"/>
                </a:lnTo>
                <a:lnTo>
                  <a:pt x="5346983" y="1"/>
                </a:lnTo>
                <a:lnTo>
                  <a:pt x="5734832" y="796700"/>
                </a:lnTo>
                <a:lnTo>
                  <a:pt x="5765871" y="865770"/>
                </a:lnTo>
                <a:cubicBezTo>
                  <a:pt x="5866416" y="1045521"/>
                  <a:pt x="6036687" y="1163703"/>
                  <a:pt x="6229811" y="1163703"/>
                </a:cubicBezTo>
                <a:lnTo>
                  <a:pt x="6252239" y="1162334"/>
                </a:lnTo>
                <a:lnTo>
                  <a:pt x="6252942" y="1163703"/>
                </a:lnTo>
                <a:lnTo>
                  <a:pt x="7625090" y="1163703"/>
                </a:lnTo>
                <a:lnTo>
                  <a:pt x="7625072" y="1163074"/>
                </a:lnTo>
                <a:lnTo>
                  <a:pt x="7635387" y="1163703"/>
                </a:lnTo>
                <a:lnTo>
                  <a:pt x="7654209" y="1162268"/>
                </a:lnTo>
                <a:lnTo>
                  <a:pt x="7654209" y="6858000"/>
                </a:lnTo>
                <a:lnTo>
                  <a:pt x="0" y="6858000"/>
                </a:lnTo>
                <a:cubicBezTo>
                  <a:pt x="397338" y="6858000"/>
                  <a:pt x="719443" y="6329754"/>
                  <a:pt x="719443" y="567812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6" name="Полилиния: фигура 25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9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5" name="Полилиния: фигура 14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+ текст без подвала_9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32"/>
          </p:nvPr>
        </p:nvSpPr>
        <p:spPr bwMode="auto">
          <a:xfrm>
            <a:off x="0" y="0"/>
            <a:ext cx="3553609" cy="6858000"/>
          </a:xfrm>
          <a:custGeom>
            <a:avLst/>
            <a:gdLst>
              <a:gd name="connsiteX0" fmla="*/ 0 w 3553609"/>
              <a:gd name="connsiteY0" fmla="*/ 0 h 6858000"/>
              <a:gd name="connsiteX1" fmla="*/ 3553609 w 3553609"/>
              <a:gd name="connsiteY1" fmla="*/ 0 h 6858000"/>
              <a:gd name="connsiteX2" fmla="*/ 3553609 w 3553609"/>
              <a:gd name="connsiteY2" fmla="*/ 6192806 h 6858000"/>
              <a:gd name="connsiteX3" fmla="*/ 2789801 w 3553609"/>
              <a:gd name="connsiteY3" fmla="*/ 6858000 h 6858000"/>
              <a:gd name="connsiteX4" fmla="*/ 0 w 355360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3609" h="6858000" extrusionOk="0">
                <a:moveTo>
                  <a:pt x="0" y="0"/>
                </a:moveTo>
                <a:lnTo>
                  <a:pt x="3553609" y="0"/>
                </a:lnTo>
                <a:lnTo>
                  <a:pt x="3553609" y="6192806"/>
                </a:lnTo>
                <a:cubicBezTo>
                  <a:pt x="3553609" y="6560183"/>
                  <a:pt x="3211641" y="6858000"/>
                  <a:pt x="2789801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4421040" y="513836"/>
            <a:ext cx="5515039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4432762" y="1977386"/>
            <a:ext cx="5501459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фото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/>
          <p:cNvSpPr/>
          <p:nvPr userDrawn="1"/>
        </p:nvSpPr>
        <p:spPr bwMode="auto">
          <a:xfrm flipH="1">
            <a:off x="5061785" y="0"/>
            <a:ext cx="7130215" cy="6858000"/>
          </a:xfrm>
          <a:custGeom>
            <a:avLst/>
            <a:gdLst>
              <a:gd name="connsiteX0" fmla="*/ 0 w 7130215"/>
              <a:gd name="connsiteY0" fmla="*/ 0 h 6858000"/>
              <a:gd name="connsiteX1" fmla="*/ 877746 w 7130215"/>
              <a:gd name="connsiteY1" fmla="*/ 0 h 6858000"/>
              <a:gd name="connsiteX2" fmla="*/ 4411363 w 7130215"/>
              <a:gd name="connsiteY2" fmla="*/ 0 h 6858000"/>
              <a:gd name="connsiteX3" fmla="*/ 5219921 w 7130215"/>
              <a:gd name="connsiteY3" fmla="*/ 0 h 6858000"/>
              <a:gd name="connsiteX4" fmla="*/ 5299975 w 7130215"/>
              <a:gd name="connsiteY4" fmla="*/ 103954 h 6858000"/>
              <a:gd name="connsiteX5" fmla="*/ 7053406 w 7130215"/>
              <a:gd name="connsiteY5" fmla="*/ 3141502 h 6858000"/>
              <a:gd name="connsiteX6" fmla="*/ 7053406 w 7130215"/>
              <a:gd name="connsiteY6" fmla="*/ 3716110 h 6858000"/>
              <a:gd name="connsiteX7" fmla="*/ 5299975 w 7130215"/>
              <a:gd name="connsiteY7" fmla="*/ 6753657 h 6858000"/>
              <a:gd name="connsiteX8" fmla="*/ 5219662 w 7130215"/>
              <a:gd name="connsiteY8" fmla="*/ 6858000 h 6858000"/>
              <a:gd name="connsiteX9" fmla="*/ 4411363 w 7130215"/>
              <a:gd name="connsiteY9" fmla="*/ 6858000 h 6858000"/>
              <a:gd name="connsiteX10" fmla="*/ 878005 w 7130215"/>
              <a:gd name="connsiteY10" fmla="*/ 6858000 h 6858000"/>
              <a:gd name="connsiteX11" fmla="*/ 0 w 7130215"/>
              <a:gd name="connsiteY11" fmla="*/ 6858000 h 6858000"/>
              <a:gd name="connsiteX12" fmla="*/ 0 w 7130215"/>
              <a:gd name="connsiteY12" fmla="*/ 5371779 h 6858000"/>
              <a:gd name="connsiteX13" fmla="*/ 0 w 7130215"/>
              <a:gd name="connsiteY13" fmla="*/ 14858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0215" h="6858000" extrusionOk="0">
                <a:moveTo>
                  <a:pt x="0" y="0"/>
                </a:moveTo>
                <a:lnTo>
                  <a:pt x="877746" y="0"/>
                </a:lnTo>
                <a:lnTo>
                  <a:pt x="4411363" y="0"/>
                </a:lnTo>
                <a:lnTo>
                  <a:pt x="5219921" y="0"/>
                </a:lnTo>
                <a:lnTo>
                  <a:pt x="5299975" y="103954"/>
                </a:lnTo>
                <a:lnTo>
                  <a:pt x="7053406" y="3141502"/>
                </a:lnTo>
                <a:cubicBezTo>
                  <a:pt x="7155819" y="3319200"/>
                  <a:pt x="7155819" y="3538412"/>
                  <a:pt x="7053406" y="3716110"/>
                </a:cubicBezTo>
                <a:lnTo>
                  <a:pt x="5299975" y="6753657"/>
                </a:lnTo>
                <a:lnTo>
                  <a:pt x="5219662" y="6858000"/>
                </a:lnTo>
                <a:lnTo>
                  <a:pt x="4411363" y="6858000"/>
                </a:lnTo>
                <a:lnTo>
                  <a:pt x="878005" y="6858000"/>
                </a:lnTo>
                <a:lnTo>
                  <a:pt x="0" y="6858000"/>
                </a:lnTo>
                <a:lnTo>
                  <a:pt x="0" y="5371779"/>
                </a:lnTo>
                <a:lnTo>
                  <a:pt x="0" y="148583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1"/>
          </p:nvPr>
        </p:nvSpPr>
        <p:spPr bwMode="auto">
          <a:xfrm>
            <a:off x="5549899" y="1737682"/>
            <a:ext cx="5682920" cy="355469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4" y="513836"/>
            <a:ext cx="4497861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br>
              <a:rPr lang="ru-RU"/>
            </a:b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  <p:sp>
        <p:nvSpPr>
          <p:cNvPr id="1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2116237"/>
            <a:ext cx="392905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фото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/>
          <p:cNvSpPr/>
          <p:nvPr userDrawn="1"/>
        </p:nvSpPr>
        <p:spPr bwMode="auto">
          <a:xfrm flipH="1">
            <a:off x="5061785" y="0"/>
            <a:ext cx="7130215" cy="6858000"/>
          </a:xfrm>
          <a:custGeom>
            <a:avLst/>
            <a:gdLst>
              <a:gd name="connsiteX0" fmla="*/ 0 w 7130215"/>
              <a:gd name="connsiteY0" fmla="*/ 0 h 6858000"/>
              <a:gd name="connsiteX1" fmla="*/ 877746 w 7130215"/>
              <a:gd name="connsiteY1" fmla="*/ 0 h 6858000"/>
              <a:gd name="connsiteX2" fmla="*/ 4411363 w 7130215"/>
              <a:gd name="connsiteY2" fmla="*/ 0 h 6858000"/>
              <a:gd name="connsiteX3" fmla="*/ 5219921 w 7130215"/>
              <a:gd name="connsiteY3" fmla="*/ 0 h 6858000"/>
              <a:gd name="connsiteX4" fmla="*/ 5299975 w 7130215"/>
              <a:gd name="connsiteY4" fmla="*/ 103954 h 6858000"/>
              <a:gd name="connsiteX5" fmla="*/ 7053406 w 7130215"/>
              <a:gd name="connsiteY5" fmla="*/ 3141502 h 6858000"/>
              <a:gd name="connsiteX6" fmla="*/ 7053406 w 7130215"/>
              <a:gd name="connsiteY6" fmla="*/ 3716110 h 6858000"/>
              <a:gd name="connsiteX7" fmla="*/ 5299975 w 7130215"/>
              <a:gd name="connsiteY7" fmla="*/ 6753657 h 6858000"/>
              <a:gd name="connsiteX8" fmla="*/ 5219662 w 7130215"/>
              <a:gd name="connsiteY8" fmla="*/ 6858000 h 6858000"/>
              <a:gd name="connsiteX9" fmla="*/ 4411363 w 7130215"/>
              <a:gd name="connsiteY9" fmla="*/ 6858000 h 6858000"/>
              <a:gd name="connsiteX10" fmla="*/ 878005 w 7130215"/>
              <a:gd name="connsiteY10" fmla="*/ 6858000 h 6858000"/>
              <a:gd name="connsiteX11" fmla="*/ 0 w 7130215"/>
              <a:gd name="connsiteY11" fmla="*/ 6858000 h 6858000"/>
              <a:gd name="connsiteX12" fmla="*/ 0 w 7130215"/>
              <a:gd name="connsiteY12" fmla="*/ 5371779 h 6858000"/>
              <a:gd name="connsiteX13" fmla="*/ 0 w 7130215"/>
              <a:gd name="connsiteY13" fmla="*/ 14858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0215" h="6858000" extrusionOk="0">
                <a:moveTo>
                  <a:pt x="0" y="0"/>
                </a:moveTo>
                <a:lnTo>
                  <a:pt x="877746" y="0"/>
                </a:lnTo>
                <a:lnTo>
                  <a:pt x="4411363" y="0"/>
                </a:lnTo>
                <a:lnTo>
                  <a:pt x="5219921" y="0"/>
                </a:lnTo>
                <a:lnTo>
                  <a:pt x="5299975" y="103954"/>
                </a:lnTo>
                <a:lnTo>
                  <a:pt x="7053406" y="3141502"/>
                </a:lnTo>
                <a:cubicBezTo>
                  <a:pt x="7155819" y="3319200"/>
                  <a:pt x="7155819" y="3538412"/>
                  <a:pt x="7053406" y="3716110"/>
                </a:cubicBezTo>
                <a:lnTo>
                  <a:pt x="5299975" y="6753657"/>
                </a:lnTo>
                <a:lnTo>
                  <a:pt x="5219662" y="6858000"/>
                </a:lnTo>
                <a:lnTo>
                  <a:pt x="4411363" y="6858000"/>
                </a:lnTo>
                <a:lnTo>
                  <a:pt x="878005" y="6858000"/>
                </a:lnTo>
                <a:lnTo>
                  <a:pt x="0" y="6858000"/>
                </a:lnTo>
                <a:lnTo>
                  <a:pt x="0" y="5371779"/>
                </a:lnTo>
                <a:lnTo>
                  <a:pt x="0" y="148583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1"/>
          </p:nvPr>
        </p:nvSpPr>
        <p:spPr bwMode="auto">
          <a:xfrm>
            <a:off x="5549899" y="1737682"/>
            <a:ext cx="5682920" cy="355469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4" y="513836"/>
            <a:ext cx="4497861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br>
              <a:rPr lang="ru-RU"/>
            </a:b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  <p:sp>
        <p:nvSpPr>
          <p:cNvPr id="1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2116237"/>
            <a:ext cx="392905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фото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/>
          <p:cNvSpPr/>
          <p:nvPr userDrawn="1"/>
        </p:nvSpPr>
        <p:spPr bwMode="auto">
          <a:xfrm flipH="1">
            <a:off x="5061785" y="0"/>
            <a:ext cx="7130215" cy="6858000"/>
          </a:xfrm>
          <a:custGeom>
            <a:avLst/>
            <a:gdLst>
              <a:gd name="connsiteX0" fmla="*/ 0 w 7130215"/>
              <a:gd name="connsiteY0" fmla="*/ 0 h 6858000"/>
              <a:gd name="connsiteX1" fmla="*/ 877746 w 7130215"/>
              <a:gd name="connsiteY1" fmla="*/ 0 h 6858000"/>
              <a:gd name="connsiteX2" fmla="*/ 4411363 w 7130215"/>
              <a:gd name="connsiteY2" fmla="*/ 0 h 6858000"/>
              <a:gd name="connsiteX3" fmla="*/ 5219921 w 7130215"/>
              <a:gd name="connsiteY3" fmla="*/ 0 h 6858000"/>
              <a:gd name="connsiteX4" fmla="*/ 5299975 w 7130215"/>
              <a:gd name="connsiteY4" fmla="*/ 103954 h 6858000"/>
              <a:gd name="connsiteX5" fmla="*/ 7053406 w 7130215"/>
              <a:gd name="connsiteY5" fmla="*/ 3141502 h 6858000"/>
              <a:gd name="connsiteX6" fmla="*/ 7053406 w 7130215"/>
              <a:gd name="connsiteY6" fmla="*/ 3716110 h 6858000"/>
              <a:gd name="connsiteX7" fmla="*/ 5299975 w 7130215"/>
              <a:gd name="connsiteY7" fmla="*/ 6753657 h 6858000"/>
              <a:gd name="connsiteX8" fmla="*/ 5219662 w 7130215"/>
              <a:gd name="connsiteY8" fmla="*/ 6858000 h 6858000"/>
              <a:gd name="connsiteX9" fmla="*/ 4411363 w 7130215"/>
              <a:gd name="connsiteY9" fmla="*/ 6858000 h 6858000"/>
              <a:gd name="connsiteX10" fmla="*/ 878005 w 7130215"/>
              <a:gd name="connsiteY10" fmla="*/ 6858000 h 6858000"/>
              <a:gd name="connsiteX11" fmla="*/ 0 w 7130215"/>
              <a:gd name="connsiteY11" fmla="*/ 6858000 h 6858000"/>
              <a:gd name="connsiteX12" fmla="*/ 0 w 7130215"/>
              <a:gd name="connsiteY12" fmla="*/ 5371779 h 6858000"/>
              <a:gd name="connsiteX13" fmla="*/ 0 w 7130215"/>
              <a:gd name="connsiteY13" fmla="*/ 14858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0215" h="6858000" extrusionOk="0">
                <a:moveTo>
                  <a:pt x="0" y="0"/>
                </a:moveTo>
                <a:lnTo>
                  <a:pt x="877746" y="0"/>
                </a:lnTo>
                <a:lnTo>
                  <a:pt x="4411363" y="0"/>
                </a:lnTo>
                <a:lnTo>
                  <a:pt x="5219921" y="0"/>
                </a:lnTo>
                <a:lnTo>
                  <a:pt x="5299975" y="103954"/>
                </a:lnTo>
                <a:lnTo>
                  <a:pt x="7053406" y="3141502"/>
                </a:lnTo>
                <a:cubicBezTo>
                  <a:pt x="7155819" y="3319200"/>
                  <a:pt x="7155819" y="3538412"/>
                  <a:pt x="7053406" y="3716110"/>
                </a:cubicBezTo>
                <a:lnTo>
                  <a:pt x="5299975" y="6753657"/>
                </a:lnTo>
                <a:lnTo>
                  <a:pt x="5219662" y="6858000"/>
                </a:lnTo>
                <a:lnTo>
                  <a:pt x="4411363" y="6858000"/>
                </a:lnTo>
                <a:lnTo>
                  <a:pt x="878005" y="6858000"/>
                </a:lnTo>
                <a:lnTo>
                  <a:pt x="0" y="6858000"/>
                </a:lnTo>
                <a:lnTo>
                  <a:pt x="0" y="5371779"/>
                </a:lnTo>
                <a:lnTo>
                  <a:pt x="0" y="1485832"/>
                </a:lnTo>
                <a:close/>
              </a:path>
            </a:pathLst>
          </a:cu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rcRect l="12473" r="12471" b="34834"/>
          <a:stretch/>
        </p:blipFill>
        <p:spPr bwMode="auto">
          <a:xfrm rot="16199998">
            <a:off x="5085265" y="56061"/>
            <a:ext cx="6858002" cy="6745875"/>
          </a:xfrm>
          <a:prstGeom prst="rect">
            <a:avLst/>
          </a:prstGeom>
        </p:spPr>
      </p:pic>
      <p:sp>
        <p:nvSpPr>
          <p:cNvPr id="3" name="Рисунок 2"/>
          <p:cNvSpPr>
            <a:spLocks noGrp="1"/>
          </p:cNvSpPr>
          <p:nvPr>
            <p:ph type="pic" sz="quarter" idx="21"/>
          </p:nvPr>
        </p:nvSpPr>
        <p:spPr bwMode="auto">
          <a:xfrm>
            <a:off x="5549899" y="1737682"/>
            <a:ext cx="5682920" cy="355469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4" y="513836"/>
            <a:ext cx="4497861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br>
              <a:rPr lang="ru-RU"/>
            </a:br>
            <a:endParaRPr lang="ru-RU"/>
          </a:p>
        </p:txBody>
      </p:sp>
      <p:sp>
        <p:nvSpPr>
          <p:cNvPr id="1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2116237"/>
            <a:ext cx="392905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3) + подписи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00280" y="1610343"/>
            <a:ext cx="2563769" cy="290450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94788" y="1610343"/>
            <a:ext cx="2563769" cy="29045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947534" y="1610343"/>
            <a:ext cx="2563769" cy="2904504"/>
          </a:xfrm>
          <a:prstGeom prst="rect">
            <a:avLst/>
          </a:prstGeom>
        </p:spPr>
      </p:pic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36"/>
          </p:nvPr>
        </p:nvSpPr>
        <p:spPr bwMode="auto">
          <a:xfrm>
            <a:off x="1045018" y="1781138"/>
            <a:ext cx="2263039" cy="2557012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0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691802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5042398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691802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5042398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691802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5042398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37"/>
          </p:nvPr>
        </p:nvSpPr>
        <p:spPr bwMode="auto">
          <a:xfrm>
            <a:off x="5097898" y="1781138"/>
            <a:ext cx="2263039" cy="2557012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38"/>
          </p:nvPr>
        </p:nvSpPr>
        <p:spPr bwMode="auto">
          <a:xfrm>
            <a:off x="9145152" y="1781138"/>
            <a:ext cx="2263039" cy="2557012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3) + подписи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00280" y="1610343"/>
            <a:ext cx="2563769" cy="290450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994788" y="1610343"/>
            <a:ext cx="2563769" cy="290450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947534" y="1610343"/>
            <a:ext cx="2563769" cy="2904504"/>
          </a:xfrm>
          <a:prstGeom prst="rect">
            <a:avLst/>
          </a:prstGeom>
        </p:spPr>
      </p:pic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36"/>
          </p:nvPr>
        </p:nvSpPr>
        <p:spPr bwMode="auto">
          <a:xfrm>
            <a:off x="1045018" y="1781138"/>
            <a:ext cx="2263039" cy="2557012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0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691802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5042398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691802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5042398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691802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5042398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37"/>
          </p:nvPr>
        </p:nvSpPr>
        <p:spPr bwMode="auto">
          <a:xfrm>
            <a:off x="5097898" y="1781138"/>
            <a:ext cx="2263039" cy="2557012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38"/>
          </p:nvPr>
        </p:nvSpPr>
        <p:spPr bwMode="auto">
          <a:xfrm>
            <a:off x="9145152" y="1781138"/>
            <a:ext cx="2263039" cy="2557012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6) + подпис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563924" y="1600818"/>
            <a:ext cx="1766720" cy="2001524"/>
          </a:xfrm>
          <a:prstGeom prst="rect">
            <a:avLst/>
          </a:prstGeom>
        </p:spPr>
      </p:pic>
      <p:sp>
        <p:nvSpPr>
          <p:cNvPr id="6" name="Рисунок 5"/>
          <p:cNvSpPr>
            <a:spLocks noGrp="1"/>
          </p:cNvSpPr>
          <p:nvPr>
            <p:ph type="pic" sz="quarter" idx="36"/>
          </p:nvPr>
        </p:nvSpPr>
        <p:spPr bwMode="auto">
          <a:xfrm>
            <a:off x="667542" y="1720548"/>
            <a:ext cx="1559484" cy="1762064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563924" y="4034396"/>
            <a:ext cx="1766720" cy="2001524"/>
          </a:xfrm>
          <a:prstGeom prst="rect">
            <a:avLst/>
          </a:prstGeom>
        </p:spPr>
      </p:pic>
      <p:sp>
        <p:nvSpPr>
          <p:cNvPr id="8" name="Рисунок 7"/>
          <p:cNvSpPr>
            <a:spLocks noGrp="1"/>
          </p:cNvSpPr>
          <p:nvPr>
            <p:ph type="pic" sz="quarter" idx="37"/>
          </p:nvPr>
        </p:nvSpPr>
        <p:spPr bwMode="auto">
          <a:xfrm>
            <a:off x="667542" y="4154127"/>
            <a:ext cx="1559484" cy="1762064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299326" y="1600818"/>
            <a:ext cx="1766720" cy="2001524"/>
          </a:xfrm>
          <a:prstGeom prst="rect">
            <a:avLst/>
          </a:prstGeom>
        </p:spPr>
      </p:pic>
      <p:sp>
        <p:nvSpPr>
          <p:cNvPr id="10" name="Рисунок 9"/>
          <p:cNvSpPr>
            <a:spLocks noGrp="1"/>
          </p:cNvSpPr>
          <p:nvPr>
            <p:ph type="pic" sz="quarter" idx="38"/>
          </p:nvPr>
        </p:nvSpPr>
        <p:spPr bwMode="auto">
          <a:xfrm>
            <a:off x="4402944" y="1720548"/>
            <a:ext cx="1559484" cy="1762064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299326" y="4034396"/>
            <a:ext cx="1766720" cy="2001524"/>
          </a:xfrm>
          <a:prstGeom prst="rect">
            <a:avLst/>
          </a:prstGeom>
        </p:spPr>
      </p:pic>
      <p:sp>
        <p:nvSpPr>
          <p:cNvPr id="12" name="Рисунок 11"/>
          <p:cNvSpPr>
            <a:spLocks noGrp="1"/>
          </p:cNvSpPr>
          <p:nvPr>
            <p:ph type="pic" sz="quarter" idx="39"/>
          </p:nvPr>
        </p:nvSpPr>
        <p:spPr bwMode="auto">
          <a:xfrm>
            <a:off x="4402944" y="4154127"/>
            <a:ext cx="1559484" cy="1762064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034729" y="1600818"/>
            <a:ext cx="1766720" cy="2001524"/>
          </a:xfrm>
          <a:prstGeom prst="rect">
            <a:avLst/>
          </a:prstGeom>
        </p:spPr>
      </p:pic>
      <p:sp>
        <p:nvSpPr>
          <p:cNvPr id="14" name="Рисунок 13"/>
          <p:cNvSpPr>
            <a:spLocks noGrp="1"/>
          </p:cNvSpPr>
          <p:nvPr>
            <p:ph type="pic" sz="quarter" idx="40"/>
          </p:nvPr>
        </p:nvSpPr>
        <p:spPr bwMode="auto">
          <a:xfrm>
            <a:off x="8138347" y="1720548"/>
            <a:ext cx="1559484" cy="1762064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034729" y="4034396"/>
            <a:ext cx="1766720" cy="2001524"/>
          </a:xfrm>
          <a:prstGeom prst="rect">
            <a:avLst/>
          </a:prstGeom>
        </p:spPr>
      </p:pic>
      <p:sp>
        <p:nvSpPr>
          <p:cNvPr id="16" name="Рисунок 15"/>
          <p:cNvSpPr>
            <a:spLocks noGrp="1"/>
          </p:cNvSpPr>
          <p:nvPr>
            <p:ph type="pic" sz="quarter" idx="41"/>
          </p:nvPr>
        </p:nvSpPr>
        <p:spPr bwMode="auto">
          <a:xfrm>
            <a:off x="8138347" y="4154127"/>
            <a:ext cx="1559484" cy="1762064"/>
          </a:xfrm>
          <a:custGeom>
            <a:avLst/>
            <a:gdLst>
              <a:gd name="connsiteX0" fmla="*/ 1131580 w 2263039"/>
              <a:gd name="connsiteY0" fmla="*/ 0 h 2557012"/>
              <a:gd name="connsiteX1" fmla="*/ 1221579 w 2263039"/>
              <a:gd name="connsiteY1" fmla="*/ 24061 h 2557012"/>
              <a:gd name="connsiteX2" fmla="*/ 2173101 w 2263039"/>
              <a:gd name="connsiteY2" fmla="*/ 573329 h 2557012"/>
              <a:gd name="connsiteX3" fmla="*/ 2263039 w 2263039"/>
              <a:gd name="connsiteY3" fmla="*/ 729239 h 2557012"/>
              <a:gd name="connsiteX4" fmla="*/ 2263039 w 2263039"/>
              <a:gd name="connsiteY4" fmla="*/ 1827775 h 2557012"/>
              <a:gd name="connsiteX5" fmla="*/ 2173101 w 2263039"/>
              <a:gd name="connsiteY5" fmla="*/ 1983684 h 2557012"/>
              <a:gd name="connsiteX6" fmla="*/ 1221579 w 2263039"/>
              <a:gd name="connsiteY6" fmla="*/ 2532952 h 2557012"/>
              <a:gd name="connsiteX7" fmla="*/ 1041581 w 2263039"/>
              <a:gd name="connsiteY7" fmla="*/ 2532952 h 2557012"/>
              <a:gd name="connsiteX8" fmla="*/ 90060 w 2263039"/>
              <a:gd name="connsiteY8" fmla="*/ 1983684 h 2557012"/>
              <a:gd name="connsiteX9" fmla="*/ 0 w 2263039"/>
              <a:gd name="connsiteY9" fmla="*/ 1827775 h 2557012"/>
              <a:gd name="connsiteX10" fmla="*/ 0 w 2263039"/>
              <a:gd name="connsiteY10" fmla="*/ 729239 h 2557012"/>
              <a:gd name="connsiteX11" fmla="*/ 90060 w 2263039"/>
              <a:gd name="connsiteY11" fmla="*/ 573329 h 2557012"/>
              <a:gd name="connsiteX12" fmla="*/ 1041581 w 2263039"/>
              <a:gd name="connsiteY12" fmla="*/ 24061 h 2557012"/>
              <a:gd name="connsiteX13" fmla="*/ 1131580 w 2263039"/>
              <a:gd name="connsiteY13" fmla="*/ 0 h 255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63039" h="2557012" extrusionOk="0">
                <a:moveTo>
                  <a:pt x="1131580" y="0"/>
                </a:moveTo>
                <a:cubicBezTo>
                  <a:pt x="1162664" y="0"/>
                  <a:pt x="1193747" y="8021"/>
                  <a:pt x="1221579" y="24061"/>
                </a:cubicBezTo>
                <a:lnTo>
                  <a:pt x="2173101" y="573329"/>
                </a:lnTo>
                <a:cubicBezTo>
                  <a:pt x="2228765" y="605532"/>
                  <a:pt x="2263039" y="664955"/>
                  <a:pt x="2263039" y="729239"/>
                </a:cubicBezTo>
                <a:lnTo>
                  <a:pt x="2263039" y="1827775"/>
                </a:lnTo>
                <a:cubicBezTo>
                  <a:pt x="2263039" y="1892058"/>
                  <a:pt x="2228765" y="1951481"/>
                  <a:pt x="2173101" y="1983684"/>
                </a:cubicBezTo>
                <a:lnTo>
                  <a:pt x="1221579" y="2532952"/>
                </a:lnTo>
                <a:cubicBezTo>
                  <a:pt x="1165915" y="2565033"/>
                  <a:pt x="1097246" y="2565033"/>
                  <a:pt x="1041581" y="2532952"/>
                </a:cubicBezTo>
                <a:lnTo>
                  <a:pt x="90060" y="1983684"/>
                </a:lnTo>
                <a:cubicBezTo>
                  <a:pt x="34395" y="1951481"/>
                  <a:pt x="0" y="1892058"/>
                  <a:pt x="0" y="1827775"/>
                </a:cubicBezTo>
                <a:lnTo>
                  <a:pt x="0" y="729239"/>
                </a:lnTo>
                <a:cubicBezTo>
                  <a:pt x="0" y="664955"/>
                  <a:pt x="34395" y="605532"/>
                  <a:pt x="90060" y="573329"/>
                </a:cubicBezTo>
                <a:lnTo>
                  <a:pt x="1041581" y="24061"/>
                </a:lnTo>
                <a:cubicBezTo>
                  <a:pt x="1069414" y="8021"/>
                  <a:pt x="1100497" y="0"/>
                  <a:pt x="113158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2494169" y="2128836"/>
            <a:ext cx="1538013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2494170" y="2565698"/>
            <a:ext cx="153801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42"/>
          </p:nvPr>
        </p:nvSpPr>
        <p:spPr bwMode="auto">
          <a:xfrm>
            <a:off x="2494169" y="4456948"/>
            <a:ext cx="1538013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2494170" y="4893810"/>
            <a:ext cx="153801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6169664" y="2128836"/>
            <a:ext cx="1538013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45"/>
          </p:nvPr>
        </p:nvSpPr>
        <p:spPr bwMode="auto">
          <a:xfrm>
            <a:off x="6169665" y="2565698"/>
            <a:ext cx="153801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46"/>
          </p:nvPr>
        </p:nvSpPr>
        <p:spPr bwMode="auto">
          <a:xfrm>
            <a:off x="6169664" y="4456948"/>
            <a:ext cx="1538013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47"/>
          </p:nvPr>
        </p:nvSpPr>
        <p:spPr bwMode="auto">
          <a:xfrm>
            <a:off x="6169665" y="4893810"/>
            <a:ext cx="153801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9905067" y="2128836"/>
            <a:ext cx="1538013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9905068" y="2565698"/>
            <a:ext cx="153801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9905067" y="4456948"/>
            <a:ext cx="1538013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9905068" y="4893810"/>
            <a:ext cx="153801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Прямоугольник 28"/>
          <p:cNvSpPr/>
          <p:nvPr userDrawn="1"/>
        </p:nvSpPr>
        <p:spPr bwMode="auto">
          <a:xfrm>
            <a:off x="0" y="6475289"/>
            <a:ext cx="12192000" cy="3905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3) без обводки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0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3) с обводкой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12700">
            <a:solidFill>
              <a:srgbClr val="7697AC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12700">
            <a:solidFill>
              <a:srgbClr val="7697AC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12700">
            <a:solidFill>
              <a:srgbClr val="7697AC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0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bg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с фото_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6577798" y="748119"/>
            <a:ext cx="4732759" cy="5361760"/>
          </a:xfrm>
          <a:prstGeom prst="rect">
            <a:avLst/>
          </a:prstGeom>
        </p:spPr>
      </p:pic>
      <p:sp>
        <p:nvSpPr>
          <p:cNvPr id="18" name="Рисунок 17"/>
          <p:cNvSpPr>
            <a:spLocks noGrp="1"/>
          </p:cNvSpPr>
          <p:nvPr>
            <p:ph type="pic" sz="quarter" idx="18"/>
          </p:nvPr>
        </p:nvSpPr>
        <p:spPr bwMode="auto">
          <a:xfrm>
            <a:off x="6849979" y="1053693"/>
            <a:ext cx="4188398" cy="4732480"/>
          </a:xfrm>
          <a:custGeom>
            <a:avLst/>
            <a:gdLst>
              <a:gd name="connsiteX0" fmla="*/ 2090300 w 4180376"/>
              <a:gd name="connsiteY0" fmla="*/ 0 h 4723416"/>
              <a:gd name="connsiteX1" fmla="*/ 2256550 w 4180376"/>
              <a:gd name="connsiteY1" fmla="*/ 44447 h 4723416"/>
              <a:gd name="connsiteX2" fmla="*/ 4014239 w 4180376"/>
              <a:gd name="connsiteY2" fmla="*/ 1059077 h 4723416"/>
              <a:gd name="connsiteX3" fmla="*/ 4180376 w 4180376"/>
              <a:gd name="connsiteY3" fmla="*/ 1347079 h 4723416"/>
              <a:gd name="connsiteX4" fmla="*/ 4180376 w 4180376"/>
              <a:gd name="connsiteY4" fmla="*/ 3376338 h 4723416"/>
              <a:gd name="connsiteX5" fmla="*/ 4014239 w 4180376"/>
              <a:gd name="connsiteY5" fmla="*/ 3664341 h 4723416"/>
              <a:gd name="connsiteX6" fmla="*/ 2256550 w 4180376"/>
              <a:gd name="connsiteY6" fmla="*/ 4678971 h 4723416"/>
              <a:gd name="connsiteX7" fmla="*/ 1924051 w 4180376"/>
              <a:gd name="connsiteY7" fmla="*/ 4678971 h 4723416"/>
              <a:gd name="connsiteX8" fmla="*/ 166362 w 4180376"/>
              <a:gd name="connsiteY8" fmla="*/ 3664341 h 4723416"/>
              <a:gd name="connsiteX9" fmla="*/ 0 w 4180376"/>
              <a:gd name="connsiteY9" fmla="*/ 3376338 h 4723416"/>
              <a:gd name="connsiteX10" fmla="*/ 0 w 4180376"/>
              <a:gd name="connsiteY10" fmla="*/ 1347079 h 4723416"/>
              <a:gd name="connsiteX11" fmla="*/ 166362 w 4180376"/>
              <a:gd name="connsiteY11" fmla="*/ 1059077 h 4723416"/>
              <a:gd name="connsiteX12" fmla="*/ 1924051 w 4180376"/>
              <a:gd name="connsiteY12" fmla="*/ 44447 h 4723416"/>
              <a:gd name="connsiteX13" fmla="*/ 2090300 w 4180376"/>
              <a:gd name="connsiteY13" fmla="*/ 0 h 472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80376" h="4723416" extrusionOk="0">
                <a:moveTo>
                  <a:pt x="2090300" y="0"/>
                </a:moveTo>
                <a:cubicBezTo>
                  <a:pt x="2147719" y="0"/>
                  <a:pt x="2205137" y="14816"/>
                  <a:pt x="2256550" y="44447"/>
                </a:cubicBezTo>
                <a:lnTo>
                  <a:pt x="4014239" y="1059077"/>
                </a:lnTo>
                <a:cubicBezTo>
                  <a:pt x="4117064" y="1118563"/>
                  <a:pt x="4180376" y="1228331"/>
                  <a:pt x="4180376" y="1347079"/>
                </a:cubicBezTo>
                <a:lnTo>
                  <a:pt x="4180376" y="3376338"/>
                </a:lnTo>
                <a:cubicBezTo>
                  <a:pt x="4180376" y="3495086"/>
                  <a:pt x="4117064" y="3604855"/>
                  <a:pt x="4014239" y="3664341"/>
                </a:cubicBezTo>
                <a:lnTo>
                  <a:pt x="2256550" y="4678971"/>
                </a:lnTo>
                <a:cubicBezTo>
                  <a:pt x="2153724" y="4738232"/>
                  <a:pt x="2026876" y="4738232"/>
                  <a:pt x="1924051" y="4678971"/>
                </a:cubicBezTo>
                <a:lnTo>
                  <a:pt x="166362" y="3664341"/>
                </a:lnTo>
                <a:cubicBezTo>
                  <a:pt x="63537" y="3604855"/>
                  <a:pt x="0" y="3495086"/>
                  <a:pt x="0" y="3376338"/>
                </a:cubicBezTo>
                <a:lnTo>
                  <a:pt x="0" y="1347079"/>
                </a:lnTo>
                <a:cubicBezTo>
                  <a:pt x="0" y="1228331"/>
                  <a:pt x="63537" y="1118563"/>
                  <a:pt x="166362" y="1059077"/>
                </a:cubicBezTo>
                <a:lnTo>
                  <a:pt x="1924051" y="44447"/>
                </a:lnTo>
                <a:cubicBezTo>
                  <a:pt x="1975464" y="14816"/>
                  <a:pt x="2032882" y="0"/>
                  <a:pt x="209030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3) без обводки + текст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Фото (3) с обводкой + текст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-12357" y="3429000"/>
            <a:ext cx="12204356" cy="3429000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Рисунок 26"/>
          <p:cNvSpPr>
            <a:spLocks noGrp="1"/>
          </p:cNvSpPr>
          <p:nvPr>
            <p:ph type="pic" sz="quarter" idx="36"/>
          </p:nvPr>
        </p:nvSpPr>
        <p:spPr bwMode="auto">
          <a:xfrm>
            <a:off x="731838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19050">
            <a:solidFill>
              <a:srgbClr val="ECF0F8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37"/>
          </p:nvPr>
        </p:nvSpPr>
        <p:spPr bwMode="auto">
          <a:xfrm>
            <a:off x="4784234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19050">
            <a:solidFill>
              <a:srgbClr val="ECF0F8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Рисунок 28"/>
          <p:cNvSpPr>
            <a:spLocks noGrp="1"/>
          </p:cNvSpPr>
          <p:nvPr>
            <p:ph type="pic" sz="quarter" idx="38"/>
          </p:nvPr>
        </p:nvSpPr>
        <p:spPr bwMode="auto">
          <a:xfrm>
            <a:off x="8836631" y="1807826"/>
            <a:ext cx="2788507" cy="2109844"/>
          </a:xfrm>
          <a:custGeom>
            <a:avLst/>
            <a:gdLst>
              <a:gd name="connsiteX0" fmla="*/ 206258 w 2788508"/>
              <a:gd name="connsiteY0" fmla="*/ 0 h 2109844"/>
              <a:gd name="connsiteX1" fmla="*/ 2582250 w 2788508"/>
              <a:gd name="connsiteY1" fmla="*/ 0 h 2109844"/>
              <a:gd name="connsiteX2" fmla="*/ 2788508 w 2788508"/>
              <a:gd name="connsiteY2" fmla="*/ 206258 h 2109844"/>
              <a:gd name="connsiteX3" fmla="*/ 2788508 w 2788508"/>
              <a:gd name="connsiteY3" fmla="*/ 1903586 h 2109844"/>
              <a:gd name="connsiteX4" fmla="*/ 2582250 w 2788508"/>
              <a:gd name="connsiteY4" fmla="*/ 2109844 h 2109844"/>
              <a:gd name="connsiteX5" fmla="*/ 206258 w 2788508"/>
              <a:gd name="connsiteY5" fmla="*/ 2109844 h 2109844"/>
              <a:gd name="connsiteX6" fmla="*/ 0 w 2788508"/>
              <a:gd name="connsiteY6" fmla="*/ 1903586 h 2109844"/>
              <a:gd name="connsiteX7" fmla="*/ 0 w 2788508"/>
              <a:gd name="connsiteY7" fmla="*/ 206258 h 2109844"/>
              <a:gd name="connsiteX8" fmla="*/ 206258 w 2788508"/>
              <a:gd name="connsiteY8" fmla="*/ 0 h 2109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88508" h="2109844" extrusionOk="0">
                <a:moveTo>
                  <a:pt x="206258" y="0"/>
                </a:moveTo>
                <a:lnTo>
                  <a:pt x="2582250" y="0"/>
                </a:lnTo>
                <a:cubicBezTo>
                  <a:pt x="2696163" y="0"/>
                  <a:pt x="2788508" y="92345"/>
                  <a:pt x="2788508" y="206258"/>
                </a:cubicBezTo>
                <a:lnTo>
                  <a:pt x="2788508" y="1903586"/>
                </a:lnTo>
                <a:cubicBezTo>
                  <a:pt x="2788508" y="2017499"/>
                  <a:pt x="2696163" y="2109844"/>
                  <a:pt x="2582250" y="2109844"/>
                </a:cubicBezTo>
                <a:lnTo>
                  <a:pt x="206258" y="2109844"/>
                </a:lnTo>
                <a:cubicBezTo>
                  <a:pt x="92345" y="2109844"/>
                  <a:pt x="0" y="2017499"/>
                  <a:pt x="0" y="1903586"/>
                </a:cubicBezTo>
                <a:lnTo>
                  <a:pt x="0" y="206258"/>
                </a:lnTo>
                <a:cubicBezTo>
                  <a:pt x="0" y="92345"/>
                  <a:pt x="92345" y="0"/>
                  <a:pt x="206258" y="0"/>
                </a:cubicBezTo>
                <a:close/>
              </a:path>
            </a:pathLst>
          </a:custGeom>
          <a:ln w="19050">
            <a:solidFill>
              <a:srgbClr val="ECF0F8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36980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36981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4784234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4784235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8831488" y="4269615"/>
            <a:ext cx="2890371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 cap="none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831489" y="4620211"/>
            <a:ext cx="2890370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+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Рисунок 26"/>
          <p:cNvSpPr>
            <a:spLocks noGrp="1"/>
          </p:cNvSpPr>
          <p:nvPr>
            <p:ph type="pic" sz="quarter" idx="13"/>
          </p:nvPr>
        </p:nvSpPr>
        <p:spPr bwMode="auto">
          <a:xfrm>
            <a:off x="10266974" y="2107740"/>
            <a:ext cx="1925026" cy="4054940"/>
          </a:xfrm>
          <a:custGeom>
            <a:avLst/>
            <a:gdLst>
              <a:gd name="connsiteX0" fmla="*/ 1925026 w 1925026"/>
              <a:gd name="connsiteY0" fmla="*/ 0 h 4054940"/>
              <a:gd name="connsiteX1" fmla="*/ 1925026 w 1925026"/>
              <a:gd name="connsiteY1" fmla="*/ 1227005 h 4054940"/>
              <a:gd name="connsiteX2" fmla="*/ 1925026 w 1925026"/>
              <a:gd name="connsiteY2" fmla="*/ 4054940 h 4054940"/>
              <a:gd name="connsiteX3" fmla="*/ 74126 w 1925026"/>
              <a:gd name="connsiteY3" fmla="*/ 2247357 h 4054940"/>
              <a:gd name="connsiteX4" fmla="*/ 70007 w 1925026"/>
              <a:gd name="connsiteY4" fmla="*/ 1899472 h 40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5026" h="4054940" extrusionOk="0">
                <a:moveTo>
                  <a:pt x="1925026" y="0"/>
                </a:moveTo>
                <a:lnTo>
                  <a:pt x="1925026" y="1227005"/>
                </a:lnTo>
                <a:lnTo>
                  <a:pt x="1925026" y="4054940"/>
                </a:lnTo>
                <a:lnTo>
                  <a:pt x="74126" y="2247357"/>
                </a:lnTo>
                <a:cubicBezTo>
                  <a:pt x="-23077" y="2152428"/>
                  <a:pt x="-24921" y="1996675"/>
                  <a:pt x="70007" y="1899472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4" name="Прямоугольник 3"/>
          <p:cNvSpPr/>
          <p:nvPr userDrawn="1"/>
        </p:nvSpPr>
        <p:spPr bwMode="auto">
          <a:xfrm>
            <a:off x="-12357" y="5995046"/>
            <a:ext cx="12204356" cy="8629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7753594" y="4306465"/>
            <a:ext cx="4438406" cy="2551537"/>
          </a:xfrm>
          <a:custGeom>
            <a:avLst/>
            <a:gdLst>
              <a:gd name="connsiteX0" fmla="*/ 2334111 w 4438406"/>
              <a:gd name="connsiteY0" fmla="*/ 18 h 2551537"/>
              <a:gd name="connsiteX1" fmla="*/ 2508906 w 4438406"/>
              <a:gd name="connsiteY1" fmla="*/ 70008 h 2551537"/>
              <a:gd name="connsiteX2" fmla="*/ 4438405 w 4438406"/>
              <a:gd name="connsiteY2" fmla="*/ 1954352 h 2551537"/>
              <a:gd name="connsiteX3" fmla="*/ 4438406 w 4438406"/>
              <a:gd name="connsiteY3" fmla="*/ 2551537 h 2551537"/>
              <a:gd name="connsiteX4" fmla="*/ 66226 w 4438406"/>
              <a:gd name="connsiteY4" fmla="*/ 2551537 h 2551537"/>
              <a:gd name="connsiteX5" fmla="*/ 19126 w 4438406"/>
              <a:gd name="connsiteY5" fmla="*/ 2482398 h 2551537"/>
              <a:gd name="connsiteX6" fmla="*/ 70008 w 4438406"/>
              <a:gd name="connsiteY6" fmla="*/ 2215250 h 2551537"/>
              <a:gd name="connsiteX7" fmla="*/ 2161021 w 4438406"/>
              <a:gd name="connsiteY7" fmla="*/ 74127 h 2551537"/>
              <a:gd name="connsiteX8" fmla="*/ 2334111 w 4438406"/>
              <a:gd name="connsiteY8" fmla="*/ 18 h 2551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8406" h="2551537" extrusionOk="0">
                <a:moveTo>
                  <a:pt x="2334111" y="18"/>
                </a:moveTo>
                <a:cubicBezTo>
                  <a:pt x="2397066" y="-727"/>
                  <a:pt x="2460304" y="22544"/>
                  <a:pt x="2508906" y="70008"/>
                </a:cubicBezTo>
                <a:lnTo>
                  <a:pt x="4438405" y="1954352"/>
                </a:lnTo>
                <a:lnTo>
                  <a:pt x="4438406" y="2551537"/>
                </a:lnTo>
                <a:lnTo>
                  <a:pt x="66226" y="2551537"/>
                </a:lnTo>
                <a:lnTo>
                  <a:pt x="19126" y="2482398"/>
                </a:lnTo>
                <a:cubicBezTo>
                  <a:pt x="-17950" y="2393989"/>
                  <a:pt x="-1189" y="2288152"/>
                  <a:pt x="70008" y="2215250"/>
                </a:cubicBezTo>
                <a:lnTo>
                  <a:pt x="2161021" y="74127"/>
                </a:lnTo>
                <a:cubicBezTo>
                  <a:pt x="2208486" y="25525"/>
                  <a:pt x="2271155" y="764"/>
                  <a:pt x="2334111" y="18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1"/>
          </p:nvPr>
        </p:nvSpPr>
        <p:spPr bwMode="auto">
          <a:xfrm>
            <a:off x="7753768" y="0"/>
            <a:ext cx="4438232" cy="4013979"/>
          </a:xfrm>
          <a:custGeom>
            <a:avLst/>
            <a:gdLst>
              <a:gd name="connsiteX0" fmla="*/ 1540026 w 4438232"/>
              <a:gd name="connsiteY0" fmla="*/ 0 h 4013979"/>
              <a:gd name="connsiteX1" fmla="*/ 2131007 w 4438232"/>
              <a:gd name="connsiteY1" fmla="*/ 0 h 4013979"/>
              <a:gd name="connsiteX2" fmla="*/ 2518855 w 4438232"/>
              <a:gd name="connsiteY2" fmla="*/ 796698 h 4013979"/>
              <a:gd name="connsiteX3" fmla="*/ 2549894 w 4438232"/>
              <a:gd name="connsiteY3" fmla="*/ 865768 h 4013979"/>
              <a:gd name="connsiteX4" fmla="*/ 3013834 w 4438232"/>
              <a:gd name="connsiteY4" fmla="*/ 1163701 h 4013979"/>
              <a:gd name="connsiteX5" fmla="*/ 3036262 w 4438232"/>
              <a:gd name="connsiteY5" fmla="*/ 1162332 h 4013979"/>
              <a:gd name="connsiteX6" fmla="*/ 3036965 w 4438232"/>
              <a:gd name="connsiteY6" fmla="*/ 1163701 h 4013979"/>
              <a:gd name="connsiteX7" fmla="*/ 4409113 w 4438232"/>
              <a:gd name="connsiteY7" fmla="*/ 1163701 h 4013979"/>
              <a:gd name="connsiteX8" fmla="*/ 4409095 w 4438232"/>
              <a:gd name="connsiteY8" fmla="*/ 1163072 h 4013979"/>
              <a:gd name="connsiteX9" fmla="*/ 4419410 w 4438232"/>
              <a:gd name="connsiteY9" fmla="*/ 1163701 h 4013979"/>
              <a:gd name="connsiteX10" fmla="*/ 4438232 w 4438232"/>
              <a:gd name="connsiteY10" fmla="*/ 1162266 h 4013979"/>
              <a:gd name="connsiteX11" fmla="*/ 4438232 w 4438232"/>
              <a:gd name="connsiteY11" fmla="*/ 2019640 h 4013979"/>
              <a:gd name="connsiteX12" fmla="*/ 2562957 w 4438232"/>
              <a:gd name="connsiteY12" fmla="*/ 3939853 h 4013979"/>
              <a:gd name="connsiteX13" fmla="*/ 2215072 w 4438232"/>
              <a:gd name="connsiteY13" fmla="*/ 3943972 h 4013979"/>
              <a:gd name="connsiteX14" fmla="*/ 74126 w 4438232"/>
              <a:gd name="connsiteY14" fmla="*/ 1853131 h 4013979"/>
              <a:gd name="connsiteX15" fmla="*/ 70007 w 4438232"/>
              <a:gd name="connsiteY15" fmla="*/ 1505246 h 4013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38232" h="4013979" extrusionOk="0">
                <a:moveTo>
                  <a:pt x="1540026" y="0"/>
                </a:moveTo>
                <a:lnTo>
                  <a:pt x="2131007" y="0"/>
                </a:lnTo>
                <a:lnTo>
                  <a:pt x="2518855" y="796698"/>
                </a:lnTo>
                <a:lnTo>
                  <a:pt x="2549894" y="865768"/>
                </a:lnTo>
                <a:cubicBezTo>
                  <a:pt x="2650439" y="1045519"/>
                  <a:pt x="2820710" y="1163701"/>
                  <a:pt x="3013834" y="1163701"/>
                </a:cubicBezTo>
                <a:lnTo>
                  <a:pt x="3036262" y="1162332"/>
                </a:lnTo>
                <a:lnTo>
                  <a:pt x="3036965" y="1163701"/>
                </a:lnTo>
                <a:lnTo>
                  <a:pt x="4409113" y="1163701"/>
                </a:lnTo>
                <a:lnTo>
                  <a:pt x="4409095" y="1163072"/>
                </a:lnTo>
                <a:lnTo>
                  <a:pt x="4419410" y="1163701"/>
                </a:lnTo>
                <a:lnTo>
                  <a:pt x="4438232" y="1162266"/>
                </a:lnTo>
                <a:lnTo>
                  <a:pt x="4438232" y="2019640"/>
                </a:lnTo>
                <a:lnTo>
                  <a:pt x="2562957" y="3939853"/>
                </a:lnTo>
                <a:cubicBezTo>
                  <a:pt x="2468028" y="4037057"/>
                  <a:pt x="2312275" y="4038901"/>
                  <a:pt x="2215072" y="3943972"/>
                </a:cubicBezTo>
                <a:lnTo>
                  <a:pt x="74126" y="1853131"/>
                </a:lnTo>
                <a:cubicBezTo>
                  <a:pt x="-23077" y="1758203"/>
                  <a:pt x="-24921" y="1602449"/>
                  <a:pt x="70007" y="1505246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0"/>
          </p:nvPr>
        </p:nvSpPr>
        <p:spPr bwMode="auto">
          <a:xfrm>
            <a:off x="5266290" y="1804495"/>
            <a:ext cx="4723977" cy="4723981"/>
          </a:xfrm>
          <a:custGeom>
            <a:avLst/>
            <a:gdLst>
              <a:gd name="connsiteX0" fmla="*/ 2334110 w 4723977"/>
              <a:gd name="connsiteY0" fmla="*/ 18 h 4723981"/>
              <a:gd name="connsiteX1" fmla="*/ 2508906 w 4723977"/>
              <a:gd name="connsiteY1" fmla="*/ 70007 h 4723981"/>
              <a:gd name="connsiteX2" fmla="*/ 4649851 w 4723977"/>
              <a:gd name="connsiteY2" fmla="*/ 2160849 h 4723981"/>
              <a:gd name="connsiteX3" fmla="*/ 4653970 w 4723977"/>
              <a:gd name="connsiteY3" fmla="*/ 2508734 h 4723981"/>
              <a:gd name="connsiteX4" fmla="*/ 2562957 w 4723977"/>
              <a:gd name="connsiteY4" fmla="*/ 4649856 h 4723981"/>
              <a:gd name="connsiteX5" fmla="*/ 2215072 w 4723977"/>
              <a:gd name="connsiteY5" fmla="*/ 4653975 h 4723981"/>
              <a:gd name="connsiteX6" fmla="*/ 74126 w 4723977"/>
              <a:gd name="connsiteY6" fmla="*/ 2563134 h 4723981"/>
              <a:gd name="connsiteX7" fmla="*/ 70007 w 4723977"/>
              <a:gd name="connsiteY7" fmla="*/ 2215249 h 4723981"/>
              <a:gd name="connsiteX8" fmla="*/ 2161021 w 4723977"/>
              <a:gd name="connsiteY8" fmla="*/ 74126 h 4723981"/>
              <a:gd name="connsiteX9" fmla="*/ 2334110 w 4723977"/>
              <a:gd name="connsiteY9" fmla="*/ 18 h 4723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3977" h="4723981" extrusionOk="0">
                <a:moveTo>
                  <a:pt x="2334110" y="18"/>
                </a:moveTo>
                <a:cubicBezTo>
                  <a:pt x="2397065" y="-728"/>
                  <a:pt x="2460304" y="22543"/>
                  <a:pt x="2508906" y="70007"/>
                </a:cubicBezTo>
                <a:lnTo>
                  <a:pt x="4649851" y="2160849"/>
                </a:lnTo>
                <a:cubicBezTo>
                  <a:pt x="4747054" y="2255777"/>
                  <a:pt x="4748899" y="2411531"/>
                  <a:pt x="4653970" y="2508734"/>
                </a:cubicBezTo>
                <a:lnTo>
                  <a:pt x="2562957" y="4649856"/>
                </a:lnTo>
                <a:cubicBezTo>
                  <a:pt x="2468028" y="4747059"/>
                  <a:pt x="2312275" y="4748903"/>
                  <a:pt x="2215072" y="4653975"/>
                </a:cubicBezTo>
                <a:lnTo>
                  <a:pt x="74126" y="2563134"/>
                </a:lnTo>
                <a:cubicBezTo>
                  <a:pt x="-23077" y="2468205"/>
                  <a:pt x="-24921" y="2312452"/>
                  <a:pt x="70007" y="2215249"/>
                </a:cubicBezTo>
                <a:lnTo>
                  <a:pt x="2161021" y="74126"/>
                </a:lnTo>
                <a:cubicBezTo>
                  <a:pt x="2208485" y="25525"/>
                  <a:pt x="2271156" y="763"/>
                  <a:pt x="2334110" y="18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20" name="Полилиния: фигура 19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5182119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1977386"/>
            <a:ext cx="4056689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3) + заголовок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Рисунок 22"/>
          <p:cNvSpPr>
            <a:spLocks noGrp="1"/>
          </p:cNvSpPr>
          <p:nvPr>
            <p:ph type="pic" sz="quarter" idx="11"/>
          </p:nvPr>
        </p:nvSpPr>
        <p:spPr bwMode="auto">
          <a:xfrm>
            <a:off x="5641209" y="-5544"/>
            <a:ext cx="6550793" cy="5252664"/>
          </a:xfrm>
          <a:custGeom>
            <a:avLst/>
            <a:gdLst>
              <a:gd name="connsiteX0" fmla="*/ 1448426 w 6550793"/>
              <a:gd name="connsiteY0" fmla="*/ 0 h 5252664"/>
              <a:gd name="connsiteX1" fmla="*/ 4263779 w 6550793"/>
              <a:gd name="connsiteY1" fmla="*/ 4982 h 5252664"/>
              <a:gd name="connsiteX2" fmla="*/ 4647890 w 6550793"/>
              <a:gd name="connsiteY2" fmla="*/ 794004 h 5252664"/>
              <a:gd name="connsiteX3" fmla="*/ 4678929 w 6550793"/>
              <a:gd name="connsiteY3" fmla="*/ 863074 h 5252664"/>
              <a:gd name="connsiteX4" fmla="*/ 5142869 w 6550793"/>
              <a:gd name="connsiteY4" fmla="*/ 1161007 h 5252664"/>
              <a:gd name="connsiteX5" fmla="*/ 5165297 w 6550793"/>
              <a:gd name="connsiteY5" fmla="*/ 1159638 h 5252664"/>
              <a:gd name="connsiteX6" fmla="*/ 5166000 w 6550793"/>
              <a:gd name="connsiteY6" fmla="*/ 1161007 h 5252664"/>
              <a:gd name="connsiteX7" fmla="*/ 6538148 w 6550793"/>
              <a:gd name="connsiteY7" fmla="*/ 1161007 h 5252664"/>
              <a:gd name="connsiteX8" fmla="*/ 6538130 w 6550793"/>
              <a:gd name="connsiteY8" fmla="*/ 1160378 h 5252664"/>
              <a:gd name="connsiteX9" fmla="*/ 6548445 w 6550793"/>
              <a:gd name="connsiteY9" fmla="*/ 1161007 h 5252664"/>
              <a:gd name="connsiteX10" fmla="*/ 6550792 w 6550793"/>
              <a:gd name="connsiteY10" fmla="*/ 1160828 h 5252664"/>
              <a:gd name="connsiteX11" fmla="*/ 6550793 w 6550793"/>
              <a:gd name="connsiteY11" fmla="*/ 2497434 h 5252664"/>
              <a:gd name="connsiteX12" fmla="*/ 3972240 w 6550793"/>
              <a:gd name="connsiteY12" fmla="*/ 5137779 h 5252664"/>
              <a:gd name="connsiteX13" fmla="*/ 3433064 w 6550793"/>
              <a:gd name="connsiteY13" fmla="*/ 5144162 h 5252664"/>
              <a:gd name="connsiteX14" fmla="*/ 114886 w 6550793"/>
              <a:gd name="connsiteY14" fmla="*/ 1903639 h 5252664"/>
              <a:gd name="connsiteX15" fmla="*/ 108502 w 6550793"/>
              <a:gd name="connsiteY15" fmla="*/ 1364463 h 5252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550793" h="5252664" extrusionOk="0">
                <a:moveTo>
                  <a:pt x="1448426" y="0"/>
                </a:moveTo>
                <a:lnTo>
                  <a:pt x="4263779" y="4982"/>
                </a:lnTo>
                <a:lnTo>
                  <a:pt x="4647890" y="794004"/>
                </a:lnTo>
                <a:lnTo>
                  <a:pt x="4678929" y="863074"/>
                </a:lnTo>
                <a:cubicBezTo>
                  <a:pt x="4779474" y="1042825"/>
                  <a:pt x="4949745" y="1161007"/>
                  <a:pt x="5142869" y="1161007"/>
                </a:cubicBezTo>
                <a:lnTo>
                  <a:pt x="5165297" y="1159638"/>
                </a:lnTo>
                <a:lnTo>
                  <a:pt x="5166000" y="1161007"/>
                </a:lnTo>
                <a:lnTo>
                  <a:pt x="6538148" y="1161007"/>
                </a:lnTo>
                <a:lnTo>
                  <a:pt x="6538130" y="1160378"/>
                </a:lnTo>
                <a:lnTo>
                  <a:pt x="6548445" y="1161007"/>
                </a:lnTo>
                <a:lnTo>
                  <a:pt x="6550792" y="1160828"/>
                </a:lnTo>
                <a:lnTo>
                  <a:pt x="6550793" y="2497434"/>
                </a:lnTo>
                <a:lnTo>
                  <a:pt x="3972240" y="5137779"/>
                </a:lnTo>
                <a:cubicBezTo>
                  <a:pt x="3825114" y="5288431"/>
                  <a:pt x="3583716" y="5291289"/>
                  <a:pt x="3433064" y="5144162"/>
                </a:cubicBezTo>
                <a:lnTo>
                  <a:pt x="114886" y="1903639"/>
                </a:lnTo>
                <a:cubicBezTo>
                  <a:pt x="-35766" y="1756513"/>
                  <a:pt x="-38624" y="1515115"/>
                  <a:pt x="108502" y="1364463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 bwMode="auto">
          <a:xfrm>
            <a:off x="9482450" y="2622458"/>
            <a:ext cx="2709550" cy="4235543"/>
          </a:xfrm>
          <a:custGeom>
            <a:avLst/>
            <a:gdLst>
              <a:gd name="connsiteX0" fmla="*/ 2709549 w 2709550"/>
              <a:gd name="connsiteY0" fmla="*/ 0 h 4235543"/>
              <a:gd name="connsiteX1" fmla="*/ 2709550 w 2709550"/>
              <a:gd name="connsiteY1" fmla="*/ 4235543 h 4235543"/>
              <a:gd name="connsiteX2" fmla="*/ 1172631 w 2709550"/>
              <a:gd name="connsiteY2" fmla="*/ 4235543 h 4235543"/>
              <a:gd name="connsiteX3" fmla="*/ 114887 w 2709550"/>
              <a:gd name="connsiteY3" fmla="*/ 3202553 h 4235543"/>
              <a:gd name="connsiteX4" fmla="*/ 108503 w 2709550"/>
              <a:gd name="connsiteY4" fmla="*/ 2663376 h 42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9550" h="4235543" extrusionOk="0">
                <a:moveTo>
                  <a:pt x="2709549" y="0"/>
                </a:moveTo>
                <a:lnTo>
                  <a:pt x="2709550" y="4235543"/>
                </a:lnTo>
                <a:lnTo>
                  <a:pt x="1172631" y="4235543"/>
                </a:lnTo>
                <a:lnTo>
                  <a:pt x="114887" y="3202553"/>
                </a:lnTo>
                <a:cubicBezTo>
                  <a:pt x="-35765" y="3055426"/>
                  <a:pt x="-38624" y="2814029"/>
                  <a:pt x="108503" y="2663376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>
              <a:defRPr lang="ru-RU" sz="1800"/>
            </a:lvl1pPr>
          </a:lstStyle>
          <a:p>
            <a:pPr marL="0" lvl="0" indent="0">
              <a:buFont typeface="+mj-lt"/>
              <a:buNone/>
              <a:defRPr/>
            </a:pPr>
            <a:endParaRPr lang="ru-RU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0"/>
          </p:nvPr>
        </p:nvSpPr>
        <p:spPr bwMode="auto">
          <a:xfrm>
            <a:off x="418527" y="1852770"/>
            <a:ext cx="8748136" cy="5005230"/>
          </a:xfrm>
          <a:custGeom>
            <a:avLst/>
            <a:gdLst>
              <a:gd name="connsiteX0" fmla="*/ 5044163 w 8748136"/>
              <a:gd name="connsiteY0" fmla="*/ 27 h 5005230"/>
              <a:gd name="connsiteX1" fmla="*/ 5315073 w 8748136"/>
              <a:gd name="connsiteY1" fmla="*/ 108502 h 5005230"/>
              <a:gd name="connsiteX2" fmla="*/ 8633251 w 8748136"/>
              <a:gd name="connsiteY2" fmla="*/ 3349025 h 5005230"/>
              <a:gd name="connsiteX3" fmla="*/ 8639634 w 8748136"/>
              <a:gd name="connsiteY3" fmla="*/ 3888201 h 5005230"/>
              <a:gd name="connsiteX4" fmla="*/ 7548747 w 8748136"/>
              <a:gd name="connsiteY4" fmla="*/ 5005230 h 5005230"/>
              <a:gd name="connsiteX5" fmla="*/ 0 w 8748136"/>
              <a:gd name="connsiteY5" fmla="*/ 5005230 h 5005230"/>
              <a:gd name="connsiteX6" fmla="*/ 4775896 w 8748136"/>
              <a:gd name="connsiteY6" fmla="*/ 114886 h 5005230"/>
              <a:gd name="connsiteX7" fmla="*/ 5044163 w 8748136"/>
              <a:gd name="connsiteY7" fmla="*/ 27 h 5005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48136" h="5005230" extrusionOk="0">
                <a:moveTo>
                  <a:pt x="5044163" y="27"/>
                </a:moveTo>
                <a:cubicBezTo>
                  <a:pt x="5141735" y="-1128"/>
                  <a:pt x="5239747" y="34939"/>
                  <a:pt x="5315073" y="108502"/>
                </a:cubicBezTo>
                <a:lnTo>
                  <a:pt x="8633251" y="3349025"/>
                </a:lnTo>
                <a:cubicBezTo>
                  <a:pt x="8783903" y="3496152"/>
                  <a:pt x="8786761" y="3737549"/>
                  <a:pt x="8639634" y="3888201"/>
                </a:cubicBezTo>
                <a:lnTo>
                  <a:pt x="7548747" y="5005230"/>
                </a:lnTo>
                <a:lnTo>
                  <a:pt x="0" y="5005230"/>
                </a:lnTo>
                <a:lnTo>
                  <a:pt x="4775896" y="114886"/>
                </a:lnTo>
                <a:cubicBezTo>
                  <a:pt x="4849460" y="39560"/>
                  <a:pt x="4946590" y="1182"/>
                  <a:pt x="5044163" y="27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Font typeface="+mj-lt"/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564073" y="515053"/>
            <a:ext cx="3488943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" name="Полилиния: фигура 9"/>
          <p:cNvSpPr/>
          <p:nvPr userDrawn="1"/>
        </p:nvSpPr>
        <p:spPr bwMode="auto">
          <a:xfrm rot="2659297">
            <a:off x="8412772" y="5984248"/>
            <a:ext cx="1811413" cy="1769021"/>
          </a:xfrm>
          <a:custGeom>
            <a:avLst/>
            <a:gdLst>
              <a:gd name="connsiteX0" fmla="*/ 111675 w 1811413"/>
              <a:gd name="connsiteY0" fmla="*/ 111675 h 1769021"/>
              <a:gd name="connsiteX1" fmla="*/ 381282 w 1811413"/>
              <a:gd name="connsiteY1" fmla="*/ 0 h 1769021"/>
              <a:gd name="connsiteX2" fmla="*/ 1811413 w 1811413"/>
              <a:gd name="connsiteY2" fmla="*/ 0 h 1769021"/>
              <a:gd name="connsiteX3" fmla="*/ 0 w 1811413"/>
              <a:gd name="connsiteY3" fmla="*/ 1769021 h 1769021"/>
              <a:gd name="connsiteX4" fmla="*/ 0 w 1811413"/>
              <a:gd name="connsiteY4" fmla="*/ 381282 h 1769021"/>
              <a:gd name="connsiteX5" fmla="*/ 111675 w 1811413"/>
              <a:gd name="connsiteY5" fmla="*/ 111675 h 1769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1413" h="1769021" extrusionOk="0">
                <a:moveTo>
                  <a:pt x="111675" y="111675"/>
                </a:moveTo>
                <a:cubicBezTo>
                  <a:pt x="180674" y="42677"/>
                  <a:pt x="275994" y="0"/>
                  <a:pt x="381282" y="0"/>
                </a:cubicBezTo>
                <a:lnTo>
                  <a:pt x="1811413" y="0"/>
                </a:lnTo>
                <a:lnTo>
                  <a:pt x="0" y="1769021"/>
                </a:lnTo>
                <a:lnTo>
                  <a:pt x="0" y="381282"/>
                </a:lnTo>
                <a:cubicBezTo>
                  <a:pt x="0" y="275994"/>
                  <a:pt x="42676" y="180674"/>
                  <a:pt x="111675" y="111675"/>
                </a:cubicBezTo>
                <a:close/>
              </a:path>
            </a:pathLst>
          </a:custGeom>
          <a:gradFill>
            <a:gsLst>
              <a:gs pos="0">
                <a:srgbClr val="BE1730"/>
              </a:gs>
              <a:gs pos="100000">
                <a:srgbClr val="D33A5C">
                  <a:alpha val="59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4" name="Полилиния: фигура 23"/>
          <p:cNvSpPr/>
          <p:nvPr userDrawn="1"/>
        </p:nvSpPr>
        <p:spPr bwMode="auto">
          <a:xfrm rot="5400000" flipH="1" flipV="1">
            <a:off x="10456536" y="-571764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без текст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9000"/>
              <a:gd name="connsiteX1" fmla="*/ 3828231 w 3828231"/>
              <a:gd name="connsiteY1" fmla="*/ 0 h 3429000"/>
              <a:gd name="connsiteX2" fmla="*/ 3828231 w 3828231"/>
              <a:gd name="connsiteY2" fmla="*/ 3429000 h 3429000"/>
              <a:gd name="connsiteX3" fmla="*/ 208929 w 3828231"/>
              <a:gd name="connsiteY3" fmla="*/ 3429000 h 3429000"/>
              <a:gd name="connsiteX4" fmla="*/ 208929 w 3828231"/>
              <a:gd name="connsiteY4" fmla="*/ 570090 h 3429000"/>
              <a:gd name="connsiteX5" fmla="*/ 208929 w 3828231"/>
              <a:gd name="connsiteY5" fmla="*/ 552849 h 3429000"/>
              <a:gd name="connsiteX6" fmla="*/ 63605 w 3828231"/>
              <a:gd name="connsiteY6" fmla="*/ 7709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8231" h="3429000" extrusionOk="0">
                <a:moveTo>
                  <a:pt x="0" y="0"/>
                </a:moveTo>
                <a:lnTo>
                  <a:pt x="3828231" y="0"/>
                </a:lnTo>
                <a:lnTo>
                  <a:pt x="3828231" y="3429000"/>
                </a:lnTo>
                <a:lnTo>
                  <a:pt x="208929" y="3429000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49679"/>
              <a:gd name="connsiteX1" fmla="*/ 4111502 w 4111502"/>
              <a:gd name="connsiteY1" fmla="*/ 0 h 3449679"/>
              <a:gd name="connsiteX2" fmla="*/ 4111502 w 4111502"/>
              <a:gd name="connsiteY2" fmla="*/ 3449679 h 3449679"/>
              <a:gd name="connsiteX3" fmla="*/ 0 w 4111502"/>
              <a:gd name="connsiteY3" fmla="*/ 3449679 h 3449679"/>
              <a:gd name="connsiteX4" fmla="*/ 117036 w 4111502"/>
              <a:gd name="connsiteY4" fmla="*/ 3386154 h 3449679"/>
              <a:gd name="connsiteX5" fmla="*/ 492200 w 4111502"/>
              <a:gd name="connsiteY5" fmla="*/ 2680555 h 344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1502" h="3449679" extrusionOk="0">
                <a:moveTo>
                  <a:pt x="492200" y="0"/>
                </a:moveTo>
                <a:lnTo>
                  <a:pt x="4111502" y="0"/>
                </a:lnTo>
                <a:lnTo>
                  <a:pt x="4111502" y="3449679"/>
                </a:lnTo>
                <a:lnTo>
                  <a:pt x="0" y="3449679"/>
                </a:lnTo>
                <a:lnTo>
                  <a:pt x="117036" y="3386154"/>
                </a:lnTo>
                <a:cubicBezTo>
                  <a:pt x="343383" y="3233237"/>
                  <a:pt x="492200" y="2974275"/>
                  <a:pt x="492200" y="2680555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742519 w 4044908"/>
              <a:gd name="connsiteY1" fmla="*/ 0 h 3428999"/>
              <a:gd name="connsiteX2" fmla="*/ 2125529 w 4044908"/>
              <a:gd name="connsiteY2" fmla="*/ 786758 h 3428999"/>
              <a:gd name="connsiteX3" fmla="*/ 2156568 w 4044908"/>
              <a:gd name="connsiteY3" fmla="*/ 855828 h 3428999"/>
              <a:gd name="connsiteX4" fmla="*/ 2620508 w 4044908"/>
              <a:gd name="connsiteY4" fmla="*/ 1153761 h 3428999"/>
              <a:gd name="connsiteX5" fmla="*/ 2642936 w 4044908"/>
              <a:gd name="connsiteY5" fmla="*/ 1152392 h 3428999"/>
              <a:gd name="connsiteX6" fmla="*/ 2643639 w 4044908"/>
              <a:gd name="connsiteY6" fmla="*/ 1153761 h 3428999"/>
              <a:gd name="connsiteX7" fmla="*/ 4015787 w 4044908"/>
              <a:gd name="connsiteY7" fmla="*/ 1153761 h 3428999"/>
              <a:gd name="connsiteX8" fmla="*/ 4015769 w 4044908"/>
              <a:gd name="connsiteY8" fmla="*/ 1153132 h 3428999"/>
              <a:gd name="connsiteX9" fmla="*/ 4026083 w 4044908"/>
              <a:gd name="connsiteY9" fmla="*/ 1153761 h 3428999"/>
              <a:gd name="connsiteX10" fmla="*/ 4044907 w 4044908"/>
              <a:gd name="connsiteY10" fmla="*/ 1152326 h 3428999"/>
              <a:gd name="connsiteX11" fmla="*/ 4044907 w 4044908"/>
              <a:gd name="connsiteY11" fmla="*/ 856333 h 3428999"/>
              <a:gd name="connsiteX12" fmla="*/ 4044908 w 4044908"/>
              <a:gd name="connsiteY12" fmla="*/ 856333 h 3428999"/>
              <a:gd name="connsiteX13" fmla="*/ 4044908 w 4044908"/>
              <a:gd name="connsiteY13" fmla="*/ 3428999 h 3428999"/>
              <a:gd name="connsiteX14" fmla="*/ 0 w 4044908"/>
              <a:gd name="connsiteY14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742519" y="0"/>
                </a:lnTo>
                <a:lnTo>
                  <a:pt x="2125529" y="786758"/>
                </a:lnTo>
                <a:lnTo>
                  <a:pt x="2156568" y="855828"/>
                </a:lnTo>
                <a:cubicBezTo>
                  <a:pt x="2257113" y="1035579"/>
                  <a:pt x="2427384" y="1153761"/>
                  <a:pt x="2620508" y="1153761"/>
                </a:cubicBezTo>
                <a:lnTo>
                  <a:pt x="2642936" y="1152392"/>
                </a:lnTo>
                <a:lnTo>
                  <a:pt x="2643639" y="1153761"/>
                </a:lnTo>
                <a:lnTo>
                  <a:pt x="4015787" y="1153761"/>
                </a:lnTo>
                <a:lnTo>
                  <a:pt x="4015769" y="1153132"/>
                </a:lnTo>
                <a:lnTo>
                  <a:pt x="4026083" y="1153761"/>
                </a:lnTo>
                <a:lnTo>
                  <a:pt x="4044907" y="1152326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prstGeom prst="rect">
            <a:avLst/>
          </a:prstGeom>
          <a:ln w="12700">
            <a:noFill/>
          </a:ln>
        </p:spPr>
        <p:txBody>
          <a:bodyPr anchor="ctr" anchorCtr="1"/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817497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9" name="Полилиния: фигура 18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без текст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9000"/>
              <a:gd name="connsiteX1" fmla="*/ 3828231 w 3828231"/>
              <a:gd name="connsiteY1" fmla="*/ 0 h 3429000"/>
              <a:gd name="connsiteX2" fmla="*/ 3828231 w 3828231"/>
              <a:gd name="connsiteY2" fmla="*/ 3429000 h 3429000"/>
              <a:gd name="connsiteX3" fmla="*/ 208929 w 3828231"/>
              <a:gd name="connsiteY3" fmla="*/ 3429000 h 3429000"/>
              <a:gd name="connsiteX4" fmla="*/ 208929 w 3828231"/>
              <a:gd name="connsiteY4" fmla="*/ 570090 h 3429000"/>
              <a:gd name="connsiteX5" fmla="*/ 208929 w 3828231"/>
              <a:gd name="connsiteY5" fmla="*/ 552849 h 3429000"/>
              <a:gd name="connsiteX6" fmla="*/ 63605 w 3828231"/>
              <a:gd name="connsiteY6" fmla="*/ 7709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8231" h="3429000" extrusionOk="0">
                <a:moveTo>
                  <a:pt x="0" y="0"/>
                </a:moveTo>
                <a:lnTo>
                  <a:pt x="3828231" y="0"/>
                </a:lnTo>
                <a:lnTo>
                  <a:pt x="3828231" y="3429000"/>
                </a:lnTo>
                <a:lnTo>
                  <a:pt x="208929" y="3429000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49679"/>
              <a:gd name="connsiteX1" fmla="*/ 4111502 w 4111502"/>
              <a:gd name="connsiteY1" fmla="*/ 0 h 3449679"/>
              <a:gd name="connsiteX2" fmla="*/ 4111502 w 4111502"/>
              <a:gd name="connsiteY2" fmla="*/ 3449679 h 3449679"/>
              <a:gd name="connsiteX3" fmla="*/ 0 w 4111502"/>
              <a:gd name="connsiteY3" fmla="*/ 3449679 h 3449679"/>
              <a:gd name="connsiteX4" fmla="*/ 117036 w 4111502"/>
              <a:gd name="connsiteY4" fmla="*/ 3386154 h 3449679"/>
              <a:gd name="connsiteX5" fmla="*/ 492200 w 4111502"/>
              <a:gd name="connsiteY5" fmla="*/ 2680555 h 344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1502" h="3449679" extrusionOk="0">
                <a:moveTo>
                  <a:pt x="492200" y="0"/>
                </a:moveTo>
                <a:lnTo>
                  <a:pt x="4111502" y="0"/>
                </a:lnTo>
                <a:lnTo>
                  <a:pt x="4111502" y="3449679"/>
                </a:lnTo>
                <a:lnTo>
                  <a:pt x="0" y="3449679"/>
                </a:lnTo>
                <a:lnTo>
                  <a:pt x="117036" y="3386154"/>
                </a:lnTo>
                <a:cubicBezTo>
                  <a:pt x="343383" y="3233237"/>
                  <a:pt x="492200" y="2974275"/>
                  <a:pt x="492200" y="2680555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prstGeom prst="rect">
            <a:avLst/>
          </a:prstGeom>
          <a:ln w="12700">
            <a:noFill/>
          </a:ln>
        </p:spPr>
        <p:txBody>
          <a:bodyPr anchor="ctr" anchorCtr="1"/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817497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737682 w 4044908"/>
              <a:gd name="connsiteY1" fmla="*/ 0 h 3428999"/>
              <a:gd name="connsiteX2" fmla="*/ 2125530 w 4044908"/>
              <a:gd name="connsiteY2" fmla="*/ 796698 h 3428999"/>
              <a:gd name="connsiteX3" fmla="*/ 2156569 w 4044908"/>
              <a:gd name="connsiteY3" fmla="*/ 865768 h 3428999"/>
              <a:gd name="connsiteX4" fmla="*/ 2620509 w 4044908"/>
              <a:gd name="connsiteY4" fmla="*/ 1163701 h 3428999"/>
              <a:gd name="connsiteX5" fmla="*/ 2642937 w 4044908"/>
              <a:gd name="connsiteY5" fmla="*/ 1162332 h 3428999"/>
              <a:gd name="connsiteX6" fmla="*/ 2643640 w 4044908"/>
              <a:gd name="connsiteY6" fmla="*/ 1163701 h 3428999"/>
              <a:gd name="connsiteX7" fmla="*/ 4015788 w 4044908"/>
              <a:gd name="connsiteY7" fmla="*/ 1163701 h 3428999"/>
              <a:gd name="connsiteX8" fmla="*/ 4015770 w 4044908"/>
              <a:gd name="connsiteY8" fmla="*/ 1163072 h 3428999"/>
              <a:gd name="connsiteX9" fmla="*/ 4026085 w 4044908"/>
              <a:gd name="connsiteY9" fmla="*/ 1163701 h 3428999"/>
              <a:gd name="connsiteX10" fmla="*/ 4044907 w 4044908"/>
              <a:gd name="connsiteY10" fmla="*/ 1162266 h 3428999"/>
              <a:gd name="connsiteX11" fmla="*/ 4044907 w 4044908"/>
              <a:gd name="connsiteY11" fmla="*/ 856333 h 3428999"/>
              <a:gd name="connsiteX12" fmla="*/ 4044908 w 4044908"/>
              <a:gd name="connsiteY12" fmla="*/ 856333 h 3428999"/>
              <a:gd name="connsiteX13" fmla="*/ 4044908 w 4044908"/>
              <a:gd name="connsiteY13" fmla="*/ 3428999 h 3428999"/>
              <a:gd name="connsiteX14" fmla="*/ 0 w 4044908"/>
              <a:gd name="connsiteY14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737682" y="0"/>
                </a:lnTo>
                <a:lnTo>
                  <a:pt x="2125530" y="796698"/>
                </a:lnTo>
                <a:lnTo>
                  <a:pt x="2156569" y="865768"/>
                </a:lnTo>
                <a:cubicBezTo>
                  <a:pt x="2257114" y="1045519"/>
                  <a:pt x="2427385" y="1163701"/>
                  <a:pt x="2620509" y="1163701"/>
                </a:cubicBezTo>
                <a:lnTo>
                  <a:pt x="2642937" y="1162332"/>
                </a:lnTo>
                <a:lnTo>
                  <a:pt x="2643640" y="1163701"/>
                </a:lnTo>
                <a:lnTo>
                  <a:pt x="4015788" y="1163701"/>
                </a:lnTo>
                <a:lnTo>
                  <a:pt x="4015770" y="1163072"/>
                </a:lnTo>
                <a:lnTo>
                  <a:pt x="4026085" y="1163701"/>
                </a:lnTo>
                <a:lnTo>
                  <a:pt x="4044907" y="1162266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8" name="Полилиния: фигура 17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без текста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Рисунок 32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9000"/>
              <a:gd name="connsiteX1" fmla="*/ 3828231 w 3828231"/>
              <a:gd name="connsiteY1" fmla="*/ 0 h 3429000"/>
              <a:gd name="connsiteX2" fmla="*/ 3828231 w 3828231"/>
              <a:gd name="connsiteY2" fmla="*/ 3429000 h 3429000"/>
              <a:gd name="connsiteX3" fmla="*/ 208929 w 3828231"/>
              <a:gd name="connsiteY3" fmla="*/ 3429000 h 3429000"/>
              <a:gd name="connsiteX4" fmla="*/ 208929 w 3828231"/>
              <a:gd name="connsiteY4" fmla="*/ 570090 h 3429000"/>
              <a:gd name="connsiteX5" fmla="*/ 208929 w 3828231"/>
              <a:gd name="connsiteY5" fmla="*/ 552849 h 3429000"/>
              <a:gd name="connsiteX6" fmla="*/ 63605 w 3828231"/>
              <a:gd name="connsiteY6" fmla="*/ 7709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28231" h="3429000" extrusionOk="0">
                <a:moveTo>
                  <a:pt x="0" y="0"/>
                </a:moveTo>
                <a:lnTo>
                  <a:pt x="3828231" y="0"/>
                </a:lnTo>
                <a:lnTo>
                  <a:pt x="3828231" y="3429000"/>
                </a:lnTo>
                <a:lnTo>
                  <a:pt x="208929" y="3429000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49679"/>
              <a:gd name="connsiteX1" fmla="*/ 4111502 w 4111502"/>
              <a:gd name="connsiteY1" fmla="*/ 0 h 3449679"/>
              <a:gd name="connsiteX2" fmla="*/ 4111502 w 4111502"/>
              <a:gd name="connsiteY2" fmla="*/ 3449679 h 3449679"/>
              <a:gd name="connsiteX3" fmla="*/ 0 w 4111502"/>
              <a:gd name="connsiteY3" fmla="*/ 3449679 h 3449679"/>
              <a:gd name="connsiteX4" fmla="*/ 117036 w 4111502"/>
              <a:gd name="connsiteY4" fmla="*/ 3386154 h 3449679"/>
              <a:gd name="connsiteX5" fmla="*/ 492200 w 4111502"/>
              <a:gd name="connsiteY5" fmla="*/ 2680555 h 3449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1502" h="3449679" extrusionOk="0">
                <a:moveTo>
                  <a:pt x="492200" y="0"/>
                </a:moveTo>
                <a:lnTo>
                  <a:pt x="4111502" y="0"/>
                </a:lnTo>
                <a:lnTo>
                  <a:pt x="4111502" y="3449679"/>
                </a:lnTo>
                <a:lnTo>
                  <a:pt x="0" y="3449679"/>
                </a:lnTo>
                <a:lnTo>
                  <a:pt x="117036" y="3386154"/>
                </a:lnTo>
                <a:cubicBezTo>
                  <a:pt x="343383" y="3233237"/>
                  <a:pt x="492200" y="2974275"/>
                  <a:pt x="492200" y="2680555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prstGeom prst="rect">
            <a:avLst/>
          </a:prstGeom>
          <a:ln w="12700">
            <a:noFill/>
          </a:ln>
        </p:spPr>
        <p:txBody>
          <a:bodyPr anchor="ctr" anchorCtr="1"/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817497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737682 w 4044908"/>
              <a:gd name="connsiteY1" fmla="*/ 0 h 3428999"/>
              <a:gd name="connsiteX2" fmla="*/ 2125530 w 4044908"/>
              <a:gd name="connsiteY2" fmla="*/ 796698 h 3428999"/>
              <a:gd name="connsiteX3" fmla="*/ 2156569 w 4044908"/>
              <a:gd name="connsiteY3" fmla="*/ 865768 h 3428999"/>
              <a:gd name="connsiteX4" fmla="*/ 2620509 w 4044908"/>
              <a:gd name="connsiteY4" fmla="*/ 1163701 h 3428999"/>
              <a:gd name="connsiteX5" fmla="*/ 2642937 w 4044908"/>
              <a:gd name="connsiteY5" fmla="*/ 1162332 h 3428999"/>
              <a:gd name="connsiteX6" fmla="*/ 2643640 w 4044908"/>
              <a:gd name="connsiteY6" fmla="*/ 1163701 h 3428999"/>
              <a:gd name="connsiteX7" fmla="*/ 4015788 w 4044908"/>
              <a:gd name="connsiteY7" fmla="*/ 1163701 h 3428999"/>
              <a:gd name="connsiteX8" fmla="*/ 4015770 w 4044908"/>
              <a:gd name="connsiteY8" fmla="*/ 1163072 h 3428999"/>
              <a:gd name="connsiteX9" fmla="*/ 4026085 w 4044908"/>
              <a:gd name="connsiteY9" fmla="*/ 1163701 h 3428999"/>
              <a:gd name="connsiteX10" fmla="*/ 4044907 w 4044908"/>
              <a:gd name="connsiteY10" fmla="*/ 1162266 h 3428999"/>
              <a:gd name="connsiteX11" fmla="*/ 4044907 w 4044908"/>
              <a:gd name="connsiteY11" fmla="*/ 856333 h 3428999"/>
              <a:gd name="connsiteX12" fmla="*/ 4044908 w 4044908"/>
              <a:gd name="connsiteY12" fmla="*/ 856333 h 3428999"/>
              <a:gd name="connsiteX13" fmla="*/ 4044908 w 4044908"/>
              <a:gd name="connsiteY13" fmla="*/ 3428999 h 3428999"/>
              <a:gd name="connsiteX14" fmla="*/ 0 w 4044908"/>
              <a:gd name="connsiteY14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737682" y="0"/>
                </a:lnTo>
                <a:lnTo>
                  <a:pt x="2125530" y="796698"/>
                </a:lnTo>
                <a:lnTo>
                  <a:pt x="2156569" y="865768"/>
                </a:lnTo>
                <a:cubicBezTo>
                  <a:pt x="2257114" y="1045519"/>
                  <a:pt x="2427385" y="1163701"/>
                  <a:pt x="2620509" y="1163701"/>
                </a:cubicBezTo>
                <a:lnTo>
                  <a:pt x="2642937" y="1162332"/>
                </a:lnTo>
                <a:lnTo>
                  <a:pt x="2643640" y="1163701"/>
                </a:lnTo>
                <a:lnTo>
                  <a:pt x="4015788" y="1163701"/>
                </a:lnTo>
                <a:lnTo>
                  <a:pt x="4015770" y="1163072"/>
                </a:lnTo>
                <a:lnTo>
                  <a:pt x="4026085" y="1163701"/>
                </a:lnTo>
                <a:lnTo>
                  <a:pt x="4044907" y="1162266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8" name="Полилиния: фигура 17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с текстом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Полилиния: фигура 24"/>
          <p:cNvSpPr/>
          <p:nvPr userDrawn="1"/>
        </p:nvSpPr>
        <p:spPr bwMode="auto">
          <a:xfrm>
            <a:off x="8895937" y="2661033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2652661 h 3428999"/>
              <a:gd name="connsiteX16" fmla="*/ 828278 w 4044908"/>
              <a:gd name="connsiteY16" fmla="*/ 2652661 h 3428999"/>
              <a:gd name="connsiteX17" fmla="*/ 748844 w 4044908"/>
              <a:gd name="connsiteY17" fmla="*/ 2732095 h 3428999"/>
              <a:gd name="connsiteX18" fmla="*/ 748844 w 4044908"/>
              <a:gd name="connsiteY18" fmla="*/ 3180985 h 3428999"/>
              <a:gd name="connsiteX19" fmla="*/ 828278 w 4044908"/>
              <a:gd name="connsiteY19" fmla="*/ 3260419 h 3428999"/>
              <a:gd name="connsiteX20" fmla="*/ 4044908 w 4044908"/>
              <a:gd name="connsiteY20" fmla="*/ 3260419 h 3428999"/>
              <a:gd name="connsiteX21" fmla="*/ 4044908 w 4044908"/>
              <a:gd name="connsiteY21" fmla="*/ 3428999 h 3428999"/>
              <a:gd name="connsiteX22" fmla="*/ 0 w 4044908"/>
              <a:gd name="connsiteY22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2652661"/>
                </a:lnTo>
                <a:lnTo>
                  <a:pt x="828278" y="2652661"/>
                </a:lnTo>
                <a:cubicBezTo>
                  <a:pt x="784408" y="2652661"/>
                  <a:pt x="748844" y="2688225"/>
                  <a:pt x="748844" y="2732095"/>
                </a:cubicBezTo>
                <a:lnTo>
                  <a:pt x="748844" y="3180985"/>
                </a:lnTo>
                <a:cubicBezTo>
                  <a:pt x="748844" y="3224855"/>
                  <a:pt x="784408" y="3260419"/>
                  <a:pt x="828278" y="3260419"/>
                </a:cubicBezTo>
                <a:lnTo>
                  <a:pt x="4044908" y="3260419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8999"/>
              <a:gd name="connsiteX1" fmla="*/ 3828231 w 3828231"/>
              <a:gd name="connsiteY1" fmla="*/ 0 h 3428999"/>
              <a:gd name="connsiteX2" fmla="*/ 3828231 w 3828231"/>
              <a:gd name="connsiteY2" fmla="*/ 2653549 h 3428999"/>
              <a:gd name="connsiteX3" fmla="*/ 611601 w 3828231"/>
              <a:gd name="connsiteY3" fmla="*/ 2653549 h 3428999"/>
              <a:gd name="connsiteX4" fmla="*/ 532167 w 3828231"/>
              <a:gd name="connsiteY4" fmla="*/ 2732983 h 3428999"/>
              <a:gd name="connsiteX5" fmla="*/ 532167 w 3828231"/>
              <a:gd name="connsiteY5" fmla="*/ 3181873 h 3428999"/>
              <a:gd name="connsiteX6" fmla="*/ 611601 w 3828231"/>
              <a:gd name="connsiteY6" fmla="*/ 3261307 h 3428999"/>
              <a:gd name="connsiteX7" fmla="*/ 3828231 w 3828231"/>
              <a:gd name="connsiteY7" fmla="*/ 3261307 h 3428999"/>
              <a:gd name="connsiteX8" fmla="*/ 3828231 w 3828231"/>
              <a:gd name="connsiteY8" fmla="*/ 3428999 h 3428999"/>
              <a:gd name="connsiteX9" fmla="*/ 208929 w 3828231"/>
              <a:gd name="connsiteY9" fmla="*/ 3428999 h 3428999"/>
              <a:gd name="connsiteX10" fmla="*/ 208929 w 3828231"/>
              <a:gd name="connsiteY10" fmla="*/ 570090 h 3428999"/>
              <a:gd name="connsiteX11" fmla="*/ 208929 w 3828231"/>
              <a:gd name="connsiteY11" fmla="*/ 552849 h 3428999"/>
              <a:gd name="connsiteX12" fmla="*/ 63605 w 3828231"/>
              <a:gd name="connsiteY12" fmla="*/ 7709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28231" h="3428999" extrusionOk="0">
                <a:moveTo>
                  <a:pt x="0" y="0"/>
                </a:moveTo>
                <a:lnTo>
                  <a:pt x="3828231" y="0"/>
                </a:lnTo>
                <a:lnTo>
                  <a:pt x="3828231" y="2653549"/>
                </a:lnTo>
                <a:lnTo>
                  <a:pt x="611601" y="2653549"/>
                </a:lnTo>
                <a:cubicBezTo>
                  <a:pt x="567731" y="2653549"/>
                  <a:pt x="532167" y="2689113"/>
                  <a:pt x="532167" y="2732983"/>
                </a:cubicBezTo>
                <a:lnTo>
                  <a:pt x="532167" y="3181873"/>
                </a:lnTo>
                <a:cubicBezTo>
                  <a:pt x="532167" y="3225743"/>
                  <a:pt x="567731" y="3261307"/>
                  <a:pt x="611601" y="3261307"/>
                </a:cubicBezTo>
                <a:lnTo>
                  <a:pt x="3828231" y="3261307"/>
                </a:lnTo>
                <a:lnTo>
                  <a:pt x="3828231" y="3428999"/>
                </a:lnTo>
                <a:lnTo>
                  <a:pt x="208929" y="3428999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19060"/>
              <a:gd name="connsiteX1" fmla="*/ 4111502 w 4111502"/>
              <a:gd name="connsiteY1" fmla="*/ 0 h 3419060"/>
              <a:gd name="connsiteX2" fmla="*/ 4111502 w 4111502"/>
              <a:gd name="connsiteY2" fmla="*/ 2653549 h 3419060"/>
              <a:gd name="connsiteX3" fmla="*/ 894872 w 4111502"/>
              <a:gd name="connsiteY3" fmla="*/ 2653549 h 3419060"/>
              <a:gd name="connsiteX4" fmla="*/ 815438 w 4111502"/>
              <a:gd name="connsiteY4" fmla="*/ 2732983 h 3419060"/>
              <a:gd name="connsiteX5" fmla="*/ 815438 w 4111502"/>
              <a:gd name="connsiteY5" fmla="*/ 3181873 h 3419060"/>
              <a:gd name="connsiteX6" fmla="*/ 894872 w 4111502"/>
              <a:gd name="connsiteY6" fmla="*/ 3261307 h 3419060"/>
              <a:gd name="connsiteX7" fmla="*/ 4111502 w 4111502"/>
              <a:gd name="connsiteY7" fmla="*/ 3261307 h 3419060"/>
              <a:gd name="connsiteX8" fmla="*/ 4111502 w 4111502"/>
              <a:gd name="connsiteY8" fmla="*/ 3419060 h 3419060"/>
              <a:gd name="connsiteX9" fmla="*/ 0 w 4111502"/>
              <a:gd name="connsiteY9" fmla="*/ 3419060 h 3419060"/>
              <a:gd name="connsiteX10" fmla="*/ 117036 w 4111502"/>
              <a:gd name="connsiteY10" fmla="*/ 3356099 h 3419060"/>
              <a:gd name="connsiteX11" fmla="*/ 492200 w 4111502"/>
              <a:gd name="connsiteY11" fmla="*/ 2656763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1502" h="3419060" extrusionOk="0">
                <a:moveTo>
                  <a:pt x="492200" y="0"/>
                </a:moveTo>
                <a:lnTo>
                  <a:pt x="4111502" y="0"/>
                </a:lnTo>
                <a:lnTo>
                  <a:pt x="4111502" y="2653549"/>
                </a:lnTo>
                <a:lnTo>
                  <a:pt x="894872" y="2653549"/>
                </a:lnTo>
                <a:cubicBezTo>
                  <a:pt x="851002" y="2653549"/>
                  <a:pt x="815438" y="2689113"/>
                  <a:pt x="815438" y="2732983"/>
                </a:cubicBezTo>
                <a:lnTo>
                  <a:pt x="815438" y="3181873"/>
                </a:lnTo>
                <a:cubicBezTo>
                  <a:pt x="815438" y="3225743"/>
                  <a:pt x="851002" y="3261307"/>
                  <a:pt x="894872" y="3261307"/>
                </a:cubicBezTo>
                <a:lnTo>
                  <a:pt x="4111502" y="3261307"/>
                </a:lnTo>
                <a:lnTo>
                  <a:pt x="4111502" y="3419060"/>
                </a:lnTo>
                <a:lnTo>
                  <a:pt x="0" y="3419060"/>
                </a:lnTo>
                <a:lnTo>
                  <a:pt x="117036" y="3356099"/>
                </a:lnTo>
                <a:cubicBezTo>
                  <a:pt x="343383" y="3204539"/>
                  <a:pt x="492200" y="2947876"/>
                  <a:pt x="492200" y="2656763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custGeom>
            <a:avLst/>
            <a:gdLst>
              <a:gd name="connsiteX0" fmla="*/ 0 w 4044908"/>
              <a:gd name="connsiteY0" fmla="*/ 0 h 3419060"/>
              <a:gd name="connsiteX1" fmla="*/ 4044908 w 4044908"/>
              <a:gd name="connsiteY1" fmla="*/ 0 h 3419060"/>
              <a:gd name="connsiteX2" fmla="*/ 4044908 w 4044908"/>
              <a:gd name="connsiteY2" fmla="*/ 2653549 h 3419060"/>
              <a:gd name="connsiteX3" fmla="*/ 828278 w 4044908"/>
              <a:gd name="connsiteY3" fmla="*/ 2653549 h 3419060"/>
              <a:gd name="connsiteX4" fmla="*/ 748844 w 4044908"/>
              <a:gd name="connsiteY4" fmla="*/ 2732983 h 3419060"/>
              <a:gd name="connsiteX5" fmla="*/ 748844 w 4044908"/>
              <a:gd name="connsiteY5" fmla="*/ 3181873 h 3419060"/>
              <a:gd name="connsiteX6" fmla="*/ 828278 w 4044908"/>
              <a:gd name="connsiteY6" fmla="*/ 3261307 h 3419060"/>
              <a:gd name="connsiteX7" fmla="*/ 4044908 w 4044908"/>
              <a:gd name="connsiteY7" fmla="*/ 3261307 h 3419060"/>
              <a:gd name="connsiteX8" fmla="*/ 4044908 w 4044908"/>
              <a:gd name="connsiteY8" fmla="*/ 3419060 h 3419060"/>
              <a:gd name="connsiteX9" fmla="*/ 0 w 4044908"/>
              <a:gd name="connsiteY9" fmla="*/ 3419060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19060" extrusionOk="0"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19060"/>
                </a:lnTo>
                <a:lnTo>
                  <a:pt x="0" y="3419060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817497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>
            <a:off x="483671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: фигура 34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6" name="Полилиния: фигура 35"/>
          <p:cNvSpPr/>
          <p:nvPr userDrawn="1"/>
        </p:nvSpPr>
        <p:spPr bwMode="auto">
          <a:xfrm>
            <a:off x="483671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889593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n-lt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Полилиния: фигура 26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с текстом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Полилиния: фигура 24"/>
          <p:cNvSpPr/>
          <p:nvPr userDrawn="1"/>
        </p:nvSpPr>
        <p:spPr bwMode="auto">
          <a:xfrm>
            <a:off x="8895937" y="2658437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2652661 h 3428999"/>
              <a:gd name="connsiteX16" fmla="*/ 828278 w 4044908"/>
              <a:gd name="connsiteY16" fmla="*/ 2652661 h 3428999"/>
              <a:gd name="connsiteX17" fmla="*/ 748844 w 4044908"/>
              <a:gd name="connsiteY17" fmla="*/ 2732095 h 3428999"/>
              <a:gd name="connsiteX18" fmla="*/ 748844 w 4044908"/>
              <a:gd name="connsiteY18" fmla="*/ 3180985 h 3428999"/>
              <a:gd name="connsiteX19" fmla="*/ 828278 w 4044908"/>
              <a:gd name="connsiteY19" fmla="*/ 3260419 h 3428999"/>
              <a:gd name="connsiteX20" fmla="*/ 4044908 w 4044908"/>
              <a:gd name="connsiteY20" fmla="*/ 3260419 h 3428999"/>
              <a:gd name="connsiteX21" fmla="*/ 4044908 w 4044908"/>
              <a:gd name="connsiteY21" fmla="*/ 3428999 h 3428999"/>
              <a:gd name="connsiteX22" fmla="*/ 0 w 4044908"/>
              <a:gd name="connsiteY22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2652661"/>
                </a:lnTo>
                <a:lnTo>
                  <a:pt x="828278" y="2652661"/>
                </a:lnTo>
                <a:cubicBezTo>
                  <a:pt x="784408" y="2652661"/>
                  <a:pt x="748844" y="2688225"/>
                  <a:pt x="748844" y="2732095"/>
                </a:cubicBezTo>
                <a:lnTo>
                  <a:pt x="748844" y="3180985"/>
                </a:lnTo>
                <a:cubicBezTo>
                  <a:pt x="748844" y="3224855"/>
                  <a:pt x="784408" y="3260419"/>
                  <a:pt x="828278" y="3260419"/>
                </a:cubicBezTo>
                <a:lnTo>
                  <a:pt x="4044908" y="3260419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8999"/>
              <a:gd name="connsiteX1" fmla="*/ 3828231 w 3828231"/>
              <a:gd name="connsiteY1" fmla="*/ 0 h 3428999"/>
              <a:gd name="connsiteX2" fmla="*/ 3828231 w 3828231"/>
              <a:gd name="connsiteY2" fmla="*/ 2653549 h 3428999"/>
              <a:gd name="connsiteX3" fmla="*/ 611601 w 3828231"/>
              <a:gd name="connsiteY3" fmla="*/ 2653549 h 3428999"/>
              <a:gd name="connsiteX4" fmla="*/ 532167 w 3828231"/>
              <a:gd name="connsiteY4" fmla="*/ 2732983 h 3428999"/>
              <a:gd name="connsiteX5" fmla="*/ 532167 w 3828231"/>
              <a:gd name="connsiteY5" fmla="*/ 3181873 h 3428999"/>
              <a:gd name="connsiteX6" fmla="*/ 611601 w 3828231"/>
              <a:gd name="connsiteY6" fmla="*/ 3261307 h 3428999"/>
              <a:gd name="connsiteX7" fmla="*/ 3828231 w 3828231"/>
              <a:gd name="connsiteY7" fmla="*/ 3261307 h 3428999"/>
              <a:gd name="connsiteX8" fmla="*/ 3828231 w 3828231"/>
              <a:gd name="connsiteY8" fmla="*/ 3428999 h 3428999"/>
              <a:gd name="connsiteX9" fmla="*/ 208929 w 3828231"/>
              <a:gd name="connsiteY9" fmla="*/ 3428999 h 3428999"/>
              <a:gd name="connsiteX10" fmla="*/ 208929 w 3828231"/>
              <a:gd name="connsiteY10" fmla="*/ 570090 h 3428999"/>
              <a:gd name="connsiteX11" fmla="*/ 208929 w 3828231"/>
              <a:gd name="connsiteY11" fmla="*/ 552849 h 3428999"/>
              <a:gd name="connsiteX12" fmla="*/ 63605 w 3828231"/>
              <a:gd name="connsiteY12" fmla="*/ 7709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28231" h="3428999" extrusionOk="0">
                <a:moveTo>
                  <a:pt x="0" y="0"/>
                </a:moveTo>
                <a:lnTo>
                  <a:pt x="3828231" y="0"/>
                </a:lnTo>
                <a:lnTo>
                  <a:pt x="3828231" y="2653549"/>
                </a:lnTo>
                <a:lnTo>
                  <a:pt x="611601" y="2653549"/>
                </a:lnTo>
                <a:cubicBezTo>
                  <a:pt x="567731" y="2653549"/>
                  <a:pt x="532167" y="2689113"/>
                  <a:pt x="532167" y="2732983"/>
                </a:cubicBezTo>
                <a:lnTo>
                  <a:pt x="532167" y="3181873"/>
                </a:lnTo>
                <a:cubicBezTo>
                  <a:pt x="532167" y="3225743"/>
                  <a:pt x="567731" y="3261307"/>
                  <a:pt x="611601" y="3261307"/>
                </a:cubicBezTo>
                <a:lnTo>
                  <a:pt x="3828231" y="3261307"/>
                </a:lnTo>
                <a:lnTo>
                  <a:pt x="3828231" y="3428999"/>
                </a:lnTo>
                <a:lnTo>
                  <a:pt x="208929" y="3428999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19060"/>
              <a:gd name="connsiteX1" fmla="*/ 4111502 w 4111502"/>
              <a:gd name="connsiteY1" fmla="*/ 0 h 3419060"/>
              <a:gd name="connsiteX2" fmla="*/ 4111502 w 4111502"/>
              <a:gd name="connsiteY2" fmla="*/ 2653549 h 3419060"/>
              <a:gd name="connsiteX3" fmla="*/ 894872 w 4111502"/>
              <a:gd name="connsiteY3" fmla="*/ 2653549 h 3419060"/>
              <a:gd name="connsiteX4" fmla="*/ 815438 w 4111502"/>
              <a:gd name="connsiteY4" fmla="*/ 2732983 h 3419060"/>
              <a:gd name="connsiteX5" fmla="*/ 815438 w 4111502"/>
              <a:gd name="connsiteY5" fmla="*/ 3181873 h 3419060"/>
              <a:gd name="connsiteX6" fmla="*/ 894872 w 4111502"/>
              <a:gd name="connsiteY6" fmla="*/ 3261307 h 3419060"/>
              <a:gd name="connsiteX7" fmla="*/ 4111502 w 4111502"/>
              <a:gd name="connsiteY7" fmla="*/ 3261307 h 3419060"/>
              <a:gd name="connsiteX8" fmla="*/ 4111502 w 4111502"/>
              <a:gd name="connsiteY8" fmla="*/ 3419060 h 3419060"/>
              <a:gd name="connsiteX9" fmla="*/ 0 w 4111502"/>
              <a:gd name="connsiteY9" fmla="*/ 3419060 h 3419060"/>
              <a:gd name="connsiteX10" fmla="*/ 117036 w 4111502"/>
              <a:gd name="connsiteY10" fmla="*/ 3356099 h 3419060"/>
              <a:gd name="connsiteX11" fmla="*/ 492200 w 4111502"/>
              <a:gd name="connsiteY11" fmla="*/ 2656763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1502" h="3419060" extrusionOk="0">
                <a:moveTo>
                  <a:pt x="492200" y="0"/>
                </a:moveTo>
                <a:lnTo>
                  <a:pt x="4111502" y="0"/>
                </a:lnTo>
                <a:lnTo>
                  <a:pt x="4111502" y="2653549"/>
                </a:lnTo>
                <a:lnTo>
                  <a:pt x="894872" y="2653549"/>
                </a:lnTo>
                <a:cubicBezTo>
                  <a:pt x="851002" y="2653549"/>
                  <a:pt x="815438" y="2689113"/>
                  <a:pt x="815438" y="2732983"/>
                </a:cubicBezTo>
                <a:lnTo>
                  <a:pt x="815438" y="3181873"/>
                </a:lnTo>
                <a:cubicBezTo>
                  <a:pt x="815438" y="3225743"/>
                  <a:pt x="851002" y="3261307"/>
                  <a:pt x="894872" y="3261307"/>
                </a:cubicBezTo>
                <a:lnTo>
                  <a:pt x="4111502" y="3261307"/>
                </a:lnTo>
                <a:lnTo>
                  <a:pt x="4111502" y="3419060"/>
                </a:lnTo>
                <a:lnTo>
                  <a:pt x="0" y="3419060"/>
                </a:lnTo>
                <a:lnTo>
                  <a:pt x="117036" y="3356099"/>
                </a:lnTo>
                <a:cubicBezTo>
                  <a:pt x="343383" y="3204539"/>
                  <a:pt x="492200" y="2947876"/>
                  <a:pt x="492200" y="2656763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custGeom>
            <a:avLst/>
            <a:gdLst>
              <a:gd name="connsiteX0" fmla="*/ 0 w 4044908"/>
              <a:gd name="connsiteY0" fmla="*/ 0 h 3419060"/>
              <a:gd name="connsiteX1" fmla="*/ 4044908 w 4044908"/>
              <a:gd name="connsiteY1" fmla="*/ 0 h 3419060"/>
              <a:gd name="connsiteX2" fmla="*/ 4044908 w 4044908"/>
              <a:gd name="connsiteY2" fmla="*/ 2653549 h 3419060"/>
              <a:gd name="connsiteX3" fmla="*/ 828278 w 4044908"/>
              <a:gd name="connsiteY3" fmla="*/ 2653549 h 3419060"/>
              <a:gd name="connsiteX4" fmla="*/ 748844 w 4044908"/>
              <a:gd name="connsiteY4" fmla="*/ 2732983 h 3419060"/>
              <a:gd name="connsiteX5" fmla="*/ 748844 w 4044908"/>
              <a:gd name="connsiteY5" fmla="*/ 3181873 h 3419060"/>
              <a:gd name="connsiteX6" fmla="*/ 828278 w 4044908"/>
              <a:gd name="connsiteY6" fmla="*/ 3261307 h 3419060"/>
              <a:gd name="connsiteX7" fmla="*/ 4044908 w 4044908"/>
              <a:gd name="connsiteY7" fmla="*/ 3261307 h 3419060"/>
              <a:gd name="connsiteX8" fmla="*/ 4044908 w 4044908"/>
              <a:gd name="connsiteY8" fmla="*/ 3419060 h 3419060"/>
              <a:gd name="connsiteX9" fmla="*/ 0 w 4044908"/>
              <a:gd name="connsiteY9" fmla="*/ 3419060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19060" extrusionOk="0"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19060"/>
                </a:lnTo>
                <a:lnTo>
                  <a:pt x="0" y="3419060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817497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>
            <a:off x="483671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: фигура 34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6" name="Полилиния: фигура 35"/>
          <p:cNvSpPr/>
          <p:nvPr userDrawn="1"/>
        </p:nvSpPr>
        <p:spPr bwMode="auto">
          <a:xfrm>
            <a:off x="483671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889593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Полилиния: фигура 26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4) с текстом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Полилиния: фигура 24"/>
          <p:cNvSpPr/>
          <p:nvPr userDrawn="1"/>
        </p:nvSpPr>
        <p:spPr bwMode="auto">
          <a:xfrm>
            <a:off x="8895937" y="2658437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6" name="Рисунок 25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2652661 h 3428999"/>
              <a:gd name="connsiteX16" fmla="*/ 828278 w 4044908"/>
              <a:gd name="connsiteY16" fmla="*/ 2652661 h 3428999"/>
              <a:gd name="connsiteX17" fmla="*/ 748844 w 4044908"/>
              <a:gd name="connsiteY17" fmla="*/ 2732095 h 3428999"/>
              <a:gd name="connsiteX18" fmla="*/ 748844 w 4044908"/>
              <a:gd name="connsiteY18" fmla="*/ 3180985 h 3428999"/>
              <a:gd name="connsiteX19" fmla="*/ 828278 w 4044908"/>
              <a:gd name="connsiteY19" fmla="*/ 3260419 h 3428999"/>
              <a:gd name="connsiteX20" fmla="*/ 4044908 w 4044908"/>
              <a:gd name="connsiteY20" fmla="*/ 3260419 h 3428999"/>
              <a:gd name="connsiteX21" fmla="*/ 4044908 w 4044908"/>
              <a:gd name="connsiteY21" fmla="*/ 3428999 h 3428999"/>
              <a:gd name="connsiteX22" fmla="*/ 0 w 4044908"/>
              <a:gd name="connsiteY22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2652661"/>
                </a:lnTo>
                <a:lnTo>
                  <a:pt x="828278" y="2652661"/>
                </a:lnTo>
                <a:cubicBezTo>
                  <a:pt x="784408" y="2652661"/>
                  <a:pt x="748844" y="2688225"/>
                  <a:pt x="748844" y="2732095"/>
                </a:cubicBezTo>
                <a:lnTo>
                  <a:pt x="748844" y="3180985"/>
                </a:lnTo>
                <a:cubicBezTo>
                  <a:pt x="748844" y="3224855"/>
                  <a:pt x="784408" y="3260419"/>
                  <a:pt x="828278" y="3260419"/>
                </a:cubicBezTo>
                <a:lnTo>
                  <a:pt x="4044908" y="3260419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8" name="Рисунок 27"/>
          <p:cNvSpPr>
            <a:spLocks noGrp="1"/>
          </p:cNvSpPr>
          <p:nvPr>
            <p:ph type="pic" sz="quarter" idx="10"/>
          </p:nvPr>
        </p:nvSpPr>
        <p:spPr bwMode="auto">
          <a:xfrm>
            <a:off x="4304550" y="0"/>
            <a:ext cx="3828231" cy="3428999"/>
          </a:xfrm>
          <a:custGeom>
            <a:avLst/>
            <a:gdLst>
              <a:gd name="connsiteX0" fmla="*/ 0 w 3828231"/>
              <a:gd name="connsiteY0" fmla="*/ 0 h 3428999"/>
              <a:gd name="connsiteX1" fmla="*/ 3828231 w 3828231"/>
              <a:gd name="connsiteY1" fmla="*/ 0 h 3428999"/>
              <a:gd name="connsiteX2" fmla="*/ 3828231 w 3828231"/>
              <a:gd name="connsiteY2" fmla="*/ 2653549 h 3428999"/>
              <a:gd name="connsiteX3" fmla="*/ 611601 w 3828231"/>
              <a:gd name="connsiteY3" fmla="*/ 2653549 h 3428999"/>
              <a:gd name="connsiteX4" fmla="*/ 532167 w 3828231"/>
              <a:gd name="connsiteY4" fmla="*/ 2732983 h 3428999"/>
              <a:gd name="connsiteX5" fmla="*/ 532167 w 3828231"/>
              <a:gd name="connsiteY5" fmla="*/ 3181873 h 3428999"/>
              <a:gd name="connsiteX6" fmla="*/ 611601 w 3828231"/>
              <a:gd name="connsiteY6" fmla="*/ 3261307 h 3428999"/>
              <a:gd name="connsiteX7" fmla="*/ 3828231 w 3828231"/>
              <a:gd name="connsiteY7" fmla="*/ 3261307 h 3428999"/>
              <a:gd name="connsiteX8" fmla="*/ 3828231 w 3828231"/>
              <a:gd name="connsiteY8" fmla="*/ 3428999 h 3428999"/>
              <a:gd name="connsiteX9" fmla="*/ 208929 w 3828231"/>
              <a:gd name="connsiteY9" fmla="*/ 3428999 h 3428999"/>
              <a:gd name="connsiteX10" fmla="*/ 208929 w 3828231"/>
              <a:gd name="connsiteY10" fmla="*/ 570090 h 3428999"/>
              <a:gd name="connsiteX11" fmla="*/ 208929 w 3828231"/>
              <a:gd name="connsiteY11" fmla="*/ 552849 h 3428999"/>
              <a:gd name="connsiteX12" fmla="*/ 63605 w 3828231"/>
              <a:gd name="connsiteY12" fmla="*/ 7709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828231" h="3428999" extrusionOk="0">
                <a:moveTo>
                  <a:pt x="0" y="0"/>
                </a:moveTo>
                <a:lnTo>
                  <a:pt x="3828231" y="0"/>
                </a:lnTo>
                <a:lnTo>
                  <a:pt x="3828231" y="2653549"/>
                </a:lnTo>
                <a:lnTo>
                  <a:pt x="611601" y="2653549"/>
                </a:lnTo>
                <a:cubicBezTo>
                  <a:pt x="567731" y="2653549"/>
                  <a:pt x="532167" y="2689113"/>
                  <a:pt x="532167" y="2732983"/>
                </a:cubicBezTo>
                <a:lnTo>
                  <a:pt x="532167" y="3181873"/>
                </a:lnTo>
                <a:cubicBezTo>
                  <a:pt x="532167" y="3225743"/>
                  <a:pt x="567731" y="3261307"/>
                  <a:pt x="611601" y="3261307"/>
                </a:cubicBezTo>
                <a:lnTo>
                  <a:pt x="3828231" y="3261307"/>
                </a:lnTo>
                <a:lnTo>
                  <a:pt x="3828231" y="3428999"/>
                </a:lnTo>
                <a:lnTo>
                  <a:pt x="208929" y="3428999"/>
                </a:lnTo>
                <a:lnTo>
                  <a:pt x="208929" y="570090"/>
                </a:lnTo>
                <a:lnTo>
                  <a:pt x="208929" y="552849"/>
                </a:lnTo>
                <a:cubicBezTo>
                  <a:pt x="208929" y="376617"/>
                  <a:pt x="155355" y="212898"/>
                  <a:pt x="63605" y="77090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0" name="Рисунок 29"/>
          <p:cNvSpPr>
            <a:spLocks noGrp="1"/>
          </p:cNvSpPr>
          <p:nvPr>
            <p:ph type="pic" sz="quarter" idx="12"/>
          </p:nvPr>
        </p:nvSpPr>
        <p:spPr bwMode="auto">
          <a:xfrm>
            <a:off x="4021279" y="3438940"/>
            <a:ext cx="4111502" cy="3419060"/>
          </a:xfrm>
          <a:custGeom>
            <a:avLst/>
            <a:gdLst>
              <a:gd name="connsiteX0" fmla="*/ 492200 w 4111502"/>
              <a:gd name="connsiteY0" fmla="*/ 0 h 3419060"/>
              <a:gd name="connsiteX1" fmla="*/ 4111502 w 4111502"/>
              <a:gd name="connsiteY1" fmla="*/ 0 h 3419060"/>
              <a:gd name="connsiteX2" fmla="*/ 4111502 w 4111502"/>
              <a:gd name="connsiteY2" fmla="*/ 2653549 h 3419060"/>
              <a:gd name="connsiteX3" fmla="*/ 894872 w 4111502"/>
              <a:gd name="connsiteY3" fmla="*/ 2653549 h 3419060"/>
              <a:gd name="connsiteX4" fmla="*/ 815438 w 4111502"/>
              <a:gd name="connsiteY4" fmla="*/ 2732983 h 3419060"/>
              <a:gd name="connsiteX5" fmla="*/ 815438 w 4111502"/>
              <a:gd name="connsiteY5" fmla="*/ 3181873 h 3419060"/>
              <a:gd name="connsiteX6" fmla="*/ 894872 w 4111502"/>
              <a:gd name="connsiteY6" fmla="*/ 3261307 h 3419060"/>
              <a:gd name="connsiteX7" fmla="*/ 4111502 w 4111502"/>
              <a:gd name="connsiteY7" fmla="*/ 3261307 h 3419060"/>
              <a:gd name="connsiteX8" fmla="*/ 4111502 w 4111502"/>
              <a:gd name="connsiteY8" fmla="*/ 3419060 h 3419060"/>
              <a:gd name="connsiteX9" fmla="*/ 0 w 4111502"/>
              <a:gd name="connsiteY9" fmla="*/ 3419060 h 3419060"/>
              <a:gd name="connsiteX10" fmla="*/ 117036 w 4111502"/>
              <a:gd name="connsiteY10" fmla="*/ 3356099 h 3419060"/>
              <a:gd name="connsiteX11" fmla="*/ 492200 w 4111502"/>
              <a:gd name="connsiteY11" fmla="*/ 2656763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1502" h="3419060" extrusionOk="0">
                <a:moveTo>
                  <a:pt x="492200" y="0"/>
                </a:moveTo>
                <a:lnTo>
                  <a:pt x="4111502" y="0"/>
                </a:lnTo>
                <a:lnTo>
                  <a:pt x="4111502" y="2653549"/>
                </a:lnTo>
                <a:lnTo>
                  <a:pt x="894872" y="2653549"/>
                </a:lnTo>
                <a:cubicBezTo>
                  <a:pt x="851002" y="2653549"/>
                  <a:pt x="815438" y="2689113"/>
                  <a:pt x="815438" y="2732983"/>
                </a:cubicBezTo>
                <a:lnTo>
                  <a:pt x="815438" y="3181873"/>
                </a:lnTo>
                <a:cubicBezTo>
                  <a:pt x="815438" y="3225743"/>
                  <a:pt x="851002" y="3261307"/>
                  <a:pt x="894872" y="3261307"/>
                </a:cubicBezTo>
                <a:lnTo>
                  <a:pt x="4111502" y="3261307"/>
                </a:lnTo>
                <a:lnTo>
                  <a:pt x="4111502" y="3419060"/>
                </a:lnTo>
                <a:lnTo>
                  <a:pt x="0" y="3419060"/>
                </a:lnTo>
                <a:lnTo>
                  <a:pt x="117036" y="3356099"/>
                </a:lnTo>
                <a:cubicBezTo>
                  <a:pt x="343383" y="3204539"/>
                  <a:pt x="492200" y="2947876"/>
                  <a:pt x="492200" y="2656763"/>
                </a:cubicBez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Полилиния: фигура 33"/>
          <p:cNvSpPr/>
          <p:nvPr userDrawn="1"/>
        </p:nvSpPr>
        <p:spPr bwMode="auto">
          <a:xfrm>
            <a:off x="1" y="0"/>
            <a:ext cx="4513478" cy="6858000"/>
          </a:xfrm>
          <a:custGeom>
            <a:avLst/>
            <a:gdLst>
              <a:gd name="connsiteX0" fmla="*/ 0 w 4513478"/>
              <a:gd name="connsiteY0" fmla="*/ 0 h 6878683"/>
              <a:gd name="connsiteX1" fmla="*/ 4304548 w 4513478"/>
              <a:gd name="connsiteY1" fmla="*/ 0 h 6878683"/>
              <a:gd name="connsiteX2" fmla="*/ 4368154 w 4513478"/>
              <a:gd name="connsiteY2" fmla="*/ 77091 h 6878683"/>
              <a:gd name="connsiteX3" fmla="*/ 4513478 w 4513478"/>
              <a:gd name="connsiteY3" fmla="*/ 552850 h 6878683"/>
              <a:gd name="connsiteX4" fmla="*/ 4513478 w 4513478"/>
              <a:gd name="connsiteY4" fmla="*/ 6109556 h 6878683"/>
              <a:gd name="connsiteX5" fmla="*/ 4138314 w 4513478"/>
              <a:gd name="connsiteY5" fmla="*/ 6815155 h 6878683"/>
              <a:gd name="connsiteX6" fmla="*/ 4021272 w 4513478"/>
              <a:gd name="connsiteY6" fmla="*/ 6878683 h 6878683"/>
              <a:gd name="connsiteX7" fmla="*/ 0 w 4513478"/>
              <a:gd name="connsiteY7" fmla="*/ 6878683 h 687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3478" h="6878683" extrusionOk="0">
                <a:moveTo>
                  <a:pt x="0" y="0"/>
                </a:moveTo>
                <a:lnTo>
                  <a:pt x="4304548" y="0"/>
                </a:lnTo>
                <a:lnTo>
                  <a:pt x="4368154" y="77091"/>
                </a:lnTo>
                <a:cubicBezTo>
                  <a:pt x="4459904" y="212899"/>
                  <a:pt x="4513478" y="376618"/>
                  <a:pt x="4513478" y="552850"/>
                </a:cubicBezTo>
                <a:lnTo>
                  <a:pt x="4513478" y="6109556"/>
                </a:lnTo>
                <a:cubicBezTo>
                  <a:pt x="4513478" y="6403276"/>
                  <a:pt x="4364661" y="6662238"/>
                  <a:pt x="4138314" y="6815155"/>
                </a:cubicBezTo>
                <a:lnTo>
                  <a:pt x="4021272" y="6878683"/>
                </a:lnTo>
                <a:lnTo>
                  <a:pt x="0" y="68786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38940"/>
            <a:ext cx="4044908" cy="3419060"/>
          </a:xfrm>
          <a:custGeom>
            <a:avLst/>
            <a:gdLst>
              <a:gd name="connsiteX0" fmla="*/ 0 w 4044908"/>
              <a:gd name="connsiteY0" fmla="*/ 0 h 3419060"/>
              <a:gd name="connsiteX1" fmla="*/ 4044908 w 4044908"/>
              <a:gd name="connsiteY1" fmla="*/ 0 h 3419060"/>
              <a:gd name="connsiteX2" fmla="*/ 4044908 w 4044908"/>
              <a:gd name="connsiteY2" fmla="*/ 2653549 h 3419060"/>
              <a:gd name="connsiteX3" fmla="*/ 828278 w 4044908"/>
              <a:gd name="connsiteY3" fmla="*/ 2653549 h 3419060"/>
              <a:gd name="connsiteX4" fmla="*/ 748844 w 4044908"/>
              <a:gd name="connsiteY4" fmla="*/ 2732983 h 3419060"/>
              <a:gd name="connsiteX5" fmla="*/ 748844 w 4044908"/>
              <a:gd name="connsiteY5" fmla="*/ 3181873 h 3419060"/>
              <a:gd name="connsiteX6" fmla="*/ 828278 w 4044908"/>
              <a:gd name="connsiteY6" fmla="*/ 3261307 h 3419060"/>
              <a:gd name="connsiteX7" fmla="*/ 4044908 w 4044908"/>
              <a:gd name="connsiteY7" fmla="*/ 3261307 h 3419060"/>
              <a:gd name="connsiteX8" fmla="*/ 4044908 w 4044908"/>
              <a:gd name="connsiteY8" fmla="*/ 3419060 h 3419060"/>
              <a:gd name="connsiteX9" fmla="*/ 0 w 4044908"/>
              <a:gd name="connsiteY9" fmla="*/ 3419060 h 341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19060" extrusionOk="0">
                <a:moveTo>
                  <a:pt x="0" y="0"/>
                </a:moveTo>
                <a:lnTo>
                  <a:pt x="4044908" y="0"/>
                </a:lnTo>
                <a:lnTo>
                  <a:pt x="4044908" y="2653549"/>
                </a:lnTo>
                <a:lnTo>
                  <a:pt x="828278" y="2653549"/>
                </a:lnTo>
                <a:cubicBezTo>
                  <a:pt x="784408" y="2653549"/>
                  <a:pt x="748844" y="2689113"/>
                  <a:pt x="748844" y="2732983"/>
                </a:cubicBezTo>
                <a:lnTo>
                  <a:pt x="748844" y="3181873"/>
                </a:lnTo>
                <a:cubicBezTo>
                  <a:pt x="748844" y="3225743"/>
                  <a:pt x="784408" y="3261307"/>
                  <a:pt x="828278" y="3261307"/>
                </a:cubicBezTo>
                <a:lnTo>
                  <a:pt x="4044908" y="3261307"/>
                </a:lnTo>
                <a:lnTo>
                  <a:pt x="4044908" y="3419060"/>
                </a:lnTo>
                <a:lnTo>
                  <a:pt x="0" y="3419060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2817497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2" name="Полилиния: фигура 31"/>
          <p:cNvSpPr/>
          <p:nvPr userDrawn="1"/>
        </p:nvSpPr>
        <p:spPr bwMode="auto">
          <a:xfrm>
            <a:off x="483671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5" name="Полилиния: фигура 34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6" name="Полилиния: фигура 35"/>
          <p:cNvSpPr/>
          <p:nvPr userDrawn="1"/>
        </p:nvSpPr>
        <p:spPr bwMode="auto">
          <a:xfrm>
            <a:off x="483671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8895937" y="610154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21929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Полилиния: фигура 26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без фото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 t="7595" r="34450" b="30027"/>
          <a:stretch/>
        </p:blipFill>
        <p:spPr bwMode="auto">
          <a:xfrm>
            <a:off x="5695210" y="0"/>
            <a:ext cx="649679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/>
          <a:srcRect t="9407" r="41939" b="22656"/>
          <a:stretch/>
        </p:blipFill>
        <p:spPr bwMode="auto">
          <a:xfrm>
            <a:off x="7801456" y="1099595"/>
            <a:ext cx="4390544" cy="5758405"/>
          </a:xfrm>
          <a:prstGeom prst="rect">
            <a:avLst/>
          </a:prstGeom>
        </p:spPr>
      </p:pic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без текст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3419062 h 3419062"/>
              <a:gd name="connsiteX3" fmla="*/ 0 w 3829974"/>
              <a:gd name="connsiteY3" fmla="*/ 3419062 h 3419062"/>
              <a:gd name="connsiteX4" fmla="*/ 29435 w 3829974"/>
              <a:gd name="connsiteY4" fmla="*/ 3394776 h 3419062"/>
              <a:gd name="connsiteX5" fmla="*/ 210673 w 3829974"/>
              <a:gd name="connsiteY5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3429000 h 3429000"/>
              <a:gd name="connsiteX3" fmla="*/ 0 w 4054847"/>
              <a:gd name="connsiteY3" fmla="*/ 3429000 h 3429000"/>
              <a:gd name="connsiteX4" fmla="*/ 0 w 4054847"/>
              <a:gd name="connsiteY4" fmla="*/ 116273 h 3429000"/>
              <a:gd name="connsiteX5" fmla="*/ 57619 w 4054847"/>
              <a:gd name="connsiteY5" fmla="*/ 98387 h 3429000"/>
              <a:gd name="connsiteX6" fmla="*/ 162729 w 4054847"/>
              <a:gd name="connsiteY6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prstGeom prst="rect">
            <a:avLst/>
          </a:prstGeom>
          <a:ln>
            <a:noFill/>
          </a:ln>
        </p:spPr>
        <p:txBody>
          <a:bodyPr anchor="ctr" anchorCtr="1"/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89741"/>
              <a:gd name="connsiteY0" fmla="*/ 0 h 3429000"/>
              <a:gd name="connsiteX1" fmla="*/ 4372 w 4089741"/>
              <a:gd name="connsiteY1" fmla="*/ 0 h 3429000"/>
              <a:gd name="connsiteX2" fmla="*/ 4372 w 4089741"/>
              <a:gd name="connsiteY2" fmla="*/ 147014 h 3429000"/>
              <a:gd name="connsiteX3" fmla="*/ 3907284 w 4089741"/>
              <a:gd name="connsiteY3" fmla="*/ 147014 h 3429000"/>
              <a:gd name="connsiteX4" fmla="*/ 4031991 w 4089741"/>
              <a:gd name="connsiteY4" fmla="*/ 134443 h 3429000"/>
              <a:gd name="connsiteX5" fmla="*/ 4089741 w 4089741"/>
              <a:gd name="connsiteY5" fmla="*/ 116516 h 3429000"/>
              <a:gd name="connsiteX6" fmla="*/ 4089741 w 4089741"/>
              <a:gd name="connsiteY6" fmla="*/ 3429000 h 3429000"/>
              <a:gd name="connsiteX7" fmla="*/ 0 w 4089741"/>
              <a:gd name="connsiteY7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9741" h="3429000" extrusionOk="0">
                <a:moveTo>
                  <a:pt x="0" y="0"/>
                </a:moveTo>
                <a:lnTo>
                  <a:pt x="4372" y="0"/>
                </a:lnTo>
                <a:lnTo>
                  <a:pt x="4372" y="147014"/>
                </a:lnTo>
                <a:lnTo>
                  <a:pt x="3907284" y="147014"/>
                </a:lnTo>
                <a:cubicBezTo>
                  <a:pt x="3950003" y="147014"/>
                  <a:pt x="3991710" y="142685"/>
                  <a:pt x="4031991" y="134443"/>
                </a:cubicBezTo>
                <a:lnTo>
                  <a:pt x="4089741" y="116516"/>
                </a:lnTo>
                <a:lnTo>
                  <a:pt x="408974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300669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3428999 h 3428999"/>
              <a:gd name="connsiteX16" fmla="*/ 0 w 4044908"/>
              <a:gd name="connsiteY16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0" name="Полилиния: фигура 19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без текст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3419062 h 3419062"/>
              <a:gd name="connsiteX3" fmla="*/ 0 w 3829974"/>
              <a:gd name="connsiteY3" fmla="*/ 3419062 h 3419062"/>
              <a:gd name="connsiteX4" fmla="*/ 29435 w 3829974"/>
              <a:gd name="connsiteY4" fmla="*/ 3394776 h 3419062"/>
              <a:gd name="connsiteX5" fmla="*/ 210673 w 3829974"/>
              <a:gd name="connsiteY5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3429000 h 3429000"/>
              <a:gd name="connsiteX3" fmla="*/ 0 w 4054847"/>
              <a:gd name="connsiteY3" fmla="*/ 3429000 h 3429000"/>
              <a:gd name="connsiteX4" fmla="*/ 0 w 4054847"/>
              <a:gd name="connsiteY4" fmla="*/ 116273 h 3429000"/>
              <a:gd name="connsiteX5" fmla="*/ 57619 w 4054847"/>
              <a:gd name="connsiteY5" fmla="*/ 98387 h 3429000"/>
              <a:gd name="connsiteX6" fmla="*/ 162729 w 4054847"/>
              <a:gd name="connsiteY6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prstGeom prst="rect">
            <a:avLst/>
          </a:prstGeom>
          <a:ln>
            <a:noFill/>
          </a:ln>
        </p:spPr>
        <p:txBody>
          <a:bodyPr anchor="ctr" anchorCtr="1"/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89741"/>
              <a:gd name="connsiteY0" fmla="*/ 0 h 3429000"/>
              <a:gd name="connsiteX1" fmla="*/ 4372 w 4089741"/>
              <a:gd name="connsiteY1" fmla="*/ 0 h 3429000"/>
              <a:gd name="connsiteX2" fmla="*/ 4372 w 4089741"/>
              <a:gd name="connsiteY2" fmla="*/ 147014 h 3429000"/>
              <a:gd name="connsiteX3" fmla="*/ 3907284 w 4089741"/>
              <a:gd name="connsiteY3" fmla="*/ 147014 h 3429000"/>
              <a:gd name="connsiteX4" fmla="*/ 4031991 w 4089741"/>
              <a:gd name="connsiteY4" fmla="*/ 134443 h 3429000"/>
              <a:gd name="connsiteX5" fmla="*/ 4089741 w 4089741"/>
              <a:gd name="connsiteY5" fmla="*/ 116516 h 3429000"/>
              <a:gd name="connsiteX6" fmla="*/ 4089741 w 4089741"/>
              <a:gd name="connsiteY6" fmla="*/ 3429000 h 3429000"/>
              <a:gd name="connsiteX7" fmla="*/ 0 w 4089741"/>
              <a:gd name="connsiteY7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9741" h="3429000" extrusionOk="0">
                <a:moveTo>
                  <a:pt x="0" y="0"/>
                </a:moveTo>
                <a:lnTo>
                  <a:pt x="4372" y="0"/>
                </a:lnTo>
                <a:lnTo>
                  <a:pt x="4372" y="147014"/>
                </a:lnTo>
                <a:lnTo>
                  <a:pt x="3907284" y="147014"/>
                </a:lnTo>
                <a:cubicBezTo>
                  <a:pt x="3950003" y="147014"/>
                  <a:pt x="3991710" y="142685"/>
                  <a:pt x="4031991" y="134443"/>
                </a:cubicBezTo>
                <a:lnTo>
                  <a:pt x="4089741" y="116516"/>
                </a:lnTo>
                <a:lnTo>
                  <a:pt x="408974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03716" y="260350"/>
            <a:ext cx="782123" cy="28307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300669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3428999 h 3428999"/>
              <a:gd name="connsiteX16" fmla="*/ 0 w 4044908"/>
              <a:gd name="connsiteY16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2" name="Полилиния: фигура 21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без текста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9" name="Рисунок 18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3419062 h 3419062"/>
              <a:gd name="connsiteX3" fmla="*/ 0 w 3829974"/>
              <a:gd name="connsiteY3" fmla="*/ 3419062 h 3419062"/>
              <a:gd name="connsiteX4" fmla="*/ 29435 w 3829974"/>
              <a:gd name="connsiteY4" fmla="*/ 3394776 h 3419062"/>
              <a:gd name="connsiteX5" fmla="*/ 210673 w 3829974"/>
              <a:gd name="connsiteY5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1" name="Рисунок 20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3429000 h 3429000"/>
              <a:gd name="connsiteX3" fmla="*/ 0 w 4054847"/>
              <a:gd name="connsiteY3" fmla="*/ 3429000 h 3429000"/>
              <a:gd name="connsiteX4" fmla="*/ 0 w 4054847"/>
              <a:gd name="connsiteY4" fmla="*/ 116273 h 3429000"/>
              <a:gd name="connsiteX5" fmla="*/ 57619 w 4054847"/>
              <a:gd name="connsiteY5" fmla="*/ 98387 h 3429000"/>
              <a:gd name="connsiteX6" fmla="*/ 162729 w 4054847"/>
              <a:gd name="connsiteY6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prstGeom prst="rect">
            <a:avLst/>
          </a:prstGeom>
          <a:ln>
            <a:noFill/>
          </a:ln>
        </p:spPr>
        <p:txBody>
          <a:bodyPr anchor="ctr" anchorCtr="1"/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3" name="Рисунок 22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89741"/>
              <a:gd name="connsiteY0" fmla="*/ 0 h 3429000"/>
              <a:gd name="connsiteX1" fmla="*/ 4372 w 4089741"/>
              <a:gd name="connsiteY1" fmla="*/ 0 h 3429000"/>
              <a:gd name="connsiteX2" fmla="*/ 4372 w 4089741"/>
              <a:gd name="connsiteY2" fmla="*/ 147014 h 3429000"/>
              <a:gd name="connsiteX3" fmla="*/ 3907284 w 4089741"/>
              <a:gd name="connsiteY3" fmla="*/ 147014 h 3429000"/>
              <a:gd name="connsiteX4" fmla="*/ 4031991 w 4089741"/>
              <a:gd name="connsiteY4" fmla="*/ 134443 h 3429000"/>
              <a:gd name="connsiteX5" fmla="*/ 4089741 w 4089741"/>
              <a:gd name="connsiteY5" fmla="*/ 116516 h 3429000"/>
              <a:gd name="connsiteX6" fmla="*/ 4089741 w 4089741"/>
              <a:gd name="connsiteY6" fmla="*/ 3429000 h 3429000"/>
              <a:gd name="connsiteX7" fmla="*/ 0 w 4089741"/>
              <a:gd name="connsiteY7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89741" h="3429000" extrusionOk="0">
                <a:moveTo>
                  <a:pt x="0" y="0"/>
                </a:moveTo>
                <a:lnTo>
                  <a:pt x="4372" y="0"/>
                </a:lnTo>
                <a:lnTo>
                  <a:pt x="4372" y="147014"/>
                </a:lnTo>
                <a:lnTo>
                  <a:pt x="3907284" y="147014"/>
                </a:lnTo>
                <a:cubicBezTo>
                  <a:pt x="3950003" y="147014"/>
                  <a:pt x="3991710" y="142685"/>
                  <a:pt x="4031991" y="134443"/>
                </a:cubicBezTo>
                <a:lnTo>
                  <a:pt x="4089741" y="116516"/>
                </a:lnTo>
                <a:lnTo>
                  <a:pt x="408974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303716" y="260350"/>
            <a:ext cx="782123" cy="28307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300669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3428999 h 3428999"/>
              <a:gd name="connsiteX16" fmla="*/ 0 w 4044908"/>
              <a:gd name="connsiteY16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2" name="Полилиния: фигура 21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с текстом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Рисунок 2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2652661 h 3428999"/>
              <a:gd name="connsiteX16" fmla="*/ 828278 w 4044908"/>
              <a:gd name="connsiteY16" fmla="*/ 2652661 h 3428999"/>
              <a:gd name="connsiteX17" fmla="*/ 748844 w 4044908"/>
              <a:gd name="connsiteY17" fmla="*/ 2732095 h 3428999"/>
              <a:gd name="connsiteX18" fmla="*/ 748844 w 4044908"/>
              <a:gd name="connsiteY18" fmla="*/ 3180985 h 3428999"/>
              <a:gd name="connsiteX19" fmla="*/ 828278 w 4044908"/>
              <a:gd name="connsiteY19" fmla="*/ 3260419 h 3428999"/>
              <a:gd name="connsiteX20" fmla="*/ 4044908 w 4044908"/>
              <a:gd name="connsiteY20" fmla="*/ 3260419 h 3428999"/>
              <a:gd name="connsiteX21" fmla="*/ 4044908 w 4044908"/>
              <a:gd name="connsiteY21" fmla="*/ 3428999 h 3428999"/>
              <a:gd name="connsiteX22" fmla="*/ 0 w 4044908"/>
              <a:gd name="connsiteY22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2652661"/>
                </a:lnTo>
                <a:lnTo>
                  <a:pt x="828278" y="2652661"/>
                </a:lnTo>
                <a:cubicBezTo>
                  <a:pt x="784408" y="2652661"/>
                  <a:pt x="748844" y="2688225"/>
                  <a:pt x="748844" y="2732095"/>
                </a:cubicBezTo>
                <a:lnTo>
                  <a:pt x="748844" y="3180985"/>
                </a:lnTo>
                <a:cubicBezTo>
                  <a:pt x="748844" y="3224855"/>
                  <a:pt x="784408" y="3260419"/>
                  <a:pt x="828278" y="3260419"/>
                </a:cubicBezTo>
                <a:lnTo>
                  <a:pt x="4044908" y="3260419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8" name="Полилиния: фигура 27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2640909 h 3419062"/>
              <a:gd name="connsiteX3" fmla="*/ 606188 w 3829974"/>
              <a:gd name="connsiteY3" fmla="*/ 2640909 h 3419062"/>
              <a:gd name="connsiteX4" fmla="*/ 526754 w 3829974"/>
              <a:gd name="connsiteY4" fmla="*/ 2720343 h 3419062"/>
              <a:gd name="connsiteX5" fmla="*/ 526754 w 3829974"/>
              <a:gd name="connsiteY5" fmla="*/ 3169233 h 3419062"/>
              <a:gd name="connsiteX6" fmla="*/ 606188 w 3829974"/>
              <a:gd name="connsiteY6" fmla="*/ 3248667 h 3419062"/>
              <a:gd name="connsiteX7" fmla="*/ 3829974 w 3829974"/>
              <a:gd name="connsiteY7" fmla="*/ 3248667 h 3419062"/>
              <a:gd name="connsiteX8" fmla="*/ 3829974 w 3829974"/>
              <a:gd name="connsiteY8" fmla="*/ 3419062 h 3419062"/>
              <a:gd name="connsiteX9" fmla="*/ 0 w 3829974"/>
              <a:gd name="connsiteY9" fmla="*/ 3419062 h 3419062"/>
              <a:gd name="connsiteX10" fmla="*/ 29435 w 3829974"/>
              <a:gd name="connsiteY10" fmla="*/ 3394776 h 3419062"/>
              <a:gd name="connsiteX11" fmla="*/ 210673 w 3829974"/>
              <a:gd name="connsiteY11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2640909"/>
                </a:lnTo>
                <a:lnTo>
                  <a:pt x="606188" y="2640909"/>
                </a:lnTo>
                <a:cubicBezTo>
                  <a:pt x="562318" y="2640909"/>
                  <a:pt x="526754" y="2676473"/>
                  <a:pt x="526754" y="2720343"/>
                </a:cubicBezTo>
                <a:lnTo>
                  <a:pt x="526754" y="3169233"/>
                </a:lnTo>
                <a:cubicBezTo>
                  <a:pt x="526754" y="3213103"/>
                  <a:pt x="562318" y="3248667"/>
                  <a:pt x="606188" y="3248667"/>
                </a:cubicBezTo>
                <a:lnTo>
                  <a:pt x="3829974" y="3248667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2630971 h 3429000"/>
              <a:gd name="connsiteX3" fmla="*/ 831061 w 4054847"/>
              <a:gd name="connsiteY3" fmla="*/ 2630971 h 3429000"/>
              <a:gd name="connsiteX4" fmla="*/ 751627 w 4054847"/>
              <a:gd name="connsiteY4" fmla="*/ 2710405 h 3429000"/>
              <a:gd name="connsiteX5" fmla="*/ 751627 w 4054847"/>
              <a:gd name="connsiteY5" fmla="*/ 3159295 h 3429000"/>
              <a:gd name="connsiteX6" fmla="*/ 831061 w 4054847"/>
              <a:gd name="connsiteY6" fmla="*/ 3238729 h 3429000"/>
              <a:gd name="connsiteX7" fmla="*/ 4054847 w 4054847"/>
              <a:gd name="connsiteY7" fmla="*/ 3238729 h 3429000"/>
              <a:gd name="connsiteX8" fmla="*/ 4054847 w 4054847"/>
              <a:gd name="connsiteY8" fmla="*/ 3429000 h 3429000"/>
              <a:gd name="connsiteX9" fmla="*/ 0 w 4054847"/>
              <a:gd name="connsiteY9" fmla="*/ 3429000 h 3429000"/>
              <a:gd name="connsiteX10" fmla="*/ 0 w 4054847"/>
              <a:gd name="connsiteY10" fmla="*/ 116273 h 3429000"/>
              <a:gd name="connsiteX11" fmla="*/ 57619 w 4054847"/>
              <a:gd name="connsiteY11" fmla="*/ 98387 h 3429000"/>
              <a:gd name="connsiteX12" fmla="*/ 162729 w 4054847"/>
              <a:gd name="connsiteY12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2630971"/>
                </a:lnTo>
                <a:lnTo>
                  <a:pt x="831061" y="2630971"/>
                </a:lnTo>
                <a:cubicBezTo>
                  <a:pt x="787191" y="2630971"/>
                  <a:pt x="751627" y="2666535"/>
                  <a:pt x="751627" y="2710405"/>
                </a:cubicBezTo>
                <a:lnTo>
                  <a:pt x="751627" y="3159295"/>
                </a:lnTo>
                <a:cubicBezTo>
                  <a:pt x="751627" y="3203165"/>
                  <a:pt x="787191" y="3238729"/>
                  <a:pt x="831061" y="3238729"/>
                </a:cubicBezTo>
                <a:lnTo>
                  <a:pt x="4054847" y="3238729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custGeom>
            <a:avLst/>
            <a:gdLst>
              <a:gd name="connsiteX0" fmla="*/ 0 w 4044908"/>
              <a:gd name="connsiteY0" fmla="*/ 0 h 3429000"/>
              <a:gd name="connsiteX1" fmla="*/ 4044908 w 4044908"/>
              <a:gd name="connsiteY1" fmla="*/ 0 h 3429000"/>
              <a:gd name="connsiteX2" fmla="*/ 4044908 w 4044908"/>
              <a:gd name="connsiteY2" fmla="*/ 2630971 h 3429000"/>
              <a:gd name="connsiteX3" fmla="*/ 821122 w 4044908"/>
              <a:gd name="connsiteY3" fmla="*/ 2630971 h 3429000"/>
              <a:gd name="connsiteX4" fmla="*/ 741688 w 4044908"/>
              <a:gd name="connsiteY4" fmla="*/ 2710405 h 3429000"/>
              <a:gd name="connsiteX5" fmla="*/ 741688 w 4044908"/>
              <a:gd name="connsiteY5" fmla="*/ 3159295 h 3429000"/>
              <a:gd name="connsiteX6" fmla="*/ 821122 w 4044908"/>
              <a:gd name="connsiteY6" fmla="*/ 3238729 h 3429000"/>
              <a:gd name="connsiteX7" fmla="*/ 4044908 w 4044908"/>
              <a:gd name="connsiteY7" fmla="*/ 3238729 h 3429000"/>
              <a:gd name="connsiteX8" fmla="*/ 4044908 w 4044908"/>
              <a:gd name="connsiteY8" fmla="*/ 3429000 h 3429000"/>
              <a:gd name="connsiteX9" fmla="*/ 0 w 4044908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29000" extrusionOk="0">
                <a:moveTo>
                  <a:pt x="0" y="0"/>
                </a:moveTo>
                <a:lnTo>
                  <a:pt x="4044908" y="0"/>
                </a:lnTo>
                <a:lnTo>
                  <a:pt x="4044908" y="2630971"/>
                </a:lnTo>
                <a:lnTo>
                  <a:pt x="821122" y="2630971"/>
                </a:lnTo>
                <a:cubicBezTo>
                  <a:pt x="777252" y="2630971"/>
                  <a:pt x="741688" y="2666535"/>
                  <a:pt x="741688" y="2710405"/>
                </a:cubicBezTo>
                <a:lnTo>
                  <a:pt x="741688" y="3159295"/>
                </a:lnTo>
                <a:cubicBezTo>
                  <a:pt x="741688" y="3203165"/>
                  <a:pt x="777252" y="3238729"/>
                  <a:pt x="821122" y="3238729"/>
                </a:cubicBezTo>
                <a:lnTo>
                  <a:pt x="4044908" y="3238729"/>
                </a:lnTo>
                <a:lnTo>
                  <a:pt x="4044908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65491"/>
              <a:gd name="connsiteY0" fmla="*/ 0 h 3429000"/>
              <a:gd name="connsiteX1" fmla="*/ 4346 w 4065491"/>
              <a:gd name="connsiteY1" fmla="*/ 0 h 3429000"/>
              <a:gd name="connsiteX2" fmla="*/ 4346 w 4065491"/>
              <a:gd name="connsiteY2" fmla="*/ 147014 h 3429000"/>
              <a:gd name="connsiteX3" fmla="*/ 3884116 w 4065491"/>
              <a:gd name="connsiteY3" fmla="*/ 147014 h 3429000"/>
              <a:gd name="connsiteX4" fmla="*/ 4008084 w 4065491"/>
              <a:gd name="connsiteY4" fmla="*/ 134443 h 3429000"/>
              <a:gd name="connsiteX5" fmla="*/ 4065491 w 4065491"/>
              <a:gd name="connsiteY5" fmla="*/ 116516 h 3429000"/>
              <a:gd name="connsiteX6" fmla="*/ 4065491 w 4065491"/>
              <a:gd name="connsiteY6" fmla="*/ 2630971 h 3429000"/>
              <a:gd name="connsiteX7" fmla="*/ 841705 w 4065491"/>
              <a:gd name="connsiteY7" fmla="*/ 2630971 h 3429000"/>
              <a:gd name="connsiteX8" fmla="*/ 762271 w 4065491"/>
              <a:gd name="connsiteY8" fmla="*/ 2710405 h 3429000"/>
              <a:gd name="connsiteX9" fmla="*/ 762271 w 4065491"/>
              <a:gd name="connsiteY9" fmla="*/ 3159295 h 3429000"/>
              <a:gd name="connsiteX10" fmla="*/ 841705 w 4065491"/>
              <a:gd name="connsiteY10" fmla="*/ 3238729 h 3429000"/>
              <a:gd name="connsiteX11" fmla="*/ 4065491 w 4065491"/>
              <a:gd name="connsiteY11" fmla="*/ 3238729 h 3429000"/>
              <a:gd name="connsiteX12" fmla="*/ 4065491 w 4065491"/>
              <a:gd name="connsiteY12" fmla="*/ 3429000 h 3429000"/>
              <a:gd name="connsiteX13" fmla="*/ 0 w 4065491"/>
              <a:gd name="connsiteY1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5491" h="3429000" extrusionOk="0">
                <a:moveTo>
                  <a:pt x="0" y="0"/>
                </a:moveTo>
                <a:lnTo>
                  <a:pt x="4346" y="0"/>
                </a:lnTo>
                <a:lnTo>
                  <a:pt x="4346" y="147014"/>
                </a:lnTo>
                <a:lnTo>
                  <a:pt x="3884116" y="147014"/>
                </a:lnTo>
                <a:cubicBezTo>
                  <a:pt x="3926582" y="147014"/>
                  <a:pt x="3968041" y="142685"/>
                  <a:pt x="4008084" y="134443"/>
                </a:cubicBezTo>
                <a:lnTo>
                  <a:pt x="4065491" y="116516"/>
                </a:lnTo>
                <a:lnTo>
                  <a:pt x="4065491" y="2630971"/>
                </a:lnTo>
                <a:lnTo>
                  <a:pt x="841705" y="2630971"/>
                </a:lnTo>
                <a:cubicBezTo>
                  <a:pt x="797835" y="2630971"/>
                  <a:pt x="762271" y="2666535"/>
                  <a:pt x="762271" y="2710405"/>
                </a:cubicBezTo>
                <a:lnTo>
                  <a:pt x="762271" y="3159295"/>
                </a:lnTo>
                <a:cubicBezTo>
                  <a:pt x="762271" y="3203165"/>
                  <a:pt x="797835" y="3238729"/>
                  <a:pt x="841705" y="3238729"/>
                </a:cubicBezTo>
                <a:lnTo>
                  <a:pt x="4065491" y="3238729"/>
                </a:lnTo>
                <a:lnTo>
                  <a:pt x="406549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300669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482956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888878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: фигура 38"/>
          <p:cNvSpPr/>
          <p:nvPr userDrawn="1"/>
        </p:nvSpPr>
        <p:spPr bwMode="auto">
          <a:xfrm>
            <a:off x="4829561" y="6079635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: фигура 39"/>
          <p:cNvSpPr/>
          <p:nvPr userDrawn="1"/>
        </p:nvSpPr>
        <p:spPr bwMode="auto">
          <a:xfrm>
            <a:off x="8888781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: фигура 40"/>
          <p:cNvSpPr/>
          <p:nvPr userDrawn="1"/>
        </p:nvSpPr>
        <p:spPr bwMode="auto">
          <a:xfrm>
            <a:off x="754052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02265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09307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Полилиния: фигура 30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с текстом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Рисунок 2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2652661 h 3428999"/>
              <a:gd name="connsiteX16" fmla="*/ 828278 w 4044908"/>
              <a:gd name="connsiteY16" fmla="*/ 2652661 h 3428999"/>
              <a:gd name="connsiteX17" fmla="*/ 748844 w 4044908"/>
              <a:gd name="connsiteY17" fmla="*/ 2732095 h 3428999"/>
              <a:gd name="connsiteX18" fmla="*/ 748844 w 4044908"/>
              <a:gd name="connsiteY18" fmla="*/ 3180985 h 3428999"/>
              <a:gd name="connsiteX19" fmla="*/ 828278 w 4044908"/>
              <a:gd name="connsiteY19" fmla="*/ 3260419 h 3428999"/>
              <a:gd name="connsiteX20" fmla="*/ 4044908 w 4044908"/>
              <a:gd name="connsiteY20" fmla="*/ 3260419 h 3428999"/>
              <a:gd name="connsiteX21" fmla="*/ 4044908 w 4044908"/>
              <a:gd name="connsiteY21" fmla="*/ 3428999 h 3428999"/>
              <a:gd name="connsiteX22" fmla="*/ 0 w 4044908"/>
              <a:gd name="connsiteY22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2652661"/>
                </a:lnTo>
                <a:lnTo>
                  <a:pt x="828278" y="2652661"/>
                </a:lnTo>
                <a:cubicBezTo>
                  <a:pt x="784408" y="2652661"/>
                  <a:pt x="748844" y="2688225"/>
                  <a:pt x="748844" y="2732095"/>
                </a:cubicBezTo>
                <a:lnTo>
                  <a:pt x="748844" y="3180985"/>
                </a:lnTo>
                <a:cubicBezTo>
                  <a:pt x="748844" y="3224855"/>
                  <a:pt x="784408" y="3260419"/>
                  <a:pt x="828278" y="3260419"/>
                </a:cubicBezTo>
                <a:lnTo>
                  <a:pt x="4044908" y="3260419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8" name="Полилиния: фигура 27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2640909 h 3419062"/>
              <a:gd name="connsiteX3" fmla="*/ 606188 w 3829974"/>
              <a:gd name="connsiteY3" fmla="*/ 2640909 h 3419062"/>
              <a:gd name="connsiteX4" fmla="*/ 526754 w 3829974"/>
              <a:gd name="connsiteY4" fmla="*/ 2720343 h 3419062"/>
              <a:gd name="connsiteX5" fmla="*/ 526754 w 3829974"/>
              <a:gd name="connsiteY5" fmla="*/ 3169233 h 3419062"/>
              <a:gd name="connsiteX6" fmla="*/ 606188 w 3829974"/>
              <a:gd name="connsiteY6" fmla="*/ 3248667 h 3419062"/>
              <a:gd name="connsiteX7" fmla="*/ 3829974 w 3829974"/>
              <a:gd name="connsiteY7" fmla="*/ 3248667 h 3419062"/>
              <a:gd name="connsiteX8" fmla="*/ 3829974 w 3829974"/>
              <a:gd name="connsiteY8" fmla="*/ 3419062 h 3419062"/>
              <a:gd name="connsiteX9" fmla="*/ 0 w 3829974"/>
              <a:gd name="connsiteY9" fmla="*/ 3419062 h 3419062"/>
              <a:gd name="connsiteX10" fmla="*/ 29435 w 3829974"/>
              <a:gd name="connsiteY10" fmla="*/ 3394776 h 3419062"/>
              <a:gd name="connsiteX11" fmla="*/ 210673 w 3829974"/>
              <a:gd name="connsiteY11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2640909"/>
                </a:lnTo>
                <a:lnTo>
                  <a:pt x="606188" y="2640909"/>
                </a:lnTo>
                <a:cubicBezTo>
                  <a:pt x="562318" y="2640909"/>
                  <a:pt x="526754" y="2676473"/>
                  <a:pt x="526754" y="2720343"/>
                </a:cubicBezTo>
                <a:lnTo>
                  <a:pt x="526754" y="3169233"/>
                </a:lnTo>
                <a:cubicBezTo>
                  <a:pt x="526754" y="3213103"/>
                  <a:pt x="562318" y="3248667"/>
                  <a:pt x="606188" y="3248667"/>
                </a:cubicBezTo>
                <a:lnTo>
                  <a:pt x="3829974" y="3248667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2630971 h 3429000"/>
              <a:gd name="connsiteX3" fmla="*/ 831061 w 4054847"/>
              <a:gd name="connsiteY3" fmla="*/ 2630971 h 3429000"/>
              <a:gd name="connsiteX4" fmla="*/ 751627 w 4054847"/>
              <a:gd name="connsiteY4" fmla="*/ 2710405 h 3429000"/>
              <a:gd name="connsiteX5" fmla="*/ 751627 w 4054847"/>
              <a:gd name="connsiteY5" fmla="*/ 3159295 h 3429000"/>
              <a:gd name="connsiteX6" fmla="*/ 831061 w 4054847"/>
              <a:gd name="connsiteY6" fmla="*/ 3238729 h 3429000"/>
              <a:gd name="connsiteX7" fmla="*/ 4054847 w 4054847"/>
              <a:gd name="connsiteY7" fmla="*/ 3238729 h 3429000"/>
              <a:gd name="connsiteX8" fmla="*/ 4054847 w 4054847"/>
              <a:gd name="connsiteY8" fmla="*/ 3429000 h 3429000"/>
              <a:gd name="connsiteX9" fmla="*/ 0 w 4054847"/>
              <a:gd name="connsiteY9" fmla="*/ 3429000 h 3429000"/>
              <a:gd name="connsiteX10" fmla="*/ 0 w 4054847"/>
              <a:gd name="connsiteY10" fmla="*/ 116273 h 3429000"/>
              <a:gd name="connsiteX11" fmla="*/ 57619 w 4054847"/>
              <a:gd name="connsiteY11" fmla="*/ 98387 h 3429000"/>
              <a:gd name="connsiteX12" fmla="*/ 162729 w 4054847"/>
              <a:gd name="connsiteY12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2630971"/>
                </a:lnTo>
                <a:lnTo>
                  <a:pt x="831061" y="2630971"/>
                </a:lnTo>
                <a:cubicBezTo>
                  <a:pt x="787191" y="2630971"/>
                  <a:pt x="751627" y="2666535"/>
                  <a:pt x="751627" y="2710405"/>
                </a:cubicBezTo>
                <a:lnTo>
                  <a:pt x="751627" y="3159295"/>
                </a:lnTo>
                <a:cubicBezTo>
                  <a:pt x="751627" y="3203165"/>
                  <a:pt x="787191" y="3238729"/>
                  <a:pt x="831061" y="3238729"/>
                </a:cubicBezTo>
                <a:lnTo>
                  <a:pt x="4054847" y="3238729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custGeom>
            <a:avLst/>
            <a:gdLst>
              <a:gd name="connsiteX0" fmla="*/ 0 w 4044908"/>
              <a:gd name="connsiteY0" fmla="*/ 0 h 3429000"/>
              <a:gd name="connsiteX1" fmla="*/ 4044908 w 4044908"/>
              <a:gd name="connsiteY1" fmla="*/ 0 h 3429000"/>
              <a:gd name="connsiteX2" fmla="*/ 4044908 w 4044908"/>
              <a:gd name="connsiteY2" fmla="*/ 2630971 h 3429000"/>
              <a:gd name="connsiteX3" fmla="*/ 821122 w 4044908"/>
              <a:gd name="connsiteY3" fmla="*/ 2630971 h 3429000"/>
              <a:gd name="connsiteX4" fmla="*/ 741688 w 4044908"/>
              <a:gd name="connsiteY4" fmla="*/ 2710405 h 3429000"/>
              <a:gd name="connsiteX5" fmla="*/ 741688 w 4044908"/>
              <a:gd name="connsiteY5" fmla="*/ 3159295 h 3429000"/>
              <a:gd name="connsiteX6" fmla="*/ 821122 w 4044908"/>
              <a:gd name="connsiteY6" fmla="*/ 3238729 h 3429000"/>
              <a:gd name="connsiteX7" fmla="*/ 4044908 w 4044908"/>
              <a:gd name="connsiteY7" fmla="*/ 3238729 h 3429000"/>
              <a:gd name="connsiteX8" fmla="*/ 4044908 w 4044908"/>
              <a:gd name="connsiteY8" fmla="*/ 3429000 h 3429000"/>
              <a:gd name="connsiteX9" fmla="*/ 0 w 4044908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29000" extrusionOk="0">
                <a:moveTo>
                  <a:pt x="0" y="0"/>
                </a:moveTo>
                <a:lnTo>
                  <a:pt x="4044908" y="0"/>
                </a:lnTo>
                <a:lnTo>
                  <a:pt x="4044908" y="2630971"/>
                </a:lnTo>
                <a:lnTo>
                  <a:pt x="821122" y="2630971"/>
                </a:lnTo>
                <a:cubicBezTo>
                  <a:pt x="777252" y="2630971"/>
                  <a:pt x="741688" y="2666535"/>
                  <a:pt x="741688" y="2710405"/>
                </a:cubicBezTo>
                <a:lnTo>
                  <a:pt x="741688" y="3159295"/>
                </a:lnTo>
                <a:cubicBezTo>
                  <a:pt x="741688" y="3203165"/>
                  <a:pt x="777252" y="3238729"/>
                  <a:pt x="821122" y="3238729"/>
                </a:cubicBezTo>
                <a:lnTo>
                  <a:pt x="4044908" y="3238729"/>
                </a:lnTo>
                <a:lnTo>
                  <a:pt x="4044908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65491"/>
              <a:gd name="connsiteY0" fmla="*/ 0 h 3429000"/>
              <a:gd name="connsiteX1" fmla="*/ 4346 w 4065491"/>
              <a:gd name="connsiteY1" fmla="*/ 0 h 3429000"/>
              <a:gd name="connsiteX2" fmla="*/ 4346 w 4065491"/>
              <a:gd name="connsiteY2" fmla="*/ 147014 h 3429000"/>
              <a:gd name="connsiteX3" fmla="*/ 3884116 w 4065491"/>
              <a:gd name="connsiteY3" fmla="*/ 147014 h 3429000"/>
              <a:gd name="connsiteX4" fmla="*/ 4008084 w 4065491"/>
              <a:gd name="connsiteY4" fmla="*/ 134443 h 3429000"/>
              <a:gd name="connsiteX5" fmla="*/ 4065491 w 4065491"/>
              <a:gd name="connsiteY5" fmla="*/ 116516 h 3429000"/>
              <a:gd name="connsiteX6" fmla="*/ 4065491 w 4065491"/>
              <a:gd name="connsiteY6" fmla="*/ 2630971 h 3429000"/>
              <a:gd name="connsiteX7" fmla="*/ 841705 w 4065491"/>
              <a:gd name="connsiteY7" fmla="*/ 2630971 h 3429000"/>
              <a:gd name="connsiteX8" fmla="*/ 762271 w 4065491"/>
              <a:gd name="connsiteY8" fmla="*/ 2710405 h 3429000"/>
              <a:gd name="connsiteX9" fmla="*/ 762271 w 4065491"/>
              <a:gd name="connsiteY9" fmla="*/ 3159295 h 3429000"/>
              <a:gd name="connsiteX10" fmla="*/ 841705 w 4065491"/>
              <a:gd name="connsiteY10" fmla="*/ 3238729 h 3429000"/>
              <a:gd name="connsiteX11" fmla="*/ 4065491 w 4065491"/>
              <a:gd name="connsiteY11" fmla="*/ 3238729 h 3429000"/>
              <a:gd name="connsiteX12" fmla="*/ 4065491 w 4065491"/>
              <a:gd name="connsiteY12" fmla="*/ 3429000 h 3429000"/>
              <a:gd name="connsiteX13" fmla="*/ 0 w 4065491"/>
              <a:gd name="connsiteY1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5491" h="3429000" extrusionOk="0">
                <a:moveTo>
                  <a:pt x="0" y="0"/>
                </a:moveTo>
                <a:lnTo>
                  <a:pt x="4346" y="0"/>
                </a:lnTo>
                <a:lnTo>
                  <a:pt x="4346" y="147014"/>
                </a:lnTo>
                <a:lnTo>
                  <a:pt x="3884116" y="147014"/>
                </a:lnTo>
                <a:cubicBezTo>
                  <a:pt x="3926582" y="147014"/>
                  <a:pt x="3968041" y="142685"/>
                  <a:pt x="4008084" y="134443"/>
                </a:cubicBezTo>
                <a:lnTo>
                  <a:pt x="4065491" y="116516"/>
                </a:lnTo>
                <a:lnTo>
                  <a:pt x="4065491" y="2630971"/>
                </a:lnTo>
                <a:lnTo>
                  <a:pt x="841705" y="2630971"/>
                </a:lnTo>
                <a:cubicBezTo>
                  <a:pt x="797835" y="2630971"/>
                  <a:pt x="762271" y="2666535"/>
                  <a:pt x="762271" y="2710405"/>
                </a:cubicBezTo>
                <a:lnTo>
                  <a:pt x="762271" y="3159295"/>
                </a:lnTo>
                <a:cubicBezTo>
                  <a:pt x="762271" y="3203165"/>
                  <a:pt x="797835" y="3238729"/>
                  <a:pt x="841705" y="3238729"/>
                </a:cubicBezTo>
                <a:lnTo>
                  <a:pt x="4065491" y="3238729"/>
                </a:lnTo>
                <a:lnTo>
                  <a:pt x="406549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300669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482956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888878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: фигура 38"/>
          <p:cNvSpPr/>
          <p:nvPr userDrawn="1"/>
        </p:nvSpPr>
        <p:spPr bwMode="auto">
          <a:xfrm>
            <a:off x="4829561" y="6079635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: фигура 39"/>
          <p:cNvSpPr/>
          <p:nvPr userDrawn="1"/>
        </p:nvSpPr>
        <p:spPr bwMode="auto">
          <a:xfrm>
            <a:off x="8888781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: фигура 40"/>
          <p:cNvSpPr/>
          <p:nvPr userDrawn="1"/>
        </p:nvSpPr>
        <p:spPr bwMode="auto">
          <a:xfrm>
            <a:off x="754052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02265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09307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Полилиния: фигура 30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оллаж (5) с текстом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Рисунок 29"/>
          <p:cNvSpPr>
            <a:spLocks noGrp="1"/>
          </p:cNvSpPr>
          <p:nvPr>
            <p:ph type="pic" sz="quarter" idx="11"/>
          </p:nvPr>
        </p:nvSpPr>
        <p:spPr bwMode="auto">
          <a:xfrm>
            <a:off x="8147093" y="0"/>
            <a:ext cx="4044908" cy="3428999"/>
          </a:xfrm>
          <a:custGeom>
            <a:avLst/>
            <a:gdLst>
              <a:gd name="connsiteX0" fmla="*/ 0 w 4044908"/>
              <a:gd name="connsiteY0" fmla="*/ 0 h 3428999"/>
              <a:gd name="connsiteX1" fmla="*/ 1980633 w 4044908"/>
              <a:gd name="connsiteY1" fmla="*/ 0 h 3428999"/>
              <a:gd name="connsiteX2" fmla="*/ 1980633 w 4044908"/>
              <a:gd name="connsiteY2" fmla="*/ 1 h 3428999"/>
              <a:gd name="connsiteX3" fmla="*/ 1737679 w 4044908"/>
              <a:gd name="connsiteY3" fmla="*/ 1 h 3428999"/>
              <a:gd name="connsiteX4" fmla="*/ 2125529 w 4044908"/>
              <a:gd name="connsiteY4" fmla="*/ 796700 h 3428999"/>
              <a:gd name="connsiteX5" fmla="*/ 2156568 w 4044908"/>
              <a:gd name="connsiteY5" fmla="*/ 865770 h 3428999"/>
              <a:gd name="connsiteX6" fmla="*/ 2620508 w 4044908"/>
              <a:gd name="connsiteY6" fmla="*/ 1163703 h 3428999"/>
              <a:gd name="connsiteX7" fmla="*/ 2642936 w 4044908"/>
              <a:gd name="connsiteY7" fmla="*/ 1162334 h 3428999"/>
              <a:gd name="connsiteX8" fmla="*/ 2643639 w 4044908"/>
              <a:gd name="connsiteY8" fmla="*/ 1163703 h 3428999"/>
              <a:gd name="connsiteX9" fmla="*/ 4015787 w 4044908"/>
              <a:gd name="connsiteY9" fmla="*/ 1163703 h 3428999"/>
              <a:gd name="connsiteX10" fmla="*/ 4015769 w 4044908"/>
              <a:gd name="connsiteY10" fmla="*/ 1163074 h 3428999"/>
              <a:gd name="connsiteX11" fmla="*/ 4026083 w 4044908"/>
              <a:gd name="connsiteY11" fmla="*/ 1163703 h 3428999"/>
              <a:gd name="connsiteX12" fmla="*/ 4044907 w 4044908"/>
              <a:gd name="connsiteY12" fmla="*/ 1162268 h 3428999"/>
              <a:gd name="connsiteX13" fmla="*/ 4044907 w 4044908"/>
              <a:gd name="connsiteY13" fmla="*/ 856333 h 3428999"/>
              <a:gd name="connsiteX14" fmla="*/ 4044908 w 4044908"/>
              <a:gd name="connsiteY14" fmla="*/ 856333 h 3428999"/>
              <a:gd name="connsiteX15" fmla="*/ 4044908 w 4044908"/>
              <a:gd name="connsiteY15" fmla="*/ 2652661 h 3428999"/>
              <a:gd name="connsiteX16" fmla="*/ 828278 w 4044908"/>
              <a:gd name="connsiteY16" fmla="*/ 2652661 h 3428999"/>
              <a:gd name="connsiteX17" fmla="*/ 748844 w 4044908"/>
              <a:gd name="connsiteY17" fmla="*/ 2732095 h 3428999"/>
              <a:gd name="connsiteX18" fmla="*/ 748844 w 4044908"/>
              <a:gd name="connsiteY18" fmla="*/ 3180985 h 3428999"/>
              <a:gd name="connsiteX19" fmla="*/ 828278 w 4044908"/>
              <a:gd name="connsiteY19" fmla="*/ 3260419 h 3428999"/>
              <a:gd name="connsiteX20" fmla="*/ 4044908 w 4044908"/>
              <a:gd name="connsiteY20" fmla="*/ 3260419 h 3428999"/>
              <a:gd name="connsiteX21" fmla="*/ 4044908 w 4044908"/>
              <a:gd name="connsiteY21" fmla="*/ 3428999 h 3428999"/>
              <a:gd name="connsiteX22" fmla="*/ 0 w 4044908"/>
              <a:gd name="connsiteY22" fmla="*/ 3428999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44908" h="3428999" extrusionOk="0">
                <a:moveTo>
                  <a:pt x="0" y="0"/>
                </a:moveTo>
                <a:lnTo>
                  <a:pt x="1980633" y="0"/>
                </a:lnTo>
                <a:lnTo>
                  <a:pt x="1980633" y="1"/>
                </a:lnTo>
                <a:lnTo>
                  <a:pt x="1737679" y="1"/>
                </a:lnTo>
                <a:lnTo>
                  <a:pt x="2125529" y="796700"/>
                </a:lnTo>
                <a:lnTo>
                  <a:pt x="2156568" y="865770"/>
                </a:lnTo>
                <a:cubicBezTo>
                  <a:pt x="2257113" y="1045521"/>
                  <a:pt x="2427384" y="1163703"/>
                  <a:pt x="2620508" y="1163703"/>
                </a:cubicBezTo>
                <a:lnTo>
                  <a:pt x="2642936" y="1162334"/>
                </a:lnTo>
                <a:lnTo>
                  <a:pt x="2643639" y="1163703"/>
                </a:lnTo>
                <a:lnTo>
                  <a:pt x="4015787" y="1163703"/>
                </a:lnTo>
                <a:lnTo>
                  <a:pt x="4015769" y="1163074"/>
                </a:lnTo>
                <a:lnTo>
                  <a:pt x="4026083" y="1163703"/>
                </a:lnTo>
                <a:lnTo>
                  <a:pt x="4044907" y="1162268"/>
                </a:lnTo>
                <a:lnTo>
                  <a:pt x="4044907" y="856333"/>
                </a:lnTo>
                <a:lnTo>
                  <a:pt x="4044908" y="856333"/>
                </a:lnTo>
                <a:lnTo>
                  <a:pt x="4044908" y="2652661"/>
                </a:lnTo>
                <a:lnTo>
                  <a:pt x="828278" y="2652661"/>
                </a:lnTo>
                <a:cubicBezTo>
                  <a:pt x="784408" y="2652661"/>
                  <a:pt x="748844" y="2688225"/>
                  <a:pt x="748844" y="2732095"/>
                </a:cubicBezTo>
                <a:lnTo>
                  <a:pt x="748844" y="3180985"/>
                </a:lnTo>
                <a:cubicBezTo>
                  <a:pt x="748844" y="3224855"/>
                  <a:pt x="784408" y="3260419"/>
                  <a:pt x="828278" y="3260419"/>
                </a:cubicBezTo>
                <a:lnTo>
                  <a:pt x="4044908" y="3260419"/>
                </a:lnTo>
                <a:lnTo>
                  <a:pt x="4044908" y="3428999"/>
                </a:lnTo>
                <a:lnTo>
                  <a:pt x="0" y="3428999"/>
                </a:lnTo>
                <a:close/>
              </a:path>
            </a:pathLst>
          </a:custGeom>
          <a:ln w="12700"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>
                <a:latin typeface="+mn-lt"/>
              </a:defRPr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8" name="Полилиния: фигура 27"/>
          <p:cNvSpPr/>
          <p:nvPr userDrawn="1"/>
        </p:nvSpPr>
        <p:spPr bwMode="auto">
          <a:xfrm>
            <a:off x="8895937" y="2662602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4" name="Полилиния: фигура 23"/>
          <p:cNvSpPr/>
          <p:nvPr userDrawn="1"/>
        </p:nvSpPr>
        <p:spPr bwMode="auto">
          <a:xfrm>
            <a:off x="-8219" y="-20679"/>
            <a:ext cx="4521699" cy="3596693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0"/>
          </p:nvPr>
        </p:nvSpPr>
        <p:spPr bwMode="auto">
          <a:xfrm>
            <a:off x="4302807" y="0"/>
            <a:ext cx="3829974" cy="3419062"/>
          </a:xfrm>
          <a:custGeom>
            <a:avLst/>
            <a:gdLst>
              <a:gd name="connsiteX0" fmla="*/ 210673 w 3829974"/>
              <a:gd name="connsiteY0" fmla="*/ 0 h 3419062"/>
              <a:gd name="connsiteX1" fmla="*/ 3829974 w 3829974"/>
              <a:gd name="connsiteY1" fmla="*/ 0 h 3419062"/>
              <a:gd name="connsiteX2" fmla="*/ 3829974 w 3829974"/>
              <a:gd name="connsiteY2" fmla="*/ 2640909 h 3419062"/>
              <a:gd name="connsiteX3" fmla="*/ 606188 w 3829974"/>
              <a:gd name="connsiteY3" fmla="*/ 2640909 h 3419062"/>
              <a:gd name="connsiteX4" fmla="*/ 526754 w 3829974"/>
              <a:gd name="connsiteY4" fmla="*/ 2720343 h 3419062"/>
              <a:gd name="connsiteX5" fmla="*/ 526754 w 3829974"/>
              <a:gd name="connsiteY5" fmla="*/ 3169233 h 3419062"/>
              <a:gd name="connsiteX6" fmla="*/ 606188 w 3829974"/>
              <a:gd name="connsiteY6" fmla="*/ 3248667 h 3419062"/>
              <a:gd name="connsiteX7" fmla="*/ 3829974 w 3829974"/>
              <a:gd name="connsiteY7" fmla="*/ 3248667 h 3419062"/>
              <a:gd name="connsiteX8" fmla="*/ 3829974 w 3829974"/>
              <a:gd name="connsiteY8" fmla="*/ 3419062 h 3419062"/>
              <a:gd name="connsiteX9" fmla="*/ 0 w 3829974"/>
              <a:gd name="connsiteY9" fmla="*/ 3419062 h 3419062"/>
              <a:gd name="connsiteX10" fmla="*/ 29435 w 3829974"/>
              <a:gd name="connsiteY10" fmla="*/ 3394776 h 3419062"/>
              <a:gd name="connsiteX11" fmla="*/ 210673 w 3829974"/>
              <a:gd name="connsiteY11" fmla="*/ 2957227 h 34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29974" h="3419062" extrusionOk="0">
                <a:moveTo>
                  <a:pt x="210673" y="0"/>
                </a:moveTo>
                <a:lnTo>
                  <a:pt x="3829974" y="0"/>
                </a:lnTo>
                <a:lnTo>
                  <a:pt x="3829974" y="2640909"/>
                </a:lnTo>
                <a:lnTo>
                  <a:pt x="606188" y="2640909"/>
                </a:lnTo>
                <a:cubicBezTo>
                  <a:pt x="562318" y="2640909"/>
                  <a:pt x="526754" y="2676473"/>
                  <a:pt x="526754" y="2720343"/>
                </a:cubicBezTo>
                <a:lnTo>
                  <a:pt x="526754" y="3169233"/>
                </a:lnTo>
                <a:cubicBezTo>
                  <a:pt x="526754" y="3213103"/>
                  <a:pt x="562318" y="3248667"/>
                  <a:pt x="606188" y="3248667"/>
                </a:cubicBezTo>
                <a:lnTo>
                  <a:pt x="3829974" y="3248667"/>
                </a:lnTo>
                <a:lnTo>
                  <a:pt x="3829974" y="3419062"/>
                </a:lnTo>
                <a:lnTo>
                  <a:pt x="0" y="3419062"/>
                </a:lnTo>
                <a:lnTo>
                  <a:pt x="29435" y="3394776"/>
                </a:lnTo>
                <a:cubicBezTo>
                  <a:pt x="141413" y="3282797"/>
                  <a:pt x="210673" y="3128101"/>
                  <a:pt x="210673" y="2957227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Font typeface="Arial"/>
              <a:buNone/>
              <a:defRPr sz="1800">
                <a:latin typeface="+mn-lt"/>
              </a:defRPr>
            </a:lvl1pPr>
          </a:lstStyle>
          <a:p>
            <a:pPr marL="285750" marR="0" lvl="0" indent="-28575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2"/>
          </p:nvPr>
        </p:nvSpPr>
        <p:spPr bwMode="auto">
          <a:xfrm>
            <a:off x="4077934" y="3429000"/>
            <a:ext cx="4054847" cy="3429000"/>
          </a:xfrm>
          <a:custGeom>
            <a:avLst/>
            <a:gdLst>
              <a:gd name="connsiteX0" fmla="*/ 212828 w 4054847"/>
              <a:gd name="connsiteY0" fmla="*/ 0 h 3429000"/>
              <a:gd name="connsiteX1" fmla="*/ 4054847 w 4054847"/>
              <a:gd name="connsiteY1" fmla="*/ 0 h 3429000"/>
              <a:gd name="connsiteX2" fmla="*/ 4054847 w 4054847"/>
              <a:gd name="connsiteY2" fmla="*/ 2630971 h 3429000"/>
              <a:gd name="connsiteX3" fmla="*/ 831061 w 4054847"/>
              <a:gd name="connsiteY3" fmla="*/ 2630971 h 3429000"/>
              <a:gd name="connsiteX4" fmla="*/ 751627 w 4054847"/>
              <a:gd name="connsiteY4" fmla="*/ 2710405 h 3429000"/>
              <a:gd name="connsiteX5" fmla="*/ 751627 w 4054847"/>
              <a:gd name="connsiteY5" fmla="*/ 3159295 h 3429000"/>
              <a:gd name="connsiteX6" fmla="*/ 831061 w 4054847"/>
              <a:gd name="connsiteY6" fmla="*/ 3238729 h 3429000"/>
              <a:gd name="connsiteX7" fmla="*/ 4054847 w 4054847"/>
              <a:gd name="connsiteY7" fmla="*/ 3238729 h 3429000"/>
              <a:gd name="connsiteX8" fmla="*/ 4054847 w 4054847"/>
              <a:gd name="connsiteY8" fmla="*/ 3429000 h 3429000"/>
              <a:gd name="connsiteX9" fmla="*/ 0 w 4054847"/>
              <a:gd name="connsiteY9" fmla="*/ 3429000 h 3429000"/>
              <a:gd name="connsiteX10" fmla="*/ 0 w 4054847"/>
              <a:gd name="connsiteY10" fmla="*/ 116273 h 3429000"/>
              <a:gd name="connsiteX11" fmla="*/ 57619 w 4054847"/>
              <a:gd name="connsiteY11" fmla="*/ 98387 h 3429000"/>
              <a:gd name="connsiteX12" fmla="*/ 162729 w 4054847"/>
              <a:gd name="connsiteY12" fmla="*/ 41335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54847" h="3429000" extrusionOk="0">
                <a:moveTo>
                  <a:pt x="212828" y="0"/>
                </a:moveTo>
                <a:lnTo>
                  <a:pt x="4054847" y="0"/>
                </a:lnTo>
                <a:lnTo>
                  <a:pt x="4054847" y="2630971"/>
                </a:lnTo>
                <a:lnTo>
                  <a:pt x="831061" y="2630971"/>
                </a:lnTo>
                <a:cubicBezTo>
                  <a:pt x="787191" y="2630971"/>
                  <a:pt x="751627" y="2666535"/>
                  <a:pt x="751627" y="2710405"/>
                </a:cubicBezTo>
                <a:lnTo>
                  <a:pt x="751627" y="3159295"/>
                </a:lnTo>
                <a:cubicBezTo>
                  <a:pt x="751627" y="3203165"/>
                  <a:pt x="787191" y="3238729"/>
                  <a:pt x="831061" y="3238729"/>
                </a:cubicBezTo>
                <a:lnTo>
                  <a:pt x="4054847" y="3238729"/>
                </a:lnTo>
                <a:lnTo>
                  <a:pt x="4054847" y="3429000"/>
                </a:lnTo>
                <a:lnTo>
                  <a:pt x="0" y="3429000"/>
                </a:lnTo>
                <a:lnTo>
                  <a:pt x="0" y="116273"/>
                </a:lnTo>
                <a:lnTo>
                  <a:pt x="57619" y="98387"/>
                </a:lnTo>
                <a:cubicBezTo>
                  <a:pt x="94634" y="82731"/>
                  <a:pt x="129809" y="63575"/>
                  <a:pt x="162729" y="41335"/>
                </a:cubicBez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3"/>
          </p:nvPr>
        </p:nvSpPr>
        <p:spPr bwMode="auto">
          <a:xfrm>
            <a:off x="8147093" y="3429000"/>
            <a:ext cx="4044908" cy="3429000"/>
          </a:xfrm>
          <a:custGeom>
            <a:avLst/>
            <a:gdLst>
              <a:gd name="connsiteX0" fmla="*/ 0 w 4044908"/>
              <a:gd name="connsiteY0" fmla="*/ 0 h 3429000"/>
              <a:gd name="connsiteX1" fmla="*/ 4044908 w 4044908"/>
              <a:gd name="connsiteY1" fmla="*/ 0 h 3429000"/>
              <a:gd name="connsiteX2" fmla="*/ 4044908 w 4044908"/>
              <a:gd name="connsiteY2" fmla="*/ 2630971 h 3429000"/>
              <a:gd name="connsiteX3" fmla="*/ 821122 w 4044908"/>
              <a:gd name="connsiteY3" fmla="*/ 2630971 h 3429000"/>
              <a:gd name="connsiteX4" fmla="*/ 741688 w 4044908"/>
              <a:gd name="connsiteY4" fmla="*/ 2710405 h 3429000"/>
              <a:gd name="connsiteX5" fmla="*/ 741688 w 4044908"/>
              <a:gd name="connsiteY5" fmla="*/ 3159295 h 3429000"/>
              <a:gd name="connsiteX6" fmla="*/ 821122 w 4044908"/>
              <a:gd name="connsiteY6" fmla="*/ 3238729 h 3429000"/>
              <a:gd name="connsiteX7" fmla="*/ 4044908 w 4044908"/>
              <a:gd name="connsiteY7" fmla="*/ 3238729 h 3429000"/>
              <a:gd name="connsiteX8" fmla="*/ 4044908 w 4044908"/>
              <a:gd name="connsiteY8" fmla="*/ 3429000 h 3429000"/>
              <a:gd name="connsiteX9" fmla="*/ 0 w 4044908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44908" h="3429000" extrusionOk="0">
                <a:moveTo>
                  <a:pt x="0" y="0"/>
                </a:moveTo>
                <a:lnTo>
                  <a:pt x="4044908" y="0"/>
                </a:lnTo>
                <a:lnTo>
                  <a:pt x="4044908" y="2630971"/>
                </a:lnTo>
                <a:lnTo>
                  <a:pt x="821122" y="2630971"/>
                </a:lnTo>
                <a:cubicBezTo>
                  <a:pt x="777252" y="2630971"/>
                  <a:pt x="741688" y="2666535"/>
                  <a:pt x="741688" y="2710405"/>
                </a:cubicBezTo>
                <a:lnTo>
                  <a:pt x="741688" y="3159295"/>
                </a:lnTo>
                <a:cubicBezTo>
                  <a:pt x="741688" y="3203165"/>
                  <a:pt x="777252" y="3238729"/>
                  <a:pt x="821122" y="3238729"/>
                </a:cubicBezTo>
                <a:lnTo>
                  <a:pt x="4044908" y="3238729"/>
                </a:lnTo>
                <a:lnTo>
                  <a:pt x="4044908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6" name="Рисунок 35"/>
          <p:cNvSpPr>
            <a:spLocks noGrp="1"/>
          </p:cNvSpPr>
          <p:nvPr>
            <p:ph type="pic" sz="quarter" idx="14"/>
          </p:nvPr>
        </p:nvSpPr>
        <p:spPr bwMode="auto">
          <a:xfrm>
            <a:off x="-8219" y="3429000"/>
            <a:ext cx="4065490" cy="3429000"/>
          </a:xfrm>
          <a:custGeom>
            <a:avLst/>
            <a:gdLst>
              <a:gd name="connsiteX0" fmla="*/ 0 w 4065491"/>
              <a:gd name="connsiteY0" fmla="*/ 0 h 3429000"/>
              <a:gd name="connsiteX1" fmla="*/ 4346 w 4065491"/>
              <a:gd name="connsiteY1" fmla="*/ 0 h 3429000"/>
              <a:gd name="connsiteX2" fmla="*/ 4346 w 4065491"/>
              <a:gd name="connsiteY2" fmla="*/ 147014 h 3429000"/>
              <a:gd name="connsiteX3" fmla="*/ 3884116 w 4065491"/>
              <a:gd name="connsiteY3" fmla="*/ 147014 h 3429000"/>
              <a:gd name="connsiteX4" fmla="*/ 4008084 w 4065491"/>
              <a:gd name="connsiteY4" fmla="*/ 134443 h 3429000"/>
              <a:gd name="connsiteX5" fmla="*/ 4065491 w 4065491"/>
              <a:gd name="connsiteY5" fmla="*/ 116516 h 3429000"/>
              <a:gd name="connsiteX6" fmla="*/ 4065491 w 4065491"/>
              <a:gd name="connsiteY6" fmla="*/ 2630971 h 3429000"/>
              <a:gd name="connsiteX7" fmla="*/ 841705 w 4065491"/>
              <a:gd name="connsiteY7" fmla="*/ 2630971 h 3429000"/>
              <a:gd name="connsiteX8" fmla="*/ 762271 w 4065491"/>
              <a:gd name="connsiteY8" fmla="*/ 2710405 h 3429000"/>
              <a:gd name="connsiteX9" fmla="*/ 762271 w 4065491"/>
              <a:gd name="connsiteY9" fmla="*/ 3159295 h 3429000"/>
              <a:gd name="connsiteX10" fmla="*/ 841705 w 4065491"/>
              <a:gd name="connsiteY10" fmla="*/ 3238729 h 3429000"/>
              <a:gd name="connsiteX11" fmla="*/ 4065491 w 4065491"/>
              <a:gd name="connsiteY11" fmla="*/ 3238729 h 3429000"/>
              <a:gd name="connsiteX12" fmla="*/ 4065491 w 4065491"/>
              <a:gd name="connsiteY12" fmla="*/ 3429000 h 3429000"/>
              <a:gd name="connsiteX13" fmla="*/ 0 w 4065491"/>
              <a:gd name="connsiteY1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5491" h="3429000" extrusionOk="0">
                <a:moveTo>
                  <a:pt x="0" y="0"/>
                </a:moveTo>
                <a:lnTo>
                  <a:pt x="4346" y="0"/>
                </a:lnTo>
                <a:lnTo>
                  <a:pt x="4346" y="147014"/>
                </a:lnTo>
                <a:lnTo>
                  <a:pt x="3884116" y="147014"/>
                </a:lnTo>
                <a:cubicBezTo>
                  <a:pt x="3926582" y="147014"/>
                  <a:pt x="3968041" y="142685"/>
                  <a:pt x="4008084" y="134443"/>
                </a:cubicBezTo>
                <a:lnTo>
                  <a:pt x="4065491" y="116516"/>
                </a:lnTo>
                <a:lnTo>
                  <a:pt x="4065491" y="2630971"/>
                </a:lnTo>
                <a:lnTo>
                  <a:pt x="841705" y="2630971"/>
                </a:lnTo>
                <a:cubicBezTo>
                  <a:pt x="797835" y="2630971"/>
                  <a:pt x="762271" y="2666535"/>
                  <a:pt x="762271" y="2710405"/>
                </a:cubicBezTo>
                <a:lnTo>
                  <a:pt x="762271" y="3159295"/>
                </a:lnTo>
                <a:cubicBezTo>
                  <a:pt x="762271" y="3203165"/>
                  <a:pt x="797835" y="3238729"/>
                  <a:pt x="841705" y="3238729"/>
                </a:cubicBezTo>
                <a:lnTo>
                  <a:pt x="4065491" y="3238729"/>
                </a:lnTo>
                <a:lnTo>
                  <a:pt x="4065491" y="3429000"/>
                </a:lnTo>
                <a:lnTo>
                  <a:pt x="0" y="3429000"/>
                </a:lnTo>
                <a:close/>
              </a:path>
            </a:pathLst>
          </a:custGeom>
          <a:ln>
            <a:noFill/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lang="ru-RU" sz="1800"/>
            </a:lvl1pPr>
          </a:lstStyle>
          <a:p>
            <a:pPr marL="228600" marR="0" lvl="0" indent="-228600" algn="l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Заголовок 1"/>
          <p:cNvSpPr>
            <a:spLocks noGrp="1"/>
          </p:cNvSpPr>
          <p:nvPr userDrawn="1">
            <p:ph type="title"/>
          </p:nvPr>
        </p:nvSpPr>
        <p:spPr bwMode="auto">
          <a:xfrm>
            <a:off x="629978" y="1300669"/>
            <a:ext cx="3414898" cy="867930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7" name="Полилиния: фигура 36"/>
          <p:cNvSpPr/>
          <p:nvPr userDrawn="1"/>
        </p:nvSpPr>
        <p:spPr bwMode="auto">
          <a:xfrm>
            <a:off x="482956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8888781" y="2640909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39" name="Полилиния: фигура 38"/>
          <p:cNvSpPr/>
          <p:nvPr userDrawn="1"/>
        </p:nvSpPr>
        <p:spPr bwMode="auto">
          <a:xfrm>
            <a:off x="4829561" y="6079635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0" name="Полилиния: фигура 39"/>
          <p:cNvSpPr/>
          <p:nvPr userDrawn="1"/>
        </p:nvSpPr>
        <p:spPr bwMode="auto">
          <a:xfrm>
            <a:off x="8888781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1" name="Полилиния: фигура 40"/>
          <p:cNvSpPr/>
          <p:nvPr userDrawn="1"/>
        </p:nvSpPr>
        <p:spPr bwMode="auto">
          <a:xfrm>
            <a:off x="754052" y="6059971"/>
            <a:ext cx="3303220" cy="607758"/>
          </a:xfrm>
          <a:custGeom>
            <a:avLst/>
            <a:gdLst>
              <a:gd name="connsiteX0" fmla="*/ 79434 w 3303220"/>
              <a:gd name="connsiteY0" fmla="*/ 0 h 607758"/>
              <a:gd name="connsiteX1" fmla="*/ 3303220 w 3303220"/>
              <a:gd name="connsiteY1" fmla="*/ 0 h 607758"/>
              <a:gd name="connsiteX2" fmla="*/ 3303220 w 3303220"/>
              <a:gd name="connsiteY2" fmla="*/ 607758 h 607758"/>
              <a:gd name="connsiteX3" fmla="*/ 79434 w 3303220"/>
              <a:gd name="connsiteY3" fmla="*/ 607758 h 607758"/>
              <a:gd name="connsiteX4" fmla="*/ 0 w 3303220"/>
              <a:gd name="connsiteY4" fmla="*/ 528324 h 607758"/>
              <a:gd name="connsiteX5" fmla="*/ 0 w 3303220"/>
              <a:gd name="connsiteY5" fmla="*/ 79434 h 607758"/>
              <a:gd name="connsiteX6" fmla="*/ 79434 w 3303220"/>
              <a:gd name="connsiteY6" fmla="*/ 0 h 60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3220" h="607758" extrusionOk="0">
                <a:moveTo>
                  <a:pt x="79434" y="0"/>
                </a:moveTo>
                <a:lnTo>
                  <a:pt x="3303220" y="0"/>
                </a:lnTo>
                <a:lnTo>
                  <a:pt x="3303220" y="607758"/>
                </a:lnTo>
                <a:lnTo>
                  <a:pt x="79434" y="607758"/>
                </a:lnTo>
                <a:cubicBezTo>
                  <a:pt x="35564" y="607758"/>
                  <a:pt x="0" y="572194"/>
                  <a:pt x="0" y="528324"/>
                </a:cubicBezTo>
                <a:lnTo>
                  <a:pt x="0" y="79434"/>
                </a:lnTo>
                <a:cubicBezTo>
                  <a:pt x="0" y="35564"/>
                  <a:pt x="35564" y="0"/>
                  <a:pt x="79434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019126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9093128" y="2682106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5019126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093128" y="6102265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09307" y="6082601"/>
            <a:ext cx="2992709" cy="56042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 algn="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Полилиния: фигура 30"/>
          <p:cNvSpPr/>
          <p:nvPr userDrawn="1"/>
        </p:nvSpPr>
        <p:spPr bwMode="auto">
          <a:xfrm rot="5400000" flipH="1" flipV="1">
            <a:off x="10456535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1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5923952" y="993967"/>
            <a:ext cx="5979680" cy="5600062"/>
          </a:xfrm>
          <a:prstGeom prst="rect">
            <a:avLst/>
          </a:prstGeom>
        </p:spPr>
      </p:pic>
      <p:sp>
        <p:nvSpPr>
          <p:cNvPr id="34" name="Прямоугольник 33"/>
          <p:cNvSpPr/>
          <p:nvPr userDrawn="1"/>
        </p:nvSpPr>
        <p:spPr bwMode="auto">
          <a:xfrm>
            <a:off x="0" y="5657670"/>
            <a:ext cx="12192000" cy="12003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: скругленные углы 13"/>
          <p:cNvSpPr/>
          <p:nvPr userDrawn="1"/>
        </p:nvSpPr>
        <p:spPr bwMode="auto">
          <a:xfrm>
            <a:off x="658814" y="1904504"/>
            <a:ext cx="10958854" cy="4533796"/>
          </a:xfrm>
          <a:prstGeom prst="roundRect">
            <a:avLst>
              <a:gd name="adj" fmla="val 4757"/>
            </a:avLst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976213" y="2499643"/>
            <a:ext cx="5484877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+mj-lt"/>
                <a:ea typeface="Exo 2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+mj-lt"/>
                <a:ea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+mj-lt"/>
                <a:ea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+mj-lt"/>
                <a:ea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+mj-lt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976213" y="3068974"/>
            <a:ext cx="5484876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4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 bwMode="auto">
          <a:xfrm>
            <a:off x="0" y="5998864"/>
            <a:ext cx="12192000" cy="859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1174650" y="2467551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1174651" y="3185673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140221" y="2467551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7140221" y="3185673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1174649" y="4920024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1174651" y="5638145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5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140220" y="4920024"/>
            <a:ext cx="4242923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6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140221" y="5716021"/>
            <a:ext cx="4242923" cy="72143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4) вертикальны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5657670"/>
            <a:ext cx="12192000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776444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776444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3680440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3680440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545498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548173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9410556" y="2541117"/>
            <a:ext cx="2258804" cy="5693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600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7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9410557" y="3337114"/>
            <a:ext cx="2258804" cy="14513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5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 userDrawn="1"/>
        </p:nvSpPr>
        <p:spPr bwMode="auto">
          <a:xfrm>
            <a:off x="0" y="5998864"/>
            <a:ext cx="12192000" cy="859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55664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755664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3047670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3047670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5326613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326613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631682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631682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910624" y="1855356"/>
            <a:ext cx="1789200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910624" y="2489913"/>
            <a:ext cx="1789200" cy="359434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без фото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/>
          <a:srcRect t="18104" r="30001" b="26006"/>
          <a:stretch/>
        </p:blipFill>
        <p:spPr bwMode="auto">
          <a:xfrm>
            <a:off x="4796805" y="1163781"/>
            <a:ext cx="7395196" cy="56942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/>
          <a:srcRect t="14025" r="39693" b="8073"/>
          <a:stretch/>
        </p:blipFill>
        <p:spPr bwMode="auto">
          <a:xfrm>
            <a:off x="6736908" y="0"/>
            <a:ext cx="545509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8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 bwMode="auto">
          <a:xfrm>
            <a:off x="0" y="6531394"/>
            <a:ext cx="12192000" cy="3266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664224" y="235778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64224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3551161" y="235778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3551161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3551161" y="443613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3551161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664224" y="443613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664224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631065" y="235778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6631065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657791" y="235778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657791" y="288889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6631065" y="443613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631065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657791" y="4436131"/>
            <a:ext cx="2173103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9657791" y="4967242"/>
            <a:ext cx="2173103" cy="5585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9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 userDrawn="1"/>
        </p:nvSpPr>
        <p:spPr bwMode="auto">
          <a:xfrm>
            <a:off x="0" y="6355102"/>
            <a:ext cx="12192000" cy="5028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86076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638598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8586077" y="2288073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86076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4638598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8586077" y="3936756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86076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4638598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8586077" y="5587684"/>
            <a:ext cx="316809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Буллиты (10) + ик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1600025" y="1587834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1600025" y="1813872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7140575" y="1587834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7140575" y="1813872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1600025" y="264687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1600025" y="287290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7140575" y="264687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7140575" y="287290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1600025" y="3675303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1600025" y="390134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7140575" y="3675303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7140575" y="390134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1600025" y="472358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1600025" y="4949619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39"/>
          </p:nvPr>
        </p:nvSpPr>
        <p:spPr bwMode="auto">
          <a:xfrm>
            <a:off x="7140575" y="4723581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40"/>
          </p:nvPr>
        </p:nvSpPr>
        <p:spPr bwMode="auto">
          <a:xfrm>
            <a:off x="7140575" y="4949619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41"/>
          </p:nvPr>
        </p:nvSpPr>
        <p:spPr bwMode="auto">
          <a:xfrm>
            <a:off x="1600025" y="575984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42"/>
          </p:nvPr>
        </p:nvSpPr>
        <p:spPr bwMode="auto">
          <a:xfrm>
            <a:off x="1600025" y="598587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7140575" y="5759840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7140575" y="5985878"/>
            <a:ext cx="2864399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6) + подложк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0"/>
            <a:ext cx="7345679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67000">
                <a:schemeClr val="tx1">
                  <a:alpha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5245513" y="0"/>
            <a:ext cx="6946487" cy="6858000"/>
          </a:xfrm>
          <a:custGeom>
            <a:avLst/>
            <a:gdLst>
              <a:gd name="connsiteX0" fmla="*/ 0 w 6946487"/>
              <a:gd name="connsiteY0" fmla="*/ 0 h 6858000"/>
              <a:gd name="connsiteX1" fmla="*/ 2648807 w 6946487"/>
              <a:gd name="connsiteY1" fmla="*/ 0 h 6858000"/>
              <a:gd name="connsiteX2" fmla="*/ 3553609 w 6946487"/>
              <a:gd name="connsiteY2" fmla="*/ 0 h 6858000"/>
              <a:gd name="connsiteX3" fmla="*/ 6946487 w 6946487"/>
              <a:gd name="connsiteY3" fmla="*/ 0 h 6858000"/>
              <a:gd name="connsiteX4" fmla="*/ 6946487 w 6946487"/>
              <a:gd name="connsiteY4" fmla="*/ 6858000 h 6858000"/>
              <a:gd name="connsiteX5" fmla="*/ 3553609 w 6946487"/>
              <a:gd name="connsiteY5" fmla="*/ 6858000 h 6858000"/>
              <a:gd name="connsiteX6" fmla="*/ 2648807 w 6946487"/>
              <a:gd name="connsiteY6" fmla="*/ 6858000 h 6858000"/>
              <a:gd name="connsiteX7" fmla="*/ 763808 w 6946487"/>
              <a:gd name="connsiteY7" fmla="*/ 6858000 h 6858000"/>
              <a:gd name="connsiteX8" fmla="*/ 0 w 6946487"/>
              <a:gd name="connsiteY8" fmla="*/ 61928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46487" h="6858000" extrusionOk="0">
                <a:moveTo>
                  <a:pt x="0" y="0"/>
                </a:moveTo>
                <a:lnTo>
                  <a:pt x="2648807" y="0"/>
                </a:lnTo>
                <a:lnTo>
                  <a:pt x="3553609" y="0"/>
                </a:lnTo>
                <a:lnTo>
                  <a:pt x="6946487" y="0"/>
                </a:lnTo>
                <a:lnTo>
                  <a:pt x="6946487" y="6858000"/>
                </a:lnTo>
                <a:lnTo>
                  <a:pt x="3553609" y="6858000"/>
                </a:lnTo>
                <a:lnTo>
                  <a:pt x="2648807" y="6858000"/>
                </a:lnTo>
                <a:lnTo>
                  <a:pt x="763808" y="6858000"/>
                </a:lnTo>
                <a:cubicBezTo>
                  <a:pt x="341968" y="6858000"/>
                  <a:pt x="0" y="6560183"/>
                  <a:pt x="0" y="619280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  <p:sp>
        <p:nvSpPr>
          <p:cNvPr id="2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991159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5991159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9140893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140893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140893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5991159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4327053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Буллиты (6) + подложка (бел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 bwMode="auto">
          <a:xfrm>
            <a:off x="0" y="0"/>
            <a:ext cx="7345679" cy="685800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67000">
                <a:schemeClr val="tx1">
                  <a:alpha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олилиния: фигура 37"/>
          <p:cNvSpPr/>
          <p:nvPr userDrawn="1"/>
        </p:nvSpPr>
        <p:spPr bwMode="auto">
          <a:xfrm>
            <a:off x="5245513" y="0"/>
            <a:ext cx="6946487" cy="6858000"/>
          </a:xfrm>
          <a:custGeom>
            <a:avLst/>
            <a:gdLst>
              <a:gd name="connsiteX0" fmla="*/ 0 w 6946487"/>
              <a:gd name="connsiteY0" fmla="*/ 0 h 6858000"/>
              <a:gd name="connsiteX1" fmla="*/ 2648807 w 6946487"/>
              <a:gd name="connsiteY1" fmla="*/ 0 h 6858000"/>
              <a:gd name="connsiteX2" fmla="*/ 3553609 w 6946487"/>
              <a:gd name="connsiteY2" fmla="*/ 0 h 6858000"/>
              <a:gd name="connsiteX3" fmla="*/ 6946487 w 6946487"/>
              <a:gd name="connsiteY3" fmla="*/ 0 h 6858000"/>
              <a:gd name="connsiteX4" fmla="*/ 6946487 w 6946487"/>
              <a:gd name="connsiteY4" fmla="*/ 6858000 h 6858000"/>
              <a:gd name="connsiteX5" fmla="*/ 3553609 w 6946487"/>
              <a:gd name="connsiteY5" fmla="*/ 6858000 h 6858000"/>
              <a:gd name="connsiteX6" fmla="*/ 2648807 w 6946487"/>
              <a:gd name="connsiteY6" fmla="*/ 6858000 h 6858000"/>
              <a:gd name="connsiteX7" fmla="*/ 763808 w 6946487"/>
              <a:gd name="connsiteY7" fmla="*/ 6858000 h 6858000"/>
              <a:gd name="connsiteX8" fmla="*/ 0 w 6946487"/>
              <a:gd name="connsiteY8" fmla="*/ 61928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46487" h="6858000" extrusionOk="0">
                <a:moveTo>
                  <a:pt x="0" y="0"/>
                </a:moveTo>
                <a:lnTo>
                  <a:pt x="2648807" y="0"/>
                </a:lnTo>
                <a:lnTo>
                  <a:pt x="3553609" y="0"/>
                </a:lnTo>
                <a:lnTo>
                  <a:pt x="6946487" y="0"/>
                </a:lnTo>
                <a:lnTo>
                  <a:pt x="6946487" y="6858000"/>
                </a:lnTo>
                <a:lnTo>
                  <a:pt x="3553609" y="6858000"/>
                </a:lnTo>
                <a:lnTo>
                  <a:pt x="2648807" y="6858000"/>
                </a:lnTo>
                <a:lnTo>
                  <a:pt x="763808" y="6858000"/>
                </a:lnTo>
                <a:cubicBezTo>
                  <a:pt x="341968" y="6858000"/>
                  <a:pt x="0" y="6560183"/>
                  <a:pt x="0" y="61928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5991159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5991159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9140893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140893" y="1439156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9140893" y="5273989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5991159" y="3336174"/>
            <a:ext cx="2599550" cy="10458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4327053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аймлайн (6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 bwMode="auto">
          <a:xfrm flipH="1">
            <a:off x="0" y="1843110"/>
            <a:ext cx="11799843" cy="3438138"/>
            <a:chOff x="113952" y="1843110"/>
            <a:chExt cx="11799843" cy="3438138"/>
          </a:xfrm>
        </p:grpSpPr>
        <p:cxnSp>
          <p:nvCxnSpPr>
            <p:cNvPr id="6" name="Прямая соединительная линия 5"/>
            <p:cNvCxnSpPr>
              <a:cxnSpLocks/>
            </p:cNvCxnSpPr>
            <p:nvPr/>
          </p:nvCxnSpPr>
          <p:spPr bwMode="auto">
            <a:xfrm>
              <a:off x="1247886" y="1843688"/>
              <a:ext cx="10665909" cy="0"/>
            </a:xfrm>
            <a:prstGeom prst="line">
              <a:avLst/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>
              <a:cxnSpLocks/>
              <a:endCxn id="10" idx="2"/>
            </p:cNvCxnSpPr>
            <p:nvPr/>
          </p:nvCxnSpPr>
          <p:spPr bwMode="auto">
            <a:xfrm flipV="1">
              <a:off x="113952" y="5276352"/>
              <a:ext cx="10764000" cy="4896"/>
            </a:xfrm>
            <a:prstGeom prst="line">
              <a:avLst/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>
              <a:cxnSpLocks/>
              <a:endCxn id="10" idx="0"/>
            </p:cNvCxnSpPr>
            <p:nvPr/>
          </p:nvCxnSpPr>
          <p:spPr bwMode="auto">
            <a:xfrm>
              <a:off x="1234435" y="3591551"/>
              <a:ext cx="9675062" cy="2"/>
            </a:xfrm>
            <a:prstGeom prst="line">
              <a:avLst/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Дуга 8"/>
            <p:cNvSpPr/>
            <p:nvPr/>
          </p:nvSpPr>
          <p:spPr bwMode="auto">
            <a:xfrm flipH="1">
              <a:off x="341294" y="1843110"/>
              <a:ext cx="1749193" cy="1749193"/>
            </a:xfrm>
            <a:prstGeom prst="arc">
              <a:avLst>
                <a:gd name="adj1" fmla="val 16200000"/>
                <a:gd name="adj2" fmla="val 5393613"/>
              </a:avLst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Дуга 9"/>
            <p:cNvSpPr/>
            <p:nvPr/>
          </p:nvSpPr>
          <p:spPr bwMode="auto">
            <a:xfrm>
              <a:off x="10067097" y="3591553"/>
              <a:ext cx="1684800" cy="1684800"/>
            </a:xfrm>
            <a:prstGeom prst="arc">
              <a:avLst>
                <a:gd name="adj1" fmla="val 16200000"/>
                <a:gd name="adj2" fmla="val 5393613"/>
              </a:avLst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9" name="Полилиния: фигура 38"/>
          <p:cNvSpPr/>
          <p:nvPr userDrawn="1"/>
        </p:nvSpPr>
        <p:spPr bwMode="auto">
          <a:xfrm>
            <a:off x="8385474" y="3848714"/>
            <a:ext cx="3806526" cy="3009286"/>
          </a:xfrm>
          <a:custGeom>
            <a:avLst/>
            <a:gdLst>
              <a:gd name="connsiteX0" fmla="*/ 2038910 w 3806526"/>
              <a:gd name="connsiteY0" fmla="*/ 0 h 3009286"/>
              <a:gd name="connsiteX1" fmla="*/ 2201072 w 3806526"/>
              <a:gd name="connsiteY1" fmla="*/ 43354 h 3009286"/>
              <a:gd name="connsiteX2" fmla="*/ 3806526 w 3806526"/>
              <a:gd name="connsiteY2" fmla="*/ 970106 h 3009286"/>
              <a:gd name="connsiteX3" fmla="*/ 3806526 w 3806526"/>
              <a:gd name="connsiteY3" fmla="*/ 3009286 h 3009286"/>
              <a:gd name="connsiteX4" fmla="*/ 0 w 3806526"/>
              <a:gd name="connsiteY4" fmla="*/ 3009286 h 3009286"/>
              <a:gd name="connsiteX5" fmla="*/ 0 w 3806526"/>
              <a:gd name="connsiteY5" fmla="*/ 1313961 h 3009286"/>
              <a:gd name="connsiteX6" fmla="*/ 162272 w 3806526"/>
              <a:gd name="connsiteY6" fmla="*/ 1033039 h 3009286"/>
              <a:gd name="connsiteX7" fmla="*/ 1876748 w 3806526"/>
              <a:gd name="connsiteY7" fmla="*/ 43354 h 3009286"/>
              <a:gd name="connsiteX8" fmla="*/ 2038910 w 3806526"/>
              <a:gd name="connsiteY8" fmla="*/ 0 h 300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6526" h="3009286" extrusionOk="0">
                <a:moveTo>
                  <a:pt x="2038910" y="0"/>
                </a:moveTo>
                <a:cubicBezTo>
                  <a:pt x="2094917" y="0"/>
                  <a:pt x="2150923" y="14451"/>
                  <a:pt x="2201072" y="43354"/>
                </a:cubicBezTo>
                <a:lnTo>
                  <a:pt x="3806526" y="970106"/>
                </a:lnTo>
                <a:lnTo>
                  <a:pt x="3806526" y="3009286"/>
                </a:lnTo>
                <a:lnTo>
                  <a:pt x="0" y="3009286"/>
                </a:lnTo>
                <a:lnTo>
                  <a:pt x="0" y="1313961"/>
                </a:lnTo>
                <a:cubicBezTo>
                  <a:pt x="0" y="1198132"/>
                  <a:pt x="61974" y="1091062"/>
                  <a:pt x="162272" y="1033039"/>
                </a:cubicBezTo>
                <a:lnTo>
                  <a:pt x="1876748" y="43354"/>
                </a:lnTo>
                <a:cubicBezTo>
                  <a:pt x="1926897" y="14451"/>
                  <a:pt x="1982903" y="0"/>
                  <a:pt x="2038910" y="0"/>
                </a:cubicBezTo>
                <a:close/>
              </a:path>
            </a:pathLst>
          </a:custGeom>
          <a:solidFill>
            <a:srgbClr val="ECF0F8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/>
          <a:srcRect r="8235" b="34938"/>
          <a:stretch/>
        </p:blipFill>
        <p:spPr bwMode="auto">
          <a:xfrm>
            <a:off x="8385474" y="3800482"/>
            <a:ext cx="3806526" cy="3057518"/>
          </a:xfrm>
          <a:prstGeom prst="rect">
            <a:avLst/>
          </a:prstGeom>
        </p:spPr>
      </p:pic>
      <p:sp>
        <p:nvSpPr>
          <p:cNvPr id="23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77602" y="2086399"/>
            <a:ext cx="3705867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77602" y="2532936"/>
            <a:ext cx="3705867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677602" y="3834264"/>
            <a:ext cx="3705867" cy="390224"/>
          </a:xfrm>
          <a:prstGeom prst="rect">
            <a:avLst/>
          </a:prstGeom>
        </p:spPr>
        <p:txBody>
          <a:bodyPr/>
          <a:lstStyle>
            <a:lvl1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1pPr>
            <a:lvl2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2pPr>
            <a:lvl3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3pPr>
            <a:lvl4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4pPr>
            <a:lvl5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5pPr>
          </a:lstStyle>
          <a:p>
            <a:pPr marL="171450" lvl="0" indent="-171450"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677602" y="4253670"/>
            <a:ext cx="3705867" cy="784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200">
                <a:latin typeface="Exo 2"/>
                <a:ea typeface="Exo 2"/>
              </a:defRPr>
            </a:lvl1pPr>
            <a:lvl2pPr marL="0" indent="0">
              <a:buNone/>
              <a:defRPr lang="ru-RU" sz="1200">
                <a:latin typeface="Exo 2"/>
                <a:ea typeface="Exo 2"/>
              </a:defRPr>
            </a:lvl2pPr>
            <a:lvl3pPr marL="0" indent="0">
              <a:buNone/>
              <a:defRPr lang="ru-RU" sz="1200">
                <a:latin typeface="Exo 2"/>
                <a:ea typeface="Exo 2"/>
              </a:defRPr>
            </a:lvl3pPr>
            <a:lvl4pPr marL="0" indent="0">
              <a:buNone/>
              <a:defRPr lang="ru-RU" sz="1200">
                <a:latin typeface="Exo 2"/>
                <a:ea typeface="Exo 2"/>
              </a:defRPr>
            </a:lvl4pPr>
            <a:lvl5pPr marL="0" indent="0">
              <a:buNone/>
              <a:defRPr lang="ru-RU" sz="1200">
                <a:latin typeface="Exo 2"/>
                <a:ea typeface="Exo 2"/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677602" y="5527560"/>
            <a:ext cx="3705867" cy="390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200">
                <a:latin typeface="Exo 2 SemiBold"/>
                <a:ea typeface="Exo 2 SemiBold"/>
              </a:defRPr>
            </a:lvl1pPr>
            <a:lvl2pPr marL="0" indent="0">
              <a:buNone/>
              <a:defRPr lang="ru-RU" sz="1200">
                <a:latin typeface="Exo 2 SemiBold"/>
                <a:ea typeface="Exo 2 SemiBold"/>
              </a:defRPr>
            </a:lvl2pPr>
            <a:lvl3pPr marL="0" indent="0">
              <a:buNone/>
              <a:defRPr lang="ru-RU" sz="1200">
                <a:latin typeface="Exo 2 SemiBold"/>
                <a:ea typeface="Exo 2 SemiBold"/>
              </a:defRPr>
            </a:lvl3pPr>
            <a:lvl4pPr marL="0" indent="0">
              <a:buNone/>
              <a:defRPr lang="ru-RU" sz="1200">
                <a:latin typeface="Exo 2 SemiBold"/>
                <a:ea typeface="Exo 2 SemiBold"/>
              </a:defRPr>
            </a:lvl4pPr>
            <a:lvl5pPr marL="0" indent="0">
              <a:buNone/>
              <a:defRPr lang="ru-RU" sz="1200">
                <a:latin typeface="Exo 2 SemiBold"/>
                <a:ea typeface="Exo 2 SemiBold"/>
              </a:defRPr>
            </a:lvl5pPr>
          </a:lstStyle>
          <a:p>
            <a:pPr marL="228600" lvl="0" indent="-228600"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77602" y="5937730"/>
            <a:ext cx="3705867" cy="784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200">
                <a:latin typeface="Exo 2"/>
                <a:ea typeface="Exo 2"/>
              </a:defRPr>
            </a:lvl1pPr>
            <a:lvl2pPr marL="0" indent="0">
              <a:buNone/>
              <a:defRPr lang="ru-RU" sz="1200">
                <a:latin typeface="Exo 2"/>
                <a:ea typeface="Exo 2"/>
              </a:defRPr>
            </a:lvl2pPr>
            <a:lvl3pPr marL="0" indent="0">
              <a:buNone/>
              <a:defRPr lang="ru-RU" sz="1200">
                <a:latin typeface="Exo 2"/>
                <a:ea typeface="Exo 2"/>
              </a:defRPr>
            </a:lvl3pPr>
            <a:lvl4pPr marL="0" indent="0">
              <a:buNone/>
              <a:defRPr lang="ru-RU" sz="1200">
                <a:latin typeface="Exo 2"/>
                <a:ea typeface="Exo 2"/>
              </a:defRPr>
            </a:lvl4pPr>
            <a:lvl5pPr marL="0" indent="0">
              <a:buNone/>
              <a:defRPr lang="ru-RU" sz="1200">
                <a:latin typeface="Exo 2"/>
                <a:ea typeface="Exo 2"/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9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5401672" y="2086399"/>
            <a:ext cx="3894728" cy="4265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5401672" y="2532936"/>
            <a:ext cx="3894728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5401672" y="3834264"/>
            <a:ext cx="2706892" cy="390224"/>
          </a:xfrm>
          <a:prstGeom prst="rect">
            <a:avLst/>
          </a:prstGeom>
        </p:spPr>
        <p:txBody>
          <a:bodyPr/>
          <a:lstStyle>
            <a:lvl1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1pPr>
            <a:lvl2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2pPr>
            <a:lvl3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3pPr>
            <a:lvl4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4pPr>
            <a:lvl5pPr marL="0" indent="0">
              <a:buFont typeface="Arial"/>
              <a:buNone/>
              <a:defRPr lang="ru-RU" sz="1200">
                <a:latin typeface="Exo 2 SemiBold"/>
                <a:ea typeface="Exo 2 SemiBold"/>
              </a:defRPr>
            </a:lvl5pPr>
          </a:lstStyle>
          <a:p>
            <a:pPr marL="171450" lvl="0" indent="-171450"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5401672" y="4253670"/>
            <a:ext cx="2706892" cy="784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 sz="1200">
                <a:latin typeface="Exo 2"/>
                <a:ea typeface="Exo 2"/>
              </a:defRPr>
            </a:lvl1pPr>
            <a:lvl2pPr marL="0" indent="0">
              <a:buNone/>
              <a:defRPr lang="ru-RU" sz="1200">
                <a:latin typeface="Exo 2"/>
                <a:ea typeface="Exo 2"/>
              </a:defRPr>
            </a:lvl2pPr>
            <a:lvl3pPr marL="0" indent="0">
              <a:buNone/>
              <a:defRPr lang="ru-RU" sz="1200">
                <a:latin typeface="Exo 2"/>
                <a:ea typeface="Exo 2"/>
              </a:defRPr>
            </a:lvl3pPr>
            <a:lvl4pPr marL="0" indent="0">
              <a:buNone/>
              <a:defRPr lang="ru-RU" sz="1200">
                <a:latin typeface="Exo 2"/>
                <a:ea typeface="Exo 2"/>
              </a:defRPr>
            </a:lvl4pPr>
            <a:lvl5pPr marL="0" indent="0">
              <a:buNone/>
              <a:defRPr lang="ru-RU" sz="1200">
                <a:latin typeface="Exo 2"/>
                <a:ea typeface="Exo 2"/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Образец текста</a:t>
            </a:r>
            <a:endParaRPr/>
          </a:p>
          <a:p>
            <a:pPr marL="171450" lvl="1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Второй уровень</a:t>
            </a:r>
            <a:endParaRPr/>
          </a:p>
          <a:p>
            <a:pPr marL="171450" lvl="2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Третий уровень</a:t>
            </a:r>
            <a:endParaRPr/>
          </a:p>
          <a:p>
            <a:pPr marL="171450" lvl="3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Четвертый уровень</a:t>
            </a:r>
            <a:endParaRPr/>
          </a:p>
          <a:p>
            <a:pPr marL="171450" lvl="4" indent="-171450">
              <a:lnSpc>
                <a:spcPct val="100000"/>
              </a:lnSpc>
              <a:spcBef>
                <a:spcPts val="0"/>
              </a:spcBef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8910775" y="5122029"/>
            <a:ext cx="2706892" cy="4347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8910775" y="5581701"/>
            <a:ext cx="2706892" cy="1251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37" name="Рисунок 36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(9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" name="Полилиния: фигура 45"/>
          <p:cNvSpPr/>
          <p:nvPr userDrawn="1"/>
        </p:nvSpPr>
        <p:spPr bwMode="auto">
          <a:xfrm>
            <a:off x="8237944" y="4963176"/>
            <a:ext cx="3954057" cy="1894824"/>
          </a:xfrm>
          <a:custGeom>
            <a:avLst/>
            <a:gdLst>
              <a:gd name="connsiteX0" fmla="*/ 407084 w 3954057"/>
              <a:gd name="connsiteY0" fmla="*/ 0 h 1894825"/>
              <a:gd name="connsiteX1" fmla="*/ 3954057 w 3954057"/>
              <a:gd name="connsiteY1" fmla="*/ 0 h 1894825"/>
              <a:gd name="connsiteX2" fmla="*/ 3954057 w 3954057"/>
              <a:gd name="connsiteY2" fmla="*/ 1894825 h 1894825"/>
              <a:gd name="connsiteX3" fmla="*/ 0 w 3954057"/>
              <a:gd name="connsiteY3" fmla="*/ 1894825 h 1894825"/>
              <a:gd name="connsiteX4" fmla="*/ 0 w 3954057"/>
              <a:gd name="connsiteY4" fmla="*/ 407084 h 1894825"/>
              <a:gd name="connsiteX5" fmla="*/ 407084 w 3954057"/>
              <a:gd name="connsiteY5" fmla="*/ 0 h 189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4057" h="1894825" extrusionOk="0">
                <a:moveTo>
                  <a:pt x="407084" y="0"/>
                </a:moveTo>
                <a:lnTo>
                  <a:pt x="3954057" y="0"/>
                </a:lnTo>
                <a:lnTo>
                  <a:pt x="3954057" y="1894825"/>
                </a:lnTo>
                <a:lnTo>
                  <a:pt x="0" y="1894825"/>
                </a:lnTo>
                <a:lnTo>
                  <a:pt x="0" y="407084"/>
                </a:lnTo>
                <a:cubicBezTo>
                  <a:pt x="0" y="182258"/>
                  <a:pt x="182258" y="0"/>
                  <a:pt x="40708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cxnSpLocks/>
            <a:endCxn id="9" idx="2"/>
          </p:cNvCxnSpPr>
          <p:nvPr userDrawn="1"/>
        </p:nvCxnSpPr>
        <p:spPr bwMode="auto">
          <a:xfrm flipH="1">
            <a:off x="993222" y="5129981"/>
            <a:ext cx="7438366" cy="0"/>
          </a:xfrm>
          <a:prstGeom prst="line">
            <a:avLst/>
          </a:prstGeom>
          <a:ln w="15875" cap="rnd">
            <a:solidFill>
              <a:schemeClr val="accent1"/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  <a:endCxn id="9" idx="0"/>
          </p:cNvCxnSpPr>
          <p:nvPr userDrawn="1"/>
        </p:nvCxnSpPr>
        <p:spPr bwMode="auto">
          <a:xfrm flipH="1">
            <a:off x="994787" y="3445182"/>
            <a:ext cx="9563860" cy="0"/>
          </a:xfrm>
          <a:prstGeom prst="line">
            <a:avLst/>
          </a:prstGeom>
          <a:ln w="15875" cap="rnd">
            <a:solidFill>
              <a:schemeClr val="accent1"/>
            </a:solidFill>
            <a:prstDash val="sysDot"/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 userDrawn="1"/>
        </p:nvGrpSpPr>
        <p:grpSpPr bwMode="auto">
          <a:xfrm>
            <a:off x="0" y="1695989"/>
            <a:ext cx="11458892" cy="3433993"/>
            <a:chOff x="0" y="1695989"/>
            <a:chExt cx="11458892" cy="3433993"/>
          </a:xfrm>
        </p:grpSpPr>
        <p:cxnSp>
          <p:nvCxnSpPr>
            <p:cNvPr id="5" name="Прямая соединительная линия 4"/>
            <p:cNvCxnSpPr>
              <a:cxnSpLocks/>
            </p:cNvCxnSpPr>
            <p:nvPr userDrawn="1"/>
          </p:nvCxnSpPr>
          <p:spPr bwMode="auto">
            <a:xfrm flipH="1">
              <a:off x="0" y="1697317"/>
              <a:ext cx="10552067" cy="0"/>
            </a:xfrm>
            <a:prstGeom prst="line">
              <a:avLst/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Дуга 7"/>
            <p:cNvSpPr/>
            <p:nvPr userDrawn="1"/>
          </p:nvSpPr>
          <p:spPr bwMode="auto">
            <a:xfrm>
              <a:off x="9709699" y="1695989"/>
              <a:ext cx="1749193" cy="1749193"/>
            </a:xfrm>
            <a:prstGeom prst="arc">
              <a:avLst>
                <a:gd name="adj1" fmla="val 16200000"/>
                <a:gd name="adj2" fmla="val 5393613"/>
              </a:avLst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Дуга 8"/>
            <p:cNvSpPr/>
            <p:nvPr userDrawn="1"/>
          </p:nvSpPr>
          <p:spPr bwMode="auto">
            <a:xfrm flipH="1">
              <a:off x="152387" y="3445182"/>
              <a:ext cx="1684800" cy="1684800"/>
            </a:xfrm>
            <a:prstGeom prst="arc">
              <a:avLst>
                <a:gd name="adj1" fmla="val 16200000"/>
                <a:gd name="adj2" fmla="val 5393613"/>
              </a:avLst>
            </a:prstGeom>
            <a:ln w="15875" cap="rnd">
              <a:solidFill>
                <a:schemeClr val="accent1"/>
              </a:solidFill>
              <a:prstDash val="sysDot"/>
              <a:round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9" name="Текст 39"/>
          <p:cNvSpPr>
            <a:spLocks noGrp="1"/>
          </p:cNvSpPr>
          <p:nvPr userDrawn="1">
            <p:ph type="body" sz="quarter" idx="18"/>
          </p:nvPr>
        </p:nvSpPr>
        <p:spPr bwMode="auto">
          <a:xfrm>
            <a:off x="803073" y="194002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0" name="Текст 39"/>
          <p:cNvSpPr>
            <a:spLocks noGrp="1"/>
          </p:cNvSpPr>
          <p:nvPr userDrawn="1">
            <p:ph type="body" sz="quarter" idx="20"/>
          </p:nvPr>
        </p:nvSpPr>
        <p:spPr bwMode="auto">
          <a:xfrm>
            <a:off x="803073" y="2325204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1" name="Текст 39"/>
          <p:cNvSpPr>
            <a:spLocks noGrp="1"/>
          </p:cNvSpPr>
          <p:nvPr userDrawn="1">
            <p:ph type="body" sz="quarter" idx="21"/>
          </p:nvPr>
        </p:nvSpPr>
        <p:spPr bwMode="auto">
          <a:xfrm>
            <a:off x="803073" y="3687893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 userDrawn="1">
            <p:ph type="body" sz="quarter" idx="22"/>
          </p:nvPr>
        </p:nvSpPr>
        <p:spPr bwMode="auto">
          <a:xfrm>
            <a:off x="803073" y="4073067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 userDrawn="1">
            <p:ph type="body" sz="quarter" idx="23"/>
          </p:nvPr>
        </p:nvSpPr>
        <p:spPr bwMode="auto">
          <a:xfrm>
            <a:off x="803073" y="538118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 userDrawn="1">
            <p:ph type="body" sz="quarter" idx="24"/>
          </p:nvPr>
        </p:nvSpPr>
        <p:spPr bwMode="auto">
          <a:xfrm>
            <a:off x="803073" y="5766364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 userDrawn="1">
            <p:ph type="body" sz="quarter" idx="25"/>
          </p:nvPr>
        </p:nvSpPr>
        <p:spPr bwMode="auto">
          <a:xfrm>
            <a:off x="4638473" y="194002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 userDrawn="1">
            <p:ph type="body" sz="quarter" idx="26"/>
          </p:nvPr>
        </p:nvSpPr>
        <p:spPr bwMode="auto">
          <a:xfrm>
            <a:off x="4638473" y="2325204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 userDrawn="1">
            <p:ph type="body" sz="quarter" idx="27"/>
          </p:nvPr>
        </p:nvSpPr>
        <p:spPr bwMode="auto">
          <a:xfrm>
            <a:off x="4638473" y="3687893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 userDrawn="1">
            <p:ph type="body" sz="quarter" idx="28"/>
          </p:nvPr>
        </p:nvSpPr>
        <p:spPr bwMode="auto">
          <a:xfrm>
            <a:off x="4638473" y="4073067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 userDrawn="1">
            <p:ph type="body" sz="quarter" idx="29"/>
          </p:nvPr>
        </p:nvSpPr>
        <p:spPr bwMode="auto">
          <a:xfrm>
            <a:off x="4638473" y="538118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 userDrawn="1">
            <p:ph type="body" sz="quarter" idx="30"/>
          </p:nvPr>
        </p:nvSpPr>
        <p:spPr bwMode="auto">
          <a:xfrm>
            <a:off x="4638473" y="5766364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 userDrawn="1">
            <p:ph type="body" sz="quarter" idx="31"/>
          </p:nvPr>
        </p:nvSpPr>
        <p:spPr bwMode="auto">
          <a:xfrm>
            <a:off x="8579741" y="3687893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 userDrawn="1">
            <p:ph type="body" sz="quarter" idx="32"/>
          </p:nvPr>
        </p:nvSpPr>
        <p:spPr bwMode="auto">
          <a:xfrm>
            <a:off x="8579741" y="4073067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Текст 39"/>
          <p:cNvSpPr>
            <a:spLocks noGrp="1"/>
          </p:cNvSpPr>
          <p:nvPr userDrawn="1">
            <p:ph type="body" sz="quarter" idx="33"/>
          </p:nvPr>
        </p:nvSpPr>
        <p:spPr bwMode="auto">
          <a:xfrm>
            <a:off x="8579741" y="1940029"/>
            <a:ext cx="2574094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 userDrawn="1">
            <p:ph type="body" sz="quarter" idx="34"/>
          </p:nvPr>
        </p:nvSpPr>
        <p:spPr bwMode="auto">
          <a:xfrm>
            <a:off x="8579741" y="2325204"/>
            <a:ext cx="2574094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1" name="Текст 39"/>
          <p:cNvSpPr>
            <a:spLocks noGrp="1"/>
          </p:cNvSpPr>
          <p:nvPr userDrawn="1">
            <p:ph type="body" sz="quarter" idx="35"/>
          </p:nvPr>
        </p:nvSpPr>
        <p:spPr bwMode="auto">
          <a:xfrm>
            <a:off x="8760670" y="5249178"/>
            <a:ext cx="2706892" cy="43477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 userDrawn="1">
            <p:ph type="body" sz="quarter" idx="36"/>
          </p:nvPr>
        </p:nvSpPr>
        <p:spPr bwMode="auto">
          <a:xfrm>
            <a:off x="8760670" y="5728947"/>
            <a:ext cx="2706892" cy="6895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Таймлайн диагональ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2"/>
          <p:cNvSpPr/>
          <p:nvPr userDrawn="1"/>
        </p:nvSpPr>
        <p:spPr bwMode="auto">
          <a:xfrm>
            <a:off x="0" y="1918218"/>
            <a:ext cx="12192000" cy="4941151"/>
          </a:xfrm>
          <a:custGeom>
            <a:avLst/>
            <a:gdLst>
              <a:gd name="connsiteX0" fmla="*/ 12212152 w 12212152"/>
              <a:gd name="connsiteY0" fmla="*/ 0 h 4941151"/>
              <a:gd name="connsiteX1" fmla="*/ 12212152 w 12212152"/>
              <a:gd name="connsiteY1" fmla="*/ 4941151 h 4941151"/>
              <a:gd name="connsiteX2" fmla="*/ 0 w 12212152"/>
              <a:gd name="connsiteY2" fmla="*/ 4941151 h 4941151"/>
              <a:gd name="connsiteX3" fmla="*/ 0 w 12212152"/>
              <a:gd name="connsiteY3" fmla="*/ 3355249 h 4941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12152" h="4941151" extrusionOk="0">
                <a:moveTo>
                  <a:pt x="12212152" y="0"/>
                </a:moveTo>
                <a:lnTo>
                  <a:pt x="12212152" y="4941151"/>
                </a:lnTo>
                <a:lnTo>
                  <a:pt x="0" y="4941151"/>
                </a:lnTo>
                <a:lnTo>
                  <a:pt x="0" y="3355249"/>
                </a:lnTo>
                <a:close/>
              </a:path>
            </a:pathLst>
          </a:cu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2433086" y="4811138"/>
            <a:ext cx="1320942" cy="12513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3984225" y="4355004"/>
            <a:ext cx="1320942" cy="170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9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5616062" y="3918032"/>
            <a:ext cx="1320942" cy="214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0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7348230" y="3424022"/>
            <a:ext cx="1320942" cy="26384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52"/>
          </p:nvPr>
        </p:nvSpPr>
        <p:spPr bwMode="auto">
          <a:xfrm>
            <a:off x="9061838" y="3016072"/>
            <a:ext cx="1320942" cy="3046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53"/>
          </p:nvPr>
        </p:nvSpPr>
        <p:spPr bwMode="auto">
          <a:xfrm>
            <a:off x="10678354" y="2521448"/>
            <a:ext cx="1320942" cy="3541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3" name="Текст 39"/>
          <p:cNvSpPr>
            <a:spLocks noGrp="1"/>
          </p:cNvSpPr>
          <p:nvPr>
            <p:ph type="body" sz="quarter" idx="54"/>
          </p:nvPr>
        </p:nvSpPr>
        <p:spPr bwMode="auto">
          <a:xfrm>
            <a:off x="629977" y="5268410"/>
            <a:ext cx="1320942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10678354" y="1499713"/>
            <a:ext cx="139242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0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29977" y="4244952"/>
            <a:ext cx="1448377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1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2433086" y="379456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3984225" y="333803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45"/>
          </p:nvPr>
        </p:nvSpPr>
        <p:spPr bwMode="auto">
          <a:xfrm>
            <a:off x="5615745" y="2882247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46"/>
          </p:nvPr>
        </p:nvSpPr>
        <p:spPr bwMode="auto">
          <a:xfrm>
            <a:off x="7347887" y="2339914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47"/>
          </p:nvPr>
        </p:nvSpPr>
        <p:spPr bwMode="auto">
          <a:xfrm>
            <a:off x="9058850" y="1945889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ймлайн диагональ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2"/>
          <p:cNvSpPr/>
          <p:nvPr userDrawn="1"/>
        </p:nvSpPr>
        <p:spPr bwMode="auto">
          <a:xfrm>
            <a:off x="0" y="1918218"/>
            <a:ext cx="12192000" cy="4941151"/>
          </a:xfrm>
          <a:custGeom>
            <a:avLst/>
            <a:gdLst>
              <a:gd name="connsiteX0" fmla="*/ 12212152 w 12212152"/>
              <a:gd name="connsiteY0" fmla="*/ 0 h 4941151"/>
              <a:gd name="connsiteX1" fmla="*/ 12212152 w 12212152"/>
              <a:gd name="connsiteY1" fmla="*/ 4941151 h 4941151"/>
              <a:gd name="connsiteX2" fmla="*/ 0 w 12212152"/>
              <a:gd name="connsiteY2" fmla="*/ 4941151 h 4941151"/>
              <a:gd name="connsiteX3" fmla="*/ 0 w 12212152"/>
              <a:gd name="connsiteY3" fmla="*/ 3355249 h 4941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12152" h="4941151" extrusionOk="0">
                <a:moveTo>
                  <a:pt x="12212152" y="0"/>
                </a:moveTo>
                <a:lnTo>
                  <a:pt x="12212152" y="4941151"/>
                </a:lnTo>
                <a:lnTo>
                  <a:pt x="0" y="4941151"/>
                </a:lnTo>
                <a:lnTo>
                  <a:pt x="0" y="33552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7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2433086" y="4811138"/>
            <a:ext cx="1320942" cy="12513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8" name="Текст 39"/>
          <p:cNvSpPr>
            <a:spLocks noGrp="1"/>
          </p:cNvSpPr>
          <p:nvPr>
            <p:ph type="body" sz="quarter" idx="49"/>
          </p:nvPr>
        </p:nvSpPr>
        <p:spPr bwMode="auto">
          <a:xfrm>
            <a:off x="3984225" y="4355004"/>
            <a:ext cx="1320942" cy="17074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9" name="Текст 39"/>
          <p:cNvSpPr>
            <a:spLocks noGrp="1"/>
          </p:cNvSpPr>
          <p:nvPr>
            <p:ph type="body" sz="quarter" idx="50"/>
          </p:nvPr>
        </p:nvSpPr>
        <p:spPr bwMode="auto">
          <a:xfrm>
            <a:off x="5616062" y="3918032"/>
            <a:ext cx="1320942" cy="2144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0" name="Текст 39"/>
          <p:cNvSpPr>
            <a:spLocks noGrp="1"/>
          </p:cNvSpPr>
          <p:nvPr>
            <p:ph type="body" sz="quarter" idx="51"/>
          </p:nvPr>
        </p:nvSpPr>
        <p:spPr bwMode="auto">
          <a:xfrm>
            <a:off x="7348230" y="3424022"/>
            <a:ext cx="1320942" cy="26384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1" name="Текст 39"/>
          <p:cNvSpPr>
            <a:spLocks noGrp="1"/>
          </p:cNvSpPr>
          <p:nvPr>
            <p:ph type="body" sz="quarter" idx="52"/>
          </p:nvPr>
        </p:nvSpPr>
        <p:spPr bwMode="auto">
          <a:xfrm>
            <a:off x="9061838" y="3016072"/>
            <a:ext cx="1320942" cy="30464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2" name="Текст 39"/>
          <p:cNvSpPr>
            <a:spLocks noGrp="1"/>
          </p:cNvSpPr>
          <p:nvPr>
            <p:ph type="body" sz="quarter" idx="53"/>
          </p:nvPr>
        </p:nvSpPr>
        <p:spPr bwMode="auto">
          <a:xfrm>
            <a:off x="10678354" y="2521448"/>
            <a:ext cx="1320942" cy="3541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3" name="Текст 39"/>
          <p:cNvSpPr>
            <a:spLocks noGrp="1"/>
          </p:cNvSpPr>
          <p:nvPr>
            <p:ph type="body" sz="quarter" idx="54"/>
          </p:nvPr>
        </p:nvSpPr>
        <p:spPr bwMode="auto">
          <a:xfrm>
            <a:off x="629977" y="5268410"/>
            <a:ext cx="1320942" cy="784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  <a:defRPr sz="12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6" name="Текст 39"/>
          <p:cNvSpPr>
            <a:spLocks noGrp="1"/>
          </p:cNvSpPr>
          <p:nvPr>
            <p:ph type="body" sz="quarter" idx="48"/>
          </p:nvPr>
        </p:nvSpPr>
        <p:spPr bwMode="auto">
          <a:xfrm>
            <a:off x="10678354" y="1499713"/>
            <a:ext cx="139242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0" name="Текст 39"/>
          <p:cNvSpPr>
            <a:spLocks noGrp="1"/>
          </p:cNvSpPr>
          <p:nvPr>
            <p:ph type="body" sz="quarter" idx="18"/>
          </p:nvPr>
        </p:nvSpPr>
        <p:spPr bwMode="auto">
          <a:xfrm>
            <a:off x="629977" y="4244952"/>
            <a:ext cx="1448377" cy="390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1" name="Текст 39"/>
          <p:cNvSpPr>
            <a:spLocks noGrp="1"/>
          </p:cNvSpPr>
          <p:nvPr>
            <p:ph type="body" sz="quarter" idx="43"/>
          </p:nvPr>
        </p:nvSpPr>
        <p:spPr bwMode="auto">
          <a:xfrm>
            <a:off x="2433086" y="379456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2" name="Текст 39"/>
          <p:cNvSpPr>
            <a:spLocks noGrp="1"/>
          </p:cNvSpPr>
          <p:nvPr>
            <p:ph type="body" sz="quarter" idx="44"/>
          </p:nvPr>
        </p:nvSpPr>
        <p:spPr bwMode="auto">
          <a:xfrm>
            <a:off x="3984225" y="3338030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3" name="Текст 39"/>
          <p:cNvSpPr>
            <a:spLocks noGrp="1"/>
          </p:cNvSpPr>
          <p:nvPr>
            <p:ph type="body" sz="quarter" idx="45"/>
          </p:nvPr>
        </p:nvSpPr>
        <p:spPr bwMode="auto">
          <a:xfrm>
            <a:off x="5615745" y="2882247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4" name="Текст 39"/>
          <p:cNvSpPr>
            <a:spLocks noGrp="1"/>
          </p:cNvSpPr>
          <p:nvPr>
            <p:ph type="body" sz="quarter" idx="46"/>
          </p:nvPr>
        </p:nvSpPr>
        <p:spPr bwMode="auto">
          <a:xfrm>
            <a:off x="7347887" y="2339914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5" name="Текст 39"/>
          <p:cNvSpPr>
            <a:spLocks noGrp="1"/>
          </p:cNvSpPr>
          <p:nvPr>
            <p:ph type="body" sz="quarter" idx="47"/>
          </p:nvPr>
        </p:nvSpPr>
        <p:spPr bwMode="auto">
          <a:xfrm>
            <a:off x="9058850" y="1945889"/>
            <a:ext cx="1448377" cy="390224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569912" y="1628775"/>
            <a:ext cx="11052175" cy="47879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без фото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/>
          <a:srcRect l="18496" t="12407" r="30620" b="32706"/>
          <a:stretch/>
        </p:blipFill>
        <p:spPr bwMode="auto">
          <a:xfrm>
            <a:off x="6321827" y="346365"/>
            <a:ext cx="5870173" cy="65116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/>
          <a:srcRect l="18496" t="12407" r="35792" b="32706"/>
          <a:stretch/>
        </p:blipFill>
        <p:spPr bwMode="auto">
          <a:xfrm>
            <a:off x="8257309" y="1999585"/>
            <a:ext cx="3934691" cy="48584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олилиния: фигура 16"/>
          <p:cNvSpPr/>
          <p:nvPr userDrawn="1"/>
        </p:nvSpPr>
        <p:spPr bwMode="auto">
          <a:xfrm>
            <a:off x="8638391" y="0"/>
            <a:ext cx="3553609" cy="6858000"/>
          </a:xfrm>
          <a:custGeom>
            <a:avLst/>
            <a:gdLst>
              <a:gd name="connsiteX0" fmla="*/ 0 w 3553609"/>
              <a:gd name="connsiteY0" fmla="*/ 0 h 6858000"/>
              <a:gd name="connsiteX1" fmla="*/ 3553609 w 3553609"/>
              <a:gd name="connsiteY1" fmla="*/ 0 h 6858000"/>
              <a:gd name="connsiteX2" fmla="*/ 3553609 w 3553609"/>
              <a:gd name="connsiteY2" fmla="*/ 6858000 h 6858000"/>
              <a:gd name="connsiteX3" fmla="*/ 763808 w 3553609"/>
              <a:gd name="connsiteY3" fmla="*/ 6858000 h 6858000"/>
              <a:gd name="connsiteX4" fmla="*/ 0 w 3553609"/>
              <a:gd name="connsiteY4" fmla="*/ 61928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3609" h="6858000" extrusionOk="0">
                <a:moveTo>
                  <a:pt x="0" y="0"/>
                </a:moveTo>
                <a:lnTo>
                  <a:pt x="3553609" y="0"/>
                </a:lnTo>
                <a:lnTo>
                  <a:pt x="3553609" y="6858000"/>
                </a:lnTo>
                <a:lnTo>
                  <a:pt x="763808" y="6858000"/>
                </a:lnTo>
                <a:cubicBezTo>
                  <a:pt x="341968" y="6858000"/>
                  <a:pt x="0" y="6560183"/>
                  <a:pt x="0" y="6192806"/>
                </a:cubicBez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1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563924" y="1628775"/>
            <a:ext cx="7510951" cy="47879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272077" y="2116237"/>
            <a:ext cx="2412161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751095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Полилиния: фигура 16"/>
          <p:cNvSpPr/>
          <p:nvPr userDrawn="1"/>
        </p:nvSpPr>
        <p:spPr bwMode="auto">
          <a:xfrm>
            <a:off x="8638391" y="0"/>
            <a:ext cx="3553609" cy="6858000"/>
          </a:xfrm>
          <a:custGeom>
            <a:avLst/>
            <a:gdLst>
              <a:gd name="connsiteX0" fmla="*/ 0 w 3553609"/>
              <a:gd name="connsiteY0" fmla="*/ 0 h 6858000"/>
              <a:gd name="connsiteX1" fmla="*/ 3553609 w 3553609"/>
              <a:gd name="connsiteY1" fmla="*/ 0 h 6858000"/>
              <a:gd name="connsiteX2" fmla="*/ 3553609 w 3553609"/>
              <a:gd name="connsiteY2" fmla="*/ 6858000 h 6858000"/>
              <a:gd name="connsiteX3" fmla="*/ 763808 w 3553609"/>
              <a:gd name="connsiteY3" fmla="*/ 6858000 h 6858000"/>
              <a:gd name="connsiteX4" fmla="*/ 0 w 3553609"/>
              <a:gd name="connsiteY4" fmla="*/ 619280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3609" h="6858000" extrusionOk="0">
                <a:moveTo>
                  <a:pt x="0" y="0"/>
                </a:moveTo>
                <a:lnTo>
                  <a:pt x="3553609" y="0"/>
                </a:lnTo>
                <a:lnTo>
                  <a:pt x="3553609" y="6858000"/>
                </a:lnTo>
                <a:lnTo>
                  <a:pt x="763808" y="6858000"/>
                </a:lnTo>
                <a:cubicBezTo>
                  <a:pt x="341968" y="6858000"/>
                  <a:pt x="0" y="6560183"/>
                  <a:pt x="0" y="6192806"/>
                </a:cubicBez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1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563924" y="1628775"/>
            <a:ext cx="7510951" cy="47879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272077" y="2116237"/>
            <a:ext cx="2412161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751095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таблица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7"/>
          <p:cNvSpPr/>
          <p:nvPr userDrawn="1"/>
        </p:nvSpPr>
        <p:spPr bwMode="auto">
          <a:xfrm flipH="1">
            <a:off x="5061785" y="0"/>
            <a:ext cx="7130215" cy="6858000"/>
          </a:xfrm>
          <a:custGeom>
            <a:avLst/>
            <a:gdLst>
              <a:gd name="connsiteX0" fmla="*/ 0 w 7130215"/>
              <a:gd name="connsiteY0" fmla="*/ 0 h 6858000"/>
              <a:gd name="connsiteX1" fmla="*/ 877746 w 7130215"/>
              <a:gd name="connsiteY1" fmla="*/ 0 h 6858000"/>
              <a:gd name="connsiteX2" fmla="*/ 4411363 w 7130215"/>
              <a:gd name="connsiteY2" fmla="*/ 0 h 6858000"/>
              <a:gd name="connsiteX3" fmla="*/ 5219921 w 7130215"/>
              <a:gd name="connsiteY3" fmla="*/ 0 h 6858000"/>
              <a:gd name="connsiteX4" fmla="*/ 5299975 w 7130215"/>
              <a:gd name="connsiteY4" fmla="*/ 103954 h 6858000"/>
              <a:gd name="connsiteX5" fmla="*/ 7053406 w 7130215"/>
              <a:gd name="connsiteY5" fmla="*/ 3141502 h 6858000"/>
              <a:gd name="connsiteX6" fmla="*/ 7053406 w 7130215"/>
              <a:gd name="connsiteY6" fmla="*/ 3716110 h 6858000"/>
              <a:gd name="connsiteX7" fmla="*/ 5299975 w 7130215"/>
              <a:gd name="connsiteY7" fmla="*/ 6753657 h 6858000"/>
              <a:gd name="connsiteX8" fmla="*/ 5219662 w 7130215"/>
              <a:gd name="connsiteY8" fmla="*/ 6858000 h 6858000"/>
              <a:gd name="connsiteX9" fmla="*/ 4411363 w 7130215"/>
              <a:gd name="connsiteY9" fmla="*/ 6858000 h 6858000"/>
              <a:gd name="connsiteX10" fmla="*/ 878005 w 7130215"/>
              <a:gd name="connsiteY10" fmla="*/ 6858000 h 6858000"/>
              <a:gd name="connsiteX11" fmla="*/ 0 w 7130215"/>
              <a:gd name="connsiteY11" fmla="*/ 6858000 h 6858000"/>
              <a:gd name="connsiteX12" fmla="*/ 0 w 7130215"/>
              <a:gd name="connsiteY12" fmla="*/ 5371779 h 6858000"/>
              <a:gd name="connsiteX13" fmla="*/ 0 w 7130215"/>
              <a:gd name="connsiteY13" fmla="*/ 14858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0215" h="6858000" extrusionOk="0">
                <a:moveTo>
                  <a:pt x="0" y="0"/>
                </a:moveTo>
                <a:lnTo>
                  <a:pt x="877746" y="0"/>
                </a:lnTo>
                <a:lnTo>
                  <a:pt x="4411363" y="0"/>
                </a:lnTo>
                <a:lnTo>
                  <a:pt x="5219921" y="0"/>
                </a:lnTo>
                <a:lnTo>
                  <a:pt x="5299975" y="103954"/>
                </a:lnTo>
                <a:lnTo>
                  <a:pt x="7053406" y="3141502"/>
                </a:lnTo>
                <a:cubicBezTo>
                  <a:pt x="7155819" y="3319200"/>
                  <a:pt x="7155819" y="3538412"/>
                  <a:pt x="7053406" y="3716110"/>
                </a:cubicBezTo>
                <a:lnTo>
                  <a:pt x="5299975" y="6753657"/>
                </a:lnTo>
                <a:lnTo>
                  <a:pt x="5219662" y="6858000"/>
                </a:lnTo>
                <a:lnTo>
                  <a:pt x="4411363" y="6858000"/>
                </a:lnTo>
                <a:lnTo>
                  <a:pt x="878005" y="6858000"/>
                </a:lnTo>
                <a:lnTo>
                  <a:pt x="0" y="6858000"/>
                </a:lnTo>
                <a:lnTo>
                  <a:pt x="0" y="5371779"/>
                </a:lnTo>
                <a:lnTo>
                  <a:pt x="0" y="148583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5552768" y="1737682"/>
            <a:ext cx="5667066" cy="353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21"/>
          </p:nvPr>
        </p:nvSpPr>
        <p:spPr bwMode="auto">
          <a:xfrm>
            <a:off x="5553434" y="1737682"/>
            <a:ext cx="5666400" cy="35388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4" y="513836"/>
            <a:ext cx="4497861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br>
              <a:rPr lang="ru-RU"/>
            </a:b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  <p:sp>
        <p:nvSpPr>
          <p:cNvPr id="1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2116237"/>
            <a:ext cx="392905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таблица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/>
          <p:cNvSpPr/>
          <p:nvPr userDrawn="1"/>
        </p:nvSpPr>
        <p:spPr bwMode="auto">
          <a:xfrm flipH="1">
            <a:off x="5061785" y="0"/>
            <a:ext cx="7130215" cy="6858000"/>
          </a:xfrm>
          <a:custGeom>
            <a:avLst/>
            <a:gdLst>
              <a:gd name="connsiteX0" fmla="*/ 0 w 7130215"/>
              <a:gd name="connsiteY0" fmla="*/ 0 h 6858000"/>
              <a:gd name="connsiteX1" fmla="*/ 877746 w 7130215"/>
              <a:gd name="connsiteY1" fmla="*/ 0 h 6858000"/>
              <a:gd name="connsiteX2" fmla="*/ 4411363 w 7130215"/>
              <a:gd name="connsiteY2" fmla="*/ 0 h 6858000"/>
              <a:gd name="connsiteX3" fmla="*/ 5219921 w 7130215"/>
              <a:gd name="connsiteY3" fmla="*/ 0 h 6858000"/>
              <a:gd name="connsiteX4" fmla="*/ 5299975 w 7130215"/>
              <a:gd name="connsiteY4" fmla="*/ 103954 h 6858000"/>
              <a:gd name="connsiteX5" fmla="*/ 7053406 w 7130215"/>
              <a:gd name="connsiteY5" fmla="*/ 3141502 h 6858000"/>
              <a:gd name="connsiteX6" fmla="*/ 7053406 w 7130215"/>
              <a:gd name="connsiteY6" fmla="*/ 3716110 h 6858000"/>
              <a:gd name="connsiteX7" fmla="*/ 5299975 w 7130215"/>
              <a:gd name="connsiteY7" fmla="*/ 6753657 h 6858000"/>
              <a:gd name="connsiteX8" fmla="*/ 5219662 w 7130215"/>
              <a:gd name="connsiteY8" fmla="*/ 6858000 h 6858000"/>
              <a:gd name="connsiteX9" fmla="*/ 4411363 w 7130215"/>
              <a:gd name="connsiteY9" fmla="*/ 6858000 h 6858000"/>
              <a:gd name="connsiteX10" fmla="*/ 878005 w 7130215"/>
              <a:gd name="connsiteY10" fmla="*/ 6858000 h 6858000"/>
              <a:gd name="connsiteX11" fmla="*/ 0 w 7130215"/>
              <a:gd name="connsiteY11" fmla="*/ 6858000 h 6858000"/>
              <a:gd name="connsiteX12" fmla="*/ 0 w 7130215"/>
              <a:gd name="connsiteY12" fmla="*/ 5371779 h 6858000"/>
              <a:gd name="connsiteX13" fmla="*/ 0 w 7130215"/>
              <a:gd name="connsiteY13" fmla="*/ 14858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0215" h="6858000" extrusionOk="0">
                <a:moveTo>
                  <a:pt x="0" y="0"/>
                </a:moveTo>
                <a:lnTo>
                  <a:pt x="877746" y="0"/>
                </a:lnTo>
                <a:lnTo>
                  <a:pt x="4411363" y="0"/>
                </a:lnTo>
                <a:lnTo>
                  <a:pt x="5219921" y="0"/>
                </a:lnTo>
                <a:lnTo>
                  <a:pt x="5299975" y="103954"/>
                </a:lnTo>
                <a:lnTo>
                  <a:pt x="7053406" y="3141502"/>
                </a:lnTo>
                <a:cubicBezTo>
                  <a:pt x="7155819" y="3319200"/>
                  <a:pt x="7155819" y="3538412"/>
                  <a:pt x="7053406" y="3716110"/>
                </a:cubicBezTo>
                <a:lnTo>
                  <a:pt x="5299975" y="6753657"/>
                </a:lnTo>
                <a:lnTo>
                  <a:pt x="5219662" y="6858000"/>
                </a:lnTo>
                <a:lnTo>
                  <a:pt x="4411363" y="6858000"/>
                </a:lnTo>
                <a:lnTo>
                  <a:pt x="878005" y="6858000"/>
                </a:lnTo>
                <a:lnTo>
                  <a:pt x="0" y="6858000"/>
                </a:lnTo>
                <a:lnTo>
                  <a:pt x="0" y="5371779"/>
                </a:lnTo>
                <a:lnTo>
                  <a:pt x="0" y="148583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 bwMode="auto">
          <a:xfrm>
            <a:off x="5552768" y="1737682"/>
            <a:ext cx="5667066" cy="353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21"/>
          </p:nvPr>
        </p:nvSpPr>
        <p:spPr bwMode="auto">
          <a:xfrm>
            <a:off x="5553434" y="1737682"/>
            <a:ext cx="5666400" cy="35388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4" y="513836"/>
            <a:ext cx="4497861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br>
              <a:rPr lang="ru-RU"/>
            </a:b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5269" y="584200"/>
            <a:ext cx="875710" cy="299201"/>
          </a:xfrm>
          <a:prstGeom prst="rect">
            <a:avLst/>
          </a:prstGeom>
        </p:spPr>
      </p:pic>
      <p:sp>
        <p:nvSpPr>
          <p:cNvPr id="1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2116237"/>
            <a:ext cx="392905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Мокап + таблица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Полилиния: фигура 11"/>
          <p:cNvSpPr/>
          <p:nvPr userDrawn="1"/>
        </p:nvSpPr>
        <p:spPr bwMode="auto">
          <a:xfrm flipH="1">
            <a:off x="5061785" y="0"/>
            <a:ext cx="7130215" cy="6858000"/>
          </a:xfrm>
          <a:custGeom>
            <a:avLst/>
            <a:gdLst>
              <a:gd name="connsiteX0" fmla="*/ 0 w 7130215"/>
              <a:gd name="connsiteY0" fmla="*/ 0 h 6858000"/>
              <a:gd name="connsiteX1" fmla="*/ 877746 w 7130215"/>
              <a:gd name="connsiteY1" fmla="*/ 0 h 6858000"/>
              <a:gd name="connsiteX2" fmla="*/ 4411363 w 7130215"/>
              <a:gd name="connsiteY2" fmla="*/ 0 h 6858000"/>
              <a:gd name="connsiteX3" fmla="*/ 5219921 w 7130215"/>
              <a:gd name="connsiteY3" fmla="*/ 0 h 6858000"/>
              <a:gd name="connsiteX4" fmla="*/ 5299975 w 7130215"/>
              <a:gd name="connsiteY4" fmla="*/ 103954 h 6858000"/>
              <a:gd name="connsiteX5" fmla="*/ 7053406 w 7130215"/>
              <a:gd name="connsiteY5" fmla="*/ 3141502 h 6858000"/>
              <a:gd name="connsiteX6" fmla="*/ 7053406 w 7130215"/>
              <a:gd name="connsiteY6" fmla="*/ 3716110 h 6858000"/>
              <a:gd name="connsiteX7" fmla="*/ 5299975 w 7130215"/>
              <a:gd name="connsiteY7" fmla="*/ 6753657 h 6858000"/>
              <a:gd name="connsiteX8" fmla="*/ 5219662 w 7130215"/>
              <a:gd name="connsiteY8" fmla="*/ 6858000 h 6858000"/>
              <a:gd name="connsiteX9" fmla="*/ 4411363 w 7130215"/>
              <a:gd name="connsiteY9" fmla="*/ 6858000 h 6858000"/>
              <a:gd name="connsiteX10" fmla="*/ 878005 w 7130215"/>
              <a:gd name="connsiteY10" fmla="*/ 6858000 h 6858000"/>
              <a:gd name="connsiteX11" fmla="*/ 0 w 7130215"/>
              <a:gd name="connsiteY11" fmla="*/ 6858000 h 6858000"/>
              <a:gd name="connsiteX12" fmla="*/ 0 w 7130215"/>
              <a:gd name="connsiteY12" fmla="*/ 5371779 h 6858000"/>
              <a:gd name="connsiteX13" fmla="*/ 0 w 7130215"/>
              <a:gd name="connsiteY13" fmla="*/ 14858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30215" h="6858000" extrusionOk="0">
                <a:moveTo>
                  <a:pt x="0" y="0"/>
                </a:moveTo>
                <a:lnTo>
                  <a:pt x="877746" y="0"/>
                </a:lnTo>
                <a:lnTo>
                  <a:pt x="4411363" y="0"/>
                </a:lnTo>
                <a:lnTo>
                  <a:pt x="5219921" y="0"/>
                </a:lnTo>
                <a:lnTo>
                  <a:pt x="5299975" y="103954"/>
                </a:lnTo>
                <a:lnTo>
                  <a:pt x="7053406" y="3141502"/>
                </a:lnTo>
                <a:cubicBezTo>
                  <a:pt x="7155819" y="3319200"/>
                  <a:pt x="7155819" y="3538412"/>
                  <a:pt x="7053406" y="3716110"/>
                </a:cubicBezTo>
                <a:lnTo>
                  <a:pt x="5299975" y="6753657"/>
                </a:lnTo>
                <a:lnTo>
                  <a:pt x="5219662" y="6858000"/>
                </a:lnTo>
                <a:lnTo>
                  <a:pt x="4411363" y="6858000"/>
                </a:lnTo>
                <a:lnTo>
                  <a:pt x="878005" y="6858000"/>
                </a:lnTo>
                <a:lnTo>
                  <a:pt x="0" y="6858000"/>
                </a:lnTo>
                <a:lnTo>
                  <a:pt x="0" y="5371779"/>
                </a:lnTo>
                <a:lnTo>
                  <a:pt x="0" y="1485832"/>
                </a:lnTo>
                <a:close/>
              </a:path>
            </a:pathLst>
          </a:cu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/>
          <a:srcRect l="12473" r="12471" b="25626"/>
          <a:stretch/>
        </p:blipFill>
        <p:spPr bwMode="auto">
          <a:xfrm rot="16199998">
            <a:off x="5498778" y="-420513"/>
            <a:ext cx="6858002" cy="7699023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 bwMode="auto">
          <a:xfrm>
            <a:off x="5552768" y="1737682"/>
            <a:ext cx="5667066" cy="3539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21"/>
          </p:nvPr>
        </p:nvSpPr>
        <p:spPr bwMode="auto">
          <a:xfrm>
            <a:off x="5553434" y="1737682"/>
            <a:ext cx="5666400" cy="3538800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4" y="513836"/>
            <a:ext cx="4497861" cy="125572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br>
              <a:rPr lang="ru-RU"/>
            </a:br>
            <a:endParaRPr lang="ru-RU"/>
          </a:p>
        </p:txBody>
      </p:sp>
      <p:sp>
        <p:nvSpPr>
          <p:cNvPr id="1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5" y="2116237"/>
            <a:ext cx="392905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фото (1) с обводко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Рисунок 19"/>
          <p:cNvSpPr>
            <a:spLocks noGrp="1"/>
          </p:cNvSpPr>
          <p:nvPr>
            <p:ph type="pic" sz="quarter" idx="32"/>
          </p:nvPr>
        </p:nvSpPr>
        <p:spPr bwMode="auto">
          <a:xfrm>
            <a:off x="6096000" y="1840843"/>
            <a:ext cx="5688013" cy="4684692"/>
          </a:xfrm>
          <a:custGeom>
            <a:avLst/>
            <a:gdLst>
              <a:gd name="connsiteX0" fmla="*/ 420727 w 5688013"/>
              <a:gd name="connsiteY0" fmla="*/ 0 h 4303670"/>
              <a:gd name="connsiteX1" fmla="*/ 5267286 w 5688013"/>
              <a:gd name="connsiteY1" fmla="*/ 0 h 4303670"/>
              <a:gd name="connsiteX2" fmla="*/ 5688013 w 5688013"/>
              <a:gd name="connsiteY2" fmla="*/ 420727 h 4303670"/>
              <a:gd name="connsiteX3" fmla="*/ 5688013 w 5688013"/>
              <a:gd name="connsiteY3" fmla="*/ 3882943 h 4303670"/>
              <a:gd name="connsiteX4" fmla="*/ 5267286 w 5688013"/>
              <a:gd name="connsiteY4" fmla="*/ 4303670 h 4303670"/>
              <a:gd name="connsiteX5" fmla="*/ 420727 w 5688013"/>
              <a:gd name="connsiteY5" fmla="*/ 4303670 h 4303670"/>
              <a:gd name="connsiteX6" fmla="*/ 0 w 5688013"/>
              <a:gd name="connsiteY6" fmla="*/ 3882943 h 4303670"/>
              <a:gd name="connsiteX7" fmla="*/ 0 w 5688013"/>
              <a:gd name="connsiteY7" fmla="*/ 420727 h 4303670"/>
              <a:gd name="connsiteX8" fmla="*/ 420727 w 5688013"/>
              <a:gd name="connsiteY8" fmla="*/ 0 h 430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8013" h="4303670" extrusionOk="0">
                <a:moveTo>
                  <a:pt x="420727" y="0"/>
                </a:moveTo>
                <a:lnTo>
                  <a:pt x="5267286" y="0"/>
                </a:lnTo>
                <a:cubicBezTo>
                  <a:pt x="5499647" y="0"/>
                  <a:pt x="5688013" y="188366"/>
                  <a:pt x="5688013" y="420727"/>
                </a:cubicBezTo>
                <a:lnTo>
                  <a:pt x="5688013" y="3882943"/>
                </a:lnTo>
                <a:cubicBezTo>
                  <a:pt x="5688013" y="4115304"/>
                  <a:pt x="5499647" y="4303670"/>
                  <a:pt x="5267286" y="4303670"/>
                </a:cubicBezTo>
                <a:lnTo>
                  <a:pt x="420727" y="4303670"/>
                </a:lnTo>
                <a:cubicBezTo>
                  <a:pt x="188366" y="4303670"/>
                  <a:pt x="0" y="4115304"/>
                  <a:pt x="0" y="3882943"/>
                </a:cubicBezTo>
                <a:lnTo>
                  <a:pt x="0" y="420727"/>
                </a:lnTo>
                <a:cubicBezTo>
                  <a:pt x="0" y="188366"/>
                  <a:pt x="188366" y="0"/>
                  <a:pt x="420727" y="0"/>
                </a:cubicBezTo>
                <a:close/>
              </a:path>
            </a:pathLst>
          </a:custGeom>
          <a:ln>
            <a:solidFill>
              <a:schemeClr val="accent1"/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8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15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563924" y="1840843"/>
            <a:ext cx="4030661" cy="405921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" name="Прямоугольник 9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аблица + фото (1) в фигур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Таблица 10"/>
          <p:cNvSpPr>
            <a:spLocks noGrp="1"/>
          </p:cNvSpPr>
          <p:nvPr>
            <p:ph type="tbl" sz="quarter" idx="10"/>
          </p:nvPr>
        </p:nvSpPr>
        <p:spPr bwMode="auto">
          <a:xfrm>
            <a:off x="563924" y="1731983"/>
            <a:ext cx="4030661" cy="405921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63925" y="513836"/>
            <a:ext cx="4761016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/>
          <a:srcRect l="14237" t="20399" r="33985" b="17048"/>
          <a:stretch/>
        </p:blipFill>
        <p:spPr bwMode="auto">
          <a:xfrm>
            <a:off x="6511159" y="0"/>
            <a:ext cx="5680841" cy="6858000"/>
          </a:xfrm>
          <a:prstGeom prst="rect">
            <a:avLst/>
          </a:prstGeom>
        </p:spPr>
      </p:pic>
      <p:sp>
        <p:nvSpPr>
          <p:cNvPr id="21" name="Рисунок 5"/>
          <p:cNvSpPr>
            <a:spLocks noGrp="1"/>
          </p:cNvSpPr>
          <p:nvPr>
            <p:ph type="pic" sz="quarter" idx="19"/>
          </p:nvPr>
        </p:nvSpPr>
        <p:spPr bwMode="auto">
          <a:xfrm>
            <a:off x="7242690" y="0"/>
            <a:ext cx="4949310" cy="6094956"/>
          </a:xfrm>
          <a:custGeom>
            <a:avLst/>
            <a:gdLst>
              <a:gd name="connsiteX0" fmla="*/ 2656090 w 4949310"/>
              <a:gd name="connsiteY0" fmla="*/ 28770 h 6094956"/>
              <a:gd name="connsiteX1" fmla="*/ 3029933 w 4949310"/>
              <a:gd name="connsiteY1" fmla="*/ 796700 h 6094956"/>
              <a:gd name="connsiteX2" fmla="*/ 3060972 w 4949310"/>
              <a:gd name="connsiteY2" fmla="*/ 865770 h 6094956"/>
              <a:gd name="connsiteX3" fmla="*/ 3524912 w 4949310"/>
              <a:gd name="connsiteY3" fmla="*/ 1163703 h 6094956"/>
              <a:gd name="connsiteX4" fmla="*/ 3547340 w 4949310"/>
              <a:gd name="connsiteY4" fmla="*/ 1162334 h 6094956"/>
              <a:gd name="connsiteX5" fmla="*/ 3548043 w 4949310"/>
              <a:gd name="connsiteY5" fmla="*/ 1163703 h 6094956"/>
              <a:gd name="connsiteX6" fmla="*/ 4920191 w 4949310"/>
              <a:gd name="connsiteY6" fmla="*/ 1163703 h 6094956"/>
              <a:gd name="connsiteX7" fmla="*/ 4920173 w 4949310"/>
              <a:gd name="connsiteY7" fmla="*/ 1163074 h 6094956"/>
              <a:gd name="connsiteX8" fmla="*/ 4930488 w 4949310"/>
              <a:gd name="connsiteY8" fmla="*/ 1163703 h 6094956"/>
              <a:gd name="connsiteX9" fmla="*/ 4949310 w 4949310"/>
              <a:gd name="connsiteY9" fmla="*/ 1162268 h 6094956"/>
              <a:gd name="connsiteX10" fmla="*/ 4949310 w 4949310"/>
              <a:gd name="connsiteY10" fmla="*/ 6054780 h 6094956"/>
              <a:gd name="connsiteX11" fmla="*/ 2120357 w 4949310"/>
              <a:gd name="connsiteY11" fmla="*/ 6094916 h 6094956"/>
              <a:gd name="connsiteX12" fmla="*/ 1731964 w 4949310"/>
              <a:gd name="connsiteY12" fmla="*/ 5895139 h 6094956"/>
              <a:gd name="connsiteX13" fmla="*/ 80529 w 4949310"/>
              <a:gd name="connsiteY13" fmla="*/ 3525344 h 6094956"/>
              <a:gd name="connsiteX14" fmla="*/ 34656 w 4949310"/>
              <a:gd name="connsiteY14" fmla="*/ 3099291 h 6094956"/>
              <a:gd name="connsiteX15" fmla="*/ 1170272 w 4949310"/>
              <a:gd name="connsiteY15" fmla="*/ 381926 h 6094956"/>
              <a:gd name="connsiteX16" fmla="*/ 1496482 w 4949310"/>
              <a:gd name="connsiteY16" fmla="*/ 141379 h 6094956"/>
              <a:gd name="connsiteX17" fmla="*/ 2952354 w 4949310"/>
              <a:gd name="connsiteY17" fmla="*/ 0 h 6094956"/>
              <a:gd name="connsiteX18" fmla="*/ 4949310 w 4949310"/>
              <a:gd name="connsiteY18" fmla="*/ 0 h 6094956"/>
              <a:gd name="connsiteX19" fmla="*/ 4949310 w 4949310"/>
              <a:gd name="connsiteY19" fmla="*/ 1 h 6094956"/>
              <a:gd name="connsiteX20" fmla="*/ 2952348 w 4949310"/>
              <a:gd name="connsiteY20" fmla="*/ 1 h 609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49310" h="6094956" extrusionOk="0">
                <a:moveTo>
                  <a:pt x="2656090" y="28770"/>
                </a:moveTo>
                <a:lnTo>
                  <a:pt x="3029933" y="796700"/>
                </a:lnTo>
                <a:lnTo>
                  <a:pt x="3060972" y="865770"/>
                </a:lnTo>
                <a:cubicBezTo>
                  <a:pt x="3161517" y="1045521"/>
                  <a:pt x="3331788" y="1163703"/>
                  <a:pt x="3524912" y="1163703"/>
                </a:cubicBezTo>
                <a:lnTo>
                  <a:pt x="3547340" y="1162334"/>
                </a:lnTo>
                <a:lnTo>
                  <a:pt x="3548043" y="1163703"/>
                </a:lnTo>
                <a:lnTo>
                  <a:pt x="4920191" y="1163703"/>
                </a:lnTo>
                <a:lnTo>
                  <a:pt x="4920173" y="1163074"/>
                </a:lnTo>
                <a:lnTo>
                  <a:pt x="4930488" y="1163703"/>
                </a:lnTo>
                <a:lnTo>
                  <a:pt x="4949310" y="1162268"/>
                </a:lnTo>
                <a:lnTo>
                  <a:pt x="4949310" y="6054780"/>
                </a:lnTo>
                <a:lnTo>
                  <a:pt x="2120357" y="6094916"/>
                </a:lnTo>
                <a:cubicBezTo>
                  <a:pt x="1965408" y="6096954"/>
                  <a:pt x="1819633" y="6022548"/>
                  <a:pt x="1731964" y="5895139"/>
                </a:cubicBezTo>
                <a:lnTo>
                  <a:pt x="80529" y="3525344"/>
                </a:lnTo>
                <a:cubicBezTo>
                  <a:pt x="-7140" y="3400994"/>
                  <a:pt x="-24470" y="3239949"/>
                  <a:pt x="34656" y="3099291"/>
                </a:cubicBezTo>
                <a:lnTo>
                  <a:pt x="1170272" y="381926"/>
                </a:lnTo>
                <a:cubicBezTo>
                  <a:pt x="1226340" y="248402"/>
                  <a:pt x="1351726" y="155648"/>
                  <a:pt x="1496482" y="141379"/>
                </a:cubicBezTo>
                <a:close/>
                <a:moveTo>
                  <a:pt x="2952354" y="0"/>
                </a:moveTo>
                <a:lnTo>
                  <a:pt x="4949310" y="0"/>
                </a:lnTo>
                <a:lnTo>
                  <a:pt x="4949310" y="1"/>
                </a:lnTo>
                <a:lnTo>
                  <a:pt x="2952348" y="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22" name="Полилиния: фигура 21"/>
          <p:cNvSpPr/>
          <p:nvPr userDrawn="1"/>
        </p:nvSpPr>
        <p:spPr bwMode="auto">
          <a:xfrm rot="5400000" flipH="1" flipV="1">
            <a:off x="10456536" y="-571762"/>
            <a:ext cx="1163702" cy="2307227"/>
          </a:xfrm>
          <a:custGeom>
            <a:avLst/>
            <a:gdLst>
              <a:gd name="connsiteX0" fmla="*/ 0 w 1090328"/>
              <a:gd name="connsiteY0" fmla="*/ 2602059 h 2623462"/>
              <a:gd name="connsiteX1" fmla="*/ 589 w 1090328"/>
              <a:gd name="connsiteY1" fmla="*/ 2590331 h 2623462"/>
              <a:gd name="connsiteX2" fmla="*/ 0 w 1090328"/>
              <a:gd name="connsiteY2" fmla="*/ 2590351 h 2623462"/>
              <a:gd name="connsiteX3" fmla="*/ 0 w 1090328"/>
              <a:gd name="connsiteY3" fmla="*/ 1030133 h 2623462"/>
              <a:gd name="connsiteX4" fmla="*/ 1282 w 1090328"/>
              <a:gd name="connsiteY4" fmla="*/ 1029333 h 2623462"/>
              <a:gd name="connsiteX5" fmla="*/ 0 w 1090328"/>
              <a:gd name="connsiteY5" fmla="*/ 1003831 h 2623462"/>
              <a:gd name="connsiteX6" fmla="*/ 279147 w 1090328"/>
              <a:gd name="connsiteY6" fmla="*/ 476303 h 2623462"/>
              <a:gd name="connsiteX7" fmla="*/ 343862 w 1090328"/>
              <a:gd name="connsiteY7" fmla="*/ 441009 h 2623462"/>
              <a:gd name="connsiteX8" fmla="*/ 1090328 w 1090328"/>
              <a:gd name="connsiteY8" fmla="*/ 0 h 2623462"/>
              <a:gd name="connsiteX9" fmla="*/ 1090328 w 1090328"/>
              <a:gd name="connsiteY9" fmla="*/ 2623462 h 2623462"/>
              <a:gd name="connsiteX10" fmla="*/ 1344 w 1090328"/>
              <a:gd name="connsiteY10" fmla="*/ 2623462 h 26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0328" h="2623462" extrusionOk="0">
                <a:moveTo>
                  <a:pt x="0" y="2602059"/>
                </a:moveTo>
                <a:lnTo>
                  <a:pt x="589" y="2590331"/>
                </a:lnTo>
                <a:lnTo>
                  <a:pt x="0" y="2590351"/>
                </a:lnTo>
                <a:lnTo>
                  <a:pt x="0" y="1030133"/>
                </a:lnTo>
                <a:lnTo>
                  <a:pt x="1282" y="1029333"/>
                </a:lnTo>
                <a:lnTo>
                  <a:pt x="0" y="1003831"/>
                </a:lnTo>
                <a:cubicBezTo>
                  <a:pt x="0" y="784237"/>
                  <a:pt x="110730" y="590629"/>
                  <a:pt x="279147" y="476303"/>
                </a:cubicBezTo>
                <a:lnTo>
                  <a:pt x="343862" y="441009"/>
                </a:lnTo>
                <a:lnTo>
                  <a:pt x="1090328" y="0"/>
                </a:lnTo>
                <a:lnTo>
                  <a:pt x="1090328" y="2623462"/>
                </a:lnTo>
                <a:lnTo>
                  <a:pt x="1344" y="2623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63924" y="1520825"/>
            <a:ext cx="10728323" cy="4895851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4506848" y="3758853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9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9299265" y="2361397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27"/>
          </p:nvPr>
        </p:nvSpPr>
        <p:spPr bwMode="auto">
          <a:xfrm>
            <a:off x="9299265" y="2587435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9299265" y="4686307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9299265" y="4912345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63924" y="2187364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4" y="2413402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5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563924" y="5590979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563924" y="5817017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563924" y="3940890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8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563924" y="4166928"/>
            <a:ext cx="2076092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457463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404246" y="3450914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457463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404246" y="3450914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под фото_голуб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9" name="Полилиния: фигура 8"/>
          <p:cNvSpPr/>
          <p:nvPr userDrawn="1"/>
        </p:nvSpPr>
        <p:spPr bwMode="auto">
          <a:xfrm rot="20212089">
            <a:off x="6415917" y="402393"/>
            <a:ext cx="6753362" cy="7167312"/>
          </a:xfrm>
          <a:custGeom>
            <a:avLst/>
            <a:gdLst>
              <a:gd name="connsiteX0" fmla="*/ 3722531 w 6753362"/>
              <a:gd name="connsiteY0" fmla="*/ 41980 h 7167312"/>
              <a:gd name="connsiteX1" fmla="*/ 3789010 w 6753362"/>
              <a:gd name="connsiteY1" fmla="*/ 74631 h 7167312"/>
              <a:gd name="connsiteX2" fmla="*/ 6740374 w 6753362"/>
              <a:gd name="connsiteY2" fmla="*/ 1778313 h 7167312"/>
              <a:gd name="connsiteX3" fmla="*/ 6753362 w 6753362"/>
              <a:gd name="connsiteY3" fmla="*/ 1787022 h 7167312"/>
              <a:gd name="connsiteX4" fmla="*/ 4454938 w 6753362"/>
              <a:gd name="connsiteY4" fmla="*/ 7167312 h 7167312"/>
              <a:gd name="connsiteX5" fmla="*/ 0 w 6753362"/>
              <a:gd name="connsiteY5" fmla="*/ 5264192 h 7167312"/>
              <a:gd name="connsiteX6" fmla="*/ 0 w 6753362"/>
              <a:gd name="connsiteY6" fmla="*/ 2261903 h 7167312"/>
              <a:gd name="connsiteX7" fmla="*/ 279341 w 6753362"/>
              <a:gd name="connsiteY7" fmla="*/ 1778313 h 7167312"/>
              <a:gd name="connsiteX8" fmla="*/ 3230705 w 6753362"/>
              <a:gd name="connsiteY8" fmla="*/ 74631 h 7167312"/>
              <a:gd name="connsiteX9" fmla="*/ 3722531 w 6753362"/>
              <a:gd name="connsiteY9" fmla="*/ 41980 h 7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53362" h="7167312" extrusionOk="0">
                <a:moveTo>
                  <a:pt x="3722531" y="41980"/>
                </a:moveTo>
                <a:cubicBezTo>
                  <a:pt x="3745216" y="51309"/>
                  <a:pt x="3767428" y="62193"/>
                  <a:pt x="3789010" y="74631"/>
                </a:cubicBezTo>
                <a:lnTo>
                  <a:pt x="6740374" y="1778313"/>
                </a:lnTo>
                <a:lnTo>
                  <a:pt x="6753362" y="1787022"/>
                </a:lnTo>
                <a:lnTo>
                  <a:pt x="4454938" y="7167312"/>
                </a:lnTo>
                <a:lnTo>
                  <a:pt x="0" y="5264192"/>
                </a:lnTo>
                <a:lnTo>
                  <a:pt x="0" y="2261903"/>
                </a:lnTo>
                <a:cubicBezTo>
                  <a:pt x="0" y="2062511"/>
                  <a:pt x="106685" y="1878197"/>
                  <a:pt x="279341" y="1778313"/>
                </a:cubicBezTo>
                <a:lnTo>
                  <a:pt x="3230705" y="74631"/>
                </a:lnTo>
                <a:cubicBezTo>
                  <a:pt x="3381779" y="-12438"/>
                  <a:pt x="3563736" y="-23321"/>
                  <a:pt x="3722531" y="41980"/>
                </a:cubicBezTo>
                <a:close/>
              </a:path>
            </a:pathLst>
          </a:custGeom>
          <a:solidFill>
            <a:srgbClr val="ECF0F8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Круговая диаграмма + текст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457463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7404246" y="3450914"/>
            <a:ext cx="2864399" cy="443497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 algn="ctr">
              <a:lnSpc>
                <a:spcPct val="9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629976" y="2233838"/>
            <a:ext cx="10949995" cy="4324017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29976" y="1775153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 + текст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989138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77876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 + текст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989138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77876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Столбчатая диаграмма + текст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Диаграмма 2"/>
          <p:cNvSpPr>
            <a:spLocks noGrp="1"/>
          </p:cNvSpPr>
          <p:nvPr>
            <p:ph type="chart" sz="quarter" idx="10"/>
          </p:nvPr>
        </p:nvSpPr>
        <p:spPr bwMode="auto">
          <a:xfrm>
            <a:off x="5891719" y="1989138"/>
            <a:ext cx="5889454" cy="4427538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sz="18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13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77876"/>
            <a:ext cx="5466024" cy="297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(7) + подпис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9322245" y="1973308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6443520" y="1973308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Текст 39"/>
          <p:cNvSpPr>
            <a:spLocks noGrp="1"/>
          </p:cNvSpPr>
          <p:nvPr>
            <p:ph type="body" sz="quarter" idx="20"/>
          </p:nvPr>
        </p:nvSpPr>
        <p:spPr bwMode="auto">
          <a:xfrm>
            <a:off x="686076" y="2661582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3564798" y="2661582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Текст 39"/>
          <p:cNvSpPr>
            <a:spLocks noGrp="1"/>
          </p:cNvSpPr>
          <p:nvPr>
            <p:ph type="body" sz="quarter" idx="22"/>
          </p:nvPr>
        </p:nvSpPr>
        <p:spPr bwMode="auto">
          <a:xfrm>
            <a:off x="6443522" y="2661582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Текст 39"/>
          <p:cNvSpPr>
            <a:spLocks noGrp="1"/>
          </p:cNvSpPr>
          <p:nvPr>
            <p:ph type="body" sz="quarter" idx="23"/>
          </p:nvPr>
        </p:nvSpPr>
        <p:spPr bwMode="auto">
          <a:xfrm>
            <a:off x="9322245" y="2661582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Текст 39"/>
          <p:cNvSpPr>
            <a:spLocks noGrp="1"/>
          </p:cNvSpPr>
          <p:nvPr>
            <p:ph type="body" sz="quarter" idx="24"/>
          </p:nvPr>
        </p:nvSpPr>
        <p:spPr bwMode="auto">
          <a:xfrm>
            <a:off x="686076" y="4792734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0" name="Текст 39"/>
          <p:cNvSpPr>
            <a:spLocks noGrp="1"/>
          </p:cNvSpPr>
          <p:nvPr>
            <p:ph type="body" sz="quarter" idx="25"/>
          </p:nvPr>
        </p:nvSpPr>
        <p:spPr bwMode="auto">
          <a:xfrm>
            <a:off x="3564798" y="4792734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1" name="Текст 39"/>
          <p:cNvSpPr>
            <a:spLocks noGrp="1"/>
          </p:cNvSpPr>
          <p:nvPr>
            <p:ph type="body" sz="quarter" idx="26"/>
          </p:nvPr>
        </p:nvSpPr>
        <p:spPr bwMode="auto">
          <a:xfrm>
            <a:off x="6443522" y="4792734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686075" y="1973308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29"/>
          </p:nvPr>
        </p:nvSpPr>
        <p:spPr bwMode="auto">
          <a:xfrm>
            <a:off x="3564798" y="1973308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4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686075" y="4075034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5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3564798" y="4075034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6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6443520" y="4075034"/>
            <a:ext cx="1997489" cy="76741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800" cap="all">
                <a:solidFill>
                  <a:schemeClr val="tx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8" name="Прямоугольник 47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(4) + текст на подложке (красн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34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06193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5891719" y="2578685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6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107411" y="1606193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7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107411" y="2578685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8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5891719" y="3760600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9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5891719" y="4733092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9107411" y="3760600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1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107411" y="4733092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3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(4) + текст на подложке (серы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7697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8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06193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5891719" y="2578685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107411" y="1606193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107411" y="2578685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5891719" y="3760600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5891719" y="4733092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9107411" y="3760600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107411" y="4733092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4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5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(4) + текст на подложке (голубой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 13"/>
          <p:cNvSpPr/>
          <p:nvPr userDrawn="1"/>
        </p:nvSpPr>
        <p:spPr bwMode="auto">
          <a:xfrm>
            <a:off x="0" y="0"/>
            <a:ext cx="5257234" cy="6858000"/>
          </a:xfrm>
          <a:custGeom>
            <a:avLst/>
            <a:gdLst>
              <a:gd name="connsiteX0" fmla="*/ 0 w 4521699"/>
              <a:gd name="connsiteY0" fmla="*/ 0 h 3596693"/>
              <a:gd name="connsiteX1" fmla="*/ 4521699 w 4521699"/>
              <a:gd name="connsiteY1" fmla="*/ 0 h 3596693"/>
              <a:gd name="connsiteX2" fmla="*/ 4521699 w 4521699"/>
              <a:gd name="connsiteY2" fmla="*/ 2977906 h 3596693"/>
              <a:gd name="connsiteX3" fmla="*/ 3902912 w 4521699"/>
              <a:gd name="connsiteY3" fmla="*/ 3596693 h 3596693"/>
              <a:gd name="connsiteX4" fmla="*/ 0 w 4521699"/>
              <a:gd name="connsiteY4" fmla="*/ 3596693 h 35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699" h="3596693" extrusionOk="0">
                <a:moveTo>
                  <a:pt x="0" y="0"/>
                </a:moveTo>
                <a:lnTo>
                  <a:pt x="4521699" y="0"/>
                </a:lnTo>
                <a:lnTo>
                  <a:pt x="4521699" y="2977906"/>
                </a:lnTo>
                <a:cubicBezTo>
                  <a:pt x="4521699" y="3319653"/>
                  <a:pt x="4244659" y="3596693"/>
                  <a:pt x="3902912" y="3596693"/>
                </a:cubicBezTo>
                <a:lnTo>
                  <a:pt x="0" y="3596693"/>
                </a:lnTo>
                <a:close/>
              </a:path>
            </a:pathLst>
          </a:cu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 sz="14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18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5891719" y="1606193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0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5891719" y="2578685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1" name="Текст 39"/>
          <p:cNvSpPr>
            <a:spLocks noGrp="1"/>
          </p:cNvSpPr>
          <p:nvPr>
            <p:ph type="body" sz="quarter" idx="33"/>
          </p:nvPr>
        </p:nvSpPr>
        <p:spPr bwMode="auto">
          <a:xfrm>
            <a:off x="9107411" y="1606193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2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9107411" y="2578685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3" name="Текст 39"/>
          <p:cNvSpPr>
            <a:spLocks noGrp="1"/>
          </p:cNvSpPr>
          <p:nvPr>
            <p:ph type="body" sz="quarter" idx="35"/>
          </p:nvPr>
        </p:nvSpPr>
        <p:spPr bwMode="auto">
          <a:xfrm>
            <a:off x="5891719" y="3760600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4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5891719" y="4733092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2" name="Текст 39"/>
          <p:cNvSpPr>
            <a:spLocks noGrp="1"/>
          </p:cNvSpPr>
          <p:nvPr>
            <p:ph type="body" sz="quarter" idx="37"/>
          </p:nvPr>
        </p:nvSpPr>
        <p:spPr bwMode="auto">
          <a:xfrm>
            <a:off x="9107411" y="3760600"/>
            <a:ext cx="2454613" cy="9724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600">
                <a:solidFill>
                  <a:schemeClr val="tx2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33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107411" y="4733092"/>
            <a:ext cx="2454613" cy="44653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6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78454" y="2413402"/>
            <a:ext cx="3728014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27" name="Заголовок 1"/>
          <p:cNvSpPr>
            <a:spLocks noGrp="1"/>
          </p:cNvSpPr>
          <p:nvPr>
            <p:ph type="title"/>
          </p:nvPr>
        </p:nvSpPr>
        <p:spPr bwMode="auto">
          <a:xfrm>
            <a:off x="564906" y="506374"/>
            <a:ext cx="3728015" cy="8679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Цифры + кар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 userDrawn="1"/>
        </p:nvGrpSpPr>
        <p:grpSpPr bwMode="auto">
          <a:xfrm>
            <a:off x="3058031" y="235944"/>
            <a:ext cx="8860859" cy="5240683"/>
            <a:chOff x="3370836" y="0"/>
            <a:chExt cx="9409312" cy="5565061"/>
          </a:xfrm>
          <a:solidFill>
            <a:srgbClr val="ECF0F8"/>
          </a:solidFill>
        </p:grpSpPr>
        <p:sp>
          <p:nvSpPr>
            <p:cNvPr id="5" name="Freeform 3"/>
            <p:cNvSpPr/>
            <p:nvPr/>
          </p:nvSpPr>
          <p:spPr bwMode="auto">
            <a:xfrm>
              <a:off x="11325503" y="3580663"/>
              <a:ext cx="57697" cy="71683"/>
            </a:xfrm>
            <a:custGeom>
              <a:avLst/>
              <a:gdLst>
                <a:gd name="T0" fmla="*/ 67 w 108"/>
                <a:gd name="T1" fmla="*/ 0 h 132"/>
                <a:gd name="T2" fmla="*/ 0 w 108"/>
                <a:gd name="T3" fmla="*/ 89 h 132"/>
                <a:gd name="T4" fmla="*/ 4 w 108"/>
                <a:gd name="T5" fmla="*/ 93 h 132"/>
                <a:gd name="T6" fmla="*/ 7 w 108"/>
                <a:gd name="T7" fmla="*/ 97 h 132"/>
                <a:gd name="T8" fmla="*/ 7 w 108"/>
                <a:gd name="T9" fmla="*/ 102 h 132"/>
                <a:gd name="T10" fmla="*/ 7 w 108"/>
                <a:gd name="T11" fmla="*/ 108 h 132"/>
                <a:gd name="T12" fmla="*/ 4 w 108"/>
                <a:gd name="T13" fmla="*/ 121 h 132"/>
                <a:gd name="T14" fmla="*/ 0 w 108"/>
                <a:gd name="T15" fmla="*/ 132 h 132"/>
                <a:gd name="T16" fmla="*/ 108 w 108"/>
                <a:gd name="T17" fmla="*/ 132 h 132"/>
                <a:gd name="T18" fmla="*/ 67 w 108"/>
                <a:gd name="T19" fmla="*/ 0 h 1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8"/>
                <a:gd name="T31" fmla="*/ 0 h 132"/>
                <a:gd name="T32" fmla="*/ 108 w 108"/>
                <a:gd name="T33" fmla="*/ 132 h 1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8" h="132" extrusionOk="0">
                  <a:moveTo>
                    <a:pt x="67" y="0"/>
                  </a:moveTo>
                  <a:lnTo>
                    <a:pt x="0" y="89"/>
                  </a:lnTo>
                  <a:lnTo>
                    <a:pt x="4" y="93"/>
                  </a:lnTo>
                  <a:lnTo>
                    <a:pt x="7" y="97"/>
                  </a:lnTo>
                  <a:lnTo>
                    <a:pt x="7" y="102"/>
                  </a:lnTo>
                  <a:lnTo>
                    <a:pt x="7" y="108"/>
                  </a:lnTo>
                  <a:lnTo>
                    <a:pt x="4" y="121"/>
                  </a:lnTo>
                  <a:lnTo>
                    <a:pt x="0" y="132"/>
                  </a:lnTo>
                  <a:lnTo>
                    <a:pt x="108" y="13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6" name="Freeform 4"/>
            <p:cNvSpPr/>
            <p:nvPr/>
          </p:nvSpPr>
          <p:spPr bwMode="auto">
            <a:xfrm>
              <a:off x="11274801" y="3629616"/>
              <a:ext cx="22728" cy="34967"/>
            </a:xfrm>
            <a:custGeom>
              <a:avLst/>
              <a:gdLst>
                <a:gd name="T0" fmla="*/ 0 w 42"/>
                <a:gd name="T1" fmla="*/ 61 h 67"/>
                <a:gd name="T2" fmla="*/ 7 w 42"/>
                <a:gd name="T3" fmla="*/ 59 h 67"/>
                <a:gd name="T4" fmla="*/ 14 w 42"/>
                <a:gd name="T5" fmla="*/ 59 h 67"/>
                <a:gd name="T6" fmla="*/ 20 w 42"/>
                <a:gd name="T7" fmla="*/ 59 h 67"/>
                <a:gd name="T8" fmla="*/ 26 w 42"/>
                <a:gd name="T9" fmla="*/ 59 h 67"/>
                <a:gd name="T10" fmla="*/ 36 w 42"/>
                <a:gd name="T11" fmla="*/ 63 h 67"/>
                <a:gd name="T12" fmla="*/ 42 w 42"/>
                <a:gd name="T13" fmla="*/ 67 h 67"/>
                <a:gd name="T14" fmla="*/ 42 w 42"/>
                <a:gd name="T15" fmla="*/ 0 h 67"/>
                <a:gd name="T16" fmla="*/ 30 w 42"/>
                <a:gd name="T17" fmla="*/ 15 h 67"/>
                <a:gd name="T18" fmla="*/ 19 w 42"/>
                <a:gd name="T19" fmla="*/ 28 h 67"/>
                <a:gd name="T20" fmla="*/ 10 w 42"/>
                <a:gd name="T21" fmla="*/ 44 h 67"/>
                <a:gd name="T22" fmla="*/ 0 w 42"/>
                <a:gd name="T23" fmla="*/ 61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67"/>
                <a:gd name="T38" fmla="*/ 42 w 42"/>
                <a:gd name="T39" fmla="*/ 67 h 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67" extrusionOk="0">
                  <a:moveTo>
                    <a:pt x="0" y="61"/>
                  </a:moveTo>
                  <a:lnTo>
                    <a:pt x="7" y="59"/>
                  </a:lnTo>
                  <a:lnTo>
                    <a:pt x="14" y="59"/>
                  </a:lnTo>
                  <a:lnTo>
                    <a:pt x="20" y="59"/>
                  </a:lnTo>
                  <a:lnTo>
                    <a:pt x="26" y="59"/>
                  </a:lnTo>
                  <a:lnTo>
                    <a:pt x="36" y="63"/>
                  </a:lnTo>
                  <a:lnTo>
                    <a:pt x="42" y="67"/>
                  </a:lnTo>
                  <a:lnTo>
                    <a:pt x="42" y="0"/>
                  </a:lnTo>
                  <a:lnTo>
                    <a:pt x="30" y="15"/>
                  </a:lnTo>
                  <a:lnTo>
                    <a:pt x="19" y="28"/>
                  </a:lnTo>
                  <a:lnTo>
                    <a:pt x="10" y="44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7" name="Freeform 5"/>
            <p:cNvSpPr/>
            <p:nvPr/>
          </p:nvSpPr>
          <p:spPr bwMode="auto">
            <a:xfrm>
              <a:off x="8073535" y="1125951"/>
              <a:ext cx="36716" cy="29722"/>
            </a:xfrm>
            <a:custGeom>
              <a:avLst/>
              <a:gdLst>
                <a:gd name="T0" fmla="*/ 36 w 67"/>
                <a:gd name="T1" fmla="*/ 0 h 53"/>
                <a:gd name="T2" fmla="*/ 23 w 67"/>
                <a:gd name="T3" fmla="*/ 0 h 53"/>
                <a:gd name="T4" fmla="*/ 11 w 67"/>
                <a:gd name="T5" fmla="*/ 1 h 53"/>
                <a:gd name="T6" fmla="*/ 7 w 67"/>
                <a:gd name="T7" fmla="*/ 4 h 53"/>
                <a:gd name="T8" fmla="*/ 3 w 67"/>
                <a:gd name="T9" fmla="*/ 6 h 53"/>
                <a:gd name="T10" fmla="*/ 0 w 67"/>
                <a:gd name="T11" fmla="*/ 12 h 53"/>
                <a:gd name="T12" fmla="*/ 0 w 67"/>
                <a:gd name="T13" fmla="*/ 17 h 53"/>
                <a:gd name="T14" fmla="*/ 0 w 67"/>
                <a:gd name="T15" fmla="*/ 26 h 53"/>
                <a:gd name="T16" fmla="*/ 3 w 67"/>
                <a:gd name="T17" fmla="*/ 33 h 53"/>
                <a:gd name="T18" fmla="*/ 5 w 67"/>
                <a:gd name="T19" fmla="*/ 40 h 53"/>
                <a:gd name="T20" fmla="*/ 9 w 67"/>
                <a:gd name="T21" fmla="*/ 45 h 53"/>
                <a:gd name="T22" fmla="*/ 13 w 67"/>
                <a:gd name="T23" fmla="*/ 49 h 53"/>
                <a:gd name="T24" fmla="*/ 20 w 67"/>
                <a:gd name="T25" fmla="*/ 52 h 53"/>
                <a:gd name="T26" fmla="*/ 28 w 67"/>
                <a:gd name="T27" fmla="*/ 53 h 53"/>
                <a:gd name="T28" fmla="*/ 36 w 67"/>
                <a:gd name="T29" fmla="*/ 53 h 53"/>
                <a:gd name="T30" fmla="*/ 41 w 67"/>
                <a:gd name="T31" fmla="*/ 53 h 53"/>
                <a:gd name="T32" fmla="*/ 47 w 67"/>
                <a:gd name="T33" fmla="*/ 50 h 53"/>
                <a:gd name="T34" fmla="*/ 51 w 67"/>
                <a:gd name="T35" fmla="*/ 48 h 53"/>
                <a:gd name="T36" fmla="*/ 53 w 67"/>
                <a:gd name="T37" fmla="*/ 44 h 53"/>
                <a:gd name="T38" fmla="*/ 59 w 67"/>
                <a:gd name="T39" fmla="*/ 36 h 53"/>
                <a:gd name="T40" fmla="*/ 67 w 67"/>
                <a:gd name="T41" fmla="*/ 29 h 53"/>
                <a:gd name="T42" fmla="*/ 47 w 67"/>
                <a:gd name="T43" fmla="*/ 10 h 53"/>
                <a:gd name="T44" fmla="*/ 36 w 67"/>
                <a:gd name="T45" fmla="*/ 0 h 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7"/>
                <a:gd name="T70" fmla="*/ 0 h 53"/>
                <a:gd name="T71" fmla="*/ 67 w 67"/>
                <a:gd name="T72" fmla="*/ 53 h 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7" h="53" extrusionOk="0">
                  <a:moveTo>
                    <a:pt x="36" y="0"/>
                  </a:moveTo>
                  <a:lnTo>
                    <a:pt x="23" y="0"/>
                  </a:lnTo>
                  <a:lnTo>
                    <a:pt x="11" y="1"/>
                  </a:lnTo>
                  <a:lnTo>
                    <a:pt x="7" y="4"/>
                  </a:lnTo>
                  <a:lnTo>
                    <a:pt x="3" y="6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3" y="33"/>
                  </a:lnTo>
                  <a:lnTo>
                    <a:pt x="5" y="40"/>
                  </a:lnTo>
                  <a:lnTo>
                    <a:pt x="9" y="45"/>
                  </a:lnTo>
                  <a:lnTo>
                    <a:pt x="13" y="49"/>
                  </a:lnTo>
                  <a:lnTo>
                    <a:pt x="20" y="52"/>
                  </a:lnTo>
                  <a:lnTo>
                    <a:pt x="28" y="53"/>
                  </a:lnTo>
                  <a:lnTo>
                    <a:pt x="36" y="53"/>
                  </a:lnTo>
                  <a:lnTo>
                    <a:pt x="41" y="53"/>
                  </a:lnTo>
                  <a:lnTo>
                    <a:pt x="47" y="50"/>
                  </a:lnTo>
                  <a:lnTo>
                    <a:pt x="51" y="48"/>
                  </a:lnTo>
                  <a:lnTo>
                    <a:pt x="53" y="44"/>
                  </a:lnTo>
                  <a:lnTo>
                    <a:pt x="59" y="36"/>
                  </a:lnTo>
                  <a:lnTo>
                    <a:pt x="67" y="29"/>
                  </a:lnTo>
                  <a:lnTo>
                    <a:pt x="47" y="1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8" name="Freeform 6"/>
            <p:cNvSpPr/>
            <p:nvPr/>
          </p:nvSpPr>
          <p:spPr bwMode="auto">
            <a:xfrm>
              <a:off x="8103259" y="1304284"/>
              <a:ext cx="66438" cy="62941"/>
            </a:xfrm>
            <a:custGeom>
              <a:avLst/>
              <a:gdLst>
                <a:gd name="T0" fmla="*/ 34 w 123"/>
                <a:gd name="T1" fmla="*/ 0 h 115"/>
                <a:gd name="T2" fmla="*/ 26 w 123"/>
                <a:gd name="T3" fmla="*/ 0 h 115"/>
                <a:gd name="T4" fmla="*/ 20 w 123"/>
                <a:gd name="T5" fmla="*/ 1 h 115"/>
                <a:gd name="T6" fmla="*/ 16 w 123"/>
                <a:gd name="T7" fmla="*/ 4 h 115"/>
                <a:gd name="T8" fmla="*/ 14 w 123"/>
                <a:gd name="T9" fmla="*/ 5 h 115"/>
                <a:gd name="T10" fmla="*/ 11 w 123"/>
                <a:gd name="T11" fmla="*/ 8 h 115"/>
                <a:gd name="T12" fmla="*/ 10 w 123"/>
                <a:gd name="T13" fmla="*/ 9 h 115"/>
                <a:gd name="T14" fmla="*/ 7 w 123"/>
                <a:gd name="T15" fmla="*/ 11 h 115"/>
                <a:gd name="T16" fmla="*/ 3 w 123"/>
                <a:gd name="T17" fmla="*/ 12 h 115"/>
                <a:gd name="T18" fmla="*/ 0 w 123"/>
                <a:gd name="T19" fmla="*/ 23 h 115"/>
                <a:gd name="T20" fmla="*/ 0 w 123"/>
                <a:gd name="T21" fmla="*/ 32 h 115"/>
                <a:gd name="T22" fmla="*/ 2 w 123"/>
                <a:gd name="T23" fmla="*/ 40 h 115"/>
                <a:gd name="T24" fmla="*/ 3 w 123"/>
                <a:gd name="T25" fmla="*/ 48 h 115"/>
                <a:gd name="T26" fmla="*/ 4 w 123"/>
                <a:gd name="T27" fmla="*/ 55 h 115"/>
                <a:gd name="T28" fmla="*/ 7 w 123"/>
                <a:gd name="T29" fmla="*/ 63 h 115"/>
                <a:gd name="T30" fmla="*/ 11 w 123"/>
                <a:gd name="T31" fmla="*/ 69 h 115"/>
                <a:gd name="T32" fmla="*/ 16 w 123"/>
                <a:gd name="T33" fmla="*/ 76 h 115"/>
                <a:gd name="T34" fmla="*/ 24 w 123"/>
                <a:gd name="T35" fmla="*/ 81 h 115"/>
                <a:gd name="T36" fmla="*/ 34 w 123"/>
                <a:gd name="T37" fmla="*/ 85 h 115"/>
                <a:gd name="T38" fmla="*/ 44 w 123"/>
                <a:gd name="T39" fmla="*/ 89 h 115"/>
                <a:gd name="T40" fmla="*/ 58 w 123"/>
                <a:gd name="T41" fmla="*/ 91 h 115"/>
                <a:gd name="T42" fmla="*/ 58 w 123"/>
                <a:gd name="T43" fmla="*/ 96 h 115"/>
                <a:gd name="T44" fmla="*/ 59 w 123"/>
                <a:gd name="T45" fmla="*/ 101 h 115"/>
                <a:gd name="T46" fmla="*/ 62 w 123"/>
                <a:gd name="T47" fmla="*/ 105 h 115"/>
                <a:gd name="T48" fmla="*/ 64 w 123"/>
                <a:gd name="T49" fmla="*/ 109 h 115"/>
                <a:gd name="T50" fmla="*/ 68 w 123"/>
                <a:gd name="T51" fmla="*/ 111 h 115"/>
                <a:gd name="T52" fmla="*/ 72 w 123"/>
                <a:gd name="T53" fmla="*/ 113 h 115"/>
                <a:gd name="T54" fmla="*/ 76 w 123"/>
                <a:gd name="T55" fmla="*/ 113 h 115"/>
                <a:gd name="T56" fmla="*/ 82 w 123"/>
                <a:gd name="T57" fmla="*/ 115 h 115"/>
                <a:gd name="T58" fmla="*/ 87 w 123"/>
                <a:gd name="T59" fmla="*/ 112 h 115"/>
                <a:gd name="T60" fmla="*/ 94 w 123"/>
                <a:gd name="T61" fmla="*/ 105 h 115"/>
                <a:gd name="T62" fmla="*/ 100 w 123"/>
                <a:gd name="T63" fmla="*/ 95 h 115"/>
                <a:gd name="T64" fmla="*/ 107 w 123"/>
                <a:gd name="T65" fmla="*/ 84 h 115"/>
                <a:gd name="T66" fmla="*/ 119 w 123"/>
                <a:gd name="T67" fmla="*/ 63 h 115"/>
                <a:gd name="T68" fmla="*/ 123 w 123"/>
                <a:gd name="T69" fmla="*/ 53 h 115"/>
                <a:gd name="T70" fmla="*/ 123 w 123"/>
                <a:gd name="T71" fmla="*/ 48 h 115"/>
                <a:gd name="T72" fmla="*/ 120 w 123"/>
                <a:gd name="T73" fmla="*/ 41 h 115"/>
                <a:gd name="T74" fmla="*/ 118 w 123"/>
                <a:gd name="T75" fmla="*/ 36 h 115"/>
                <a:gd name="T76" fmla="*/ 112 w 123"/>
                <a:gd name="T77" fmla="*/ 31 h 115"/>
                <a:gd name="T78" fmla="*/ 107 w 123"/>
                <a:gd name="T79" fmla="*/ 25 h 115"/>
                <a:gd name="T80" fmla="*/ 102 w 123"/>
                <a:gd name="T81" fmla="*/ 21 h 115"/>
                <a:gd name="T82" fmla="*/ 95 w 123"/>
                <a:gd name="T83" fmla="*/ 17 h 115"/>
                <a:gd name="T84" fmla="*/ 87 w 123"/>
                <a:gd name="T85" fmla="*/ 13 h 115"/>
                <a:gd name="T86" fmla="*/ 72 w 123"/>
                <a:gd name="T87" fmla="*/ 7 h 115"/>
                <a:gd name="T88" fmla="*/ 58 w 123"/>
                <a:gd name="T89" fmla="*/ 3 h 115"/>
                <a:gd name="T90" fmla="*/ 44 w 123"/>
                <a:gd name="T91" fmla="*/ 0 h 115"/>
                <a:gd name="T92" fmla="*/ 34 w 123"/>
                <a:gd name="T93" fmla="*/ 0 h 11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23"/>
                <a:gd name="T142" fmla="*/ 0 h 115"/>
                <a:gd name="T143" fmla="*/ 123 w 123"/>
                <a:gd name="T144" fmla="*/ 115 h 115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23" h="115" extrusionOk="0">
                  <a:moveTo>
                    <a:pt x="34" y="0"/>
                  </a:moveTo>
                  <a:lnTo>
                    <a:pt x="26" y="0"/>
                  </a:lnTo>
                  <a:lnTo>
                    <a:pt x="20" y="1"/>
                  </a:lnTo>
                  <a:lnTo>
                    <a:pt x="16" y="4"/>
                  </a:lnTo>
                  <a:lnTo>
                    <a:pt x="14" y="5"/>
                  </a:lnTo>
                  <a:lnTo>
                    <a:pt x="11" y="8"/>
                  </a:lnTo>
                  <a:lnTo>
                    <a:pt x="10" y="9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2" y="40"/>
                  </a:lnTo>
                  <a:lnTo>
                    <a:pt x="3" y="48"/>
                  </a:lnTo>
                  <a:lnTo>
                    <a:pt x="4" y="55"/>
                  </a:lnTo>
                  <a:lnTo>
                    <a:pt x="7" y="63"/>
                  </a:lnTo>
                  <a:lnTo>
                    <a:pt x="11" y="69"/>
                  </a:lnTo>
                  <a:lnTo>
                    <a:pt x="16" y="76"/>
                  </a:lnTo>
                  <a:lnTo>
                    <a:pt x="24" y="81"/>
                  </a:lnTo>
                  <a:lnTo>
                    <a:pt x="34" y="85"/>
                  </a:lnTo>
                  <a:lnTo>
                    <a:pt x="44" y="89"/>
                  </a:lnTo>
                  <a:lnTo>
                    <a:pt x="58" y="91"/>
                  </a:lnTo>
                  <a:lnTo>
                    <a:pt x="58" y="96"/>
                  </a:lnTo>
                  <a:lnTo>
                    <a:pt x="59" y="101"/>
                  </a:lnTo>
                  <a:lnTo>
                    <a:pt x="62" y="105"/>
                  </a:lnTo>
                  <a:lnTo>
                    <a:pt x="64" y="109"/>
                  </a:lnTo>
                  <a:lnTo>
                    <a:pt x="68" y="111"/>
                  </a:lnTo>
                  <a:lnTo>
                    <a:pt x="72" y="113"/>
                  </a:lnTo>
                  <a:lnTo>
                    <a:pt x="76" y="113"/>
                  </a:lnTo>
                  <a:lnTo>
                    <a:pt x="82" y="115"/>
                  </a:lnTo>
                  <a:lnTo>
                    <a:pt x="87" y="112"/>
                  </a:lnTo>
                  <a:lnTo>
                    <a:pt x="94" y="105"/>
                  </a:lnTo>
                  <a:lnTo>
                    <a:pt x="100" y="95"/>
                  </a:lnTo>
                  <a:lnTo>
                    <a:pt x="107" y="84"/>
                  </a:lnTo>
                  <a:lnTo>
                    <a:pt x="119" y="63"/>
                  </a:lnTo>
                  <a:lnTo>
                    <a:pt x="123" y="53"/>
                  </a:lnTo>
                  <a:lnTo>
                    <a:pt x="123" y="48"/>
                  </a:lnTo>
                  <a:lnTo>
                    <a:pt x="120" y="41"/>
                  </a:lnTo>
                  <a:lnTo>
                    <a:pt x="118" y="36"/>
                  </a:lnTo>
                  <a:lnTo>
                    <a:pt x="112" y="31"/>
                  </a:lnTo>
                  <a:lnTo>
                    <a:pt x="107" y="25"/>
                  </a:lnTo>
                  <a:lnTo>
                    <a:pt x="102" y="21"/>
                  </a:lnTo>
                  <a:lnTo>
                    <a:pt x="95" y="17"/>
                  </a:lnTo>
                  <a:lnTo>
                    <a:pt x="87" y="13"/>
                  </a:lnTo>
                  <a:lnTo>
                    <a:pt x="72" y="7"/>
                  </a:lnTo>
                  <a:lnTo>
                    <a:pt x="58" y="3"/>
                  </a:lnTo>
                  <a:lnTo>
                    <a:pt x="4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8110251" y="1117209"/>
              <a:ext cx="153857" cy="194070"/>
            </a:xfrm>
            <a:custGeom>
              <a:avLst/>
              <a:gdLst>
                <a:gd name="T0" fmla="*/ 231 w 287"/>
                <a:gd name="T1" fmla="*/ 87 h 368"/>
                <a:gd name="T2" fmla="*/ 217 w 287"/>
                <a:gd name="T3" fmla="*/ 63 h 368"/>
                <a:gd name="T4" fmla="*/ 193 w 287"/>
                <a:gd name="T5" fmla="*/ 15 h 368"/>
                <a:gd name="T6" fmla="*/ 180 w 287"/>
                <a:gd name="T7" fmla="*/ 1 h 368"/>
                <a:gd name="T8" fmla="*/ 164 w 287"/>
                <a:gd name="T9" fmla="*/ 3 h 368"/>
                <a:gd name="T10" fmla="*/ 156 w 287"/>
                <a:gd name="T11" fmla="*/ 19 h 368"/>
                <a:gd name="T12" fmla="*/ 137 w 287"/>
                <a:gd name="T13" fmla="*/ 40 h 368"/>
                <a:gd name="T14" fmla="*/ 105 w 287"/>
                <a:gd name="T15" fmla="*/ 61 h 368"/>
                <a:gd name="T16" fmla="*/ 73 w 287"/>
                <a:gd name="T17" fmla="*/ 79 h 368"/>
                <a:gd name="T18" fmla="*/ 52 w 287"/>
                <a:gd name="T19" fmla="*/ 101 h 368"/>
                <a:gd name="T20" fmla="*/ 48 w 287"/>
                <a:gd name="T21" fmla="*/ 115 h 368"/>
                <a:gd name="T22" fmla="*/ 57 w 287"/>
                <a:gd name="T23" fmla="*/ 136 h 368"/>
                <a:gd name="T24" fmla="*/ 73 w 287"/>
                <a:gd name="T25" fmla="*/ 148 h 368"/>
                <a:gd name="T26" fmla="*/ 76 w 287"/>
                <a:gd name="T27" fmla="*/ 168 h 368"/>
                <a:gd name="T28" fmla="*/ 61 w 287"/>
                <a:gd name="T29" fmla="*/ 204 h 368"/>
                <a:gd name="T30" fmla="*/ 40 w 287"/>
                <a:gd name="T31" fmla="*/ 225 h 368"/>
                <a:gd name="T32" fmla="*/ 24 w 287"/>
                <a:gd name="T33" fmla="*/ 229 h 368"/>
                <a:gd name="T34" fmla="*/ 14 w 287"/>
                <a:gd name="T35" fmla="*/ 257 h 368"/>
                <a:gd name="T36" fmla="*/ 0 w 287"/>
                <a:gd name="T37" fmla="*/ 271 h 368"/>
                <a:gd name="T38" fmla="*/ 2 w 287"/>
                <a:gd name="T39" fmla="*/ 283 h 368"/>
                <a:gd name="T40" fmla="*/ 18 w 287"/>
                <a:gd name="T41" fmla="*/ 293 h 368"/>
                <a:gd name="T42" fmla="*/ 56 w 287"/>
                <a:gd name="T43" fmla="*/ 309 h 368"/>
                <a:gd name="T44" fmla="*/ 73 w 287"/>
                <a:gd name="T45" fmla="*/ 341 h 368"/>
                <a:gd name="T46" fmla="*/ 90 w 287"/>
                <a:gd name="T47" fmla="*/ 363 h 368"/>
                <a:gd name="T48" fmla="*/ 108 w 287"/>
                <a:gd name="T49" fmla="*/ 368 h 368"/>
                <a:gd name="T50" fmla="*/ 130 w 287"/>
                <a:gd name="T51" fmla="*/ 364 h 368"/>
                <a:gd name="T52" fmla="*/ 157 w 287"/>
                <a:gd name="T53" fmla="*/ 345 h 368"/>
                <a:gd name="T54" fmla="*/ 180 w 287"/>
                <a:gd name="T55" fmla="*/ 323 h 368"/>
                <a:gd name="T56" fmla="*/ 198 w 287"/>
                <a:gd name="T57" fmla="*/ 313 h 368"/>
                <a:gd name="T58" fmla="*/ 259 w 287"/>
                <a:gd name="T59" fmla="*/ 297 h 368"/>
                <a:gd name="T60" fmla="*/ 277 w 287"/>
                <a:gd name="T61" fmla="*/ 287 h 368"/>
                <a:gd name="T62" fmla="*/ 287 w 287"/>
                <a:gd name="T63" fmla="*/ 272 h 368"/>
                <a:gd name="T64" fmla="*/ 286 w 287"/>
                <a:gd name="T65" fmla="*/ 257 h 368"/>
                <a:gd name="T66" fmla="*/ 274 w 287"/>
                <a:gd name="T67" fmla="*/ 244 h 368"/>
                <a:gd name="T68" fmla="*/ 253 w 287"/>
                <a:gd name="T69" fmla="*/ 224 h 368"/>
                <a:gd name="T70" fmla="*/ 246 w 287"/>
                <a:gd name="T71" fmla="*/ 211 h 368"/>
                <a:gd name="T72" fmla="*/ 247 w 287"/>
                <a:gd name="T73" fmla="*/ 197 h 368"/>
                <a:gd name="T74" fmla="*/ 259 w 287"/>
                <a:gd name="T75" fmla="*/ 183 h 368"/>
                <a:gd name="T76" fmla="*/ 281 w 287"/>
                <a:gd name="T77" fmla="*/ 161 h 368"/>
                <a:gd name="T78" fmla="*/ 287 w 287"/>
                <a:gd name="T79" fmla="*/ 145 h 368"/>
                <a:gd name="T80" fmla="*/ 283 w 287"/>
                <a:gd name="T81" fmla="*/ 119 h 368"/>
                <a:gd name="T82" fmla="*/ 266 w 287"/>
                <a:gd name="T83" fmla="*/ 97 h 368"/>
                <a:gd name="T84" fmla="*/ 239 w 287"/>
                <a:gd name="T85" fmla="*/ 91 h 36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87"/>
                <a:gd name="T130" fmla="*/ 0 h 368"/>
                <a:gd name="T131" fmla="*/ 287 w 287"/>
                <a:gd name="T132" fmla="*/ 368 h 36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87" h="368" extrusionOk="0">
                  <a:moveTo>
                    <a:pt x="239" y="91"/>
                  </a:moveTo>
                  <a:lnTo>
                    <a:pt x="235" y="89"/>
                  </a:lnTo>
                  <a:lnTo>
                    <a:pt x="231" y="87"/>
                  </a:lnTo>
                  <a:lnTo>
                    <a:pt x="228" y="83"/>
                  </a:lnTo>
                  <a:lnTo>
                    <a:pt x="224" y="76"/>
                  </a:lnTo>
                  <a:lnTo>
                    <a:pt x="217" y="63"/>
                  </a:lnTo>
                  <a:lnTo>
                    <a:pt x="209" y="45"/>
                  </a:lnTo>
                  <a:lnTo>
                    <a:pt x="201" y="29"/>
                  </a:lnTo>
                  <a:lnTo>
                    <a:pt x="193" y="15"/>
                  </a:lnTo>
                  <a:lnTo>
                    <a:pt x="189" y="8"/>
                  </a:lnTo>
                  <a:lnTo>
                    <a:pt x="184" y="4"/>
                  </a:lnTo>
                  <a:lnTo>
                    <a:pt x="180" y="1"/>
                  </a:lnTo>
                  <a:lnTo>
                    <a:pt x="174" y="0"/>
                  </a:lnTo>
                  <a:lnTo>
                    <a:pt x="168" y="1"/>
                  </a:lnTo>
                  <a:lnTo>
                    <a:pt x="164" y="3"/>
                  </a:lnTo>
                  <a:lnTo>
                    <a:pt x="160" y="7"/>
                  </a:lnTo>
                  <a:lnTo>
                    <a:pt x="158" y="11"/>
                  </a:lnTo>
                  <a:lnTo>
                    <a:pt x="156" y="19"/>
                  </a:lnTo>
                  <a:lnTo>
                    <a:pt x="156" y="24"/>
                  </a:lnTo>
                  <a:lnTo>
                    <a:pt x="150" y="29"/>
                  </a:lnTo>
                  <a:lnTo>
                    <a:pt x="137" y="40"/>
                  </a:lnTo>
                  <a:lnTo>
                    <a:pt x="122" y="52"/>
                  </a:lnTo>
                  <a:lnTo>
                    <a:pt x="113" y="60"/>
                  </a:lnTo>
                  <a:lnTo>
                    <a:pt x="105" y="61"/>
                  </a:lnTo>
                  <a:lnTo>
                    <a:pt x="96" y="65"/>
                  </a:lnTo>
                  <a:lnTo>
                    <a:pt x="85" y="71"/>
                  </a:lnTo>
                  <a:lnTo>
                    <a:pt x="73" y="79"/>
                  </a:lnTo>
                  <a:lnTo>
                    <a:pt x="64" y="87"/>
                  </a:lnTo>
                  <a:lnTo>
                    <a:pt x="56" y="96"/>
                  </a:lnTo>
                  <a:lnTo>
                    <a:pt x="52" y="101"/>
                  </a:lnTo>
                  <a:lnTo>
                    <a:pt x="49" y="105"/>
                  </a:lnTo>
                  <a:lnTo>
                    <a:pt x="48" y="111"/>
                  </a:lnTo>
                  <a:lnTo>
                    <a:pt x="48" y="115"/>
                  </a:lnTo>
                  <a:lnTo>
                    <a:pt x="49" y="123"/>
                  </a:lnTo>
                  <a:lnTo>
                    <a:pt x="52" y="129"/>
                  </a:lnTo>
                  <a:lnTo>
                    <a:pt x="57" y="136"/>
                  </a:lnTo>
                  <a:lnTo>
                    <a:pt x="62" y="140"/>
                  </a:lnTo>
                  <a:lnTo>
                    <a:pt x="68" y="144"/>
                  </a:lnTo>
                  <a:lnTo>
                    <a:pt x="73" y="148"/>
                  </a:lnTo>
                  <a:lnTo>
                    <a:pt x="76" y="152"/>
                  </a:lnTo>
                  <a:lnTo>
                    <a:pt x="77" y="157"/>
                  </a:lnTo>
                  <a:lnTo>
                    <a:pt x="76" y="168"/>
                  </a:lnTo>
                  <a:lnTo>
                    <a:pt x="73" y="181"/>
                  </a:lnTo>
                  <a:lnTo>
                    <a:pt x="68" y="193"/>
                  </a:lnTo>
                  <a:lnTo>
                    <a:pt x="61" y="204"/>
                  </a:lnTo>
                  <a:lnTo>
                    <a:pt x="53" y="215"/>
                  </a:lnTo>
                  <a:lnTo>
                    <a:pt x="45" y="223"/>
                  </a:lnTo>
                  <a:lnTo>
                    <a:pt x="40" y="225"/>
                  </a:lnTo>
                  <a:lnTo>
                    <a:pt x="34" y="227"/>
                  </a:lnTo>
                  <a:lnTo>
                    <a:pt x="29" y="229"/>
                  </a:lnTo>
                  <a:lnTo>
                    <a:pt x="24" y="229"/>
                  </a:lnTo>
                  <a:lnTo>
                    <a:pt x="24" y="244"/>
                  </a:lnTo>
                  <a:lnTo>
                    <a:pt x="24" y="253"/>
                  </a:lnTo>
                  <a:lnTo>
                    <a:pt x="14" y="257"/>
                  </a:lnTo>
                  <a:lnTo>
                    <a:pt x="6" y="263"/>
                  </a:lnTo>
                  <a:lnTo>
                    <a:pt x="1" y="267"/>
                  </a:lnTo>
                  <a:lnTo>
                    <a:pt x="0" y="271"/>
                  </a:lnTo>
                  <a:lnTo>
                    <a:pt x="0" y="276"/>
                  </a:lnTo>
                  <a:lnTo>
                    <a:pt x="1" y="279"/>
                  </a:lnTo>
                  <a:lnTo>
                    <a:pt x="2" y="283"/>
                  </a:lnTo>
                  <a:lnTo>
                    <a:pt x="5" y="285"/>
                  </a:lnTo>
                  <a:lnTo>
                    <a:pt x="12" y="289"/>
                  </a:lnTo>
                  <a:lnTo>
                    <a:pt x="18" y="293"/>
                  </a:lnTo>
                  <a:lnTo>
                    <a:pt x="34" y="297"/>
                  </a:lnTo>
                  <a:lnTo>
                    <a:pt x="48" y="301"/>
                  </a:lnTo>
                  <a:lnTo>
                    <a:pt x="56" y="309"/>
                  </a:lnTo>
                  <a:lnTo>
                    <a:pt x="62" y="320"/>
                  </a:lnTo>
                  <a:lnTo>
                    <a:pt x="68" y="331"/>
                  </a:lnTo>
                  <a:lnTo>
                    <a:pt x="73" y="341"/>
                  </a:lnTo>
                  <a:lnTo>
                    <a:pt x="78" y="352"/>
                  </a:lnTo>
                  <a:lnTo>
                    <a:pt x="86" y="360"/>
                  </a:lnTo>
                  <a:lnTo>
                    <a:pt x="90" y="363"/>
                  </a:lnTo>
                  <a:lnTo>
                    <a:pt x="96" y="365"/>
                  </a:lnTo>
                  <a:lnTo>
                    <a:pt x="101" y="367"/>
                  </a:lnTo>
                  <a:lnTo>
                    <a:pt x="108" y="368"/>
                  </a:lnTo>
                  <a:lnTo>
                    <a:pt x="116" y="367"/>
                  </a:lnTo>
                  <a:lnTo>
                    <a:pt x="124" y="365"/>
                  </a:lnTo>
                  <a:lnTo>
                    <a:pt x="130" y="364"/>
                  </a:lnTo>
                  <a:lnTo>
                    <a:pt x="137" y="361"/>
                  </a:lnTo>
                  <a:lnTo>
                    <a:pt x="148" y="353"/>
                  </a:lnTo>
                  <a:lnTo>
                    <a:pt x="157" y="345"/>
                  </a:lnTo>
                  <a:lnTo>
                    <a:pt x="166" y="336"/>
                  </a:lnTo>
                  <a:lnTo>
                    <a:pt x="176" y="327"/>
                  </a:lnTo>
                  <a:lnTo>
                    <a:pt x="180" y="323"/>
                  </a:lnTo>
                  <a:lnTo>
                    <a:pt x="185" y="319"/>
                  </a:lnTo>
                  <a:lnTo>
                    <a:pt x="192" y="316"/>
                  </a:lnTo>
                  <a:lnTo>
                    <a:pt x="198" y="313"/>
                  </a:lnTo>
                  <a:lnTo>
                    <a:pt x="222" y="308"/>
                  </a:lnTo>
                  <a:lnTo>
                    <a:pt x="251" y="301"/>
                  </a:lnTo>
                  <a:lnTo>
                    <a:pt x="259" y="297"/>
                  </a:lnTo>
                  <a:lnTo>
                    <a:pt x="266" y="295"/>
                  </a:lnTo>
                  <a:lnTo>
                    <a:pt x="271" y="291"/>
                  </a:lnTo>
                  <a:lnTo>
                    <a:pt x="277" y="287"/>
                  </a:lnTo>
                  <a:lnTo>
                    <a:pt x="282" y="283"/>
                  </a:lnTo>
                  <a:lnTo>
                    <a:pt x="285" y="277"/>
                  </a:lnTo>
                  <a:lnTo>
                    <a:pt x="287" y="272"/>
                  </a:lnTo>
                  <a:lnTo>
                    <a:pt x="287" y="265"/>
                  </a:lnTo>
                  <a:lnTo>
                    <a:pt x="287" y="261"/>
                  </a:lnTo>
                  <a:lnTo>
                    <a:pt x="286" y="257"/>
                  </a:lnTo>
                  <a:lnTo>
                    <a:pt x="283" y="253"/>
                  </a:lnTo>
                  <a:lnTo>
                    <a:pt x="281" y="249"/>
                  </a:lnTo>
                  <a:lnTo>
                    <a:pt x="274" y="244"/>
                  </a:lnTo>
                  <a:lnTo>
                    <a:pt x="267" y="237"/>
                  </a:lnTo>
                  <a:lnTo>
                    <a:pt x="259" y="231"/>
                  </a:lnTo>
                  <a:lnTo>
                    <a:pt x="253" y="224"/>
                  </a:lnTo>
                  <a:lnTo>
                    <a:pt x="250" y="220"/>
                  </a:lnTo>
                  <a:lnTo>
                    <a:pt x="247" y="215"/>
                  </a:lnTo>
                  <a:lnTo>
                    <a:pt x="246" y="211"/>
                  </a:lnTo>
                  <a:lnTo>
                    <a:pt x="246" y="205"/>
                  </a:lnTo>
                  <a:lnTo>
                    <a:pt x="246" y="201"/>
                  </a:lnTo>
                  <a:lnTo>
                    <a:pt x="247" y="197"/>
                  </a:lnTo>
                  <a:lnTo>
                    <a:pt x="250" y="193"/>
                  </a:lnTo>
                  <a:lnTo>
                    <a:pt x="253" y="189"/>
                  </a:lnTo>
                  <a:lnTo>
                    <a:pt x="259" y="183"/>
                  </a:lnTo>
                  <a:lnTo>
                    <a:pt x="267" y="176"/>
                  </a:lnTo>
                  <a:lnTo>
                    <a:pt x="274" y="169"/>
                  </a:lnTo>
                  <a:lnTo>
                    <a:pt x="281" y="161"/>
                  </a:lnTo>
                  <a:lnTo>
                    <a:pt x="283" y="156"/>
                  </a:lnTo>
                  <a:lnTo>
                    <a:pt x="286" y="151"/>
                  </a:lnTo>
                  <a:lnTo>
                    <a:pt x="287" y="145"/>
                  </a:lnTo>
                  <a:lnTo>
                    <a:pt x="287" y="139"/>
                  </a:lnTo>
                  <a:lnTo>
                    <a:pt x="287" y="128"/>
                  </a:lnTo>
                  <a:lnTo>
                    <a:pt x="283" y="119"/>
                  </a:lnTo>
                  <a:lnTo>
                    <a:pt x="279" y="111"/>
                  </a:lnTo>
                  <a:lnTo>
                    <a:pt x="273" y="104"/>
                  </a:lnTo>
                  <a:lnTo>
                    <a:pt x="266" y="97"/>
                  </a:lnTo>
                  <a:lnTo>
                    <a:pt x="258" y="93"/>
                  </a:lnTo>
                  <a:lnTo>
                    <a:pt x="249" y="92"/>
                  </a:lnTo>
                  <a:lnTo>
                    <a:pt x="239" y="9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8160954" y="1285052"/>
              <a:ext cx="180082" cy="201063"/>
            </a:xfrm>
            <a:custGeom>
              <a:avLst/>
              <a:gdLst>
                <a:gd name="T0" fmla="*/ 165 w 337"/>
                <a:gd name="T1" fmla="*/ 6 h 374"/>
                <a:gd name="T2" fmla="*/ 104 w 337"/>
                <a:gd name="T3" fmla="*/ 32 h 374"/>
                <a:gd name="T4" fmla="*/ 76 w 337"/>
                <a:gd name="T5" fmla="*/ 46 h 374"/>
                <a:gd name="T6" fmla="*/ 64 w 337"/>
                <a:gd name="T7" fmla="*/ 56 h 374"/>
                <a:gd name="T8" fmla="*/ 57 w 337"/>
                <a:gd name="T9" fmla="*/ 81 h 374"/>
                <a:gd name="T10" fmla="*/ 56 w 337"/>
                <a:gd name="T11" fmla="*/ 102 h 374"/>
                <a:gd name="T12" fmla="*/ 52 w 337"/>
                <a:gd name="T13" fmla="*/ 114 h 374"/>
                <a:gd name="T14" fmla="*/ 44 w 337"/>
                <a:gd name="T15" fmla="*/ 128 h 374"/>
                <a:gd name="T16" fmla="*/ 30 w 337"/>
                <a:gd name="T17" fmla="*/ 141 h 374"/>
                <a:gd name="T18" fmla="*/ 13 w 337"/>
                <a:gd name="T19" fmla="*/ 154 h 374"/>
                <a:gd name="T20" fmla="*/ 4 w 337"/>
                <a:gd name="T21" fmla="*/ 165 h 374"/>
                <a:gd name="T22" fmla="*/ 0 w 337"/>
                <a:gd name="T23" fmla="*/ 171 h 374"/>
                <a:gd name="T24" fmla="*/ 0 w 337"/>
                <a:gd name="T25" fmla="*/ 181 h 374"/>
                <a:gd name="T26" fmla="*/ 5 w 337"/>
                <a:gd name="T27" fmla="*/ 189 h 374"/>
                <a:gd name="T28" fmla="*/ 18 w 337"/>
                <a:gd name="T29" fmla="*/ 199 h 374"/>
                <a:gd name="T30" fmla="*/ 41 w 337"/>
                <a:gd name="T31" fmla="*/ 213 h 374"/>
                <a:gd name="T32" fmla="*/ 54 w 337"/>
                <a:gd name="T33" fmla="*/ 225 h 374"/>
                <a:gd name="T34" fmla="*/ 60 w 337"/>
                <a:gd name="T35" fmla="*/ 235 h 374"/>
                <a:gd name="T36" fmla="*/ 61 w 337"/>
                <a:gd name="T37" fmla="*/ 254 h 374"/>
                <a:gd name="T38" fmla="*/ 66 w 337"/>
                <a:gd name="T39" fmla="*/ 278 h 374"/>
                <a:gd name="T40" fmla="*/ 80 w 337"/>
                <a:gd name="T41" fmla="*/ 297 h 374"/>
                <a:gd name="T42" fmla="*/ 92 w 337"/>
                <a:gd name="T43" fmla="*/ 305 h 374"/>
                <a:gd name="T44" fmla="*/ 102 w 337"/>
                <a:gd name="T45" fmla="*/ 307 h 374"/>
                <a:gd name="T46" fmla="*/ 118 w 337"/>
                <a:gd name="T47" fmla="*/ 309 h 374"/>
                <a:gd name="T48" fmla="*/ 139 w 337"/>
                <a:gd name="T49" fmla="*/ 314 h 374"/>
                <a:gd name="T50" fmla="*/ 166 w 337"/>
                <a:gd name="T51" fmla="*/ 329 h 374"/>
                <a:gd name="T52" fmla="*/ 202 w 337"/>
                <a:gd name="T53" fmla="*/ 353 h 374"/>
                <a:gd name="T54" fmla="*/ 230 w 337"/>
                <a:gd name="T55" fmla="*/ 367 h 374"/>
                <a:gd name="T56" fmla="*/ 253 w 337"/>
                <a:gd name="T57" fmla="*/ 373 h 374"/>
                <a:gd name="T58" fmla="*/ 279 w 337"/>
                <a:gd name="T59" fmla="*/ 373 h 374"/>
                <a:gd name="T60" fmla="*/ 306 w 337"/>
                <a:gd name="T61" fmla="*/ 366 h 374"/>
                <a:gd name="T62" fmla="*/ 321 w 337"/>
                <a:gd name="T63" fmla="*/ 355 h 374"/>
                <a:gd name="T64" fmla="*/ 329 w 337"/>
                <a:gd name="T65" fmla="*/ 346 h 374"/>
                <a:gd name="T66" fmla="*/ 334 w 337"/>
                <a:gd name="T67" fmla="*/ 335 h 374"/>
                <a:gd name="T68" fmla="*/ 337 w 337"/>
                <a:gd name="T69" fmla="*/ 321 h 374"/>
                <a:gd name="T70" fmla="*/ 335 w 337"/>
                <a:gd name="T71" fmla="*/ 301 h 374"/>
                <a:gd name="T72" fmla="*/ 327 w 337"/>
                <a:gd name="T73" fmla="*/ 282 h 374"/>
                <a:gd name="T74" fmla="*/ 315 w 337"/>
                <a:gd name="T75" fmla="*/ 267 h 374"/>
                <a:gd name="T76" fmla="*/ 307 w 337"/>
                <a:gd name="T77" fmla="*/ 251 h 374"/>
                <a:gd name="T78" fmla="*/ 313 w 337"/>
                <a:gd name="T79" fmla="*/ 223 h 374"/>
                <a:gd name="T80" fmla="*/ 318 w 337"/>
                <a:gd name="T81" fmla="*/ 167 h 374"/>
                <a:gd name="T82" fmla="*/ 318 w 337"/>
                <a:gd name="T83" fmla="*/ 114 h 374"/>
                <a:gd name="T84" fmla="*/ 318 w 337"/>
                <a:gd name="T85" fmla="*/ 77 h 374"/>
                <a:gd name="T86" fmla="*/ 311 w 337"/>
                <a:gd name="T87" fmla="*/ 52 h 374"/>
                <a:gd name="T88" fmla="*/ 299 w 337"/>
                <a:gd name="T89" fmla="*/ 32 h 374"/>
                <a:gd name="T90" fmla="*/ 286 w 337"/>
                <a:gd name="T91" fmla="*/ 22 h 374"/>
                <a:gd name="T92" fmla="*/ 275 w 337"/>
                <a:gd name="T93" fmla="*/ 20 h 374"/>
                <a:gd name="T94" fmla="*/ 265 w 337"/>
                <a:gd name="T95" fmla="*/ 20 h 374"/>
                <a:gd name="T96" fmla="*/ 258 w 337"/>
                <a:gd name="T97" fmla="*/ 25 h 374"/>
                <a:gd name="T98" fmla="*/ 258 w 337"/>
                <a:gd name="T99" fmla="*/ 38 h 374"/>
                <a:gd name="T100" fmla="*/ 249 w 337"/>
                <a:gd name="T101" fmla="*/ 72 h 374"/>
                <a:gd name="T102" fmla="*/ 230 w 337"/>
                <a:gd name="T103" fmla="*/ 101 h 374"/>
                <a:gd name="T104" fmla="*/ 217 w 337"/>
                <a:gd name="T105" fmla="*/ 116 h 374"/>
                <a:gd name="T106" fmla="*/ 206 w 337"/>
                <a:gd name="T107" fmla="*/ 113 h 374"/>
                <a:gd name="T108" fmla="*/ 199 w 337"/>
                <a:gd name="T109" fmla="*/ 98 h 374"/>
                <a:gd name="T110" fmla="*/ 199 w 337"/>
                <a:gd name="T111" fmla="*/ 82 h 374"/>
                <a:gd name="T112" fmla="*/ 206 w 337"/>
                <a:gd name="T113" fmla="*/ 66 h 374"/>
                <a:gd name="T114" fmla="*/ 214 w 337"/>
                <a:gd name="T115" fmla="*/ 50 h 374"/>
                <a:gd name="T116" fmla="*/ 221 w 337"/>
                <a:gd name="T117" fmla="*/ 33 h 374"/>
                <a:gd name="T118" fmla="*/ 222 w 337"/>
                <a:gd name="T119" fmla="*/ 14 h 374"/>
                <a:gd name="T120" fmla="*/ 217 w 337"/>
                <a:gd name="T121" fmla="*/ 4 h 374"/>
                <a:gd name="T122" fmla="*/ 202 w 337"/>
                <a:gd name="T123" fmla="*/ 0 h 37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37"/>
                <a:gd name="T187" fmla="*/ 0 h 374"/>
                <a:gd name="T188" fmla="*/ 337 w 337"/>
                <a:gd name="T189" fmla="*/ 374 h 37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37" h="374" extrusionOk="0">
                  <a:moveTo>
                    <a:pt x="186" y="1"/>
                  </a:moveTo>
                  <a:lnTo>
                    <a:pt x="165" y="6"/>
                  </a:lnTo>
                  <a:lnTo>
                    <a:pt x="125" y="21"/>
                  </a:lnTo>
                  <a:lnTo>
                    <a:pt x="104" y="32"/>
                  </a:lnTo>
                  <a:lnTo>
                    <a:pt x="84" y="41"/>
                  </a:lnTo>
                  <a:lnTo>
                    <a:pt x="76" y="46"/>
                  </a:lnTo>
                  <a:lnTo>
                    <a:pt x="69" y="52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7" y="81"/>
                  </a:lnTo>
                  <a:lnTo>
                    <a:pt x="56" y="96"/>
                  </a:lnTo>
                  <a:lnTo>
                    <a:pt x="56" y="102"/>
                  </a:lnTo>
                  <a:lnTo>
                    <a:pt x="54" y="108"/>
                  </a:lnTo>
                  <a:lnTo>
                    <a:pt x="52" y="114"/>
                  </a:lnTo>
                  <a:lnTo>
                    <a:pt x="48" y="121"/>
                  </a:lnTo>
                  <a:lnTo>
                    <a:pt x="44" y="128"/>
                  </a:lnTo>
                  <a:lnTo>
                    <a:pt x="37" y="134"/>
                  </a:lnTo>
                  <a:lnTo>
                    <a:pt x="30" y="141"/>
                  </a:lnTo>
                  <a:lnTo>
                    <a:pt x="21" y="148"/>
                  </a:lnTo>
                  <a:lnTo>
                    <a:pt x="13" y="154"/>
                  </a:lnTo>
                  <a:lnTo>
                    <a:pt x="6" y="162"/>
                  </a:lnTo>
                  <a:lnTo>
                    <a:pt x="4" y="165"/>
                  </a:lnTo>
                  <a:lnTo>
                    <a:pt x="1" y="169"/>
                  </a:lnTo>
                  <a:lnTo>
                    <a:pt x="0" y="171"/>
                  </a:lnTo>
                  <a:lnTo>
                    <a:pt x="0" y="175"/>
                  </a:lnTo>
                  <a:lnTo>
                    <a:pt x="0" y="181"/>
                  </a:lnTo>
                  <a:lnTo>
                    <a:pt x="2" y="185"/>
                  </a:lnTo>
                  <a:lnTo>
                    <a:pt x="5" y="189"/>
                  </a:lnTo>
                  <a:lnTo>
                    <a:pt x="9" y="193"/>
                  </a:lnTo>
                  <a:lnTo>
                    <a:pt x="18" y="199"/>
                  </a:lnTo>
                  <a:lnTo>
                    <a:pt x="29" y="206"/>
                  </a:lnTo>
                  <a:lnTo>
                    <a:pt x="41" y="213"/>
                  </a:lnTo>
                  <a:lnTo>
                    <a:pt x="50" y="219"/>
                  </a:lnTo>
                  <a:lnTo>
                    <a:pt x="54" y="225"/>
                  </a:lnTo>
                  <a:lnTo>
                    <a:pt x="57" y="229"/>
                  </a:lnTo>
                  <a:lnTo>
                    <a:pt x="60" y="235"/>
                  </a:lnTo>
                  <a:lnTo>
                    <a:pt x="60" y="241"/>
                  </a:lnTo>
                  <a:lnTo>
                    <a:pt x="61" y="254"/>
                  </a:lnTo>
                  <a:lnTo>
                    <a:pt x="62" y="267"/>
                  </a:lnTo>
                  <a:lnTo>
                    <a:pt x="66" y="278"/>
                  </a:lnTo>
                  <a:lnTo>
                    <a:pt x="73" y="287"/>
                  </a:lnTo>
                  <a:lnTo>
                    <a:pt x="80" y="297"/>
                  </a:lnTo>
                  <a:lnTo>
                    <a:pt x="88" y="302"/>
                  </a:lnTo>
                  <a:lnTo>
                    <a:pt x="92" y="305"/>
                  </a:lnTo>
                  <a:lnTo>
                    <a:pt x="97" y="306"/>
                  </a:lnTo>
                  <a:lnTo>
                    <a:pt x="102" y="307"/>
                  </a:lnTo>
                  <a:lnTo>
                    <a:pt x="108" y="307"/>
                  </a:lnTo>
                  <a:lnTo>
                    <a:pt x="118" y="309"/>
                  </a:lnTo>
                  <a:lnTo>
                    <a:pt x="129" y="310"/>
                  </a:lnTo>
                  <a:lnTo>
                    <a:pt x="139" y="314"/>
                  </a:lnTo>
                  <a:lnTo>
                    <a:pt x="149" y="318"/>
                  </a:lnTo>
                  <a:lnTo>
                    <a:pt x="166" y="329"/>
                  </a:lnTo>
                  <a:lnTo>
                    <a:pt x="183" y="341"/>
                  </a:lnTo>
                  <a:lnTo>
                    <a:pt x="202" y="353"/>
                  </a:lnTo>
                  <a:lnTo>
                    <a:pt x="221" y="363"/>
                  </a:lnTo>
                  <a:lnTo>
                    <a:pt x="230" y="367"/>
                  </a:lnTo>
                  <a:lnTo>
                    <a:pt x="241" y="371"/>
                  </a:lnTo>
                  <a:lnTo>
                    <a:pt x="253" y="373"/>
                  </a:lnTo>
                  <a:lnTo>
                    <a:pt x="265" y="374"/>
                  </a:lnTo>
                  <a:lnTo>
                    <a:pt x="279" y="373"/>
                  </a:lnTo>
                  <a:lnTo>
                    <a:pt x="293" y="370"/>
                  </a:lnTo>
                  <a:lnTo>
                    <a:pt x="306" y="366"/>
                  </a:lnTo>
                  <a:lnTo>
                    <a:pt x="317" y="359"/>
                  </a:lnTo>
                  <a:lnTo>
                    <a:pt x="321" y="355"/>
                  </a:lnTo>
                  <a:lnTo>
                    <a:pt x="325" y="351"/>
                  </a:lnTo>
                  <a:lnTo>
                    <a:pt x="329" y="346"/>
                  </a:lnTo>
                  <a:lnTo>
                    <a:pt x="331" y="341"/>
                  </a:lnTo>
                  <a:lnTo>
                    <a:pt x="334" y="335"/>
                  </a:lnTo>
                  <a:lnTo>
                    <a:pt x="335" y="329"/>
                  </a:lnTo>
                  <a:lnTo>
                    <a:pt x="337" y="321"/>
                  </a:lnTo>
                  <a:lnTo>
                    <a:pt x="337" y="314"/>
                  </a:lnTo>
                  <a:lnTo>
                    <a:pt x="335" y="301"/>
                  </a:lnTo>
                  <a:lnTo>
                    <a:pt x="331" y="291"/>
                  </a:lnTo>
                  <a:lnTo>
                    <a:pt x="327" y="282"/>
                  </a:lnTo>
                  <a:lnTo>
                    <a:pt x="322" y="275"/>
                  </a:lnTo>
                  <a:lnTo>
                    <a:pt x="315" y="267"/>
                  </a:lnTo>
                  <a:lnTo>
                    <a:pt x="311" y="261"/>
                  </a:lnTo>
                  <a:lnTo>
                    <a:pt x="307" y="251"/>
                  </a:lnTo>
                  <a:lnTo>
                    <a:pt x="306" y="241"/>
                  </a:lnTo>
                  <a:lnTo>
                    <a:pt x="313" y="223"/>
                  </a:lnTo>
                  <a:lnTo>
                    <a:pt x="318" y="211"/>
                  </a:lnTo>
                  <a:lnTo>
                    <a:pt x="318" y="167"/>
                  </a:lnTo>
                  <a:lnTo>
                    <a:pt x="318" y="137"/>
                  </a:lnTo>
                  <a:lnTo>
                    <a:pt x="318" y="114"/>
                  </a:lnTo>
                  <a:lnTo>
                    <a:pt x="318" y="90"/>
                  </a:lnTo>
                  <a:lnTo>
                    <a:pt x="318" y="77"/>
                  </a:lnTo>
                  <a:lnTo>
                    <a:pt x="315" y="65"/>
                  </a:lnTo>
                  <a:lnTo>
                    <a:pt x="311" y="52"/>
                  </a:lnTo>
                  <a:lnTo>
                    <a:pt x="306" y="41"/>
                  </a:lnTo>
                  <a:lnTo>
                    <a:pt x="299" y="32"/>
                  </a:lnTo>
                  <a:lnTo>
                    <a:pt x="290" y="25"/>
                  </a:lnTo>
                  <a:lnTo>
                    <a:pt x="286" y="22"/>
                  </a:lnTo>
                  <a:lnTo>
                    <a:pt x="281" y="20"/>
                  </a:lnTo>
                  <a:lnTo>
                    <a:pt x="275" y="20"/>
                  </a:lnTo>
                  <a:lnTo>
                    <a:pt x="270" y="18"/>
                  </a:lnTo>
                  <a:lnTo>
                    <a:pt x="265" y="20"/>
                  </a:lnTo>
                  <a:lnTo>
                    <a:pt x="261" y="21"/>
                  </a:lnTo>
                  <a:lnTo>
                    <a:pt x="258" y="25"/>
                  </a:lnTo>
                  <a:lnTo>
                    <a:pt x="258" y="29"/>
                  </a:lnTo>
                  <a:lnTo>
                    <a:pt x="258" y="38"/>
                  </a:lnTo>
                  <a:lnTo>
                    <a:pt x="258" y="49"/>
                  </a:lnTo>
                  <a:lnTo>
                    <a:pt x="249" y="72"/>
                  </a:lnTo>
                  <a:lnTo>
                    <a:pt x="237" y="92"/>
                  </a:lnTo>
                  <a:lnTo>
                    <a:pt x="230" y="101"/>
                  </a:lnTo>
                  <a:lnTo>
                    <a:pt x="223" y="109"/>
                  </a:lnTo>
                  <a:lnTo>
                    <a:pt x="217" y="116"/>
                  </a:lnTo>
                  <a:lnTo>
                    <a:pt x="210" y="121"/>
                  </a:lnTo>
                  <a:lnTo>
                    <a:pt x="206" y="113"/>
                  </a:lnTo>
                  <a:lnTo>
                    <a:pt x="202" y="106"/>
                  </a:lnTo>
                  <a:lnTo>
                    <a:pt x="199" y="98"/>
                  </a:lnTo>
                  <a:lnTo>
                    <a:pt x="198" y="90"/>
                  </a:lnTo>
                  <a:lnTo>
                    <a:pt x="199" y="82"/>
                  </a:lnTo>
                  <a:lnTo>
                    <a:pt x="202" y="74"/>
                  </a:lnTo>
                  <a:lnTo>
                    <a:pt x="206" y="66"/>
                  </a:lnTo>
                  <a:lnTo>
                    <a:pt x="210" y="58"/>
                  </a:lnTo>
                  <a:lnTo>
                    <a:pt x="214" y="50"/>
                  </a:lnTo>
                  <a:lnTo>
                    <a:pt x="218" y="42"/>
                  </a:lnTo>
                  <a:lnTo>
                    <a:pt x="221" y="33"/>
                  </a:lnTo>
                  <a:lnTo>
                    <a:pt x="222" y="25"/>
                  </a:lnTo>
                  <a:lnTo>
                    <a:pt x="222" y="14"/>
                  </a:lnTo>
                  <a:lnTo>
                    <a:pt x="219" y="8"/>
                  </a:lnTo>
                  <a:lnTo>
                    <a:pt x="217" y="4"/>
                  </a:lnTo>
                  <a:lnTo>
                    <a:pt x="213" y="1"/>
                  </a:lnTo>
                  <a:lnTo>
                    <a:pt x="202" y="0"/>
                  </a:lnTo>
                  <a:lnTo>
                    <a:pt x="186" y="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8348030" y="1379463"/>
              <a:ext cx="157353" cy="223791"/>
            </a:xfrm>
            <a:custGeom>
              <a:avLst/>
              <a:gdLst>
                <a:gd name="T0" fmla="*/ 133 w 289"/>
                <a:gd name="T1" fmla="*/ 35 h 422"/>
                <a:gd name="T2" fmla="*/ 132 w 289"/>
                <a:gd name="T3" fmla="*/ 19 h 422"/>
                <a:gd name="T4" fmla="*/ 128 w 289"/>
                <a:gd name="T5" fmla="*/ 11 h 422"/>
                <a:gd name="T6" fmla="*/ 121 w 289"/>
                <a:gd name="T7" fmla="*/ 4 h 422"/>
                <a:gd name="T8" fmla="*/ 113 w 289"/>
                <a:gd name="T9" fmla="*/ 0 h 422"/>
                <a:gd name="T10" fmla="*/ 105 w 289"/>
                <a:gd name="T11" fmla="*/ 2 h 422"/>
                <a:gd name="T12" fmla="*/ 92 w 289"/>
                <a:gd name="T13" fmla="*/ 16 h 422"/>
                <a:gd name="T14" fmla="*/ 71 w 289"/>
                <a:gd name="T15" fmla="*/ 46 h 422"/>
                <a:gd name="T16" fmla="*/ 61 w 289"/>
                <a:gd name="T17" fmla="*/ 120 h 422"/>
                <a:gd name="T18" fmla="*/ 45 w 289"/>
                <a:gd name="T19" fmla="*/ 203 h 422"/>
                <a:gd name="T20" fmla="*/ 36 w 289"/>
                <a:gd name="T21" fmla="*/ 238 h 422"/>
                <a:gd name="T22" fmla="*/ 24 w 289"/>
                <a:gd name="T23" fmla="*/ 271 h 422"/>
                <a:gd name="T24" fmla="*/ 20 w 289"/>
                <a:gd name="T25" fmla="*/ 331 h 422"/>
                <a:gd name="T26" fmla="*/ 12 w 289"/>
                <a:gd name="T27" fmla="*/ 348 h 422"/>
                <a:gd name="T28" fmla="*/ 3 w 289"/>
                <a:gd name="T29" fmla="*/ 380 h 422"/>
                <a:gd name="T30" fmla="*/ 1 w 289"/>
                <a:gd name="T31" fmla="*/ 404 h 422"/>
                <a:gd name="T32" fmla="*/ 5 w 289"/>
                <a:gd name="T33" fmla="*/ 414 h 422"/>
                <a:gd name="T34" fmla="*/ 12 w 289"/>
                <a:gd name="T35" fmla="*/ 419 h 422"/>
                <a:gd name="T36" fmla="*/ 20 w 289"/>
                <a:gd name="T37" fmla="*/ 422 h 422"/>
                <a:gd name="T38" fmla="*/ 33 w 289"/>
                <a:gd name="T39" fmla="*/ 420 h 422"/>
                <a:gd name="T40" fmla="*/ 47 w 289"/>
                <a:gd name="T41" fmla="*/ 414 h 422"/>
                <a:gd name="T42" fmla="*/ 64 w 289"/>
                <a:gd name="T43" fmla="*/ 396 h 422"/>
                <a:gd name="T44" fmla="*/ 84 w 289"/>
                <a:gd name="T45" fmla="*/ 375 h 422"/>
                <a:gd name="T46" fmla="*/ 111 w 289"/>
                <a:gd name="T47" fmla="*/ 356 h 422"/>
                <a:gd name="T48" fmla="*/ 140 w 289"/>
                <a:gd name="T49" fmla="*/ 342 h 422"/>
                <a:gd name="T50" fmla="*/ 172 w 289"/>
                <a:gd name="T51" fmla="*/ 330 h 422"/>
                <a:gd name="T52" fmla="*/ 205 w 289"/>
                <a:gd name="T53" fmla="*/ 318 h 422"/>
                <a:gd name="T54" fmla="*/ 241 w 289"/>
                <a:gd name="T55" fmla="*/ 296 h 422"/>
                <a:gd name="T56" fmla="*/ 264 w 289"/>
                <a:gd name="T57" fmla="*/ 275 h 422"/>
                <a:gd name="T58" fmla="*/ 276 w 289"/>
                <a:gd name="T59" fmla="*/ 259 h 422"/>
                <a:gd name="T60" fmla="*/ 284 w 289"/>
                <a:gd name="T61" fmla="*/ 239 h 422"/>
                <a:gd name="T62" fmla="*/ 289 w 289"/>
                <a:gd name="T63" fmla="*/ 216 h 422"/>
                <a:gd name="T64" fmla="*/ 289 w 289"/>
                <a:gd name="T65" fmla="*/ 196 h 422"/>
                <a:gd name="T66" fmla="*/ 283 w 289"/>
                <a:gd name="T67" fmla="*/ 178 h 422"/>
                <a:gd name="T68" fmla="*/ 265 w 289"/>
                <a:gd name="T69" fmla="*/ 146 h 422"/>
                <a:gd name="T70" fmla="*/ 233 w 289"/>
                <a:gd name="T71" fmla="*/ 107 h 422"/>
                <a:gd name="T72" fmla="*/ 208 w 289"/>
                <a:gd name="T73" fmla="*/ 86 h 422"/>
                <a:gd name="T74" fmla="*/ 193 w 289"/>
                <a:gd name="T75" fmla="*/ 79 h 422"/>
                <a:gd name="T76" fmla="*/ 180 w 289"/>
                <a:gd name="T77" fmla="*/ 79 h 422"/>
                <a:gd name="T78" fmla="*/ 167 w 289"/>
                <a:gd name="T79" fmla="*/ 82 h 422"/>
                <a:gd name="T80" fmla="*/ 156 w 289"/>
                <a:gd name="T81" fmla="*/ 88 h 422"/>
                <a:gd name="T82" fmla="*/ 148 w 289"/>
                <a:gd name="T83" fmla="*/ 96 h 422"/>
                <a:gd name="T84" fmla="*/ 139 w 289"/>
                <a:gd name="T85" fmla="*/ 112 h 422"/>
                <a:gd name="T86" fmla="*/ 133 w 289"/>
                <a:gd name="T87" fmla="*/ 138 h 422"/>
                <a:gd name="T88" fmla="*/ 115 w 289"/>
                <a:gd name="T89" fmla="*/ 151 h 422"/>
                <a:gd name="T90" fmla="*/ 117 w 289"/>
                <a:gd name="T91" fmla="*/ 103 h 422"/>
                <a:gd name="T92" fmla="*/ 131 w 289"/>
                <a:gd name="T93" fmla="*/ 54 h 4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9"/>
                <a:gd name="T142" fmla="*/ 0 h 422"/>
                <a:gd name="T143" fmla="*/ 289 w 289"/>
                <a:gd name="T144" fmla="*/ 422 h 4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9" h="422" extrusionOk="0">
                  <a:moveTo>
                    <a:pt x="133" y="42"/>
                  </a:moveTo>
                  <a:lnTo>
                    <a:pt x="133" y="35"/>
                  </a:lnTo>
                  <a:lnTo>
                    <a:pt x="133" y="24"/>
                  </a:lnTo>
                  <a:lnTo>
                    <a:pt x="132" y="19"/>
                  </a:lnTo>
                  <a:lnTo>
                    <a:pt x="131" y="15"/>
                  </a:lnTo>
                  <a:lnTo>
                    <a:pt x="128" y="11"/>
                  </a:lnTo>
                  <a:lnTo>
                    <a:pt x="125" y="7"/>
                  </a:lnTo>
                  <a:lnTo>
                    <a:pt x="121" y="4"/>
                  </a:lnTo>
                  <a:lnTo>
                    <a:pt x="117" y="2"/>
                  </a:lnTo>
                  <a:lnTo>
                    <a:pt x="113" y="0"/>
                  </a:lnTo>
                  <a:lnTo>
                    <a:pt x="109" y="0"/>
                  </a:lnTo>
                  <a:lnTo>
                    <a:pt x="105" y="2"/>
                  </a:lnTo>
                  <a:lnTo>
                    <a:pt x="100" y="7"/>
                  </a:lnTo>
                  <a:lnTo>
                    <a:pt x="92" y="16"/>
                  </a:lnTo>
                  <a:lnTo>
                    <a:pt x="85" y="26"/>
                  </a:lnTo>
                  <a:lnTo>
                    <a:pt x="71" y="46"/>
                  </a:lnTo>
                  <a:lnTo>
                    <a:pt x="61" y="60"/>
                  </a:lnTo>
                  <a:lnTo>
                    <a:pt x="61" y="120"/>
                  </a:lnTo>
                  <a:lnTo>
                    <a:pt x="52" y="163"/>
                  </a:lnTo>
                  <a:lnTo>
                    <a:pt x="45" y="203"/>
                  </a:lnTo>
                  <a:lnTo>
                    <a:pt x="41" y="220"/>
                  </a:lnTo>
                  <a:lnTo>
                    <a:pt x="36" y="238"/>
                  </a:lnTo>
                  <a:lnTo>
                    <a:pt x="31" y="255"/>
                  </a:lnTo>
                  <a:lnTo>
                    <a:pt x="24" y="271"/>
                  </a:lnTo>
                  <a:lnTo>
                    <a:pt x="24" y="326"/>
                  </a:lnTo>
                  <a:lnTo>
                    <a:pt x="20" y="331"/>
                  </a:lnTo>
                  <a:lnTo>
                    <a:pt x="16" y="339"/>
                  </a:lnTo>
                  <a:lnTo>
                    <a:pt x="12" y="348"/>
                  </a:lnTo>
                  <a:lnTo>
                    <a:pt x="8" y="359"/>
                  </a:lnTo>
                  <a:lnTo>
                    <a:pt x="3" y="380"/>
                  </a:lnTo>
                  <a:lnTo>
                    <a:pt x="0" y="398"/>
                  </a:lnTo>
                  <a:lnTo>
                    <a:pt x="1" y="404"/>
                  </a:lnTo>
                  <a:lnTo>
                    <a:pt x="3" y="408"/>
                  </a:lnTo>
                  <a:lnTo>
                    <a:pt x="5" y="414"/>
                  </a:lnTo>
                  <a:lnTo>
                    <a:pt x="8" y="416"/>
                  </a:lnTo>
                  <a:lnTo>
                    <a:pt x="12" y="419"/>
                  </a:lnTo>
                  <a:lnTo>
                    <a:pt x="16" y="420"/>
                  </a:lnTo>
                  <a:lnTo>
                    <a:pt x="20" y="422"/>
                  </a:lnTo>
                  <a:lnTo>
                    <a:pt x="24" y="422"/>
                  </a:lnTo>
                  <a:lnTo>
                    <a:pt x="33" y="420"/>
                  </a:lnTo>
                  <a:lnTo>
                    <a:pt x="40" y="418"/>
                  </a:lnTo>
                  <a:lnTo>
                    <a:pt x="47" y="414"/>
                  </a:lnTo>
                  <a:lnTo>
                    <a:pt x="53" y="408"/>
                  </a:lnTo>
                  <a:lnTo>
                    <a:pt x="64" y="396"/>
                  </a:lnTo>
                  <a:lnTo>
                    <a:pt x="73" y="386"/>
                  </a:lnTo>
                  <a:lnTo>
                    <a:pt x="84" y="375"/>
                  </a:lnTo>
                  <a:lnTo>
                    <a:pt x="97" y="366"/>
                  </a:lnTo>
                  <a:lnTo>
                    <a:pt x="111" y="356"/>
                  </a:lnTo>
                  <a:lnTo>
                    <a:pt x="125" y="348"/>
                  </a:lnTo>
                  <a:lnTo>
                    <a:pt x="140" y="342"/>
                  </a:lnTo>
                  <a:lnTo>
                    <a:pt x="156" y="335"/>
                  </a:lnTo>
                  <a:lnTo>
                    <a:pt x="172" y="330"/>
                  </a:lnTo>
                  <a:lnTo>
                    <a:pt x="187" y="326"/>
                  </a:lnTo>
                  <a:lnTo>
                    <a:pt x="205" y="318"/>
                  </a:lnTo>
                  <a:lnTo>
                    <a:pt x="224" y="308"/>
                  </a:lnTo>
                  <a:lnTo>
                    <a:pt x="241" y="296"/>
                  </a:lnTo>
                  <a:lnTo>
                    <a:pt x="256" y="283"/>
                  </a:lnTo>
                  <a:lnTo>
                    <a:pt x="264" y="275"/>
                  </a:lnTo>
                  <a:lnTo>
                    <a:pt x="269" y="267"/>
                  </a:lnTo>
                  <a:lnTo>
                    <a:pt x="276" y="259"/>
                  </a:lnTo>
                  <a:lnTo>
                    <a:pt x="280" y="248"/>
                  </a:lnTo>
                  <a:lnTo>
                    <a:pt x="284" y="239"/>
                  </a:lnTo>
                  <a:lnTo>
                    <a:pt x="287" y="228"/>
                  </a:lnTo>
                  <a:lnTo>
                    <a:pt x="289" y="216"/>
                  </a:lnTo>
                  <a:lnTo>
                    <a:pt x="289" y="204"/>
                  </a:lnTo>
                  <a:lnTo>
                    <a:pt x="289" y="196"/>
                  </a:lnTo>
                  <a:lnTo>
                    <a:pt x="287" y="187"/>
                  </a:lnTo>
                  <a:lnTo>
                    <a:pt x="283" y="178"/>
                  </a:lnTo>
                  <a:lnTo>
                    <a:pt x="277" y="167"/>
                  </a:lnTo>
                  <a:lnTo>
                    <a:pt x="265" y="146"/>
                  </a:lnTo>
                  <a:lnTo>
                    <a:pt x="249" y="126"/>
                  </a:lnTo>
                  <a:lnTo>
                    <a:pt x="233" y="107"/>
                  </a:lnTo>
                  <a:lnTo>
                    <a:pt x="216" y="92"/>
                  </a:lnTo>
                  <a:lnTo>
                    <a:pt x="208" y="86"/>
                  </a:lnTo>
                  <a:lnTo>
                    <a:pt x="200" y="82"/>
                  </a:lnTo>
                  <a:lnTo>
                    <a:pt x="193" y="79"/>
                  </a:lnTo>
                  <a:lnTo>
                    <a:pt x="187" y="78"/>
                  </a:lnTo>
                  <a:lnTo>
                    <a:pt x="180" y="79"/>
                  </a:lnTo>
                  <a:lnTo>
                    <a:pt x="173" y="80"/>
                  </a:lnTo>
                  <a:lnTo>
                    <a:pt x="167" y="82"/>
                  </a:lnTo>
                  <a:lnTo>
                    <a:pt x="161" y="84"/>
                  </a:lnTo>
                  <a:lnTo>
                    <a:pt x="156" y="88"/>
                  </a:lnTo>
                  <a:lnTo>
                    <a:pt x="152" y="91"/>
                  </a:lnTo>
                  <a:lnTo>
                    <a:pt x="148" y="96"/>
                  </a:lnTo>
                  <a:lnTo>
                    <a:pt x="144" y="100"/>
                  </a:lnTo>
                  <a:lnTo>
                    <a:pt x="139" y="112"/>
                  </a:lnTo>
                  <a:lnTo>
                    <a:pt x="136" y="124"/>
                  </a:lnTo>
                  <a:lnTo>
                    <a:pt x="133" y="138"/>
                  </a:lnTo>
                  <a:lnTo>
                    <a:pt x="133" y="151"/>
                  </a:lnTo>
                  <a:lnTo>
                    <a:pt x="115" y="151"/>
                  </a:lnTo>
                  <a:lnTo>
                    <a:pt x="115" y="115"/>
                  </a:lnTo>
                  <a:lnTo>
                    <a:pt x="117" y="103"/>
                  </a:lnTo>
                  <a:lnTo>
                    <a:pt x="124" y="78"/>
                  </a:lnTo>
                  <a:lnTo>
                    <a:pt x="131" y="54"/>
                  </a:lnTo>
                  <a:lnTo>
                    <a:pt x="133" y="4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3618689" y="4185598"/>
              <a:ext cx="395132" cy="508775"/>
            </a:xfrm>
            <a:custGeom>
              <a:avLst/>
              <a:gdLst>
                <a:gd name="T0" fmla="*/ 712 w 741"/>
                <a:gd name="T1" fmla="*/ 569 h 951"/>
                <a:gd name="T2" fmla="*/ 684 w 741"/>
                <a:gd name="T3" fmla="*/ 576 h 951"/>
                <a:gd name="T4" fmla="*/ 656 w 741"/>
                <a:gd name="T5" fmla="*/ 552 h 951"/>
                <a:gd name="T6" fmla="*/ 627 w 741"/>
                <a:gd name="T7" fmla="*/ 575 h 951"/>
                <a:gd name="T8" fmla="*/ 596 w 741"/>
                <a:gd name="T9" fmla="*/ 643 h 951"/>
                <a:gd name="T10" fmla="*/ 605 w 741"/>
                <a:gd name="T11" fmla="*/ 659 h 951"/>
                <a:gd name="T12" fmla="*/ 625 w 741"/>
                <a:gd name="T13" fmla="*/ 672 h 951"/>
                <a:gd name="T14" fmla="*/ 627 w 741"/>
                <a:gd name="T15" fmla="*/ 759 h 951"/>
                <a:gd name="T16" fmla="*/ 575 w 741"/>
                <a:gd name="T17" fmla="*/ 819 h 951"/>
                <a:gd name="T18" fmla="*/ 560 w 741"/>
                <a:gd name="T19" fmla="*/ 879 h 951"/>
                <a:gd name="T20" fmla="*/ 520 w 741"/>
                <a:gd name="T21" fmla="*/ 927 h 951"/>
                <a:gd name="T22" fmla="*/ 463 w 741"/>
                <a:gd name="T23" fmla="*/ 929 h 951"/>
                <a:gd name="T24" fmla="*/ 436 w 741"/>
                <a:gd name="T25" fmla="*/ 893 h 951"/>
                <a:gd name="T26" fmla="*/ 412 w 741"/>
                <a:gd name="T27" fmla="*/ 869 h 951"/>
                <a:gd name="T28" fmla="*/ 365 w 741"/>
                <a:gd name="T29" fmla="*/ 869 h 951"/>
                <a:gd name="T30" fmla="*/ 301 w 741"/>
                <a:gd name="T31" fmla="*/ 903 h 951"/>
                <a:gd name="T32" fmla="*/ 277 w 741"/>
                <a:gd name="T33" fmla="*/ 941 h 951"/>
                <a:gd name="T34" fmla="*/ 258 w 741"/>
                <a:gd name="T35" fmla="*/ 937 h 951"/>
                <a:gd name="T36" fmla="*/ 204 w 741"/>
                <a:gd name="T37" fmla="*/ 875 h 951"/>
                <a:gd name="T38" fmla="*/ 178 w 741"/>
                <a:gd name="T39" fmla="*/ 872 h 951"/>
                <a:gd name="T40" fmla="*/ 150 w 741"/>
                <a:gd name="T41" fmla="*/ 819 h 951"/>
                <a:gd name="T42" fmla="*/ 134 w 741"/>
                <a:gd name="T43" fmla="*/ 676 h 951"/>
                <a:gd name="T44" fmla="*/ 120 w 741"/>
                <a:gd name="T45" fmla="*/ 580 h 951"/>
                <a:gd name="T46" fmla="*/ 80 w 741"/>
                <a:gd name="T47" fmla="*/ 519 h 951"/>
                <a:gd name="T48" fmla="*/ 71 w 741"/>
                <a:gd name="T49" fmla="*/ 494 h 951"/>
                <a:gd name="T50" fmla="*/ 83 w 741"/>
                <a:gd name="T51" fmla="*/ 471 h 951"/>
                <a:gd name="T52" fmla="*/ 72 w 741"/>
                <a:gd name="T53" fmla="*/ 412 h 951"/>
                <a:gd name="T54" fmla="*/ 34 w 741"/>
                <a:gd name="T55" fmla="*/ 314 h 951"/>
                <a:gd name="T56" fmla="*/ 28 w 741"/>
                <a:gd name="T57" fmla="*/ 227 h 951"/>
                <a:gd name="T58" fmla="*/ 10 w 741"/>
                <a:gd name="T59" fmla="*/ 155 h 951"/>
                <a:gd name="T60" fmla="*/ 136 w 741"/>
                <a:gd name="T61" fmla="*/ 219 h 951"/>
                <a:gd name="T62" fmla="*/ 171 w 741"/>
                <a:gd name="T63" fmla="*/ 230 h 951"/>
                <a:gd name="T64" fmla="*/ 206 w 741"/>
                <a:gd name="T65" fmla="*/ 204 h 951"/>
                <a:gd name="T66" fmla="*/ 236 w 741"/>
                <a:gd name="T67" fmla="*/ 158 h 951"/>
                <a:gd name="T68" fmla="*/ 262 w 741"/>
                <a:gd name="T69" fmla="*/ 147 h 951"/>
                <a:gd name="T70" fmla="*/ 324 w 741"/>
                <a:gd name="T71" fmla="*/ 160 h 951"/>
                <a:gd name="T72" fmla="*/ 403 w 741"/>
                <a:gd name="T73" fmla="*/ 188 h 951"/>
                <a:gd name="T74" fmla="*/ 411 w 741"/>
                <a:gd name="T75" fmla="*/ 143 h 951"/>
                <a:gd name="T76" fmla="*/ 371 w 741"/>
                <a:gd name="T77" fmla="*/ 80 h 951"/>
                <a:gd name="T78" fmla="*/ 369 w 741"/>
                <a:gd name="T79" fmla="*/ 46 h 951"/>
                <a:gd name="T80" fmla="*/ 388 w 741"/>
                <a:gd name="T81" fmla="*/ 2 h 951"/>
                <a:gd name="T82" fmla="*/ 428 w 741"/>
                <a:gd name="T83" fmla="*/ 30 h 951"/>
                <a:gd name="T84" fmla="*/ 485 w 741"/>
                <a:gd name="T85" fmla="*/ 62 h 951"/>
                <a:gd name="T86" fmla="*/ 560 w 741"/>
                <a:gd name="T87" fmla="*/ 83 h 951"/>
                <a:gd name="T88" fmla="*/ 559 w 741"/>
                <a:gd name="T89" fmla="*/ 156 h 951"/>
                <a:gd name="T90" fmla="*/ 608 w 741"/>
                <a:gd name="T91" fmla="*/ 171 h 951"/>
                <a:gd name="T92" fmla="*/ 671 w 741"/>
                <a:gd name="T93" fmla="*/ 192 h 951"/>
                <a:gd name="T94" fmla="*/ 712 w 741"/>
                <a:gd name="T95" fmla="*/ 228 h 951"/>
                <a:gd name="T96" fmla="*/ 713 w 741"/>
                <a:gd name="T97" fmla="*/ 264 h 951"/>
                <a:gd name="T98" fmla="*/ 681 w 741"/>
                <a:gd name="T99" fmla="*/ 315 h 951"/>
                <a:gd name="T100" fmla="*/ 675 w 741"/>
                <a:gd name="T101" fmla="*/ 358 h 951"/>
                <a:gd name="T102" fmla="*/ 708 w 741"/>
                <a:gd name="T103" fmla="*/ 407 h 951"/>
                <a:gd name="T104" fmla="*/ 740 w 741"/>
                <a:gd name="T105" fmla="*/ 450 h 951"/>
                <a:gd name="T106" fmla="*/ 729 w 741"/>
                <a:gd name="T107" fmla="*/ 542 h 95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41"/>
                <a:gd name="T163" fmla="*/ 0 h 951"/>
                <a:gd name="T164" fmla="*/ 741 w 741"/>
                <a:gd name="T165" fmla="*/ 951 h 95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41" h="951" extrusionOk="0">
                  <a:moveTo>
                    <a:pt x="716" y="554"/>
                  </a:moveTo>
                  <a:lnTo>
                    <a:pt x="716" y="558"/>
                  </a:lnTo>
                  <a:lnTo>
                    <a:pt x="716" y="561"/>
                  </a:lnTo>
                  <a:lnTo>
                    <a:pt x="713" y="565"/>
                  </a:lnTo>
                  <a:lnTo>
                    <a:pt x="712" y="569"/>
                  </a:lnTo>
                  <a:lnTo>
                    <a:pt x="708" y="572"/>
                  </a:lnTo>
                  <a:lnTo>
                    <a:pt x="704" y="575"/>
                  </a:lnTo>
                  <a:lnTo>
                    <a:pt x="699" y="576"/>
                  </a:lnTo>
                  <a:lnTo>
                    <a:pt x="692" y="577"/>
                  </a:lnTo>
                  <a:lnTo>
                    <a:pt x="684" y="576"/>
                  </a:lnTo>
                  <a:lnTo>
                    <a:pt x="677" y="572"/>
                  </a:lnTo>
                  <a:lnTo>
                    <a:pt x="672" y="568"/>
                  </a:lnTo>
                  <a:lnTo>
                    <a:pt x="667" y="561"/>
                  </a:lnTo>
                  <a:lnTo>
                    <a:pt x="661" y="556"/>
                  </a:lnTo>
                  <a:lnTo>
                    <a:pt x="656" y="552"/>
                  </a:lnTo>
                  <a:lnTo>
                    <a:pt x="651" y="548"/>
                  </a:lnTo>
                  <a:lnTo>
                    <a:pt x="644" y="547"/>
                  </a:lnTo>
                  <a:lnTo>
                    <a:pt x="640" y="551"/>
                  </a:lnTo>
                  <a:lnTo>
                    <a:pt x="635" y="560"/>
                  </a:lnTo>
                  <a:lnTo>
                    <a:pt x="627" y="575"/>
                  </a:lnTo>
                  <a:lnTo>
                    <a:pt x="619" y="591"/>
                  </a:lnTo>
                  <a:lnTo>
                    <a:pt x="609" y="608"/>
                  </a:lnTo>
                  <a:lnTo>
                    <a:pt x="603" y="623"/>
                  </a:lnTo>
                  <a:lnTo>
                    <a:pt x="597" y="636"/>
                  </a:lnTo>
                  <a:lnTo>
                    <a:pt x="596" y="643"/>
                  </a:lnTo>
                  <a:lnTo>
                    <a:pt x="596" y="648"/>
                  </a:lnTo>
                  <a:lnTo>
                    <a:pt x="597" y="651"/>
                  </a:lnTo>
                  <a:lnTo>
                    <a:pt x="599" y="653"/>
                  </a:lnTo>
                  <a:lnTo>
                    <a:pt x="601" y="656"/>
                  </a:lnTo>
                  <a:lnTo>
                    <a:pt x="605" y="659"/>
                  </a:lnTo>
                  <a:lnTo>
                    <a:pt x="611" y="661"/>
                  </a:lnTo>
                  <a:lnTo>
                    <a:pt x="617" y="664"/>
                  </a:lnTo>
                  <a:lnTo>
                    <a:pt x="621" y="667"/>
                  </a:lnTo>
                  <a:lnTo>
                    <a:pt x="624" y="669"/>
                  </a:lnTo>
                  <a:lnTo>
                    <a:pt x="625" y="672"/>
                  </a:lnTo>
                  <a:lnTo>
                    <a:pt x="625" y="675"/>
                  </a:lnTo>
                  <a:lnTo>
                    <a:pt x="627" y="680"/>
                  </a:lnTo>
                  <a:lnTo>
                    <a:pt x="627" y="705"/>
                  </a:lnTo>
                  <a:lnTo>
                    <a:pt x="627" y="729"/>
                  </a:lnTo>
                  <a:lnTo>
                    <a:pt x="627" y="759"/>
                  </a:lnTo>
                  <a:lnTo>
                    <a:pt x="627" y="793"/>
                  </a:lnTo>
                  <a:lnTo>
                    <a:pt x="609" y="799"/>
                  </a:lnTo>
                  <a:lnTo>
                    <a:pt x="596" y="804"/>
                  </a:lnTo>
                  <a:lnTo>
                    <a:pt x="584" y="811"/>
                  </a:lnTo>
                  <a:lnTo>
                    <a:pt x="575" y="819"/>
                  </a:lnTo>
                  <a:lnTo>
                    <a:pt x="568" y="828"/>
                  </a:lnTo>
                  <a:lnTo>
                    <a:pt x="564" y="839"/>
                  </a:lnTo>
                  <a:lnTo>
                    <a:pt x="561" y="852"/>
                  </a:lnTo>
                  <a:lnTo>
                    <a:pt x="560" y="867"/>
                  </a:lnTo>
                  <a:lnTo>
                    <a:pt x="560" y="879"/>
                  </a:lnTo>
                  <a:lnTo>
                    <a:pt x="553" y="892"/>
                  </a:lnTo>
                  <a:lnTo>
                    <a:pt x="547" y="904"/>
                  </a:lnTo>
                  <a:lnTo>
                    <a:pt x="539" y="913"/>
                  </a:lnTo>
                  <a:lnTo>
                    <a:pt x="529" y="921"/>
                  </a:lnTo>
                  <a:lnTo>
                    <a:pt x="520" y="927"/>
                  </a:lnTo>
                  <a:lnTo>
                    <a:pt x="509" y="929"/>
                  </a:lnTo>
                  <a:lnTo>
                    <a:pt x="496" y="932"/>
                  </a:lnTo>
                  <a:lnTo>
                    <a:pt x="481" y="932"/>
                  </a:lnTo>
                  <a:lnTo>
                    <a:pt x="472" y="932"/>
                  </a:lnTo>
                  <a:lnTo>
                    <a:pt x="463" y="929"/>
                  </a:lnTo>
                  <a:lnTo>
                    <a:pt x="457" y="927"/>
                  </a:lnTo>
                  <a:lnTo>
                    <a:pt x="452" y="923"/>
                  </a:lnTo>
                  <a:lnTo>
                    <a:pt x="444" y="912"/>
                  </a:lnTo>
                  <a:lnTo>
                    <a:pt x="439" y="899"/>
                  </a:lnTo>
                  <a:lnTo>
                    <a:pt x="436" y="893"/>
                  </a:lnTo>
                  <a:lnTo>
                    <a:pt x="433" y="887"/>
                  </a:lnTo>
                  <a:lnTo>
                    <a:pt x="429" y="881"/>
                  </a:lnTo>
                  <a:lnTo>
                    <a:pt x="425" y="876"/>
                  </a:lnTo>
                  <a:lnTo>
                    <a:pt x="419" y="872"/>
                  </a:lnTo>
                  <a:lnTo>
                    <a:pt x="412" y="869"/>
                  </a:lnTo>
                  <a:lnTo>
                    <a:pt x="403" y="867"/>
                  </a:lnTo>
                  <a:lnTo>
                    <a:pt x="392" y="867"/>
                  </a:lnTo>
                  <a:lnTo>
                    <a:pt x="383" y="867"/>
                  </a:lnTo>
                  <a:lnTo>
                    <a:pt x="375" y="868"/>
                  </a:lnTo>
                  <a:lnTo>
                    <a:pt x="365" y="869"/>
                  </a:lnTo>
                  <a:lnTo>
                    <a:pt x="356" y="872"/>
                  </a:lnTo>
                  <a:lnTo>
                    <a:pt x="336" y="880"/>
                  </a:lnTo>
                  <a:lnTo>
                    <a:pt x="319" y="891"/>
                  </a:lnTo>
                  <a:lnTo>
                    <a:pt x="309" y="896"/>
                  </a:lnTo>
                  <a:lnTo>
                    <a:pt x="301" y="903"/>
                  </a:lnTo>
                  <a:lnTo>
                    <a:pt x="295" y="909"/>
                  </a:lnTo>
                  <a:lnTo>
                    <a:pt x="289" y="917"/>
                  </a:lnTo>
                  <a:lnTo>
                    <a:pt x="284" y="925"/>
                  </a:lnTo>
                  <a:lnTo>
                    <a:pt x="280" y="933"/>
                  </a:lnTo>
                  <a:lnTo>
                    <a:pt x="277" y="941"/>
                  </a:lnTo>
                  <a:lnTo>
                    <a:pt x="277" y="951"/>
                  </a:lnTo>
                  <a:lnTo>
                    <a:pt x="272" y="949"/>
                  </a:lnTo>
                  <a:lnTo>
                    <a:pt x="268" y="945"/>
                  </a:lnTo>
                  <a:lnTo>
                    <a:pt x="263" y="943"/>
                  </a:lnTo>
                  <a:lnTo>
                    <a:pt x="258" y="937"/>
                  </a:lnTo>
                  <a:lnTo>
                    <a:pt x="247" y="927"/>
                  </a:lnTo>
                  <a:lnTo>
                    <a:pt x="238" y="915"/>
                  </a:lnTo>
                  <a:lnTo>
                    <a:pt x="220" y="891"/>
                  </a:lnTo>
                  <a:lnTo>
                    <a:pt x="211" y="879"/>
                  </a:lnTo>
                  <a:lnTo>
                    <a:pt x="204" y="875"/>
                  </a:lnTo>
                  <a:lnTo>
                    <a:pt x="199" y="872"/>
                  </a:lnTo>
                  <a:lnTo>
                    <a:pt x="192" y="869"/>
                  </a:lnTo>
                  <a:lnTo>
                    <a:pt x="187" y="869"/>
                  </a:lnTo>
                  <a:lnTo>
                    <a:pt x="183" y="869"/>
                  </a:lnTo>
                  <a:lnTo>
                    <a:pt x="178" y="872"/>
                  </a:lnTo>
                  <a:lnTo>
                    <a:pt x="174" y="875"/>
                  </a:lnTo>
                  <a:lnTo>
                    <a:pt x="168" y="879"/>
                  </a:lnTo>
                  <a:lnTo>
                    <a:pt x="160" y="856"/>
                  </a:lnTo>
                  <a:lnTo>
                    <a:pt x="155" y="837"/>
                  </a:lnTo>
                  <a:lnTo>
                    <a:pt x="150" y="819"/>
                  </a:lnTo>
                  <a:lnTo>
                    <a:pt x="144" y="800"/>
                  </a:lnTo>
                  <a:lnTo>
                    <a:pt x="139" y="765"/>
                  </a:lnTo>
                  <a:lnTo>
                    <a:pt x="136" y="733"/>
                  </a:lnTo>
                  <a:lnTo>
                    <a:pt x="135" y="704"/>
                  </a:lnTo>
                  <a:lnTo>
                    <a:pt x="134" y="676"/>
                  </a:lnTo>
                  <a:lnTo>
                    <a:pt x="132" y="648"/>
                  </a:lnTo>
                  <a:lnTo>
                    <a:pt x="130" y="621"/>
                  </a:lnTo>
                  <a:lnTo>
                    <a:pt x="127" y="608"/>
                  </a:lnTo>
                  <a:lnTo>
                    <a:pt x="124" y="593"/>
                  </a:lnTo>
                  <a:lnTo>
                    <a:pt x="120" y="580"/>
                  </a:lnTo>
                  <a:lnTo>
                    <a:pt x="115" y="565"/>
                  </a:lnTo>
                  <a:lnTo>
                    <a:pt x="106" y="548"/>
                  </a:lnTo>
                  <a:lnTo>
                    <a:pt x="96" y="535"/>
                  </a:lnTo>
                  <a:lnTo>
                    <a:pt x="87" y="526"/>
                  </a:lnTo>
                  <a:lnTo>
                    <a:pt x="80" y="519"/>
                  </a:lnTo>
                  <a:lnTo>
                    <a:pt x="74" y="514"/>
                  </a:lnTo>
                  <a:lnTo>
                    <a:pt x="71" y="507"/>
                  </a:lnTo>
                  <a:lnTo>
                    <a:pt x="70" y="503"/>
                  </a:lnTo>
                  <a:lnTo>
                    <a:pt x="70" y="499"/>
                  </a:lnTo>
                  <a:lnTo>
                    <a:pt x="71" y="494"/>
                  </a:lnTo>
                  <a:lnTo>
                    <a:pt x="72" y="487"/>
                  </a:lnTo>
                  <a:lnTo>
                    <a:pt x="76" y="483"/>
                  </a:lnTo>
                  <a:lnTo>
                    <a:pt x="79" y="479"/>
                  </a:lnTo>
                  <a:lnTo>
                    <a:pt x="82" y="475"/>
                  </a:lnTo>
                  <a:lnTo>
                    <a:pt x="83" y="471"/>
                  </a:lnTo>
                  <a:lnTo>
                    <a:pt x="84" y="460"/>
                  </a:lnTo>
                  <a:lnTo>
                    <a:pt x="83" y="450"/>
                  </a:lnTo>
                  <a:lnTo>
                    <a:pt x="82" y="438"/>
                  </a:lnTo>
                  <a:lnTo>
                    <a:pt x="78" y="426"/>
                  </a:lnTo>
                  <a:lnTo>
                    <a:pt x="72" y="412"/>
                  </a:lnTo>
                  <a:lnTo>
                    <a:pt x="67" y="399"/>
                  </a:lnTo>
                  <a:lnTo>
                    <a:pt x="55" y="371"/>
                  </a:lnTo>
                  <a:lnTo>
                    <a:pt x="43" y="342"/>
                  </a:lnTo>
                  <a:lnTo>
                    <a:pt x="38" y="328"/>
                  </a:lnTo>
                  <a:lnTo>
                    <a:pt x="34" y="314"/>
                  </a:lnTo>
                  <a:lnTo>
                    <a:pt x="31" y="300"/>
                  </a:lnTo>
                  <a:lnTo>
                    <a:pt x="30" y="288"/>
                  </a:lnTo>
                  <a:lnTo>
                    <a:pt x="30" y="270"/>
                  </a:lnTo>
                  <a:lnTo>
                    <a:pt x="30" y="248"/>
                  </a:lnTo>
                  <a:lnTo>
                    <a:pt x="28" y="227"/>
                  </a:lnTo>
                  <a:lnTo>
                    <a:pt x="27" y="207"/>
                  </a:lnTo>
                  <a:lnTo>
                    <a:pt x="23" y="187"/>
                  </a:lnTo>
                  <a:lnTo>
                    <a:pt x="18" y="170"/>
                  </a:lnTo>
                  <a:lnTo>
                    <a:pt x="14" y="162"/>
                  </a:lnTo>
                  <a:lnTo>
                    <a:pt x="10" y="155"/>
                  </a:lnTo>
                  <a:lnTo>
                    <a:pt x="6" y="148"/>
                  </a:lnTo>
                  <a:lnTo>
                    <a:pt x="0" y="143"/>
                  </a:lnTo>
                  <a:lnTo>
                    <a:pt x="55" y="107"/>
                  </a:lnTo>
                  <a:lnTo>
                    <a:pt x="127" y="210"/>
                  </a:lnTo>
                  <a:lnTo>
                    <a:pt x="136" y="219"/>
                  </a:lnTo>
                  <a:lnTo>
                    <a:pt x="147" y="226"/>
                  </a:lnTo>
                  <a:lnTo>
                    <a:pt x="152" y="228"/>
                  </a:lnTo>
                  <a:lnTo>
                    <a:pt x="159" y="230"/>
                  </a:lnTo>
                  <a:lnTo>
                    <a:pt x="164" y="230"/>
                  </a:lnTo>
                  <a:lnTo>
                    <a:pt x="171" y="230"/>
                  </a:lnTo>
                  <a:lnTo>
                    <a:pt x="178" y="227"/>
                  </a:lnTo>
                  <a:lnTo>
                    <a:pt x="184" y="224"/>
                  </a:lnTo>
                  <a:lnTo>
                    <a:pt x="191" y="220"/>
                  </a:lnTo>
                  <a:lnTo>
                    <a:pt x="199" y="214"/>
                  </a:lnTo>
                  <a:lnTo>
                    <a:pt x="206" y="204"/>
                  </a:lnTo>
                  <a:lnTo>
                    <a:pt x="214" y="195"/>
                  </a:lnTo>
                  <a:lnTo>
                    <a:pt x="222" y="182"/>
                  </a:lnTo>
                  <a:lnTo>
                    <a:pt x="230" y="168"/>
                  </a:lnTo>
                  <a:lnTo>
                    <a:pt x="232" y="163"/>
                  </a:lnTo>
                  <a:lnTo>
                    <a:pt x="236" y="158"/>
                  </a:lnTo>
                  <a:lnTo>
                    <a:pt x="240" y="155"/>
                  </a:lnTo>
                  <a:lnTo>
                    <a:pt x="244" y="152"/>
                  </a:lnTo>
                  <a:lnTo>
                    <a:pt x="250" y="150"/>
                  </a:lnTo>
                  <a:lnTo>
                    <a:pt x="256" y="148"/>
                  </a:lnTo>
                  <a:lnTo>
                    <a:pt x="262" y="147"/>
                  </a:lnTo>
                  <a:lnTo>
                    <a:pt x="268" y="147"/>
                  </a:lnTo>
                  <a:lnTo>
                    <a:pt x="281" y="148"/>
                  </a:lnTo>
                  <a:lnTo>
                    <a:pt x="295" y="151"/>
                  </a:lnTo>
                  <a:lnTo>
                    <a:pt x="309" y="155"/>
                  </a:lnTo>
                  <a:lnTo>
                    <a:pt x="324" y="160"/>
                  </a:lnTo>
                  <a:lnTo>
                    <a:pt x="352" y="172"/>
                  </a:lnTo>
                  <a:lnTo>
                    <a:pt x="375" y="184"/>
                  </a:lnTo>
                  <a:lnTo>
                    <a:pt x="392" y="194"/>
                  </a:lnTo>
                  <a:lnTo>
                    <a:pt x="397" y="198"/>
                  </a:lnTo>
                  <a:lnTo>
                    <a:pt x="403" y="188"/>
                  </a:lnTo>
                  <a:lnTo>
                    <a:pt x="408" y="178"/>
                  </a:lnTo>
                  <a:lnTo>
                    <a:pt x="411" y="170"/>
                  </a:lnTo>
                  <a:lnTo>
                    <a:pt x="412" y="160"/>
                  </a:lnTo>
                  <a:lnTo>
                    <a:pt x="412" y="151"/>
                  </a:lnTo>
                  <a:lnTo>
                    <a:pt x="411" y="143"/>
                  </a:lnTo>
                  <a:lnTo>
                    <a:pt x="409" y="135"/>
                  </a:lnTo>
                  <a:lnTo>
                    <a:pt x="405" y="127"/>
                  </a:lnTo>
                  <a:lnTo>
                    <a:pt x="396" y="111"/>
                  </a:lnTo>
                  <a:lnTo>
                    <a:pt x="385" y="96"/>
                  </a:lnTo>
                  <a:lnTo>
                    <a:pt x="371" y="80"/>
                  </a:lnTo>
                  <a:lnTo>
                    <a:pt x="355" y="66"/>
                  </a:lnTo>
                  <a:lnTo>
                    <a:pt x="360" y="63"/>
                  </a:lnTo>
                  <a:lnTo>
                    <a:pt x="364" y="59"/>
                  </a:lnTo>
                  <a:lnTo>
                    <a:pt x="368" y="52"/>
                  </a:lnTo>
                  <a:lnTo>
                    <a:pt x="369" y="46"/>
                  </a:lnTo>
                  <a:lnTo>
                    <a:pt x="373" y="31"/>
                  </a:lnTo>
                  <a:lnTo>
                    <a:pt x="377" y="15"/>
                  </a:lnTo>
                  <a:lnTo>
                    <a:pt x="380" y="10"/>
                  </a:lnTo>
                  <a:lnTo>
                    <a:pt x="384" y="4"/>
                  </a:lnTo>
                  <a:lnTo>
                    <a:pt x="388" y="2"/>
                  </a:lnTo>
                  <a:lnTo>
                    <a:pt x="392" y="0"/>
                  </a:lnTo>
                  <a:lnTo>
                    <a:pt x="399" y="3"/>
                  </a:lnTo>
                  <a:lnTo>
                    <a:pt x="407" y="8"/>
                  </a:lnTo>
                  <a:lnTo>
                    <a:pt x="416" y="16"/>
                  </a:lnTo>
                  <a:lnTo>
                    <a:pt x="428" y="30"/>
                  </a:lnTo>
                  <a:lnTo>
                    <a:pt x="436" y="36"/>
                  </a:lnTo>
                  <a:lnTo>
                    <a:pt x="445" y="43"/>
                  </a:lnTo>
                  <a:lnTo>
                    <a:pt x="457" y="50"/>
                  </a:lnTo>
                  <a:lnTo>
                    <a:pt x="471" y="55"/>
                  </a:lnTo>
                  <a:lnTo>
                    <a:pt x="485" y="62"/>
                  </a:lnTo>
                  <a:lnTo>
                    <a:pt x="501" y="67"/>
                  </a:lnTo>
                  <a:lnTo>
                    <a:pt x="519" y="72"/>
                  </a:lnTo>
                  <a:lnTo>
                    <a:pt x="536" y="78"/>
                  </a:lnTo>
                  <a:lnTo>
                    <a:pt x="548" y="80"/>
                  </a:lnTo>
                  <a:lnTo>
                    <a:pt x="560" y="83"/>
                  </a:lnTo>
                  <a:lnTo>
                    <a:pt x="559" y="100"/>
                  </a:lnTo>
                  <a:lnTo>
                    <a:pt x="557" y="120"/>
                  </a:lnTo>
                  <a:lnTo>
                    <a:pt x="557" y="132"/>
                  </a:lnTo>
                  <a:lnTo>
                    <a:pt x="557" y="144"/>
                  </a:lnTo>
                  <a:lnTo>
                    <a:pt x="559" y="156"/>
                  </a:lnTo>
                  <a:lnTo>
                    <a:pt x="560" y="168"/>
                  </a:lnTo>
                  <a:lnTo>
                    <a:pt x="571" y="167"/>
                  </a:lnTo>
                  <a:lnTo>
                    <a:pt x="583" y="167"/>
                  </a:lnTo>
                  <a:lnTo>
                    <a:pt x="595" y="168"/>
                  </a:lnTo>
                  <a:lnTo>
                    <a:pt x="608" y="171"/>
                  </a:lnTo>
                  <a:lnTo>
                    <a:pt x="620" y="174"/>
                  </a:lnTo>
                  <a:lnTo>
                    <a:pt x="633" y="178"/>
                  </a:lnTo>
                  <a:lnTo>
                    <a:pt x="647" y="182"/>
                  </a:lnTo>
                  <a:lnTo>
                    <a:pt x="659" y="187"/>
                  </a:lnTo>
                  <a:lnTo>
                    <a:pt x="671" y="192"/>
                  </a:lnTo>
                  <a:lnTo>
                    <a:pt x="681" y="199"/>
                  </a:lnTo>
                  <a:lnTo>
                    <a:pt x="691" y="206"/>
                  </a:lnTo>
                  <a:lnTo>
                    <a:pt x="700" y="212"/>
                  </a:lnTo>
                  <a:lnTo>
                    <a:pt x="707" y="220"/>
                  </a:lnTo>
                  <a:lnTo>
                    <a:pt x="712" y="228"/>
                  </a:lnTo>
                  <a:lnTo>
                    <a:pt x="716" y="238"/>
                  </a:lnTo>
                  <a:lnTo>
                    <a:pt x="716" y="246"/>
                  </a:lnTo>
                  <a:lnTo>
                    <a:pt x="716" y="252"/>
                  </a:lnTo>
                  <a:lnTo>
                    <a:pt x="715" y="259"/>
                  </a:lnTo>
                  <a:lnTo>
                    <a:pt x="713" y="264"/>
                  </a:lnTo>
                  <a:lnTo>
                    <a:pt x="711" y="270"/>
                  </a:lnTo>
                  <a:lnTo>
                    <a:pt x="703" y="280"/>
                  </a:lnTo>
                  <a:lnTo>
                    <a:pt x="696" y="291"/>
                  </a:lnTo>
                  <a:lnTo>
                    <a:pt x="688" y="302"/>
                  </a:lnTo>
                  <a:lnTo>
                    <a:pt x="681" y="315"/>
                  </a:lnTo>
                  <a:lnTo>
                    <a:pt x="679" y="322"/>
                  </a:lnTo>
                  <a:lnTo>
                    <a:pt x="676" y="330"/>
                  </a:lnTo>
                  <a:lnTo>
                    <a:pt x="675" y="339"/>
                  </a:lnTo>
                  <a:lnTo>
                    <a:pt x="675" y="348"/>
                  </a:lnTo>
                  <a:lnTo>
                    <a:pt x="675" y="358"/>
                  </a:lnTo>
                  <a:lnTo>
                    <a:pt x="677" y="367"/>
                  </a:lnTo>
                  <a:lnTo>
                    <a:pt x="680" y="375"/>
                  </a:lnTo>
                  <a:lnTo>
                    <a:pt x="685" y="382"/>
                  </a:lnTo>
                  <a:lnTo>
                    <a:pt x="696" y="395"/>
                  </a:lnTo>
                  <a:lnTo>
                    <a:pt x="708" y="407"/>
                  </a:lnTo>
                  <a:lnTo>
                    <a:pt x="720" y="418"/>
                  </a:lnTo>
                  <a:lnTo>
                    <a:pt x="731" y="430"/>
                  </a:lnTo>
                  <a:lnTo>
                    <a:pt x="735" y="436"/>
                  </a:lnTo>
                  <a:lnTo>
                    <a:pt x="737" y="442"/>
                  </a:lnTo>
                  <a:lnTo>
                    <a:pt x="740" y="450"/>
                  </a:lnTo>
                  <a:lnTo>
                    <a:pt x="741" y="456"/>
                  </a:lnTo>
                  <a:lnTo>
                    <a:pt x="739" y="479"/>
                  </a:lnTo>
                  <a:lnTo>
                    <a:pt x="735" y="499"/>
                  </a:lnTo>
                  <a:lnTo>
                    <a:pt x="731" y="519"/>
                  </a:lnTo>
                  <a:lnTo>
                    <a:pt x="729" y="542"/>
                  </a:lnTo>
                  <a:lnTo>
                    <a:pt x="716" y="55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3917660" y="4475827"/>
              <a:ext cx="340932" cy="459821"/>
            </a:xfrm>
            <a:custGeom>
              <a:avLst/>
              <a:gdLst>
                <a:gd name="T0" fmla="*/ 271 w 644"/>
                <a:gd name="T1" fmla="*/ 715 h 860"/>
                <a:gd name="T2" fmla="*/ 229 w 644"/>
                <a:gd name="T3" fmla="*/ 682 h 860"/>
                <a:gd name="T4" fmla="*/ 189 w 644"/>
                <a:gd name="T5" fmla="*/ 680 h 860"/>
                <a:gd name="T6" fmla="*/ 152 w 644"/>
                <a:gd name="T7" fmla="*/ 658 h 860"/>
                <a:gd name="T8" fmla="*/ 89 w 644"/>
                <a:gd name="T9" fmla="*/ 604 h 860"/>
                <a:gd name="T10" fmla="*/ 49 w 644"/>
                <a:gd name="T11" fmla="*/ 574 h 860"/>
                <a:gd name="T12" fmla="*/ 37 w 644"/>
                <a:gd name="T13" fmla="*/ 526 h 860"/>
                <a:gd name="T14" fmla="*/ 31 w 644"/>
                <a:gd name="T15" fmla="*/ 486 h 860"/>
                <a:gd name="T16" fmla="*/ 45 w 644"/>
                <a:gd name="T17" fmla="*/ 469 h 860"/>
                <a:gd name="T18" fmla="*/ 73 w 644"/>
                <a:gd name="T19" fmla="*/ 454 h 860"/>
                <a:gd name="T20" fmla="*/ 77 w 644"/>
                <a:gd name="T21" fmla="*/ 429 h 860"/>
                <a:gd name="T22" fmla="*/ 53 w 644"/>
                <a:gd name="T23" fmla="*/ 393 h 860"/>
                <a:gd name="T24" fmla="*/ 7 w 644"/>
                <a:gd name="T25" fmla="*/ 350 h 860"/>
                <a:gd name="T26" fmla="*/ 1 w 644"/>
                <a:gd name="T27" fmla="*/ 310 h 860"/>
                <a:gd name="T28" fmla="*/ 24 w 644"/>
                <a:gd name="T29" fmla="*/ 269 h 860"/>
                <a:gd name="T30" fmla="*/ 67 w 644"/>
                <a:gd name="T31" fmla="*/ 217 h 860"/>
                <a:gd name="T32" fmla="*/ 65 w 644"/>
                <a:gd name="T33" fmla="*/ 133 h 860"/>
                <a:gd name="T34" fmla="*/ 57 w 644"/>
                <a:gd name="T35" fmla="*/ 122 h 860"/>
                <a:gd name="T36" fmla="*/ 39 w 644"/>
                <a:gd name="T37" fmla="*/ 111 h 860"/>
                <a:gd name="T38" fmla="*/ 37 w 644"/>
                <a:gd name="T39" fmla="*/ 94 h 860"/>
                <a:gd name="T40" fmla="*/ 67 w 644"/>
                <a:gd name="T41" fmla="*/ 33 h 860"/>
                <a:gd name="T42" fmla="*/ 91 w 644"/>
                <a:gd name="T43" fmla="*/ 6 h 860"/>
                <a:gd name="T44" fmla="*/ 112 w 644"/>
                <a:gd name="T45" fmla="*/ 26 h 860"/>
                <a:gd name="T46" fmla="*/ 139 w 644"/>
                <a:gd name="T47" fmla="*/ 34 h 860"/>
                <a:gd name="T48" fmla="*/ 156 w 644"/>
                <a:gd name="T49" fmla="*/ 23 h 860"/>
                <a:gd name="T50" fmla="*/ 172 w 644"/>
                <a:gd name="T51" fmla="*/ 2 h 860"/>
                <a:gd name="T52" fmla="*/ 195 w 644"/>
                <a:gd name="T53" fmla="*/ 0 h 860"/>
                <a:gd name="T54" fmla="*/ 228 w 644"/>
                <a:gd name="T55" fmla="*/ 19 h 860"/>
                <a:gd name="T56" fmla="*/ 249 w 644"/>
                <a:gd name="T57" fmla="*/ 63 h 860"/>
                <a:gd name="T58" fmla="*/ 280 w 644"/>
                <a:gd name="T59" fmla="*/ 87 h 860"/>
                <a:gd name="T60" fmla="*/ 308 w 644"/>
                <a:gd name="T61" fmla="*/ 85 h 860"/>
                <a:gd name="T62" fmla="*/ 339 w 644"/>
                <a:gd name="T63" fmla="*/ 82 h 860"/>
                <a:gd name="T64" fmla="*/ 349 w 644"/>
                <a:gd name="T65" fmla="*/ 111 h 860"/>
                <a:gd name="T66" fmla="*/ 389 w 644"/>
                <a:gd name="T67" fmla="*/ 123 h 860"/>
                <a:gd name="T68" fmla="*/ 433 w 644"/>
                <a:gd name="T69" fmla="*/ 145 h 860"/>
                <a:gd name="T70" fmla="*/ 445 w 644"/>
                <a:gd name="T71" fmla="*/ 183 h 860"/>
                <a:gd name="T72" fmla="*/ 481 w 644"/>
                <a:gd name="T73" fmla="*/ 222 h 860"/>
                <a:gd name="T74" fmla="*/ 518 w 644"/>
                <a:gd name="T75" fmla="*/ 255 h 860"/>
                <a:gd name="T76" fmla="*/ 536 w 644"/>
                <a:gd name="T77" fmla="*/ 289 h 860"/>
                <a:gd name="T78" fmla="*/ 530 w 644"/>
                <a:gd name="T79" fmla="*/ 330 h 860"/>
                <a:gd name="T80" fmla="*/ 518 w 644"/>
                <a:gd name="T81" fmla="*/ 358 h 860"/>
                <a:gd name="T82" fmla="*/ 521 w 644"/>
                <a:gd name="T83" fmla="*/ 397 h 860"/>
                <a:gd name="T84" fmla="*/ 548 w 644"/>
                <a:gd name="T85" fmla="*/ 459 h 860"/>
                <a:gd name="T86" fmla="*/ 604 w 644"/>
                <a:gd name="T87" fmla="*/ 535 h 860"/>
                <a:gd name="T88" fmla="*/ 641 w 644"/>
                <a:gd name="T89" fmla="*/ 604 h 860"/>
                <a:gd name="T90" fmla="*/ 644 w 644"/>
                <a:gd name="T91" fmla="*/ 643 h 860"/>
                <a:gd name="T92" fmla="*/ 636 w 644"/>
                <a:gd name="T93" fmla="*/ 679 h 860"/>
                <a:gd name="T94" fmla="*/ 592 w 644"/>
                <a:gd name="T95" fmla="*/ 696 h 860"/>
                <a:gd name="T96" fmla="*/ 502 w 644"/>
                <a:gd name="T97" fmla="*/ 703 h 860"/>
                <a:gd name="T98" fmla="*/ 481 w 644"/>
                <a:gd name="T99" fmla="*/ 766 h 860"/>
                <a:gd name="T100" fmla="*/ 469 w 644"/>
                <a:gd name="T101" fmla="*/ 782 h 860"/>
                <a:gd name="T102" fmla="*/ 463 w 644"/>
                <a:gd name="T103" fmla="*/ 823 h 860"/>
                <a:gd name="T104" fmla="*/ 469 w 644"/>
                <a:gd name="T105" fmla="*/ 860 h 860"/>
                <a:gd name="T106" fmla="*/ 424 w 644"/>
                <a:gd name="T107" fmla="*/ 847 h 860"/>
                <a:gd name="T108" fmla="*/ 407 w 644"/>
                <a:gd name="T109" fmla="*/ 831 h 860"/>
                <a:gd name="T110" fmla="*/ 379 w 644"/>
                <a:gd name="T111" fmla="*/ 824 h 860"/>
                <a:gd name="T112" fmla="*/ 332 w 644"/>
                <a:gd name="T113" fmla="*/ 816 h 860"/>
                <a:gd name="T114" fmla="*/ 305 w 644"/>
                <a:gd name="T115" fmla="*/ 779 h 860"/>
                <a:gd name="T116" fmla="*/ 265 w 644"/>
                <a:gd name="T117" fmla="*/ 758 h 86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44"/>
                <a:gd name="T178" fmla="*/ 0 h 860"/>
                <a:gd name="T179" fmla="*/ 644 w 644"/>
                <a:gd name="T180" fmla="*/ 860 h 86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44" h="860" extrusionOk="0">
                  <a:moveTo>
                    <a:pt x="265" y="758"/>
                  </a:moveTo>
                  <a:lnTo>
                    <a:pt x="280" y="740"/>
                  </a:lnTo>
                  <a:lnTo>
                    <a:pt x="289" y="727"/>
                  </a:lnTo>
                  <a:lnTo>
                    <a:pt x="271" y="715"/>
                  </a:lnTo>
                  <a:lnTo>
                    <a:pt x="253" y="703"/>
                  </a:lnTo>
                  <a:lnTo>
                    <a:pt x="245" y="696"/>
                  </a:lnTo>
                  <a:lnTo>
                    <a:pt x="237" y="690"/>
                  </a:lnTo>
                  <a:lnTo>
                    <a:pt x="229" y="682"/>
                  </a:lnTo>
                  <a:lnTo>
                    <a:pt x="223" y="674"/>
                  </a:lnTo>
                  <a:lnTo>
                    <a:pt x="211" y="679"/>
                  </a:lnTo>
                  <a:lnTo>
                    <a:pt x="200" y="680"/>
                  </a:lnTo>
                  <a:lnTo>
                    <a:pt x="189" y="680"/>
                  </a:lnTo>
                  <a:lnTo>
                    <a:pt x="180" y="676"/>
                  </a:lnTo>
                  <a:lnTo>
                    <a:pt x="171" y="672"/>
                  </a:lnTo>
                  <a:lnTo>
                    <a:pt x="161" y="666"/>
                  </a:lnTo>
                  <a:lnTo>
                    <a:pt x="152" y="658"/>
                  </a:lnTo>
                  <a:lnTo>
                    <a:pt x="143" y="650"/>
                  </a:lnTo>
                  <a:lnTo>
                    <a:pt x="123" y="631"/>
                  </a:lnTo>
                  <a:lnTo>
                    <a:pt x="101" y="612"/>
                  </a:lnTo>
                  <a:lnTo>
                    <a:pt x="89" y="604"/>
                  </a:lnTo>
                  <a:lnTo>
                    <a:pt x="77" y="598"/>
                  </a:lnTo>
                  <a:lnTo>
                    <a:pt x="64" y="593"/>
                  </a:lnTo>
                  <a:lnTo>
                    <a:pt x="48" y="589"/>
                  </a:lnTo>
                  <a:lnTo>
                    <a:pt x="49" y="574"/>
                  </a:lnTo>
                  <a:lnTo>
                    <a:pt x="48" y="561"/>
                  </a:lnTo>
                  <a:lnTo>
                    <a:pt x="45" y="549"/>
                  </a:lnTo>
                  <a:lnTo>
                    <a:pt x="41" y="537"/>
                  </a:lnTo>
                  <a:lnTo>
                    <a:pt x="37" y="526"/>
                  </a:lnTo>
                  <a:lnTo>
                    <a:pt x="33" y="515"/>
                  </a:lnTo>
                  <a:lnTo>
                    <a:pt x="31" y="503"/>
                  </a:lnTo>
                  <a:lnTo>
                    <a:pt x="31" y="493"/>
                  </a:lnTo>
                  <a:lnTo>
                    <a:pt x="31" y="486"/>
                  </a:lnTo>
                  <a:lnTo>
                    <a:pt x="32" y="482"/>
                  </a:lnTo>
                  <a:lnTo>
                    <a:pt x="35" y="478"/>
                  </a:lnTo>
                  <a:lnTo>
                    <a:pt x="37" y="474"/>
                  </a:lnTo>
                  <a:lnTo>
                    <a:pt x="45" y="469"/>
                  </a:lnTo>
                  <a:lnTo>
                    <a:pt x="55" y="466"/>
                  </a:lnTo>
                  <a:lnTo>
                    <a:pt x="63" y="462"/>
                  </a:lnTo>
                  <a:lnTo>
                    <a:pt x="71" y="457"/>
                  </a:lnTo>
                  <a:lnTo>
                    <a:pt x="73" y="454"/>
                  </a:lnTo>
                  <a:lnTo>
                    <a:pt x="76" y="450"/>
                  </a:lnTo>
                  <a:lnTo>
                    <a:pt x="77" y="445"/>
                  </a:lnTo>
                  <a:lnTo>
                    <a:pt x="79" y="438"/>
                  </a:lnTo>
                  <a:lnTo>
                    <a:pt x="77" y="429"/>
                  </a:lnTo>
                  <a:lnTo>
                    <a:pt x="75" y="421"/>
                  </a:lnTo>
                  <a:lnTo>
                    <a:pt x="71" y="413"/>
                  </a:lnTo>
                  <a:lnTo>
                    <a:pt x="67" y="406"/>
                  </a:lnTo>
                  <a:lnTo>
                    <a:pt x="53" y="393"/>
                  </a:lnTo>
                  <a:lnTo>
                    <a:pt x="39" y="382"/>
                  </a:lnTo>
                  <a:lnTo>
                    <a:pt x="25" y="370"/>
                  </a:lnTo>
                  <a:lnTo>
                    <a:pt x="12" y="357"/>
                  </a:lnTo>
                  <a:lnTo>
                    <a:pt x="7" y="350"/>
                  </a:lnTo>
                  <a:lnTo>
                    <a:pt x="4" y="342"/>
                  </a:lnTo>
                  <a:lnTo>
                    <a:pt x="1" y="334"/>
                  </a:lnTo>
                  <a:lnTo>
                    <a:pt x="0" y="325"/>
                  </a:lnTo>
                  <a:lnTo>
                    <a:pt x="1" y="310"/>
                  </a:lnTo>
                  <a:lnTo>
                    <a:pt x="4" y="297"/>
                  </a:lnTo>
                  <a:lnTo>
                    <a:pt x="8" y="286"/>
                  </a:lnTo>
                  <a:lnTo>
                    <a:pt x="15" y="277"/>
                  </a:lnTo>
                  <a:lnTo>
                    <a:pt x="24" y="269"/>
                  </a:lnTo>
                  <a:lnTo>
                    <a:pt x="36" y="262"/>
                  </a:lnTo>
                  <a:lnTo>
                    <a:pt x="49" y="257"/>
                  </a:lnTo>
                  <a:lnTo>
                    <a:pt x="67" y="251"/>
                  </a:lnTo>
                  <a:lnTo>
                    <a:pt x="67" y="217"/>
                  </a:lnTo>
                  <a:lnTo>
                    <a:pt x="67" y="187"/>
                  </a:lnTo>
                  <a:lnTo>
                    <a:pt x="67" y="163"/>
                  </a:lnTo>
                  <a:lnTo>
                    <a:pt x="67" y="138"/>
                  </a:lnTo>
                  <a:lnTo>
                    <a:pt x="65" y="133"/>
                  </a:lnTo>
                  <a:lnTo>
                    <a:pt x="65" y="130"/>
                  </a:lnTo>
                  <a:lnTo>
                    <a:pt x="64" y="127"/>
                  </a:lnTo>
                  <a:lnTo>
                    <a:pt x="61" y="125"/>
                  </a:lnTo>
                  <a:lnTo>
                    <a:pt x="57" y="122"/>
                  </a:lnTo>
                  <a:lnTo>
                    <a:pt x="51" y="119"/>
                  </a:lnTo>
                  <a:lnTo>
                    <a:pt x="45" y="117"/>
                  </a:lnTo>
                  <a:lnTo>
                    <a:pt x="41" y="114"/>
                  </a:lnTo>
                  <a:lnTo>
                    <a:pt x="39" y="111"/>
                  </a:lnTo>
                  <a:lnTo>
                    <a:pt x="37" y="109"/>
                  </a:lnTo>
                  <a:lnTo>
                    <a:pt x="36" y="106"/>
                  </a:lnTo>
                  <a:lnTo>
                    <a:pt x="36" y="101"/>
                  </a:lnTo>
                  <a:lnTo>
                    <a:pt x="37" y="94"/>
                  </a:lnTo>
                  <a:lnTo>
                    <a:pt x="43" y="81"/>
                  </a:lnTo>
                  <a:lnTo>
                    <a:pt x="49" y="66"/>
                  </a:lnTo>
                  <a:lnTo>
                    <a:pt x="59" y="49"/>
                  </a:lnTo>
                  <a:lnTo>
                    <a:pt x="67" y="33"/>
                  </a:lnTo>
                  <a:lnTo>
                    <a:pt x="75" y="18"/>
                  </a:lnTo>
                  <a:lnTo>
                    <a:pt x="80" y="9"/>
                  </a:lnTo>
                  <a:lnTo>
                    <a:pt x="84" y="5"/>
                  </a:lnTo>
                  <a:lnTo>
                    <a:pt x="91" y="6"/>
                  </a:lnTo>
                  <a:lnTo>
                    <a:pt x="96" y="10"/>
                  </a:lnTo>
                  <a:lnTo>
                    <a:pt x="101" y="14"/>
                  </a:lnTo>
                  <a:lnTo>
                    <a:pt x="107" y="19"/>
                  </a:lnTo>
                  <a:lnTo>
                    <a:pt x="112" y="26"/>
                  </a:lnTo>
                  <a:lnTo>
                    <a:pt x="117" y="30"/>
                  </a:lnTo>
                  <a:lnTo>
                    <a:pt x="124" y="34"/>
                  </a:lnTo>
                  <a:lnTo>
                    <a:pt x="132" y="35"/>
                  </a:lnTo>
                  <a:lnTo>
                    <a:pt x="139" y="34"/>
                  </a:lnTo>
                  <a:lnTo>
                    <a:pt x="144" y="34"/>
                  </a:lnTo>
                  <a:lnTo>
                    <a:pt x="148" y="31"/>
                  </a:lnTo>
                  <a:lnTo>
                    <a:pt x="151" y="30"/>
                  </a:lnTo>
                  <a:lnTo>
                    <a:pt x="156" y="23"/>
                  </a:lnTo>
                  <a:lnTo>
                    <a:pt x="160" y="17"/>
                  </a:lnTo>
                  <a:lnTo>
                    <a:pt x="163" y="10"/>
                  </a:lnTo>
                  <a:lnTo>
                    <a:pt x="168" y="5"/>
                  </a:lnTo>
                  <a:lnTo>
                    <a:pt x="172" y="2"/>
                  </a:lnTo>
                  <a:lnTo>
                    <a:pt x="176" y="1"/>
                  </a:lnTo>
                  <a:lnTo>
                    <a:pt x="180" y="0"/>
                  </a:lnTo>
                  <a:lnTo>
                    <a:pt x="187" y="0"/>
                  </a:lnTo>
                  <a:lnTo>
                    <a:pt x="195" y="0"/>
                  </a:lnTo>
                  <a:lnTo>
                    <a:pt x="203" y="1"/>
                  </a:lnTo>
                  <a:lnTo>
                    <a:pt x="209" y="4"/>
                  </a:lnTo>
                  <a:lnTo>
                    <a:pt x="216" y="8"/>
                  </a:lnTo>
                  <a:lnTo>
                    <a:pt x="228" y="19"/>
                  </a:lnTo>
                  <a:lnTo>
                    <a:pt x="241" y="35"/>
                  </a:lnTo>
                  <a:lnTo>
                    <a:pt x="243" y="45"/>
                  </a:lnTo>
                  <a:lnTo>
                    <a:pt x="245" y="54"/>
                  </a:lnTo>
                  <a:lnTo>
                    <a:pt x="249" y="63"/>
                  </a:lnTo>
                  <a:lnTo>
                    <a:pt x="256" y="71"/>
                  </a:lnTo>
                  <a:lnTo>
                    <a:pt x="263" y="78"/>
                  </a:lnTo>
                  <a:lnTo>
                    <a:pt x="272" y="85"/>
                  </a:lnTo>
                  <a:lnTo>
                    <a:pt x="280" y="87"/>
                  </a:lnTo>
                  <a:lnTo>
                    <a:pt x="289" y="89"/>
                  </a:lnTo>
                  <a:lnTo>
                    <a:pt x="297" y="89"/>
                  </a:lnTo>
                  <a:lnTo>
                    <a:pt x="304" y="87"/>
                  </a:lnTo>
                  <a:lnTo>
                    <a:pt x="308" y="85"/>
                  </a:lnTo>
                  <a:lnTo>
                    <a:pt x="313" y="82"/>
                  </a:lnTo>
                  <a:lnTo>
                    <a:pt x="323" y="77"/>
                  </a:lnTo>
                  <a:lnTo>
                    <a:pt x="337" y="71"/>
                  </a:lnTo>
                  <a:lnTo>
                    <a:pt x="339" y="82"/>
                  </a:lnTo>
                  <a:lnTo>
                    <a:pt x="341" y="93"/>
                  </a:lnTo>
                  <a:lnTo>
                    <a:pt x="343" y="99"/>
                  </a:lnTo>
                  <a:lnTo>
                    <a:pt x="347" y="106"/>
                  </a:lnTo>
                  <a:lnTo>
                    <a:pt x="349" y="111"/>
                  </a:lnTo>
                  <a:lnTo>
                    <a:pt x="353" y="114"/>
                  </a:lnTo>
                  <a:lnTo>
                    <a:pt x="359" y="117"/>
                  </a:lnTo>
                  <a:lnTo>
                    <a:pt x="364" y="119"/>
                  </a:lnTo>
                  <a:lnTo>
                    <a:pt x="389" y="123"/>
                  </a:lnTo>
                  <a:lnTo>
                    <a:pt x="421" y="131"/>
                  </a:lnTo>
                  <a:lnTo>
                    <a:pt x="428" y="135"/>
                  </a:lnTo>
                  <a:lnTo>
                    <a:pt x="431" y="141"/>
                  </a:lnTo>
                  <a:lnTo>
                    <a:pt x="433" y="145"/>
                  </a:lnTo>
                  <a:lnTo>
                    <a:pt x="435" y="150"/>
                  </a:lnTo>
                  <a:lnTo>
                    <a:pt x="437" y="161"/>
                  </a:lnTo>
                  <a:lnTo>
                    <a:pt x="440" y="174"/>
                  </a:lnTo>
                  <a:lnTo>
                    <a:pt x="445" y="183"/>
                  </a:lnTo>
                  <a:lnTo>
                    <a:pt x="451" y="193"/>
                  </a:lnTo>
                  <a:lnTo>
                    <a:pt x="457" y="201"/>
                  </a:lnTo>
                  <a:lnTo>
                    <a:pt x="465" y="207"/>
                  </a:lnTo>
                  <a:lnTo>
                    <a:pt x="481" y="222"/>
                  </a:lnTo>
                  <a:lnTo>
                    <a:pt x="497" y="234"/>
                  </a:lnTo>
                  <a:lnTo>
                    <a:pt x="505" y="241"/>
                  </a:lnTo>
                  <a:lnTo>
                    <a:pt x="512" y="247"/>
                  </a:lnTo>
                  <a:lnTo>
                    <a:pt x="518" y="255"/>
                  </a:lnTo>
                  <a:lnTo>
                    <a:pt x="524" y="262"/>
                  </a:lnTo>
                  <a:lnTo>
                    <a:pt x="529" y="270"/>
                  </a:lnTo>
                  <a:lnTo>
                    <a:pt x="533" y="279"/>
                  </a:lnTo>
                  <a:lnTo>
                    <a:pt x="536" y="289"/>
                  </a:lnTo>
                  <a:lnTo>
                    <a:pt x="536" y="301"/>
                  </a:lnTo>
                  <a:lnTo>
                    <a:pt x="536" y="313"/>
                  </a:lnTo>
                  <a:lnTo>
                    <a:pt x="533" y="322"/>
                  </a:lnTo>
                  <a:lnTo>
                    <a:pt x="530" y="330"/>
                  </a:lnTo>
                  <a:lnTo>
                    <a:pt x="526" y="338"/>
                  </a:lnTo>
                  <a:lnTo>
                    <a:pt x="524" y="345"/>
                  </a:lnTo>
                  <a:lnTo>
                    <a:pt x="521" y="351"/>
                  </a:lnTo>
                  <a:lnTo>
                    <a:pt x="518" y="358"/>
                  </a:lnTo>
                  <a:lnTo>
                    <a:pt x="518" y="366"/>
                  </a:lnTo>
                  <a:lnTo>
                    <a:pt x="518" y="377"/>
                  </a:lnTo>
                  <a:lnTo>
                    <a:pt x="520" y="387"/>
                  </a:lnTo>
                  <a:lnTo>
                    <a:pt x="521" y="397"/>
                  </a:lnTo>
                  <a:lnTo>
                    <a:pt x="524" y="406"/>
                  </a:lnTo>
                  <a:lnTo>
                    <a:pt x="529" y="425"/>
                  </a:lnTo>
                  <a:lnTo>
                    <a:pt x="537" y="442"/>
                  </a:lnTo>
                  <a:lnTo>
                    <a:pt x="548" y="459"/>
                  </a:lnTo>
                  <a:lnTo>
                    <a:pt x="558" y="475"/>
                  </a:lnTo>
                  <a:lnTo>
                    <a:pt x="569" y="490"/>
                  </a:lnTo>
                  <a:lnTo>
                    <a:pt x="581" y="506"/>
                  </a:lnTo>
                  <a:lnTo>
                    <a:pt x="604" y="535"/>
                  </a:lnTo>
                  <a:lnTo>
                    <a:pt x="625" y="566"/>
                  </a:lnTo>
                  <a:lnTo>
                    <a:pt x="633" y="581"/>
                  </a:lnTo>
                  <a:lnTo>
                    <a:pt x="638" y="597"/>
                  </a:lnTo>
                  <a:lnTo>
                    <a:pt x="641" y="604"/>
                  </a:lnTo>
                  <a:lnTo>
                    <a:pt x="642" y="614"/>
                  </a:lnTo>
                  <a:lnTo>
                    <a:pt x="644" y="622"/>
                  </a:lnTo>
                  <a:lnTo>
                    <a:pt x="644" y="631"/>
                  </a:lnTo>
                  <a:lnTo>
                    <a:pt x="644" y="643"/>
                  </a:lnTo>
                  <a:lnTo>
                    <a:pt x="644" y="652"/>
                  </a:lnTo>
                  <a:lnTo>
                    <a:pt x="644" y="662"/>
                  </a:lnTo>
                  <a:lnTo>
                    <a:pt x="644" y="674"/>
                  </a:lnTo>
                  <a:lnTo>
                    <a:pt x="636" y="679"/>
                  </a:lnTo>
                  <a:lnTo>
                    <a:pt x="628" y="683"/>
                  </a:lnTo>
                  <a:lnTo>
                    <a:pt x="620" y="687"/>
                  </a:lnTo>
                  <a:lnTo>
                    <a:pt x="610" y="691"/>
                  </a:lnTo>
                  <a:lnTo>
                    <a:pt x="592" y="696"/>
                  </a:lnTo>
                  <a:lnTo>
                    <a:pt x="572" y="699"/>
                  </a:lnTo>
                  <a:lnTo>
                    <a:pt x="549" y="702"/>
                  </a:lnTo>
                  <a:lnTo>
                    <a:pt x="526" y="703"/>
                  </a:lnTo>
                  <a:lnTo>
                    <a:pt x="502" y="703"/>
                  </a:lnTo>
                  <a:lnTo>
                    <a:pt x="476" y="703"/>
                  </a:lnTo>
                  <a:lnTo>
                    <a:pt x="506" y="758"/>
                  </a:lnTo>
                  <a:lnTo>
                    <a:pt x="493" y="762"/>
                  </a:lnTo>
                  <a:lnTo>
                    <a:pt x="481" y="766"/>
                  </a:lnTo>
                  <a:lnTo>
                    <a:pt x="476" y="768"/>
                  </a:lnTo>
                  <a:lnTo>
                    <a:pt x="473" y="771"/>
                  </a:lnTo>
                  <a:lnTo>
                    <a:pt x="470" y="776"/>
                  </a:lnTo>
                  <a:lnTo>
                    <a:pt x="469" y="782"/>
                  </a:lnTo>
                  <a:lnTo>
                    <a:pt x="469" y="798"/>
                  </a:lnTo>
                  <a:lnTo>
                    <a:pt x="468" y="808"/>
                  </a:lnTo>
                  <a:lnTo>
                    <a:pt x="465" y="816"/>
                  </a:lnTo>
                  <a:lnTo>
                    <a:pt x="463" y="823"/>
                  </a:lnTo>
                  <a:lnTo>
                    <a:pt x="461" y="830"/>
                  </a:lnTo>
                  <a:lnTo>
                    <a:pt x="463" y="836"/>
                  </a:lnTo>
                  <a:lnTo>
                    <a:pt x="465" y="847"/>
                  </a:lnTo>
                  <a:lnTo>
                    <a:pt x="469" y="860"/>
                  </a:lnTo>
                  <a:lnTo>
                    <a:pt x="457" y="848"/>
                  </a:lnTo>
                  <a:lnTo>
                    <a:pt x="445" y="848"/>
                  </a:lnTo>
                  <a:lnTo>
                    <a:pt x="428" y="848"/>
                  </a:lnTo>
                  <a:lnTo>
                    <a:pt x="424" y="847"/>
                  </a:lnTo>
                  <a:lnTo>
                    <a:pt x="420" y="844"/>
                  </a:lnTo>
                  <a:lnTo>
                    <a:pt x="416" y="840"/>
                  </a:lnTo>
                  <a:lnTo>
                    <a:pt x="411" y="836"/>
                  </a:lnTo>
                  <a:lnTo>
                    <a:pt x="407" y="831"/>
                  </a:lnTo>
                  <a:lnTo>
                    <a:pt x="400" y="827"/>
                  </a:lnTo>
                  <a:lnTo>
                    <a:pt x="393" y="824"/>
                  </a:lnTo>
                  <a:lnTo>
                    <a:pt x="385" y="824"/>
                  </a:lnTo>
                  <a:lnTo>
                    <a:pt x="379" y="824"/>
                  </a:lnTo>
                  <a:lnTo>
                    <a:pt x="368" y="824"/>
                  </a:lnTo>
                  <a:lnTo>
                    <a:pt x="355" y="827"/>
                  </a:lnTo>
                  <a:lnTo>
                    <a:pt x="337" y="830"/>
                  </a:lnTo>
                  <a:lnTo>
                    <a:pt x="332" y="816"/>
                  </a:lnTo>
                  <a:lnTo>
                    <a:pt x="327" y="806"/>
                  </a:lnTo>
                  <a:lnTo>
                    <a:pt x="320" y="795"/>
                  </a:lnTo>
                  <a:lnTo>
                    <a:pt x="313" y="786"/>
                  </a:lnTo>
                  <a:lnTo>
                    <a:pt x="305" y="779"/>
                  </a:lnTo>
                  <a:lnTo>
                    <a:pt x="295" y="774"/>
                  </a:lnTo>
                  <a:lnTo>
                    <a:pt x="284" y="771"/>
                  </a:lnTo>
                  <a:lnTo>
                    <a:pt x="271" y="770"/>
                  </a:lnTo>
                  <a:lnTo>
                    <a:pt x="265" y="75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" name="Freeform 12"/>
            <p:cNvSpPr/>
            <p:nvPr/>
          </p:nvSpPr>
          <p:spPr bwMode="auto">
            <a:xfrm>
              <a:off x="7148649" y="4848230"/>
              <a:ext cx="708089" cy="515770"/>
            </a:xfrm>
            <a:custGeom>
              <a:avLst/>
              <a:gdLst>
                <a:gd name="T0" fmla="*/ 880 w 1330"/>
                <a:gd name="T1" fmla="*/ 955 h 969"/>
                <a:gd name="T2" fmla="*/ 917 w 1330"/>
                <a:gd name="T3" fmla="*/ 937 h 969"/>
                <a:gd name="T4" fmla="*/ 933 w 1330"/>
                <a:gd name="T5" fmla="*/ 911 h 969"/>
                <a:gd name="T6" fmla="*/ 921 w 1330"/>
                <a:gd name="T7" fmla="*/ 881 h 969"/>
                <a:gd name="T8" fmla="*/ 868 w 1330"/>
                <a:gd name="T9" fmla="*/ 847 h 969"/>
                <a:gd name="T10" fmla="*/ 862 w 1330"/>
                <a:gd name="T11" fmla="*/ 825 h 969"/>
                <a:gd name="T12" fmla="*/ 921 w 1330"/>
                <a:gd name="T13" fmla="*/ 782 h 969"/>
                <a:gd name="T14" fmla="*/ 1072 w 1330"/>
                <a:gd name="T15" fmla="*/ 710 h 969"/>
                <a:gd name="T16" fmla="*/ 1117 w 1330"/>
                <a:gd name="T17" fmla="*/ 686 h 969"/>
                <a:gd name="T18" fmla="*/ 1252 w 1330"/>
                <a:gd name="T19" fmla="*/ 661 h 969"/>
                <a:gd name="T20" fmla="*/ 1287 w 1330"/>
                <a:gd name="T21" fmla="*/ 629 h 969"/>
                <a:gd name="T22" fmla="*/ 1273 w 1330"/>
                <a:gd name="T23" fmla="*/ 577 h 969"/>
                <a:gd name="T24" fmla="*/ 1258 w 1330"/>
                <a:gd name="T25" fmla="*/ 538 h 969"/>
                <a:gd name="T26" fmla="*/ 1265 w 1330"/>
                <a:gd name="T27" fmla="*/ 510 h 969"/>
                <a:gd name="T28" fmla="*/ 1317 w 1330"/>
                <a:gd name="T29" fmla="*/ 484 h 969"/>
                <a:gd name="T30" fmla="*/ 1315 w 1330"/>
                <a:gd name="T31" fmla="*/ 416 h 969"/>
                <a:gd name="T32" fmla="*/ 1325 w 1330"/>
                <a:gd name="T33" fmla="*/ 390 h 969"/>
                <a:gd name="T34" fmla="*/ 1311 w 1330"/>
                <a:gd name="T35" fmla="*/ 365 h 969"/>
                <a:gd name="T36" fmla="*/ 1283 w 1330"/>
                <a:gd name="T37" fmla="*/ 334 h 969"/>
                <a:gd name="T38" fmla="*/ 1291 w 1330"/>
                <a:gd name="T39" fmla="*/ 306 h 969"/>
                <a:gd name="T40" fmla="*/ 1313 w 1330"/>
                <a:gd name="T41" fmla="*/ 270 h 969"/>
                <a:gd name="T42" fmla="*/ 1273 w 1330"/>
                <a:gd name="T43" fmla="*/ 260 h 969"/>
                <a:gd name="T44" fmla="*/ 1236 w 1330"/>
                <a:gd name="T45" fmla="*/ 209 h 969"/>
                <a:gd name="T46" fmla="*/ 1194 w 1330"/>
                <a:gd name="T47" fmla="*/ 128 h 969"/>
                <a:gd name="T48" fmla="*/ 1081 w 1330"/>
                <a:gd name="T49" fmla="*/ 38 h 969"/>
                <a:gd name="T50" fmla="*/ 1052 w 1330"/>
                <a:gd name="T51" fmla="*/ 4 h 969"/>
                <a:gd name="T52" fmla="*/ 1024 w 1330"/>
                <a:gd name="T53" fmla="*/ 40 h 969"/>
                <a:gd name="T54" fmla="*/ 994 w 1330"/>
                <a:gd name="T55" fmla="*/ 70 h 969"/>
                <a:gd name="T56" fmla="*/ 929 w 1330"/>
                <a:gd name="T57" fmla="*/ 68 h 969"/>
                <a:gd name="T58" fmla="*/ 869 w 1330"/>
                <a:gd name="T59" fmla="*/ 69 h 969"/>
                <a:gd name="T60" fmla="*/ 840 w 1330"/>
                <a:gd name="T61" fmla="*/ 92 h 969"/>
                <a:gd name="T62" fmla="*/ 790 w 1330"/>
                <a:gd name="T63" fmla="*/ 96 h 969"/>
                <a:gd name="T64" fmla="*/ 730 w 1330"/>
                <a:gd name="T65" fmla="*/ 178 h 969"/>
                <a:gd name="T66" fmla="*/ 689 w 1330"/>
                <a:gd name="T67" fmla="*/ 214 h 969"/>
                <a:gd name="T68" fmla="*/ 654 w 1330"/>
                <a:gd name="T69" fmla="*/ 205 h 969"/>
                <a:gd name="T70" fmla="*/ 590 w 1330"/>
                <a:gd name="T71" fmla="*/ 144 h 969"/>
                <a:gd name="T72" fmla="*/ 584 w 1330"/>
                <a:gd name="T73" fmla="*/ 106 h 969"/>
                <a:gd name="T74" fmla="*/ 564 w 1330"/>
                <a:gd name="T75" fmla="*/ 72 h 969"/>
                <a:gd name="T76" fmla="*/ 517 w 1330"/>
                <a:gd name="T77" fmla="*/ 10 h 969"/>
                <a:gd name="T78" fmla="*/ 469 w 1330"/>
                <a:gd name="T79" fmla="*/ 0 h 969"/>
                <a:gd name="T80" fmla="*/ 396 w 1330"/>
                <a:gd name="T81" fmla="*/ 28 h 969"/>
                <a:gd name="T82" fmla="*/ 316 w 1330"/>
                <a:gd name="T83" fmla="*/ 89 h 969"/>
                <a:gd name="T84" fmla="*/ 231 w 1330"/>
                <a:gd name="T85" fmla="*/ 110 h 969"/>
                <a:gd name="T86" fmla="*/ 153 w 1330"/>
                <a:gd name="T87" fmla="*/ 112 h 969"/>
                <a:gd name="T88" fmla="*/ 108 w 1330"/>
                <a:gd name="T89" fmla="*/ 138 h 969"/>
                <a:gd name="T90" fmla="*/ 67 w 1330"/>
                <a:gd name="T91" fmla="*/ 109 h 969"/>
                <a:gd name="T92" fmla="*/ 43 w 1330"/>
                <a:gd name="T93" fmla="*/ 113 h 969"/>
                <a:gd name="T94" fmla="*/ 11 w 1330"/>
                <a:gd name="T95" fmla="*/ 145 h 969"/>
                <a:gd name="T96" fmla="*/ 221 w 1330"/>
                <a:gd name="T97" fmla="*/ 815 h 969"/>
                <a:gd name="T98" fmla="*/ 240 w 1330"/>
                <a:gd name="T99" fmla="*/ 830 h 969"/>
                <a:gd name="T100" fmla="*/ 280 w 1330"/>
                <a:gd name="T101" fmla="*/ 806 h 969"/>
                <a:gd name="T102" fmla="*/ 312 w 1330"/>
                <a:gd name="T103" fmla="*/ 743 h 969"/>
                <a:gd name="T104" fmla="*/ 351 w 1330"/>
                <a:gd name="T105" fmla="*/ 729 h 969"/>
                <a:gd name="T106" fmla="*/ 401 w 1330"/>
                <a:gd name="T107" fmla="*/ 755 h 969"/>
                <a:gd name="T108" fmla="*/ 409 w 1330"/>
                <a:gd name="T109" fmla="*/ 779 h 969"/>
                <a:gd name="T110" fmla="*/ 427 w 1330"/>
                <a:gd name="T111" fmla="*/ 821 h 969"/>
                <a:gd name="T112" fmla="*/ 445 w 1330"/>
                <a:gd name="T113" fmla="*/ 871 h 969"/>
                <a:gd name="T114" fmla="*/ 485 w 1330"/>
                <a:gd name="T115" fmla="*/ 882 h 969"/>
                <a:gd name="T116" fmla="*/ 577 w 1330"/>
                <a:gd name="T117" fmla="*/ 881 h 969"/>
                <a:gd name="T118" fmla="*/ 678 w 1330"/>
                <a:gd name="T119" fmla="*/ 854 h 969"/>
                <a:gd name="T120" fmla="*/ 757 w 1330"/>
                <a:gd name="T121" fmla="*/ 855 h 969"/>
                <a:gd name="T122" fmla="*/ 806 w 1330"/>
                <a:gd name="T123" fmla="*/ 887 h 969"/>
                <a:gd name="T124" fmla="*/ 846 w 1330"/>
                <a:gd name="T125" fmla="*/ 945 h 9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30"/>
                <a:gd name="T190" fmla="*/ 0 h 969"/>
                <a:gd name="T191" fmla="*/ 1330 w 1330"/>
                <a:gd name="T192" fmla="*/ 969 h 96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30" h="969" extrusionOk="0">
                  <a:moveTo>
                    <a:pt x="873" y="963"/>
                  </a:moveTo>
                  <a:lnTo>
                    <a:pt x="866" y="969"/>
                  </a:lnTo>
                  <a:lnTo>
                    <a:pt x="870" y="963"/>
                  </a:lnTo>
                  <a:lnTo>
                    <a:pt x="874" y="959"/>
                  </a:lnTo>
                  <a:lnTo>
                    <a:pt x="880" y="955"/>
                  </a:lnTo>
                  <a:lnTo>
                    <a:pt x="885" y="953"/>
                  </a:lnTo>
                  <a:lnTo>
                    <a:pt x="896" y="947"/>
                  </a:lnTo>
                  <a:lnTo>
                    <a:pt x="906" y="942"/>
                  </a:lnTo>
                  <a:lnTo>
                    <a:pt x="912" y="939"/>
                  </a:lnTo>
                  <a:lnTo>
                    <a:pt x="917" y="937"/>
                  </a:lnTo>
                  <a:lnTo>
                    <a:pt x="921" y="933"/>
                  </a:lnTo>
                  <a:lnTo>
                    <a:pt x="925" y="929"/>
                  </a:lnTo>
                  <a:lnTo>
                    <a:pt x="929" y="925"/>
                  </a:lnTo>
                  <a:lnTo>
                    <a:pt x="930" y="918"/>
                  </a:lnTo>
                  <a:lnTo>
                    <a:pt x="933" y="911"/>
                  </a:lnTo>
                  <a:lnTo>
                    <a:pt x="933" y="902"/>
                  </a:lnTo>
                  <a:lnTo>
                    <a:pt x="932" y="897"/>
                  </a:lnTo>
                  <a:lnTo>
                    <a:pt x="930" y="890"/>
                  </a:lnTo>
                  <a:lnTo>
                    <a:pt x="926" y="886"/>
                  </a:lnTo>
                  <a:lnTo>
                    <a:pt x="921" y="881"/>
                  </a:lnTo>
                  <a:lnTo>
                    <a:pt x="910" y="874"/>
                  </a:lnTo>
                  <a:lnTo>
                    <a:pt x="897" y="866"/>
                  </a:lnTo>
                  <a:lnTo>
                    <a:pt x="884" y="859"/>
                  </a:lnTo>
                  <a:lnTo>
                    <a:pt x="872" y="851"/>
                  </a:lnTo>
                  <a:lnTo>
                    <a:pt x="868" y="847"/>
                  </a:lnTo>
                  <a:lnTo>
                    <a:pt x="864" y="842"/>
                  </a:lnTo>
                  <a:lnTo>
                    <a:pt x="861" y="837"/>
                  </a:lnTo>
                  <a:lnTo>
                    <a:pt x="861" y="830"/>
                  </a:lnTo>
                  <a:lnTo>
                    <a:pt x="861" y="827"/>
                  </a:lnTo>
                  <a:lnTo>
                    <a:pt x="862" y="825"/>
                  </a:lnTo>
                  <a:lnTo>
                    <a:pt x="865" y="821"/>
                  </a:lnTo>
                  <a:lnTo>
                    <a:pt x="869" y="817"/>
                  </a:lnTo>
                  <a:lnTo>
                    <a:pt x="878" y="809"/>
                  </a:lnTo>
                  <a:lnTo>
                    <a:pt x="890" y="801"/>
                  </a:lnTo>
                  <a:lnTo>
                    <a:pt x="921" y="782"/>
                  </a:lnTo>
                  <a:lnTo>
                    <a:pt x="957" y="763"/>
                  </a:lnTo>
                  <a:lnTo>
                    <a:pt x="994" y="745"/>
                  </a:lnTo>
                  <a:lnTo>
                    <a:pt x="1029" y="730"/>
                  </a:lnTo>
                  <a:lnTo>
                    <a:pt x="1056" y="717"/>
                  </a:lnTo>
                  <a:lnTo>
                    <a:pt x="1072" y="710"/>
                  </a:lnTo>
                  <a:lnTo>
                    <a:pt x="1086" y="701"/>
                  </a:lnTo>
                  <a:lnTo>
                    <a:pt x="1098" y="693"/>
                  </a:lnTo>
                  <a:lnTo>
                    <a:pt x="1104" y="690"/>
                  </a:lnTo>
                  <a:lnTo>
                    <a:pt x="1110" y="687"/>
                  </a:lnTo>
                  <a:lnTo>
                    <a:pt x="1117" y="686"/>
                  </a:lnTo>
                  <a:lnTo>
                    <a:pt x="1126" y="686"/>
                  </a:lnTo>
                  <a:lnTo>
                    <a:pt x="1174" y="678"/>
                  </a:lnTo>
                  <a:lnTo>
                    <a:pt x="1228" y="669"/>
                  </a:lnTo>
                  <a:lnTo>
                    <a:pt x="1240" y="665"/>
                  </a:lnTo>
                  <a:lnTo>
                    <a:pt x="1252" y="661"/>
                  </a:lnTo>
                  <a:lnTo>
                    <a:pt x="1261" y="657"/>
                  </a:lnTo>
                  <a:lnTo>
                    <a:pt x="1270" y="651"/>
                  </a:lnTo>
                  <a:lnTo>
                    <a:pt x="1278" y="645"/>
                  </a:lnTo>
                  <a:lnTo>
                    <a:pt x="1283" y="638"/>
                  </a:lnTo>
                  <a:lnTo>
                    <a:pt x="1287" y="629"/>
                  </a:lnTo>
                  <a:lnTo>
                    <a:pt x="1289" y="619"/>
                  </a:lnTo>
                  <a:lnTo>
                    <a:pt x="1287" y="606"/>
                  </a:lnTo>
                  <a:lnTo>
                    <a:pt x="1283" y="594"/>
                  </a:lnTo>
                  <a:lnTo>
                    <a:pt x="1278" y="585"/>
                  </a:lnTo>
                  <a:lnTo>
                    <a:pt x="1273" y="577"/>
                  </a:lnTo>
                  <a:lnTo>
                    <a:pt x="1268" y="567"/>
                  </a:lnTo>
                  <a:lnTo>
                    <a:pt x="1262" y="558"/>
                  </a:lnTo>
                  <a:lnTo>
                    <a:pt x="1261" y="551"/>
                  </a:lnTo>
                  <a:lnTo>
                    <a:pt x="1260" y="545"/>
                  </a:lnTo>
                  <a:lnTo>
                    <a:pt x="1258" y="538"/>
                  </a:lnTo>
                  <a:lnTo>
                    <a:pt x="1258" y="529"/>
                  </a:lnTo>
                  <a:lnTo>
                    <a:pt x="1258" y="523"/>
                  </a:lnTo>
                  <a:lnTo>
                    <a:pt x="1260" y="518"/>
                  </a:lnTo>
                  <a:lnTo>
                    <a:pt x="1262" y="514"/>
                  </a:lnTo>
                  <a:lnTo>
                    <a:pt x="1265" y="510"/>
                  </a:lnTo>
                  <a:lnTo>
                    <a:pt x="1271" y="502"/>
                  </a:lnTo>
                  <a:lnTo>
                    <a:pt x="1281" y="495"/>
                  </a:lnTo>
                  <a:lnTo>
                    <a:pt x="1291" y="491"/>
                  </a:lnTo>
                  <a:lnTo>
                    <a:pt x="1303" y="487"/>
                  </a:lnTo>
                  <a:lnTo>
                    <a:pt x="1317" y="484"/>
                  </a:lnTo>
                  <a:lnTo>
                    <a:pt x="1330" y="481"/>
                  </a:lnTo>
                  <a:lnTo>
                    <a:pt x="1313" y="433"/>
                  </a:lnTo>
                  <a:lnTo>
                    <a:pt x="1313" y="425"/>
                  </a:lnTo>
                  <a:lnTo>
                    <a:pt x="1314" y="420"/>
                  </a:lnTo>
                  <a:lnTo>
                    <a:pt x="1315" y="416"/>
                  </a:lnTo>
                  <a:lnTo>
                    <a:pt x="1318" y="412"/>
                  </a:lnTo>
                  <a:lnTo>
                    <a:pt x="1321" y="409"/>
                  </a:lnTo>
                  <a:lnTo>
                    <a:pt x="1322" y="404"/>
                  </a:lnTo>
                  <a:lnTo>
                    <a:pt x="1323" y="398"/>
                  </a:lnTo>
                  <a:lnTo>
                    <a:pt x="1325" y="390"/>
                  </a:lnTo>
                  <a:lnTo>
                    <a:pt x="1323" y="385"/>
                  </a:lnTo>
                  <a:lnTo>
                    <a:pt x="1322" y="381"/>
                  </a:lnTo>
                  <a:lnTo>
                    <a:pt x="1321" y="376"/>
                  </a:lnTo>
                  <a:lnTo>
                    <a:pt x="1318" y="372"/>
                  </a:lnTo>
                  <a:lnTo>
                    <a:pt x="1311" y="365"/>
                  </a:lnTo>
                  <a:lnTo>
                    <a:pt x="1303" y="358"/>
                  </a:lnTo>
                  <a:lnTo>
                    <a:pt x="1295" y="350"/>
                  </a:lnTo>
                  <a:lnTo>
                    <a:pt x="1289" y="344"/>
                  </a:lnTo>
                  <a:lnTo>
                    <a:pt x="1286" y="340"/>
                  </a:lnTo>
                  <a:lnTo>
                    <a:pt x="1283" y="334"/>
                  </a:lnTo>
                  <a:lnTo>
                    <a:pt x="1282" y="330"/>
                  </a:lnTo>
                  <a:lnTo>
                    <a:pt x="1282" y="325"/>
                  </a:lnTo>
                  <a:lnTo>
                    <a:pt x="1283" y="318"/>
                  </a:lnTo>
                  <a:lnTo>
                    <a:pt x="1287" y="312"/>
                  </a:lnTo>
                  <a:lnTo>
                    <a:pt x="1291" y="306"/>
                  </a:lnTo>
                  <a:lnTo>
                    <a:pt x="1297" y="300"/>
                  </a:lnTo>
                  <a:lnTo>
                    <a:pt x="1302" y="293"/>
                  </a:lnTo>
                  <a:lnTo>
                    <a:pt x="1307" y="286"/>
                  </a:lnTo>
                  <a:lnTo>
                    <a:pt x="1311" y="278"/>
                  </a:lnTo>
                  <a:lnTo>
                    <a:pt x="1313" y="270"/>
                  </a:lnTo>
                  <a:lnTo>
                    <a:pt x="1305" y="270"/>
                  </a:lnTo>
                  <a:lnTo>
                    <a:pt x="1297" y="269"/>
                  </a:lnTo>
                  <a:lnTo>
                    <a:pt x="1290" y="268"/>
                  </a:lnTo>
                  <a:lnTo>
                    <a:pt x="1285" y="265"/>
                  </a:lnTo>
                  <a:lnTo>
                    <a:pt x="1273" y="260"/>
                  </a:lnTo>
                  <a:lnTo>
                    <a:pt x="1264" y="252"/>
                  </a:lnTo>
                  <a:lnTo>
                    <a:pt x="1256" y="242"/>
                  </a:lnTo>
                  <a:lnTo>
                    <a:pt x="1248" y="232"/>
                  </a:lnTo>
                  <a:lnTo>
                    <a:pt x="1241" y="221"/>
                  </a:lnTo>
                  <a:lnTo>
                    <a:pt x="1236" y="209"/>
                  </a:lnTo>
                  <a:lnTo>
                    <a:pt x="1225" y="184"/>
                  </a:lnTo>
                  <a:lnTo>
                    <a:pt x="1214" y="158"/>
                  </a:lnTo>
                  <a:lnTo>
                    <a:pt x="1208" y="148"/>
                  </a:lnTo>
                  <a:lnTo>
                    <a:pt x="1202" y="137"/>
                  </a:lnTo>
                  <a:lnTo>
                    <a:pt x="1194" y="128"/>
                  </a:lnTo>
                  <a:lnTo>
                    <a:pt x="1186" y="120"/>
                  </a:lnTo>
                  <a:lnTo>
                    <a:pt x="1150" y="94"/>
                  </a:lnTo>
                  <a:lnTo>
                    <a:pt x="1113" y="69"/>
                  </a:lnTo>
                  <a:lnTo>
                    <a:pt x="1096" y="54"/>
                  </a:lnTo>
                  <a:lnTo>
                    <a:pt x="1081" y="38"/>
                  </a:lnTo>
                  <a:lnTo>
                    <a:pt x="1074" y="30"/>
                  </a:lnTo>
                  <a:lnTo>
                    <a:pt x="1068" y="20"/>
                  </a:lnTo>
                  <a:lnTo>
                    <a:pt x="1064" y="10"/>
                  </a:lnTo>
                  <a:lnTo>
                    <a:pt x="1060" y="0"/>
                  </a:lnTo>
                  <a:lnTo>
                    <a:pt x="1052" y="4"/>
                  </a:lnTo>
                  <a:lnTo>
                    <a:pt x="1046" y="8"/>
                  </a:lnTo>
                  <a:lnTo>
                    <a:pt x="1041" y="12"/>
                  </a:lnTo>
                  <a:lnTo>
                    <a:pt x="1036" y="17"/>
                  </a:lnTo>
                  <a:lnTo>
                    <a:pt x="1029" y="29"/>
                  </a:lnTo>
                  <a:lnTo>
                    <a:pt x="1024" y="40"/>
                  </a:lnTo>
                  <a:lnTo>
                    <a:pt x="1017" y="50"/>
                  </a:lnTo>
                  <a:lnTo>
                    <a:pt x="1010" y="60"/>
                  </a:lnTo>
                  <a:lnTo>
                    <a:pt x="1006" y="64"/>
                  </a:lnTo>
                  <a:lnTo>
                    <a:pt x="1001" y="68"/>
                  </a:lnTo>
                  <a:lnTo>
                    <a:pt x="994" y="70"/>
                  </a:lnTo>
                  <a:lnTo>
                    <a:pt x="988" y="72"/>
                  </a:lnTo>
                  <a:lnTo>
                    <a:pt x="973" y="73"/>
                  </a:lnTo>
                  <a:lnTo>
                    <a:pt x="958" y="72"/>
                  </a:lnTo>
                  <a:lnTo>
                    <a:pt x="944" y="69"/>
                  </a:lnTo>
                  <a:lnTo>
                    <a:pt x="929" y="68"/>
                  </a:lnTo>
                  <a:lnTo>
                    <a:pt x="912" y="65"/>
                  </a:lnTo>
                  <a:lnTo>
                    <a:pt x="896" y="65"/>
                  </a:lnTo>
                  <a:lnTo>
                    <a:pt x="888" y="65"/>
                  </a:lnTo>
                  <a:lnTo>
                    <a:pt x="878" y="66"/>
                  </a:lnTo>
                  <a:lnTo>
                    <a:pt x="869" y="69"/>
                  </a:lnTo>
                  <a:lnTo>
                    <a:pt x="861" y="72"/>
                  </a:lnTo>
                  <a:lnTo>
                    <a:pt x="856" y="76"/>
                  </a:lnTo>
                  <a:lnTo>
                    <a:pt x="848" y="84"/>
                  </a:lnTo>
                  <a:lnTo>
                    <a:pt x="844" y="88"/>
                  </a:lnTo>
                  <a:lnTo>
                    <a:pt x="840" y="92"/>
                  </a:lnTo>
                  <a:lnTo>
                    <a:pt x="836" y="94"/>
                  </a:lnTo>
                  <a:lnTo>
                    <a:pt x="830" y="96"/>
                  </a:lnTo>
                  <a:lnTo>
                    <a:pt x="818" y="96"/>
                  </a:lnTo>
                  <a:lnTo>
                    <a:pt x="805" y="96"/>
                  </a:lnTo>
                  <a:lnTo>
                    <a:pt x="790" y="96"/>
                  </a:lnTo>
                  <a:lnTo>
                    <a:pt x="770" y="96"/>
                  </a:lnTo>
                  <a:lnTo>
                    <a:pt x="762" y="114"/>
                  </a:lnTo>
                  <a:lnTo>
                    <a:pt x="744" y="156"/>
                  </a:lnTo>
                  <a:lnTo>
                    <a:pt x="737" y="168"/>
                  </a:lnTo>
                  <a:lnTo>
                    <a:pt x="730" y="178"/>
                  </a:lnTo>
                  <a:lnTo>
                    <a:pt x="722" y="188"/>
                  </a:lnTo>
                  <a:lnTo>
                    <a:pt x="714" y="197"/>
                  </a:lnTo>
                  <a:lnTo>
                    <a:pt x="706" y="205"/>
                  </a:lnTo>
                  <a:lnTo>
                    <a:pt x="697" y="212"/>
                  </a:lnTo>
                  <a:lnTo>
                    <a:pt x="689" y="214"/>
                  </a:lnTo>
                  <a:lnTo>
                    <a:pt x="680" y="216"/>
                  </a:lnTo>
                  <a:lnTo>
                    <a:pt x="674" y="216"/>
                  </a:lnTo>
                  <a:lnTo>
                    <a:pt x="669" y="213"/>
                  </a:lnTo>
                  <a:lnTo>
                    <a:pt x="662" y="210"/>
                  </a:lnTo>
                  <a:lnTo>
                    <a:pt x="654" y="205"/>
                  </a:lnTo>
                  <a:lnTo>
                    <a:pt x="638" y="194"/>
                  </a:lnTo>
                  <a:lnTo>
                    <a:pt x="622" y="180"/>
                  </a:lnTo>
                  <a:lnTo>
                    <a:pt x="608" y="165"/>
                  </a:lnTo>
                  <a:lnTo>
                    <a:pt x="596" y="150"/>
                  </a:lnTo>
                  <a:lnTo>
                    <a:pt x="590" y="144"/>
                  </a:lnTo>
                  <a:lnTo>
                    <a:pt x="586" y="137"/>
                  </a:lnTo>
                  <a:lnTo>
                    <a:pt x="585" y="130"/>
                  </a:lnTo>
                  <a:lnTo>
                    <a:pt x="584" y="126"/>
                  </a:lnTo>
                  <a:lnTo>
                    <a:pt x="584" y="114"/>
                  </a:lnTo>
                  <a:lnTo>
                    <a:pt x="584" y="106"/>
                  </a:lnTo>
                  <a:lnTo>
                    <a:pt x="584" y="98"/>
                  </a:lnTo>
                  <a:lnTo>
                    <a:pt x="584" y="84"/>
                  </a:lnTo>
                  <a:lnTo>
                    <a:pt x="576" y="81"/>
                  </a:lnTo>
                  <a:lnTo>
                    <a:pt x="569" y="77"/>
                  </a:lnTo>
                  <a:lnTo>
                    <a:pt x="564" y="72"/>
                  </a:lnTo>
                  <a:lnTo>
                    <a:pt x="557" y="65"/>
                  </a:lnTo>
                  <a:lnTo>
                    <a:pt x="548" y="52"/>
                  </a:lnTo>
                  <a:lnTo>
                    <a:pt x="537" y="37"/>
                  </a:lnTo>
                  <a:lnTo>
                    <a:pt x="528" y="22"/>
                  </a:lnTo>
                  <a:lnTo>
                    <a:pt x="517" y="10"/>
                  </a:lnTo>
                  <a:lnTo>
                    <a:pt x="510" y="6"/>
                  </a:lnTo>
                  <a:lnTo>
                    <a:pt x="504" y="2"/>
                  </a:lnTo>
                  <a:lnTo>
                    <a:pt x="496" y="0"/>
                  </a:lnTo>
                  <a:lnTo>
                    <a:pt x="488" y="0"/>
                  </a:lnTo>
                  <a:lnTo>
                    <a:pt x="469" y="0"/>
                  </a:lnTo>
                  <a:lnTo>
                    <a:pt x="452" y="2"/>
                  </a:lnTo>
                  <a:lnTo>
                    <a:pt x="437" y="8"/>
                  </a:lnTo>
                  <a:lnTo>
                    <a:pt x="423" y="13"/>
                  </a:lnTo>
                  <a:lnTo>
                    <a:pt x="409" y="20"/>
                  </a:lnTo>
                  <a:lnTo>
                    <a:pt x="396" y="28"/>
                  </a:lnTo>
                  <a:lnTo>
                    <a:pt x="384" y="36"/>
                  </a:lnTo>
                  <a:lnTo>
                    <a:pt x="373" y="45"/>
                  </a:lnTo>
                  <a:lnTo>
                    <a:pt x="351" y="62"/>
                  </a:lnTo>
                  <a:lnTo>
                    <a:pt x="328" y="81"/>
                  </a:lnTo>
                  <a:lnTo>
                    <a:pt x="316" y="89"/>
                  </a:lnTo>
                  <a:lnTo>
                    <a:pt x="304" y="96"/>
                  </a:lnTo>
                  <a:lnTo>
                    <a:pt x="291" y="102"/>
                  </a:lnTo>
                  <a:lnTo>
                    <a:pt x="276" y="108"/>
                  </a:lnTo>
                  <a:lnTo>
                    <a:pt x="253" y="110"/>
                  </a:lnTo>
                  <a:lnTo>
                    <a:pt x="231" y="110"/>
                  </a:lnTo>
                  <a:lnTo>
                    <a:pt x="208" y="110"/>
                  </a:lnTo>
                  <a:lnTo>
                    <a:pt x="185" y="109"/>
                  </a:lnTo>
                  <a:lnTo>
                    <a:pt x="175" y="109"/>
                  </a:lnTo>
                  <a:lnTo>
                    <a:pt x="164" y="110"/>
                  </a:lnTo>
                  <a:lnTo>
                    <a:pt x="153" y="112"/>
                  </a:lnTo>
                  <a:lnTo>
                    <a:pt x="144" y="114"/>
                  </a:lnTo>
                  <a:lnTo>
                    <a:pt x="135" y="118"/>
                  </a:lnTo>
                  <a:lnTo>
                    <a:pt x="125" y="124"/>
                  </a:lnTo>
                  <a:lnTo>
                    <a:pt x="116" y="130"/>
                  </a:lnTo>
                  <a:lnTo>
                    <a:pt x="108" y="138"/>
                  </a:lnTo>
                  <a:lnTo>
                    <a:pt x="97" y="130"/>
                  </a:lnTo>
                  <a:lnTo>
                    <a:pt x="87" y="121"/>
                  </a:lnTo>
                  <a:lnTo>
                    <a:pt x="80" y="116"/>
                  </a:lnTo>
                  <a:lnTo>
                    <a:pt x="73" y="112"/>
                  </a:lnTo>
                  <a:lnTo>
                    <a:pt x="67" y="109"/>
                  </a:lnTo>
                  <a:lnTo>
                    <a:pt x="60" y="108"/>
                  </a:lnTo>
                  <a:lnTo>
                    <a:pt x="55" y="108"/>
                  </a:lnTo>
                  <a:lnTo>
                    <a:pt x="51" y="109"/>
                  </a:lnTo>
                  <a:lnTo>
                    <a:pt x="47" y="110"/>
                  </a:lnTo>
                  <a:lnTo>
                    <a:pt x="43" y="113"/>
                  </a:lnTo>
                  <a:lnTo>
                    <a:pt x="37" y="118"/>
                  </a:lnTo>
                  <a:lnTo>
                    <a:pt x="32" y="124"/>
                  </a:lnTo>
                  <a:lnTo>
                    <a:pt x="27" y="132"/>
                  </a:lnTo>
                  <a:lnTo>
                    <a:pt x="20" y="138"/>
                  </a:lnTo>
                  <a:lnTo>
                    <a:pt x="11" y="145"/>
                  </a:lnTo>
                  <a:lnTo>
                    <a:pt x="0" y="150"/>
                  </a:lnTo>
                  <a:lnTo>
                    <a:pt x="216" y="801"/>
                  </a:lnTo>
                  <a:lnTo>
                    <a:pt x="217" y="805"/>
                  </a:lnTo>
                  <a:lnTo>
                    <a:pt x="219" y="810"/>
                  </a:lnTo>
                  <a:lnTo>
                    <a:pt x="221" y="815"/>
                  </a:lnTo>
                  <a:lnTo>
                    <a:pt x="224" y="819"/>
                  </a:lnTo>
                  <a:lnTo>
                    <a:pt x="228" y="823"/>
                  </a:lnTo>
                  <a:lnTo>
                    <a:pt x="232" y="827"/>
                  </a:lnTo>
                  <a:lnTo>
                    <a:pt x="236" y="830"/>
                  </a:lnTo>
                  <a:lnTo>
                    <a:pt x="240" y="830"/>
                  </a:lnTo>
                  <a:lnTo>
                    <a:pt x="251" y="829"/>
                  </a:lnTo>
                  <a:lnTo>
                    <a:pt x="260" y="826"/>
                  </a:lnTo>
                  <a:lnTo>
                    <a:pt x="268" y="821"/>
                  </a:lnTo>
                  <a:lnTo>
                    <a:pt x="275" y="814"/>
                  </a:lnTo>
                  <a:lnTo>
                    <a:pt x="280" y="806"/>
                  </a:lnTo>
                  <a:lnTo>
                    <a:pt x="285" y="798"/>
                  </a:lnTo>
                  <a:lnTo>
                    <a:pt x="289" y="789"/>
                  </a:lnTo>
                  <a:lnTo>
                    <a:pt x="293" y="779"/>
                  </a:lnTo>
                  <a:lnTo>
                    <a:pt x="303" y="761"/>
                  </a:lnTo>
                  <a:lnTo>
                    <a:pt x="312" y="743"/>
                  </a:lnTo>
                  <a:lnTo>
                    <a:pt x="319" y="738"/>
                  </a:lnTo>
                  <a:lnTo>
                    <a:pt x="325" y="733"/>
                  </a:lnTo>
                  <a:lnTo>
                    <a:pt x="333" y="729"/>
                  </a:lnTo>
                  <a:lnTo>
                    <a:pt x="343" y="727"/>
                  </a:lnTo>
                  <a:lnTo>
                    <a:pt x="351" y="729"/>
                  </a:lnTo>
                  <a:lnTo>
                    <a:pt x="361" y="731"/>
                  </a:lnTo>
                  <a:lnTo>
                    <a:pt x="372" y="737"/>
                  </a:lnTo>
                  <a:lnTo>
                    <a:pt x="383" y="742"/>
                  </a:lnTo>
                  <a:lnTo>
                    <a:pt x="393" y="749"/>
                  </a:lnTo>
                  <a:lnTo>
                    <a:pt x="401" y="755"/>
                  </a:lnTo>
                  <a:lnTo>
                    <a:pt x="404" y="759"/>
                  </a:lnTo>
                  <a:lnTo>
                    <a:pt x="407" y="763"/>
                  </a:lnTo>
                  <a:lnTo>
                    <a:pt x="408" y="766"/>
                  </a:lnTo>
                  <a:lnTo>
                    <a:pt x="409" y="770"/>
                  </a:lnTo>
                  <a:lnTo>
                    <a:pt x="409" y="779"/>
                  </a:lnTo>
                  <a:lnTo>
                    <a:pt x="411" y="787"/>
                  </a:lnTo>
                  <a:lnTo>
                    <a:pt x="412" y="794"/>
                  </a:lnTo>
                  <a:lnTo>
                    <a:pt x="415" y="801"/>
                  </a:lnTo>
                  <a:lnTo>
                    <a:pt x="420" y="811"/>
                  </a:lnTo>
                  <a:lnTo>
                    <a:pt x="427" y="821"/>
                  </a:lnTo>
                  <a:lnTo>
                    <a:pt x="433" y="831"/>
                  </a:lnTo>
                  <a:lnTo>
                    <a:pt x="440" y="843"/>
                  </a:lnTo>
                  <a:lnTo>
                    <a:pt x="441" y="851"/>
                  </a:lnTo>
                  <a:lnTo>
                    <a:pt x="444" y="861"/>
                  </a:lnTo>
                  <a:lnTo>
                    <a:pt x="445" y="871"/>
                  </a:lnTo>
                  <a:lnTo>
                    <a:pt x="445" y="885"/>
                  </a:lnTo>
                  <a:lnTo>
                    <a:pt x="453" y="883"/>
                  </a:lnTo>
                  <a:lnTo>
                    <a:pt x="463" y="882"/>
                  </a:lnTo>
                  <a:lnTo>
                    <a:pt x="473" y="882"/>
                  </a:lnTo>
                  <a:lnTo>
                    <a:pt x="485" y="882"/>
                  </a:lnTo>
                  <a:lnTo>
                    <a:pt x="512" y="883"/>
                  </a:lnTo>
                  <a:lnTo>
                    <a:pt x="536" y="885"/>
                  </a:lnTo>
                  <a:lnTo>
                    <a:pt x="550" y="885"/>
                  </a:lnTo>
                  <a:lnTo>
                    <a:pt x="564" y="883"/>
                  </a:lnTo>
                  <a:lnTo>
                    <a:pt x="577" y="881"/>
                  </a:lnTo>
                  <a:lnTo>
                    <a:pt x="589" y="879"/>
                  </a:lnTo>
                  <a:lnTo>
                    <a:pt x="613" y="873"/>
                  </a:lnTo>
                  <a:lnTo>
                    <a:pt x="636" y="866"/>
                  </a:lnTo>
                  <a:lnTo>
                    <a:pt x="657" y="859"/>
                  </a:lnTo>
                  <a:lnTo>
                    <a:pt x="678" y="854"/>
                  </a:lnTo>
                  <a:lnTo>
                    <a:pt x="700" y="850"/>
                  </a:lnTo>
                  <a:lnTo>
                    <a:pt x="722" y="849"/>
                  </a:lnTo>
                  <a:lnTo>
                    <a:pt x="734" y="849"/>
                  </a:lnTo>
                  <a:lnTo>
                    <a:pt x="746" y="851"/>
                  </a:lnTo>
                  <a:lnTo>
                    <a:pt x="757" y="855"/>
                  </a:lnTo>
                  <a:lnTo>
                    <a:pt x="768" y="859"/>
                  </a:lnTo>
                  <a:lnTo>
                    <a:pt x="778" y="865"/>
                  </a:lnTo>
                  <a:lnTo>
                    <a:pt x="789" y="871"/>
                  </a:lnTo>
                  <a:lnTo>
                    <a:pt x="798" y="879"/>
                  </a:lnTo>
                  <a:lnTo>
                    <a:pt x="806" y="887"/>
                  </a:lnTo>
                  <a:lnTo>
                    <a:pt x="814" y="897"/>
                  </a:lnTo>
                  <a:lnTo>
                    <a:pt x="822" y="906"/>
                  </a:lnTo>
                  <a:lnTo>
                    <a:pt x="829" y="915"/>
                  </a:lnTo>
                  <a:lnTo>
                    <a:pt x="836" y="925"/>
                  </a:lnTo>
                  <a:lnTo>
                    <a:pt x="846" y="945"/>
                  </a:lnTo>
                  <a:lnTo>
                    <a:pt x="854" y="963"/>
                  </a:lnTo>
                  <a:lnTo>
                    <a:pt x="873" y="96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" name="Freeform 13"/>
            <p:cNvSpPr/>
            <p:nvPr/>
          </p:nvSpPr>
          <p:spPr bwMode="auto">
            <a:xfrm>
              <a:off x="11673430" y="4266024"/>
              <a:ext cx="414363" cy="1085737"/>
            </a:xfrm>
            <a:custGeom>
              <a:avLst/>
              <a:gdLst>
                <a:gd name="T0" fmla="*/ 182 w 774"/>
                <a:gd name="T1" fmla="*/ 778 h 2035"/>
                <a:gd name="T2" fmla="*/ 201 w 774"/>
                <a:gd name="T3" fmla="*/ 763 h 2035"/>
                <a:gd name="T4" fmla="*/ 201 w 774"/>
                <a:gd name="T5" fmla="*/ 726 h 2035"/>
                <a:gd name="T6" fmla="*/ 181 w 774"/>
                <a:gd name="T7" fmla="*/ 677 h 2035"/>
                <a:gd name="T8" fmla="*/ 188 w 774"/>
                <a:gd name="T9" fmla="*/ 634 h 2035"/>
                <a:gd name="T10" fmla="*/ 234 w 774"/>
                <a:gd name="T11" fmla="*/ 571 h 2035"/>
                <a:gd name="T12" fmla="*/ 334 w 774"/>
                <a:gd name="T13" fmla="*/ 563 h 2035"/>
                <a:gd name="T14" fmla="*/ 437 w 774"/>
                <a:gd name="T15" fmla="*/ 542 h 2035"/>
                <a:gd name="T16" fmla="*/ 485 w 774"/>
                <a:gd name="T17" fmla="*/ 513 h 2035"/>
                <a:gd name="T18" fmla="*/ 507 w 774"/>
                <a:gd name="T19" fmla="*/ 474 h 2035"/>
                <a:gd name="T20" fmla="*/ 510 w 774"/>
                <a:gd name="T21" fmla="*/ 434 h 2035"/>
                <a:gd name="T22" fmla="*/ 482 w 774"/>
                <a:gd name="T23" fmla="*/ 393 h 2035"/>
                <a:gd name="T24" fmla="*/ 469 w 774"/>
                <a:gd name="T25" fmla="*/ 361 h 2035"/>
                <a:gd name="T26" fmla="*/ 491 w 774"/>
                <a:gd name="T27" fmla="*/ 337 h 2035"/>
                <a:gd name="T28" fmla="*/ 545 w 774"/>
                <a:gd name="T29" fmla="*/ 301 h 2035"/>
                <a:gd name="T30" fmla="*/ 533 w 774"/>
                <a:gd name="T31" fmla="*/ 185 h 2035"/>
                <a:gd name="T32" fmla="*/ 495 w 774"/>
                <a:gd name="T33" fmla="*/ 192 h 2035"/>
                <a:gd name="T34" fmla="*/ 422 w 774"/>
                <a:gd name="T35" fmla="*/ 168 h 2035"/>
                <a:gd name="T36" fmla="*/ 501 w 774"/>
                <a:gd name="T37" fmla="*/ 8 h 2035"/>
                <a:gd name="T38" fmla="*/ 591 w 774"/>
                <a:gd name="T39" fmla="*/ 56 h 2035"/>
                <a:gd name="T40" fmla="*/ 606 w 774"/>
                <a:gd name="T41" fmla="*/ 86 h 2035"/>
                <a:gd name="T42" fmla="*/ 614 w 774"/>
                <a:gd name="T43" fmla="*/ 144 h 2035"/>
                <a:gd name="T44" fmla="*/ 638 w 774"/>
                <a:gd name="T45" fmla="*/ 148 h 2035"/>
                <a:gd name="T46" fmla="*/ 671 w 774"/>
                <a:gd name="T47" fmla="*/ 129 h 2035"/>
                <a:gd name="T48" fmla="*/ 703 w 774"/>
                <a:gd name="T49" fmla="*/ 242 h 2035"/>
                <a:gd name="T50" fmla="*/ 759 w 774"/>
                <a:gd name="T51" fmla="*/ 461 h 2035"/>
                <a:gd name="T52" fmla="*/ 767 w 774"/>
                <a:gd name="T53" fmla="*/ 815 h 2035"/>
                <a:gd name="T54" fmla="*/ 774 w 774"/>
                <a:gd name="T55" fmla="*/ 1135 h 2035"/>
                <a:gd name="T56" fmla="*/ 758 w 774"/>
                <a:gd name="T57" fmla="*/ 1360 h 2035"/>
                <a:gd name="T58" fmla="*/ 693 w 774"/>
                <a:gd name="T59" fmla="*/ 1550 h 2035"/>
                <a:gd name="T60" fmla="*/ 618 w 774"/>
                <a:gd name="T61" fmla="*/ 1665 h 2035"/>
                <a:gd name="T62" fmla="*/ 557 w 774"/>
                <a:gd name="T63" fmla="*/ 1715 h 2035"/>
                <a:gd name="T64" fmla="*/ 482 w 774"/>
                <a:gd name="T65" fmla="*/ 1733 h 2035"/>
                <a:gd name="T66" fmla="*/ 433 w 774"/>
                <a:gd name="T67" fmla="*/ 1703 h 2035"/>
                <a:gd name="T68" fmla="*/ 402 w 774"/>
                <a:gd name="T69" fmla="*/ 1668 h 2035"/>
                <a:gd name="T70" fmla="*/ 353 w 774"/>
                <a:gd name="T71" fmla="*/ 1692 h 2035"/>
                <a:gd name="T72" fmla="*/ 330 w 774"/>
                <a:gd name="T73" fmla="*/ 1733 h 2035"/>
                <a:gd name="T74" fmla="*/ 326 w 774"/>
                <a:gd name="T75" fmla="*/ 1859 h 2035"/>
                <a:gd name="T76" fmla="*/ 252 w 774"/>
                <a:gd name="T77" fmla="*/ 1944 h 2035"/>
                <a:gd name="T78" fmla="*/ 248 w 774"/>
                <a:gd name="T79" fmla="*/ 1976 h 2035"/>
                <a:gd name="T80" fmla="*/ 261 w 774"/>
                <a:gd name="T81" fmla="*/ 2015 h 2035"/>
                <a:gd name="T82" fmla="*/ 212 w 774"/>
                <a:gd name="T83" fmla="*/ 1961 h 2035"/>
                <a:gd name="T84" fmla="*/ 212 w 774"/>
                <a:gd name="T85" fmla="*/ 1905 h 2035"/>
                <a:gd name="T86" fmla="*/ 264 w 774"/>
                <a:gd name="T87" fmla="*/ 1844 h 2035"/>
                <a:gd name="T88" fmla="*/ 222 w 774"/>
                <a:gd name="T89" fmla="*/ 1721 h 2035"/>
                <a:gd name="T90" fmla="*/ 136 w 774"/>
                <a:gd name="T91" fmla="*/ 1587 h 2035"/>
                <a:gd name="T92" fmla="*/ 48 w 774"/>
                <a:gd name="T93" fmla="*/ 1500 h 2035"/>
                <a:gd name="T94" fmla="*/ 9 w 774"/>
                <a:gd name="T95" fmla="*/ 1414 h 2035"/>
                <a:gd name="T96" fmla="*/ 34 w 774"/>
                <a:gd name="T97" fmla="*/ 1291 h 2035"/>
                <a:gd name="T98" fmla="*/ 114 w 774"/>
                <a:gd name="T99" fmla="*/ 1243 h 2035"/>
                <a:gd name="T100" fmla="*/ 253 w 774"/>
                <a:gd name="T101" fmla="*/ 1222 h 2035"/>
                <a:gd name="T102" fmla="*/ 229 w 774"/>
                <a:gd name="T103" fmla="*/ 1055 h 2035"/>
                <a:gd name="T104" fmla="*/ 172 w 774"/>
                <a:gd name="T105" fmla="*/ 869 h 203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74"/>
                <a:gd name="T160" fmla="*/ 0 h 2035"/>
                <a:gd name="T161" fmla="*/ 774 w 774"/>
                <a:gd name="T162" fmla="*/ 2035 h 203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74" h="2035" extrusionOk="0">
                  <a:moveTo>
                    <a:pt x="138" y="782"/>
                  </a:moveTo>
                  <a:lnTo>
                    <a:pt x="150" y="782"/>
                  </a:lnTo>
                  <a:lnTo>
                    <a:pt x="161" y="782"/>
                  </a:lnTo>
                  <a:lnTo>
                    <a:pt x="173" y="781"/>
                  </a:lnTo>
                  <a:lnTo>
                    <a:pt x="182" y="778"/>
                  </a:lnTo>
                  <a:lnTo>
                    <a:pt x="188" y="775"/>
                  </a:lnTo>
                  <a:lnTo>
                    <a:pt x="192" y="774"/>
                  </a:lnTo>
                  <a:lnTo>
                    <a:pt x="196" y="771"/>
                  </a:lnTo>
                  <a:lnTo>
                    <a:pt x="198" y="767"/>
                  </a:lnTo>
                  <a:lnTo>
                    <a:pt x="201" y="763"/>
                  </a:lnTo>
                  <a:lnTo>
                    <a:pt x="202" y="758"/>
                  </a:lnTo>
                  <a:lnTo>
                    <a:pt x="204" y="753"/>
                  </a:lnTo>
                  <a:lnTo>
                    <a:pt x="205" y="746"/>
                  </a:lnTo>
                  <a:lnTo>
                    <a:pt x="204" y="735"/>
                  </a:lnTo>
                  <a:lnTo>
                    <a:pt x="201" y="726"/>
                  </a:lnTo>
                  <a:lnTo>
                    <a:pt x="197" y="718"/>
                  </a:lnTo>
                  <a:lnTo>
                    <a:pt x="193" y="709"/>
                  </a:lnTo>
                  <a:lnTo>
                    <a:pt x="188" y="699"/>
                  </a:lnTo>
                  <a:lnTo>
                    <a:pt x="184" y="689"/>
                  </a:lnTo>
                  <a:lnTo>
                    <a:pt x="181" y="677"/>
                  </a:lnTo>
                  <a:lnTo>
                    <a:pt x="181" y="662"/>
                  </a:lnTo>
                  <a:lnTo>
                    <a:pt x="181" y="655"/>
                  </a:lnTo>
                  <a:lnTo>
                    <a:pt x="182" y="649"/>
                  </a:lnTo>
                  <a:lnTo>
                    <a:pt x="185" y="642"/>
                  </a:lnTo>
                  <a:lnTo>
                    <a:pt x="188" y="634"/>
                  </a:lnTo>
                  <a:lnTo>
                    <a:pt x="196" y="618"/>
                  </a:lnTo>
                  <a:lnTo>
                    <a:pt x="205" y="602"/>
                  </a:lnTo>
                  <a:lnTo>
                    <a:pt x="217" y="589"/>
                  </a:lnTo>
                  <a:lnTo>
                    <a:pt x="229" y="577"/>
                  </a:lnTo>
                  <a:lnTo>
                    <a:pt x="234" y="571"/>
                  </a:lnTo>
                  <a:lnTo>
                    <a:pt x="241" y="569"/>
                  </a:lnTo>
                  <a:lnTo>
                    <a:pt x="246" y="566"/>
                  </a:lnTo>
                  <a:lnTo>
                    <a:pt x="253" y="566"/>
                  </a:lnTo>
                  <a:lnTo>
                    <a:pt x="292" y="565"/>
                  </a:lnTo>
                  <a:lnTo>
                    <a:pt x="334" y="563"/>
                  </a:lnTo>
                  <a:lnTo>
                    <a:pt x="356" y="561"/>
                  </a:lnTo>
                  <a:lnTo>
                    <a:pt x="377" y="558"/>
                  </a:lnTo>
                  <a:lnTo>
                    <a:pt x="398" y="554"/>
                  </a:lnTo>
                  <a:lnTo>
                    <a:pt x="418" y="549"/>
                  </a:lnTo>
                  <a:lnTo>
                    <a:pt x="437" y="542"/>
                  </a:lnTo>
                  <a:lnTo>
                    <a:pt x="455" y="534"/>
                  </a:lnTo>
                  <a:lnTo>
                    <a:pt x="463" y="529"/>
                  </a:lnTo>
                  <a:lnTo>
                    <a:pt x="471" y="523"/>
                  </a:lnTo>
                  <a:lnTo>
                    <a:pt x="478" y="518"/>
                  </a:lnTo>
                  <a:lnTo>
                    <a:pt x="485" y="513"/>
                  </a:lnTo>
                  <a:lnTo>
                    <a:pt x="490" y="506"/>
                  </a:lnTo>
                  <a:lnTo>
                    <a:pt x="495" y="499"/>
                  </a:lnTo>
                  <a:lnTo>
                    <a:pt x="501" y="491"/>
                  </a:lnTo>
                  <a:lnTo>
                    <a:pt x="505" y="483"/>
                  </a:lnTo>
                  <a:lnTo>
                    <a:pt x="507" y="474"/>
                  </a:lnTo>
                  <a:lnTo>
                    <a:pt x="510" y="465"/>
                  </a:lnTo>
                  <a:lnTo>
                    <a:pt x="511" y="455"/>
                  </a:lnTo>
                  <a:lnTo>
                    <a:pt x="511" y="445"/>
                  </a:lnTo>
                  <a:lnTo>
                    <a:pt x="511" y="439"/>
                  </a:lnTo>
                  <a:lnTo>
                    <a:pt x="510" y="434"/>
                  </a:lnTo>
                  <a:lnTo>
                    <a:pt x="507" y="429"/>
                  </a:lnTo>
                  <a:lnTo>
                    <a:pt x="505" y="423"/>
                  </a:lnTo>
                  <a:lnTo>
                    <a:pt x="498" y="413"/>
                  </a:lnTo>
                  <a:lnTo>
                    <a:pt x="490" y="404"/>
                  </a:lnTo>
                  <a:lnTo>
                    <a:pt x="482" y="393"/>
                  </a:lnTo>
                  <a:lnTo>
                    <a:pt x="475" y="382"/>
                  </a:lnTo>
                  <a:lnTo>
                    <a:pt x="473" y="377"/>
                  </a:lnTo>
                  <a:lnTo>
                    <a:pt x="471" y="372"/>
                  </a:lnTo>
                  <a:lnTo>
                    <a:pt x="470" y="366"/>
                  </a:lnTo>
                  <a:lnTo>
                    <a:pt x="469" y="361"/>
                  </a:lnTo>
                  <a:lnTo>
                    <a:pt x="470" y="357"/>
                  </a:lnTo>
                  <a:lnTo>
                    <a:pt x="473" y="353"/>
                  </a:lnTo>
                  <a:lnTo>
                    <a:pt x="475" y="349"/>
                  </a:lnTo>
                  <a:lnTo>
                    <a:pt x="479" y="345"/>
                  </a:lnTo>
                  <a:lnTo>
                    <a:pt x="491" y="337"/>
                  </a:lnTo>
                  <a:lnTo>
                    <a:pt x="505" y="329"/>
                  </a:lnTo>
                  <a:lnTo>
                    <a:pt x="519" y="321"/>
                  </a:lnTo>
                  <a:lnTo>
                    <a:pt x="533" y="312"/>
                  </a:lnTo>
                  <a:lnTo>
                    <a:pt x="539" y="306"/>
                  </a:lnTo>
                  <a:lnTo>
                    <a:pt x="545" y="301"/>
                  </a:lnTo>
                  <a:lnTo>
                    <a:pt x="550" y="296"/>
                  </a:lnTo>
                  <a:lnTo>
                    <a:pt x="554" y="289"/>
                  </a:lnTo>
                  <a:lnTo>
                    <a:pt x="554" y="193"/>
                  </a:lnTo>
                  <a:lnTo>
                    <a:pt x="542" y="188"/>
                  </a:lnTo>
                  <a:lnTo>
                    <a:pt x="533" y="185"/>
                  </a:lnTo>
                  <a:lnTo>
                    <a:pt x="526" y="185"/>
                  </a:lnTo>
                  <a:lnTo>
                    <a:pt x="519" y="185"/>
                  </a:lnTo>
                  <a:lnTo>
                    <a:pt x="513" y="188"/>
                  </a:lnTo>
                  <a:lnTo>
                    <a:pt x="506" y="190"/>
                  </a:lnTo>
                  <a:lnTo>
                    <a:pt x="495" y="192"/>
                  </a:lnTo>
                  <a:lnTo>
                    <a:pt x="482" y="193"/>
                  </a:lnTo>
                  <a:lnTo>
                    <a:pt x="473" y="190"/>
                  </a:lnTo>
                  <a:lnTo>
                    <a:pt x="459" y="185"/>
                  </a:lnTo>
                  <a:lnTo>
                    <a:pt x="442" y="177"/>
                  </a:lnTo>
                  <a:lnTo>
                    <a:pt x="422" y="168"/>
                  </a:lnTo>
                  <a:lnTo>
                    <a:pt x="389" y="152"/>
                  </a:lnTo>
                  <a:lnTo>
                    <a:pt x="373" y="144"/>
                  </a:lnTo>
                  <a:lnTo>
                    <a:pt x="475" y="0"/>
                  </a:lnTo>
                  <a:lnTo>
                    <a:pt x="485" y="2"/>
                  </a:lnTo>
                  <a:lnTo>
                    <a:pt x="501" y="8"/>
                  </a:lnTo>
                  <a:lnTo>
                    <a:pt x="521" y="17"/>
                  </a:lnTo>
                  <a:lnTo>
                    <a:pt x="543" y="28"/>
                  </a:lnTo>
                  <a:lnTo>
                    <a:pt x="565" y="40"/>
                  </a:lnTo>
                  <a:lnTo>
                    <a:pt x="583" y="50"/>
                  </a:lnTo>
                  <a:lnTo>
                    <a:pt x="591" y="56"/>
                  </a:lnTo>
                  <a:lnTo>
                    <a:pt x="597" y="60"/>
                  </a:lnTo>
                  <a:lnTo>
                    <a:pt x="601" y="64"/>
                  </a:lnTo>
                  <a:lnTo>
                    <a:pt x="602" y="66"/>
                  </a:lnTo>
                  <a:lnTo>
                    <a:pt x="605" y="74"/>
                  </a:lnTo>
                  <a:lnTo>
                    <a:pt x="606" y="86"/>
                  </a:lnTo>
                  <a:lnTo>
                    <a:pt x="607" y="101"/>
                  </a:lnTo>
                  <a:lnTo>
                    <a:pt x="607" y="114"/>
                  </a:lnTo>
                  <a:lnTo>
                    <a:pt x="609" y="128"/>
                  </a:lnTo>
                  <a:lnTo>
                    <a:pt x="611" y="140"/>
                  </a:lnTo>
                  <a:lnTo>
                    <a:pt x="614" y="144"/>
                  </a:lnTo>
                  <a:lnTo>
                    <a:pt x="617" y="148"/>
                  </a:lnTo>
                  <a:lnTo>
                    <a:pt x="621" y="149"/>
                  </a:lnTo>
                  <a:lnTo>
                    <a:pt x="626" y="150"/>
                  </a:lnTo>
                  <a:lnTo>
                    <a:pt x="633" y="149"/>
                  </a:lnTo>
                  <a:lnTo>
                    <a:pt x="638" y="148"/>
                  </a:lnTo>
                  <a:lnTo>
                    <a:pt x="645" y="144"/>
                  </a:lnTo>
                  <a:lnTo>
                    <a:pt x="651" y="141"/>
                  </a:lnTo>
                  <a:lnTo>
                    <a:pt x="657" y="137"/>
                  </a:lnTo>
                  <a:lnTo>
                    <a:pt x="665" y="133"/>
                  </a:lnTo>
                  <a:lnTo>
                    <a:pt x="671" y="129"/>
                  </a:lnTo>
                  <a:lnTo>
                    <a:pt x="681" y="126"/>
                  </a:lnTo>
                  <a:lnTo>
                    <a:pt x="683" y="152"/>
                  </a:lnTo>
                  <a:lnTo>
                    <a:pt x="689" y="180"/>
                  </a:lnTo>
                  <a:lnTo>
                    <a:pt x="695" y="210"/>
                  </a:lnTo>
                  <a:lnTo>
                    <a:pt x="703" y="242"/>
                  </a:lnTo>
                  <a:lnTo>
                    <a:pt x="714" y="277"/>
                  </a:lnTo>
                  <a:lnTo>
                    <a:pt x="727" y="313"/>
                  </a:lnTo>
                  <a:lnTo>
                    <a:pt x="742" y="352"/>
                  </a:lnTo>
                  <a:lnTo>
                    <a:pt x="758" y="392"/>
                  </a:lnTo>
                  <a:lnTo>
                    <a:pt x="759" y="461"/>
                  </a:lnTo>
                  <a:lnTo>
                    <a:pt x="759" y="531"/>
                  </a:lnTo>
                  <a:lnTo>
                    <a:pt x="762" y="602"/>
                  </a:lnTo>
                  <a:lnTo>
                    <a:pt x="763" y="674"/>
                  </a:lnTo>
                  <a:lnTo>
                    <a:pt x="766" y="745"/>
                  </a:lnTo>
                  <a:lnTo>
                    <a:pt x="767" y="815"/>
                  </a:lnTo>
                  <a:lnTo>
                    <a:pt x="770" y="883"/>
                  </a:lnTo>
                  <a:lnTo>
                    <a:pt x="773" y="950"/>
                  </a:lnTo>
                  <a:lnTo>
                    <a:pt x="774" y="1015"/>
                  </a:lnTo>
                  <a:lnTo>
                    <a:pt x="774" y="1076"/>
                  </a:lnTo>
                  <a:lnTo>
                    <a:pt x="774" y="1135"/>
                  </a:lnTo>
                  <a:lnTo>
                    <a:pt x="774" y="1190"/>
                  </a:lnTo>
                  <a:lnTo>
                    <a:pt x="771" y="1240"/>
                  </a:lnTo>
                  <a:lnTo>
                    <a:pt x="769" y="1286"/>
                  </a:lnTo>
                  <a:lnTo>
                    <a:pt x="765" y="1326"/>
                  </a:lnTo>
                  <a:lnTo>
                    <a:pt x="758" y="1360"/>
                  </a:lnTo>
                  <a:lnTo>
                    <a:pt x="747" y="1403"/>
                  </a:lnTo>
                  <a:lnTo>
                    <a:pt x="730" y="1456"/>
                  </a:lnTo>
                  <a:lnTo>
                    <a:pt x="719" y="1487"/>
                  </a:lnTo>
                  <a:lnTo>
                    <a:pt x="706" y="1518"/>
                  </a:lnTo>
                  <a:lnTo>
                    <a:pt x="693" y="1550"/>
                  </a:lnTo>
                  <a:lnTo>
                    <a:pt x="677" y="1581"/>
                  </a:lnTo>
                  <a:lnTo>
                    <a:pt x="659" y="1611"/>
                  </a:lnTo>
                  <a:lnTo>
                    <a:pt x="639" y="1639"/>
                  </a:lnTo>
                  <a:lnTo>
                    <a:pt x="629" y="1652"/>
                  </a:lnTo>
                  <a:lnTo>
                    <a:pt x="618" y="1665"/>
                  </a:lnTo>
                  <a:lnTo>
                    <a:pt x="607" y="1677"/>
                  </a:lnTo>
                  <a:lnTo>
                    <a:pt x="595" y="1688"/>
                  </a:lnTo>
                  <a:lnTo>
                    <a:pt x="582" y="1697"/>
                  </a:lnTo>
                  <a:lnTo>
                    <a:pt x="570" y="1707"/>
                  </a:lnTo>
                  <a:lnTo>
                    <a:pt x="557" y="1715"/>
                  </a:lnTo>
                  <a:lnTo>
                    <a:pt x="542" y="1721"/>
                  </a:lnTo>
                  <a:lnTo>
                    <a:pt x="527" y="1727"/>
                  </a:lnTo>
                  <a:lnTo>
                    <a:pt x="513" y="1731"/>
                  </a:lnTo>
                  <a:lnTo>
                    <a:pt x="498" y="1733"/>
                  </a:lnTo>
                  <a:lnTo>
                    <a:pt x="482" y="1733"/>
                  </a:lnTo>
                  <a:lnTo>
                    <a:pt x="469" y="1732"/>
                  </a:lnTo>
                  <a:lnTo>
                    <a:pt x="458" y="1729"/>
                  </a:lnTo>
                  <a:lnTo>
                    <a:pt x="450" y="1724"/>
                  </a:lnTo>
                  <a:lnTo>
                    <a:pt x="443" y="1717"/>
                  </a:lnTo>
                  <a:lnTo>
                    <a:pt x="433" y="1703"/>
                  </a:lnTo>
                  <a:lnTo>
                    <a:pt x="423" y="1687"/>
                  </a:lnTo>
                  <a:lnTo>
                    <a:pt x="419" y="1680"/>
                  </a:lnTo>
                  <a:lnTo>
                    <a:pt x="414" y="1675"/>
                  </a:lnTo>
                  <a:lnTo>
                    <a:pt x="409" y="1669"/>
                  </a:lnTo>
                  <a:lnTo>
                    <a:pt x="402" y="1668"/>
                  </a:lnTo>
                  <a:lnTo>
                    <a:pt x="396" y="1668"/>
                  </a:lnTo>
                  <a:lnTo>
                    <a:pt x="386" y="1671"/>
                  </a:lnTo>
                  <a:lnTo>
                    <a:pt x="374" y="1676"/>
                  </a:lnTo>
                  <a:lnTo>
                    <a:pt x="361" y="1685"/>
                  </a:lnTo>
                  <a:lnTo>
                    <a:pt x="353" y="1692"/>
                  </a:lnTo>
                  <a:lnTo>
                    <a:pt x="346" y="1700"/>
                  </a:lnTo>
                  <a:lnTo>
                    <a:pt x="341" y="1707"/>
                  </a:lnTo>
                  <a:lnTo>
                    <a:pt x="336" y="1715"/>
                  </a:lnTo>
                  <a:lnTo>
                    <a:pt x="333" y="1724"/>
                  </a:lnTo>
                  <a:lnTo>
                    <a:pt x="330" y="1733"/>
                  </a:lnTo>
                  <a:lnTo>
                    <a:pt x="329" y="1744"/>
                  </a:lnTo>
                  <a:lnTo>
                    <a:pt x="328" y="1756"/>
                  </a:lnTo>
                  <a:lnTo>
                    <a:pt x="326" y="1784"/>
                  </a:lnTo>
                  <a:lnTo>
                    <a:pt x="326" y="1817"/>
                  </a:lnTo>
                  <a:lnTo>
                    <a:pt x="326" y="1859"/>
                  </a:lnTo>
                  <a:lnTo>
                    <a:pt x="325" y="1908"/>
                  </a:lnTo>
                  <a:lnTo>
                    <a:pt x="292" y="1923"/>
                  </a:lnTo>
                  <a:lnTo>
                    <a:pt x="266" y="1933"/>
                  </a:lnTo>
                  <a:lnTo>
                    <a:pt x="258" y="1939"/>
                  </a:lnTo>
                  <a:lnTo>
                    <a:pt x="252" y="1944"/>
                  </a:lnTo>
                  <a:lnTo>
                    <a:pt x="246" y="1949"/>
                  </a:lnTo>
                  <a:lnTo>
                    <a:pt x="244" y="1956"/>
                  </a:lnTo>
                  <a:lnTo>
                    <a:pt x="244" y="1961"/>
                  </a:lnTo>
                  <a:lnTo>
                    <a:pt x="244" y="1969"/>
                  </a:lnTo>
                  <a:lnTo>
                    <a:pt x="248" y="1976"/>
                  </a:lnTo>
                  <a:lnTo>
                    <a:pt x="252" y="1985"/>
                  </a:lnTo>
                  <a:lnTo>
                    <a:pt x="268" y="2007"/>
                  </a:lnTo>
                  <a:lnTo>
                    <a:pt x="289" y="2035"/>
                  </a:lnTo>
                  <a:lnTo>
                    <a:pt x="274" y="2024"/>
                  </a:lnTo>
                  <a:lnTo>
                    <a:pt x="261" y="2015"/>
                  </a:lnTo>
                  <a:lnTo>
                    <a:pt x="248" y="2004"/>
                  </a:lnTo>
                  <a:lnTo>
                    <a:pt x="237" y="1993"/>
                  </a:lnTo>
                  <a:lnTo>
                    <a:pt x="226" y="1983"/>
                  </a:lnTo>
                  <a:lnTo>
                    <a:pt x="218" y="1972"/>
                  </a:lnTo>
                  <a:lnTo>
                    <a:pt x="212" y="1961"/>
                  </a:lnTo>
                  <a:lnTo>
                    <a:pt x="206" y="1949"/>
                  </a:lnTo>
                  <a:lnTo>
                    <a:pt x="204" y="1939"/>
                  </a:lnTo>
                  <a:lnTo>
                    <a:pt x="204" y="1928"/>
                  </a:lnTo>
                  <a:lnTo>
                    <a:pt x="206" y="1916"/>
                  </a:lnTo>
                  <a:lnTo>
                    <a:pt x="212" y="1905"/>
                  </a:lnTo>
                  <a:lnTo>
                    <a:pt x="220" y="1893"/>
                  </a:lnTo>
                  <a:lnTo>
                    <a:pt x="232" y="1883"/>
                  </a:lnTo>
                  <a:lnTo>
                    <a:pt x="246" y="1872"/>
                  </a:lnTo>
                  <a:lnTo>
                    <a:pt x="265" y="1860"/>
                  </a:lnTo>
                  <a:lnTo>
                    <a:pt x="264" y="1844"/>
                  </a:lnTo>
                  <a:lnTo>
                    <a:pt x="260" y="1825"/>
                  </a:lnTo>
                  <a:lnTo>
                    <a:pt x="253" y="1804"/>
                  </a:lnTo>
                  <a:lnTo>
                    <a:pt x="246" y="1781"/>
                  </a:lnTo>
                  <a:lnTo>
                    <a:pt x="232" y="1743"/>
                  </a:lnTo>
                  <a:lnTo>
                    <a:pt x="222" y="1721"/>
                  </a:lnTo>
                  <a:lnTo>
                    <a:pt x="202" y="1687"/>
                  </a:lnTo>
                  <a:lnTo>
                    <a:pt x="185" y="1656"/>
                  </a:lnTo>
                  <a:lnTo>
                    <a:pt x="168" y="1629"/>
                  </a:lnTo>
                  <a:lnTo>
                    <a:pt x="152" y="1607"/>
                  </a:lnTo>
                  <a:lnTo>
                    <a:pt x="136" y="1587"/>
                  </a:lnTo>
                  <a:lnTo>
                    <a:pt x="122" y="1570"/>
                  </a:lnTo>
                  <a:lnTo>
                    <a:pt x="109" y="1555"/>
                  </a:lnTo>
                  <a:lnTo>
                    <a:pt x="96" y="1542"/>
                  </a:lnTo>
                  <a:lnTo>
                    <a:pt x="70" y="1520"/>
                  </a:lnTo>
                  <a:lnTo>
                    <a:pt x="48" y="1500"/>
                  </a:lnTo>
                  <a:lnTo>
                    <a:pt x="24" y="1480"/>
                  </a:lnTo>
                  <a:lnTo>
                    <a:pt x="0" y="1456"/>
                  </a:lnTo>
                  <a:lnTo>
                    <a:pt x="0" y="1450"/>
                  </a:lnTo>
                  <a:lnTo>
                    <a:pt x="2" y="1435"/>
                  </a:lnTo>
                  <a:lnTo>
                    <a:pt x="9" y="1414"/>
                  </a:lnTo>
                  <a:lnTo>
                    <a:pt x="16" y="1387"/>
                  </a:lnTo>
                  <a:lnTo>
                    <a:pt x="22" y="1356"/>
                  </a:lnTo>
                  <a:lnTo>
                    <a:pt x="29" y="1324"/>
                  </a:lnTo>
                  <a:lnTo>
                    <a:pt x="32" y="1307"/>
                  </a:lnTo>
                  <a:lnTo>
                    <a:pt x="34" y="1291"/>
                  </a:lnTo>
                  <a:lnTo>
                    <a:pt x="36" y="1274"/>
                  </a:lnTo>
                  <a:lnTo>
                    <a:pt x="36" y="1258"/>
                  </a:lnTo>
                  <a:lnTo>
                    <a:pt x="58" y="1252"/>
                  </a:lnTo>
                  <a:lnTo>
                    <a:pt x="85" y="1247"/>
                  </a:lnTo>
                  <a:lnTo>
                    <a:pt x="114" y="1243"/>
                  </a:lnTo>
                  <a:lnTo>
                    <a:pt x="144" y="1240"/>
                  </a:lnTo>
                  <a:lnTo>
                    <a:pt x="174" y="1236"/>
                  </a:lnTo>
                  <a:lnTo>
                    <a:pt x="204" y="1232"/>
                  </a:lnTo>
                  <a:lnTo>
                    <a:pt x="230" y="1228"/>
                  </a:lnTo>
                  <a:lnTo>
                    <a:pt x="253" y="1222"/>
                  </a:lnTo>
                  <a:lnTo>
                    <a:pt x="250" y="1186"/>
                  </a:lnTo>
                  <a:lnTo>
                    <a:pt x="246" y="1151"/>
                  </a:lnTo>
                  <a:lnTo>
                    <a:pt x="241" y="1118"/>
                  </a:lnTo>
                  <a:lnTo>
                    <a:pt x="236" y="1086"/>
                  </a:lnTo>
                  <a:lnTo>
                    <a:pt x="229" y="1055"/>
                  </a:lnTo>
                  <a:lnTo>
                    <a:pt x="222" y="1026"/>
                  </a:lnTo>
                  <a:lnTo>
                    <a:pt x="214" y="996"/>
                  </a:lnTo>
                  <a:lnTo>
                    <a:pt x="206" y="970"/>
                  </a:lnTo>
                  <a:lnTo>
                    <a:pt x="190" y="918"/>
                  </a:lnTo>
                  <a:lnTo>
                    <a:pt x="172" y="869"/>
                  </a:lnTo>
                  <a:lnTo>
                    <a:pt x="154" y="822"/>
                  </a:lnTo>
                  <a:lnTo>
                    <a:pt x="138" y="777"/>
                  </a:lnTo>
                  <a:lnTo>
                    <a:pt x="138" y="78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6" name="Freeform 14"/>
            <p:cNvSpPr/>
            <p:nvPr/>
          </p:nvSpPr>
          <p:spPr bwMode="auto">
            <a:xfrm>
              <a:off x="7575250" y="1618991"/>
              <a:ext cx="1529823" cy="3601642"/>
            </a:xfrm>
            <a:custGeom>
              <a:avLst/>
              <a:gdLst>
                <a:gd name="T0" fmla="*/ 211 w 2865"/>
                <a:gd name="T1" fmla="*/ 2861 h 6748"/>
                <a:gd name="T2" fmla="*/ 379 w 2865"/>
                <a:gd name="T3" fmla="*/ 3250 h 6748"/>
                <a:gd name="T4" fmla="*/ 506 w 2865"/>
                <a:gd name="T5" fmla="*/ 3666 h 6748"/>
                <a:gd name="T6" fmla="*/ 451 w 2865"/>
                <a:gd name="T7" fmla="*/ 3932 h 6748"/>
                <a:gd name="T8" fmla="*/ 328 w 2865"/>
                <a:gd name="T9" fmla="*/ 4171 h 6748"/>
                <a:gd name="T10" fmla="*/ 361 w 2865"/>
                <a:gd name="T11" fmla="*/ 4399 h 6748"/>
                <a:gd name="T12" fmla="*/ 319 w 2865"/>
                <a:gd name="T13" fmla="*/ 4671 h 6748"/>
                <a:gd name="T14" fmla="*/ 593 w 2865"/>
                <a:gd name="T15" fmla="*/ 4756 h 6748"/>
                <a:gd name="T16" fmla="*/ 785 w 2865"/>
                <a:gd name="T17" fmla="*/ 4961 h 6748"/>
                <a:gd name="T18" fmla="*/ 834 w 2865"/>
                <a:gd name="T19" fmla="*/ 5205 h 6748"/>
                <a:gd name="T20" fmla="*/ 782 w 2865"/>
                <a:gd name="T21" fmla="*/ 5562 h 6748"/>
                <a:gd name="T22" fmla="*/ 796 w 2865"/>
                <a:gd name="T23" fmla="*/ 5830 h 6748"/>
                <a:gd name="T24" fmla="*/ 1073 w 2865"/>
                <a:gd name="T25" fmla="*/ 5984 h 6748"/>
                <a:gd name="T26" fmla="*/ 1239 w 2865"/>
                <a:gd name="T27" fmla="*/ 6362 h 6748"/>
                <a:gd name="T28" fmla="*/ 1062 w 2865"/>
                <a:gd name="T29" fmla="*/ 6601 h 6748"/>
                <a:gd name="T30" fmla="*/ 1403 w 2865"/>
                <a:gd name="T31" fmla="*/ 6708 h 6748"/>
                <a:gd name="T32" fmla="*/ 1633 w 2865"/>
                <a:gd name="T33" fmla="*/ 6335 h 6748"/>
                <a:gd name="T34" fmla="*/ 1783 w 2865"/>
                <a:gd name="T35" fmla="*/ 6134 h 6748"/>
                <a:gd name="T36" fmla="*/ 1883 w 2865"/>
                <a:gd name="T37" fmla="*/ 5980 h 6748"/>
                <a:gd name="T38" fmla="*/ 1871 w 2865"/>
                <a:gd name="T39" fmla="*/ 5713 h 6748"/>
                <a:gd name="T40" fmla="*/ 1966 w 2865"/>
                <a:gd name="T41" fmla="*/ 5458 h 6748"/>
                <a:gd name="T42" fmla="*/ 2083 w 2865"/>
                <a:gd name="T43" fmla="*/ 5201 h 6748"/>
                <a:gd name="T44" fmla="*/ 2295 w 2865"/>
                <a:gd name="T45" fmla="*/ 5209 h 6748"/>
                <a:gd name="T46" fmla="*/ 2398 w 2865"/>
                <a:gd name="T47" fmla="*/ 5037 h 6748"/>
                <a:gd name="T48" fmla="*/ 2492 w 2865"/>
                <a:gd name="T49" fmla="*/ 4800 h 6748"/>
                <a:gd name="T50" fmla="*/ 2732 w 2865"/>
                <a:gd name="T51" fmla="*/ 4860 h 6748"/>
                <a:gd name="T52" fmla="*/ 2812 w 2865"/>
                <a:gd name="T53" fmla="*/ 4676 h 6748"/>
                <a:gd name="T54" fmla="*/ 2787 w 2865"/>
                <a:gd name="T55" fmla="*/ 4436 h 6748"/>
                <a:gd name="T56" fmla="*/ 2698 w 2865"/>
                <a:gd name="T57" fmla="*/ 4146 h 6748"/>
                <a:gd name="T58" fmla="*/ 2783 w 2865"/>
                <a:gd name="T59" fmla="*/ 3932 h 6748"/>
                <a:gd name="T60" fmla="*/ 2727 w 2865"/>
                <a:gd name="T61" fmla="*/ 3692 h 6748"/>
                <a:gd name="T62" fmla="*/ 2772 w 2865"/>
                <a:gd name="T63" fmla="*/ 3486 h 6748"/>
                <a:gd name="T64" fmla="*/ 2630 w 2865"/>
                <a:gd name="T65" fmla="*/ 3387 h 6748"/>
                <a:gd name="T66" fmla="*/ 2590 w 2865"/>
                <a:gd name="T67" fmla="*/ 3035 h 6748"/>
                <a:gd name="T68" fmla="*/ 2442 w 2865"/>
                <a:gd name="T69" fmla="*/ 2776 h 6748"/>
                <a:gd name="T70" fmla="*/ 2354 w 2865"/>
                <a:gd name="T71" fmla="*/ 2124 h 6748"/>
                <a:gd name="T72" fmla="*/ 2587 w 2865"/>
                <a:gd name="T73" fmla="*/ 1944 h 6748"/>
                <a:gd name="T74" fmla="*/ 2704 w 2865"/>
                <a:gd name="T75" fmla="*/ 1508 h 6748"/>
                <a:gd name="T76" fmla="*/ 2487 w 2865"/>
                <a:gd name="T77" fmla="*/ 1191 h 6748"/>
                <a:gd name="T78" fmla="*/ 2432 w 2865"/>
                <a:gd name="T79" fmla="*/ 914 h 6748"/>
                <a:gd name="T80" fmla="*/ 2383 w 2865"/>
                <a:gd name="T81" fmla="*/ 1031 h 6748"/>
                <a:gd name="T82" fmla="*/ 2291 w 2865"/>
                <a:gd name="T83" fmla="*/ 926 h 6748"/>
                <a:gd name="T84" fmla="*/ 2302 w 2865"/>
                <a:gd name="T85" fmla="*/ 229 h 6748"/>
                <a:gd name="T86" fmla="*/ 1990 w 2865"/>
                <a:gd name="T87" fmla="*/ 293 h 6748"/>
                <a:gd name="T88" fmla="*/ 1873 w 2865"/>
                <a:gd name="T89" fmla="*/ 140 h 6748"/>
                <a:gd name="T90" fmla="*/ 1809 w 2865"/>
                <a:gd name="T91" fmla="*/ 12 h 6748"/>
                <a:gd name="T92" fmla="*/ 1587 w 2865"/>
                <a:gd name="T93" fmla="*/ 225 h 6748"/>
                <a:gd name="T94" fmla="*/ 1478 w 2865"/>
                <a:gd name="T95" fmla="*/ 385 h 6748"/>
                <a:gd name="T96" fmla="*/ 1339 w 2865"/>
                <a:gd name="T97" fmla="*/ 558 h 6748"/>
                <a:gd name="T98" fmla="*/ 1238 w 2865"/>
                <a:gd name="T99" fmla="*/ 509 h 6748"/>
                <a:gd name="T100" fmla="*/ 1010 w 2865"/>
                <a:gd name="T101" fmla="*/ 645 h 6748"/>
                <a:gd name="T102" fmla="*/ 740 w 2865"/>
                <a:gd name="T103" fmla="*/ 1106 h 6748"/>
                <a:gd name="T104" fmla="*/ 273 w 2865"/>
                <a:gd name="T105" fmla="*/ 1155 h 6748"/>
                <a:gd name="T106" fmla="*/ 240 w 2865"/>
                <a:gd name="T107" fmla="*/ 1490 h 6748"/>
                <a:gd name="T108" fmla="*/ 368 w 2865"/>
                <a:gd name="T109" fmla="*/ 1627 h 6748"/>
                <a:gd name="T110" fmla="*/ 369 w 2865"/>
                <a:gd name="T111" fmla="*/ 2081 h 6748"/>
                <a:gd name="T112" fmla="*/ 323 w 2865"/>
                <a:gd name="T113" fmla="*/ 1893 h 6748"/>
                <a:gd name="T114" fmla="*/ 360 w 2865"/>
                <a:gd name="T115" fmla="*/ 1662 h 6748"/>
                <a:gd name="T116" fmla="*/ 72 w 2865"/>
                <a:gd name="T117" fmla="*/ 1467 h 6748"/>
                <a:gd name="T118" fmla="*/ 160 w 2865"/>
                <a:gd name="T119" fmla="*/ 1674 h 6748"/>
                <a:gd name="T120" fmla="*/ 164 w 2865"/>
                <a:gd name="T121" fmla="*/ 1957 h 6748"/>
                <a:gd name="T122" fmla="*/ 37 w 2865"/>
                <a:gd name="T123" fmla="*/ 2237 h 6748"/>
                <a:gd name="T124" fmla="*/ 289 w 2865"/>
                <a:gd name="T125" fmla="*/ 2403 h 67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65"/>
                <a:gd name="T190" fmla="*/ 0 h 6748"/>
                <a:gd name="T191" fmla="*/ 2865 w 2865"/>
                <a:gd name="T192" fmla="*/ 6748 h 67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65" h="6748" extrusionOk="0">
                  <a:moveTo>
                    <a:pt x="276" y="2557"/>
                  </a:moveTo>
                  <a:lnTo>
                    <a:pt x="271" y="2540"/>
                  </a:lnTo>
                  <a:lnTo>
                    <a:pt x="276" y="2557"/>
                  </a:lnTo>
                  <a:lnTo>
                    <a:pt x="271" y="2557"/>
                  </a:lnTo>
                  <a:lnTo>
                    <a:pt x="269" y="2568"/>
                  </a:lnTo>
                  <a:lnTo>
                    <a:pt x="267" y="2578"/>
                  </a:lnTo>
                  <a:lnTo>
                    <a:pt x="264" y="2590"/>
                  </a:lnTo>
                  <a:lnTo>
                    <a:pt x="259" y="2602"/>
                  </a:lnTo>
                  <a:lnTo>
                    <a:pt x="252" y="2613"/>
                  </a:lnTo>
                  <a:lnTo>
                    <a:pt x="245" y="2624"/>
                  </a:lnTo>
                  <a:lnTo>
                    <a:pt x="237" y="2634"/>
                  </a:lnTo>
                  <a:lnTo>
                    <a:pt x="228" y="2641"/>
                  </a:lnTo>
                  <a:lnTo>
                    <a:pt x="212" y="2645"/>
                  </a:lnTo>
                  <a:lnTo>
                    <a:pt x="195" y="2648"/>
                  </a:lnTo>
                  <a:lnTo>
                    <a:pt x="187" y="2650"/>
                  </a:lnTo>
                  <a:lnTo>
                    <a:pt x="180" y="2656"/>
                  </a:lnTo>
                  <a:lnTo>
                    <a:pt x="177" y="2658"/>
                  </a:lnTo>
                  <a:lnTo>
                    <a:pt x="176" y="2662"/>
                  </a:lnTo>
                  <a:lnTo>
                    <a:pt x="175" y="2666"/>
                  </a:lnTo>
                  <a:lnTo>
                    <a:pt x="175" y="2672"/>
                  </a:lnTo>
                  <a:lnTo>
                    <a:pt x="176" y="2680"/>
                  </a:lnTo>
                  <a:lnTo>
                    <a:pt x="179" y="2701"/>
                  </a:lnTo>
                  <a:lnTo>
                    <a:pt x="184" y="2730"/>
                  </a:lnTo>
                  <a:lnTo>
                    <a:pt x="191" y="2765"/>
                  </a:lnTo>
                  <a:lnTo>
                    <a:pt x="197" y="2801"/>
                  </a:lnTo>
                  <a:lnTo>
                    <a:pt x="204" y="2834"/>
                  </a:lnTo>
                  <a:lnTo>
                    <a:pt x="211" y="2861"/>
                  </a:lnTo>
                  <a:lnTo>
                    <a:pt x="216" y="2877"/>
                  </a:lnTo>
                  <a:lnTo>
                    <a:pt x="237" y="2897"/>
                  </a:lnTo>
                  <a:lnTo>
                    <a:pt x="255" y="2910"/>
                  </a:lnTo>
                  <a:lnTo>
                    <a:pt x="259" y="2913"/>
                  </a:lnTo>
                  <a:lnTo>
                    <a:pt x="261" y="2917"/>
                  </a:lnTo>
                  <a:lnTo>
                    <a:pt x="264" y="2922"/>
                  </a:lnTo>
                  <a:lnTo>
                    <a:pt x="267" y="2928"/>
                  </a:lnTo>
                  <a:lnTo>
                    <a:pt x="268" y="2934"/>
                  </a:lnTo>
                  <a:lnTo>
                    <a:pt x="269" y="2941"/>
                  </a:lnTo>
                  <a:lnTo>
                    <a:pt x="271" y="2950"/>
                  </a:lnTo>
                  <a:lnTo>
                    <a:pt x="271" y="2961"/>
                  </a:lnTo>
                  <a:lnTo>
                    <a:pt x="271" y="3001"/>
                  </a:lnTo>
                  <a:lnTo>
                    <a:pt x="271" y="3035"/>
                  </a:lnTo>
                  <a:lnTo>
                    <a:pt x="271" y="3073"/>
                  </a:lnTo>
                  <a:lnTo>
                    <a:pt x="271" y="3123"/>
                  </a:lnTo>
                  <a:lnTo>
                    <a:pt x="271" y="3137"/>
                  </a:lnTo>
                  <a:lnTo>
                    <a:pt x="273" y="3149"/>
                  </a:lnTo>
                  <a:lnTo>
                    <a:pt x="276" y="3159"/>
                  </a:lnTo>
                  <a:lnTo>
                    <a:pt x="280" y="3169"/>
                  </a:lnTo>
                  <a:lnTo>
                    <a:pt x="285" y="3178"/>
                  </a:lnTo>
                  <a:lnTo>
                    <a:pt x="292" y="3187"/>
                  </a:lnTo>
                  <a:lnTo>
                    <a:pt x="299" y="3195"/>
                  </a:lnTo>
                  <a:lnTo>
                    <a:pt x="307" y="3202"/>
                  </a:lnTo>
                  <a:lnTo>
                    <a:pt x="324" y="3215"/>
                  </a:lnTo>
                  <a:lnTo>
                    <a:pt x="341" y="3227"/>
                  </a:lnTo>
                  <a:lnTo>
                    <a:pt x="360" y="3238"/>
                  </a:lnTo>
                  <a:lnTo>
                    <a:pt x="379" y="3250"/>
                  </a:lnTo>
                  <a:lnTo>
                    <a:pt x="385" y="3365"/>
                  </a:lnTo>
                  <a:lnTo>
                    <a:pt x="379" y="3371"/>
                  </a:lnTo>
                  <a:lnTo>
                    <a:pt x="371" y="3383"/>
                  </a:lnTo>
                  <a:lnTo>
                    <a:pt x="367" y="3391"/>
                  </a:lnTo>
                  <a:lnTo>
                    <a:pt x="364" y="3398"/>
                  </a:lnTo>
                  <a:lnTo>
                    <a:pt x="361" y="3406"/>
                  </a:lnTo>
                  <a:lnTo>
                    <a:pt x="361" y="3413"/>
                  </a:lnTo>
                  <a:lnTo>
                    <a:pt x="363" y="3421"/>
                  </a:lnTo>
                  <a:lnTo>
                    <a:pt x="365" y="3427"/>
                  </a:lnTo>
                  <a:lnTo>
                    <a:pt x="371" y="3435"/>
                  </a:lnTo>
                  <a:lnTo>
                    <a:pt x="379" y="3442"/>
                  </a:lnTo>
                  <a:lnTo>
                    <a:pt x="387" y="3447"/>
                  </a:lnTo>
                  <a:lnTo>
                    <a:pt x="397" y="3454"/>
                  </a:lnTo>
                  <a:lnTo>
                    <a:pt x="408" y="3459"/>
                  </a:lnTo>
                  <a:lnTo>
                    <a:pt x="420" y="3465"/>
                  </a:lnTo>
                  <a:lnTo>
                    <a:pt x="445" y="3473"/>
                  </a:lnTo>
                  <a:lnTo>
                    <a:pt x="470" y="3479"/>
                  </a:lnTo>
                  <a:lnTo>
                    <a:pt x="493" y="3483"/>
                  </a:lnTo>
                  <a:lnTo>
                    <a:pt x="512" y="3485"/>
                  </a:lnTo>
                  <a:lnTo>
                    <a:pt x="513" y="3511"/>
                  </a:lnTo>
                  <a:lnTo>
                    <a:pt x="517" y="3541"/>
                  </a:lnTo>
                  <a:lnTo>
                    <a:pt x="521" y="3571"/>
                  </a:lnTo>
                  <a:lnTo>
                    <a:pt x="524" y="3605"/>
                  </a:lnTo>
                  <a:lnTo>
                    <a:pt x="522" y="3624"/>
                  </a:lnTo>
                  <a:lnTo>
                    <a:pt x="518" y="3640"/>
                  </a:lnTo>
                  <a:lnTo>
                    <a:pt x="513" y="3654"/>
                  </a:lnTo>
                  <a:lnTo>
                    <a:pt x="506" y="3666"/>
                  </a:lnTo>
                  <a:lnTo>
                    <a:pt x="498" y="3675"/>
                  </a:lnTo>
                  <a:lnTo>
                    <a:pt x="489" y="3684"/>
                  </a:lnTo>
                  <a:lnTo>
                    <a:pt x="480" y="3692"/>
                  </a:lnTo>
                  <a:lnTo>
                    <a:pt x="469" y="3700"/>
                  </a:lnTo>
                  <a:lnTo>
                    <a:pt x="459" y="3708"/>
                  </a:lnTo>
                  <a:lnTo>
                    <a:pt x="449" y="3716"/>
                  </a:lnTo>
                  <a:lnTo>
                    <a:pt x="440" y="3724"/>
                  </a:lnTo>
                  <a:lnTo>
                    <a:pt x="432" y="3735"/>
                  </a:lnTo>
                  <a:lnTo>
                    <a:pt x="425" y="3746"/>
                  </a:lnTo>
                  <a:lnTo>
                    <a:pt x="420" y="3759"/>
                  </a:lnTo>
                  <a:lnTo>
                    <a:pt x="416" y="3774"/>
                  </a:lnTo>
                  <a:lnTo>
                    <a:pt x="415" y="3791"/>
                  </a:lnTo>
                  <a:lnTo>
                    <a:pt x="416" y="3798"/>
                  </a:lnTo>
                  <a:lnTo>
                    <a:pt x="417" y="3804"/>
                  </a:lnTo>
                  <a:lnTo>
                    <a:pt x="419" y="3811"/>
                  </a:lnTo>
                  <a:lnTo>
                    <a:pt x="421" y="3818"/>
                  </a:lnTo>
                  <a:lnTo>
                    <a:pt x="428" y="3830"/>
                  </a:lnTo>
                  <a:lnTo>
                    <a:pt x="436" y="3842"/>
                  </a:lnTo>
                  <a:lnTo>
                    <a:pt x="444" y="3855"/>
                  </a:lnTo>
                  <a:lnTo>
                    <a:pt x="451" y="3871"/>
                  </a:lnTo>
                  <a:lnTo>
                    <a:pt x="453" y="3879"/>
                  </a:lnTo>
                  <a:lnTo>
                    <a:pt x="456" y="3887"/>
                  </a:lnTo>
                  <a:lnTo>
                    <a:pt x="457" y="3896"/>
                  </a:lnTo>
                  <a:lnTo>
                    <a:pt x="457" y="3906"/>
                  </a:lnTo>
                  <a:lnTo>
                    <a:pt x="456" y="3916"/>
                  </a:lnTo>
                  <a:lnTo>
                    <a:pt x="455" y="3924"/>
                  </a:lnTo>
                  <a:lnTo>
                    <a:pt x="451" y="3932"/>
                  </a:lnTo>
                  <a:lnTo>
                    <a:pt x="447" y="3940"/>
                  </a:lnTo>
                  <a:lnTo>
                    <a:pt x="436" y="3954"/>
                  </a:lnTo>
                  <a:lnTo>
                    <a:pt x="423" y="3966"/>
                  </a:lnTo>
                  <a:lnTo>
                    <a:pt x="409" y="3978"/>
                  </a:lnTo>
                  <a:lnTo>
                    <a:pt x="396" y="3990"/>
                  </a:lnTo>
                  <a:lnTo>
                    <a:pt x="391" y="3996"/>
                  </a:lnTo>
                  <a:lnTo>
                    <a:pt x="385" y="4004"/>
                  </a:lnTo>
                  <a:lnTo>
                    <a:pt x="381" y="4012"/>
                  </a:lnTo>
                  <a:lnTo>
                    <a:pt x="379" y="4020"/>
                  </a:lnTo>
                  <a:lnTo>
                    <a:pt x="376" y="4043"/>
                  </a:lnTo>
                  <a:lnTo>
                    <a:pt x="375" y="4063"/>
                  </a:lnTo>
                  <a:lnTo>
                    <a:pt x="373" y="4072"/>
                  </a:lnTo>
                  <a:lnTo>
                    <a:pt x="371" y="4080"/>
                  </a:lnTo>
                  <a:lnTo>
                    <a:pt x="367" y="4087"/>
                  </a:lnTo>
                  <a:lnTo>
                    <a:pt x="361" y="4092"/>
                  </a:lnTo>
                  <a:lnTo>
                    <a:pt x="355" y="4096"/>
                  </a:lnTo>
                  <a:lnTo>
                    <a:pt x="349" y="4098"/>
                  </a:lnTo>
                  <a:lnTo>
                    <a:pt x="344" y="4099"/>
                  </a:lnTo>
                  <a:lnTo>
                    <a:pt x="340" y="4098"/>
                  </a:lnTo>
                  <a:lnTo>
                    <a:pt x="335" y="4098"/>
                  </a:lnTo>
                  <a:lnTo>
                    <a:pt x="331" y="4098"/>
                  </a:lnTo>
                  <a:lnTo>
                    <a:pt x="325" y="4098"/>
                  </a:lnTo>
                  <a:lnTo>
                    <a:pt x="319" y="4099"/>
                  </a:lnTo>
                  <a:lnTo>
                    <a:pt x="319" y="4118"/>
                  </a:lnTo>
                  <a:lnTo>
                    <a:pt x="321" y="4136"/>
                  </a:lnTo>
                  <a:lnTo>
                    <a:pt x="324" y="4154"/>
                  </a:lnTo>
                  <a:lnTo>
                    <a:pt x="328" y="4171"/>
                  </a:lnTo>
                  <a:lnTo>
                    <a:pt x="335" y="4187"/>
                  </a:lnTo>
                  <a:lnTo>
                    <a:pt x="341" y="4203"/>
                  </a:lnTo>
                  <a:lnTo>
                    <a:pt x="349" y="4217"/>
                  </a:lnTo>
                  <a:lnTo>
                    <a:pt x="357" y="4231"/>
                  </a:lnTo>
                  <a:lnTo>
                    <a:pt x="368" y="4243"/>
                  </a:lnTo>
                  <a:lnTo>
                    <a:pt x="379" y="4253"/>
                  </a:lnTo>
                  <a:lnTo>
                    <a:pt x="392" y="4263"/>
                  </a:lnTo>
                  <a:lnTo>
                    <a:pt x="405" y="4271"/>
                  </a:lnTo>
                  <a:lnTo>
                    <a:pt x="420" y="4277"/>
                  </a:lnTo>
                  <a:lnTo>
                    <a:pt x="435" y="4281"/>
                  </a:lnTo>
                  <a:lnTo>
                    <a:pt x="452" y="4284"/>
                  </a:lnTo>
                  <a:lnTo>
                    <a:pt x="469" y="4285"/>
                  </a:lnTo>
                  <a:lnTo>
                    <a:pt x="470" y="4297"/>
                  </a:lnTo>
                  <a:lnTo>
                    <a:pt x="470" y="4308"/>
                  </a:lnTo>
                  <a:lnTo>
                    <a:pt x="469" y="4319"/>
                  </a:lnTo>
                  <a:lnTo>
                    <a:pt x="467" y="4328"/>
                  </a:lnTo>
                  <a:lnTo>
                    <a:pt x="463" y="4336"/>
                  </a:lnTo>
                  <a:lnTo>
                    <a:pt x="459" y="4344"/>
                  </a:lnTo>
                  <a:lnTo>
                    <a:pt x="453" y="4351"/>
                  </a:lnTo>
                  <a:lnTo>
                    <a:pt x="447" y="4357"/>
                  </a:lnTo>
                  <a:lnTo>
                    <a:pt x="440" y="4363"/>
                  </a:lnTo>
                  <a:lnTo>
                    <a:pt x="432" y="4368"/>
                  </a:lnTo>
                  <a:lnTo>
                    <a:pt x="424" y="4373"/>
                  </a:lnTo>
                  <a:lnTo>
                    <a:pt x="416" y="4377"/>
                  </a:lnTo>
                  <a:lnTo>
                    <a:pt x="399" y="4385"/>
                  </a:lnTo>
                  <a:lnTo>
                    <a:pt x="380" y="4392"/>
                  </a:lnTo>
                  <a:lnTo>
                    <a:pt x="361" y="4399"/>
                  </a:lnTo>
                  <a:lnTo>
                    <a:pt x="343" y="4405"/>
                  </a:lnTo>
                  <a:lnTo>
                    <a:pt x="325" y="4412"/>
                  </a:lnTo>
                  <a:lnTo>
                    <a:pt x="309" y="4421"/>
                  </a:lnTo>
                  <a:lnTo>
                    <a:pt x="303" y="4425"/>
                  </a:lnTo>
                  <a:lnTo>
                    <a:pt x="296" y="4431"/>
                  </a:lnTo>
                  <a:lnTo>
                    <a:pt x="291" y="4436"/>
                  </a:lnTo>
                  <a:lnTo>
                    <a:pt x="285" y="4441"/>
                  </a:lnTo>
                  <a:lnTo>
                    <a:pt x="281" y="4448"/>
                  </a:lnTo>
                  <a:lnTo>
                    <a:pt x="279" y="4456"/>
                  </a:lnTo>
                  <a:lnTo>
                    <a:pt x="277" y="4464"/>
                  </a:lnTo>
                  <a:lnTo>
                    <a:pt x="276" y="4472"/>
                  </a:lnTo>
                  <a:lnTo>
                    <a:pt x="277" y="4480"/>
                  </a:lnTo>
                  <a:lnTo>
                    <a:pt x="279" y="4488"/>
                  </a:lnTo>
                  <a:lnTo>
                    <a:pt x="280" y="4495"/>
                  </a:lnTo>
                  <a:lnTo>
                    <a:pt x="283" y="4501"/>
                  </a:lnTo>
                  <a:lnTo>
                    <a:pt x="289" y="4513"/>
                  </a:lnTo>
                  <a:lnTo>
                    <a:pt x="297" y="4523"/>
                  </a:lnTo>
                  <a:lnTo>
                    <a:pt x="305" y="4533"/>
                  </a:lnTo>
                  <a:lnTo>
                    <a:pt x="312" y="4545"/>
                  </a:lnTo>
                  <a:lnTo>
                    <a:pt x="315" y="4551"/>
                  </a:lnTo>
                  <a:lnTo>
                    <a:pt x="317" y="4559"/>
                  </a:lnTo>
                  <a:lnTo>
                    <a:pt x="319" y="4565"/>
                  </a:lnTo>
                  <a:lnTo>
                    <a:pt x="319" y="4575"/>
                  </a:lnTo>
                  <a:lnTo>
                    <a:pt x="319" y="4605"/>
                  </a:lnTo>
                  <a:lnTo>
                    <a:pt x="319" y="4632"/>
                  </a:lnTo>
                  <a:lnTo>
                    <a:pt x="319" y="4655"/>
                  </a:lnTo>
                  <a:lnTo>
                    <a:pt x="319" y="4671"/>
                  </a:lnTo>
                  <a:lnTo>
                    <a:pt x="319" y="4676"/>
                  </a:lnTo>
                  <a:lnTo>
                    <a:pt x="320" y="4684"/>
                  </a:lnTo>
                  <a:lnTo>
                    <a:pt x="323" y="4691"/>
                  </a:lnTo>
                  <a:lnTo>
                    <a:pt x="325" y="4700"/>
                  </a:lnTo>
                  <a:lnTo>
                    <a:pt x="331" y="4707"/>
                  </a:lnTo>
                  <a:lnTo>
                    <a:pt x="336" y="4713"/>
                  </a:lnTo>
                  <a:lnTo>
                    <a:pt x="340" y="4716"/>
                  </a:lnTo>
                  <a:lnTo>
                    <a:pt x="344" y="4717"/>
                  </a:lnTo>
                  <a:lnTo>
                    <a:pt x="349" y="4719"/>
                  </a:lnTo>
                  <a:lnTo>
                    <a:pt x="355" y="4719"/>
                  </a:lnTo>
                  <a:lnTo>
                    <a:pt x="375" y="4719"/>
                  </a:lnTo>
                  <a:lnTo>
                    <a:pt x="392" y="4716"/>
                  </a:lnTo>
                  <a:lnTo>
                    <a:pt x="408" y="4713"/>
                  </a:lnTo>
                  <a:lnTo>
                    <a:pt x="424" y="4709"/>
                  </a:lnTo>
                  <a:lnTo>
                    <a:pt x="440" y="4707"/>
                  </a:lnTo>
                  <a:lnTo>
                    <a:pt x="456" y="4704"/>
                  </a:lnTo>
                  <a:lnTo>
                    <a:pt x="474" y="4701"/>
                  </a:lnTo>
                  <a:lnTo>
                    <a:pt x="493" y="4701"/>
                  </a:lnTo>
                  <a:lnTo>
                    <a:pt x="510" y="4701"/>
                  </a:lnTo>
                  <a:lnTo>
                    <a:pt x="526" y="4704"/>
                  </a:lnTo>
                  <a:lnTo>
                    <a:pt x="538" y="4708"/>
                  </a:lnTo>
                  <a:lnTo>
                    <a:pt x="550" y="4713"/>
                  </a:lnTo>
                  <a:lnTo>
                    <a:pt x="558" y="4719"/>
                  </a:lnTo>
                  <a:lnTo>
                    <a:pt x="566" y="4725"/>
                  </a:lnTo>
                  <a:lnTo>
                    <a:pt x="574" y="4733"/>
                  </a:lnTo>
                  <a:lnTo>
                    <a:pt x="581" y="4741"/>
                  </a:lnTo>
                  <a:lnTo>
                    <a:pt x="593" y="4756"/>
                  </a:lnTo>
                  <a:lnTo>
                    <a:pt x="606" y="4769"/>
                  </a:lnTo>
                  <a:lnTo>
                    <a:pt x="614" y="4775"/>
                  </a:lnTo>
                  <a:lnTo>
                    <a:pt x="625" y="4780"/>
                  </a:lnTo>
                  <a:lnTo>
                    <a:pt x="636" y="4783"/>
                  </a:lnTo>
                  <a:lnTo>
                    <a:pt x="650" y="4785"/>
                  </a:lnTo>
                  <a:lnTo>
                    <a:pt x="653" y="4794"/>
                  </a:lnTo>
                  <a:lnTo>
                    <a:pt x="657" y="4806"/>
                  </a:lnTo>
                  <a:lnTo>
                    <a:pt x="662" y="4820"/>
                  </a:lnTo>
                  <a:lnTo>
                    <a:pt x="669" y="4833"/>
                  </a:lnTo>
                  <a:lnTo>
                    <a:pt x="676" y="4845"/>
                  </a:lnTo>
                  <a:lnTo>
                    <a:pt x="684" y="4857"/>
                  </a:lnTo>
                  <a:lnTo>
                    <a:pt x="690" y="4868"/>
                  </a:lnTo>
                  <a:lnTo>
                    <a:pt x="698" y="4876"/>
                  </a:lnTo>
                  <a:lnTo>
                    <a:pt x="712" y="4882"/>
                  </a:lnTo>
                  <a:lnTo>
                    <a:pt x="728" y="4888"/>
                  </a:lnTo>
                  <a:lnTo>
                    <a:pt x="742" y="4893"/>
                  </a:lnTo>
                  <a:lnTo>
                    <a:pt x="757" y="4897"/>
                  </a:lnTo>
                  <a:lnTo>
                    <a:pt x="764" y="4900"/>
                  </a:lnTo>
                  <a:lnTo>
                    <a:pt x="769" y="4904"/>
                  </a:lnTo>
                  <a:lnTo>
                    <a:pt x="774" y="4908"/>
                  </a:lnTo>
                  <a:lnTo>
                    <a:pt x="780" y="4912"/>
                  </a:lnTo>
                  <a:lnTo>
                    <a:pt x="782" y="4917"/>
                  </a:lnTo>
                  <a:lnTo>
                    <a:pt x="786" y="4924"/>
                  </a:lnTo>
                  <a:lnTo>
                    <a:pt x="788" y="4932"/>
                  </a:lnTo>
                  <a:lnTo>
                    <a:pt x="788" y="4941"/>
                  </a:lnTo>
                  <a:lnTo>
                    <a:pt x="788" y="4952"/>
                  </a:lnTo>
                  <a:lnTo>
                    <a:pt x="785" y="4961"/>
                  </a:lnTo>
                  <a:lnTo>
                    <a:pt x="781" y="4970"/>
                  </a:lnTo>
                  <a:lnTo>
                    <a:pt x="776" y="4980"/>
                  </a:lnTo>
                  <a:lnTo>
                    <a:pt x="764" y="4998"/>
                  </a:lnTo>
                  <a:lnTo>
                    <a:pt x="749" y="5017"/>
                  </a:lnTo>
                  <a:lnTo>
                    <a:pt x="742" y="5028"/>
                  </a:lnTo>
                  <a:lnTo>
                    <a:pt x="734" y="5038"/>
                  </a:lnTo>
                  <a:lnTo>
                    <a:pt x="728" y="5049"/>
                  </a:lnTo>
                  <a:lnTo>
                    <a:pt x="722" y="5061"/>
                  </a:lnTo>
                  <a:lnTo>
                    <a:pt x="717" y="5073"/>
                  </a:lnTo>
                  <a:lnTo>
                    <a:pt x="713" y="5086"/>
                  </a:lnTo>
                  <a:lnTo>
                    <a:pt x="710" y="5101"/>
                  </a:lnTo>
                  <a:lnTo>
                    <a:pt x="710" y="5116"/>
                  </a:lnTo>
                  <a:lnTo>
                    <a:pt x="710" y="5125"/>
                  </a:lnTo>
                  <a:lnTo>
                    <a:pt x="712" y="5134"/>
                  </a:lnTo>
                  <a:lnTo>
                    <a:pt x="714" y="5141"/>
                  </a:lnTo>
                  <a:lnTo>
                    <a:pt x="717" y="5148"/>
                  </a:lnTo>
                  <a:lnTo>
                    <a:pt x="721" y="5154"/>
                  </a:lnTo>
                  <a:lnTo>
                    <a:pt x="725" y="5160"/>
                  </a:lnTo>
                  <a:lnTo>
                    <a:pt x="730" y="5164"/>
                  </a:lnTo>
                  <a:lnTo>
                    <a:pt x="736" y="5169"/>
                  </a:lnTo>
                  <a:lnTo>
                    <a:pt x="748" y="5176"/>
                  </a:lnTo>
                  <a:lnTo>
                    <a:pt x="761" y="5181"/>
                  </a:lnTo>
                  <a:lnTo>
                    <a:pt x="776" y="5186"/>
                  </a:lnTo>
                  <a:lnTo>
                    <a:pt x="792" y="5190"/>
                  </a:lnTo>
                  <a:lnTo>
                    <a:pt x="806" y="5196"/>
                  </a:lnTo>
                  <a:lnTo>
                    <a:pt x="821" y="5200"/>
                  </a:lnTo>
                  <a:lnTo>
                    <a:pt x="834" y="5205"/>
                  </a:lnTo>
                  <a:lnTo>
                    <a:pt x="848" y="5212"/>
                  </a:lnTo>
                  <a:lnTo>
                    <a:pt x="853" y="5216"/>
                  </a:lnTo>
                  <a:lnTo>
                    <a:pt x="857" y="5221"/>
                  </a:lnTo>
                  <a:lnTo>
                    <a:pt x="862" y="5225"/>
                  </a:lnTo>
                  <a:lnTo>
                    <a:pt x="865" y="5232"/>
                  </a:lnTo>
                  <a:lnTo>
                    <a:pt x="869" y="5237"/>
                  </a:lnTo>
                  <a:lnTo>
                    <a:pt x="870" y="5245"/>
                  </a:lnTo>
                  <a:lnTo>
                    <a:pt x="872" y="5252"/>
                  </a:lnTo>
                  <a:lnTo>
                    <a:pt x="873" y="5261"/>
                  </a:lnTo>
                  <a:lnTo>
                    <a:pt x="872" y="5274"/>
                  </a:lnTo>
                  <a:lnTo>
                    <a:pt x="869" y="5286"/>
                  </a:lnTo>
                  <a:lnTo>
                    <a:pt x="864" y="5297"/>
                  </a:lnTo>
                  <a:lnTo>
                    <a:pt x="858" y="5308"/>
                  </a:lnTo>
                  <a:lnTo>
                    <a:pt x="852" y="5316"/>
                  </a:lnTo>
                  <a:lnTo>
                    <a:pt x="844" y="5324"/>
                  </a:lnTo>
                  <a:lnTo>
                    <a:pt x="836" y="5330"/>
                  </a:lnTo>
                  <a:lnTo>
                    <a:pt x="828" y="5337"/>
                  </a:lnTo>
                  <a:lnTo>
                    <a:pt x="810" y="5352"/>
                  </a:lnTo>
                  <a:lnTo>
                    <a:pt x="796" y="5366"/>
                  </a:lnTo>
                  <a:lnTo>
                    <a:pt x="790" y="5374"/>
                  </a:lnTo>
                  <a:lnTo>
                    <a:pt x="786" y="5383"/>
                  </a:lnTo>
                  <a:lnTo>
                    <a:pt x="784" y="5394"/>
                  </a:lnTo>
                  <a:lnTo>
                    <a:pt x="782" y="5405"/>
                  </a:lnTo>
                  <a:lnTo>
                    <a:pt x="782" y="5433"/>
                  </a:lnTo>
                  <a:lnTo>
                    <a:pt x="782" y="5477"/>
                  </a:lnTo>
                  <a:lnTo>
                    <a:pt x="782" y="5525"/>
                  </a:lnTo>
                  <a:lnTo>
                    <a:pt x="782" y="5562"/>
                  </a:lnTo>
                  <a:lnTo>
                    <a:pt x="784" y="5571"/>
                  </a:lnTo>
                  <a:lnTo>
                    <a:pt x="786" y="5581"/>
                  </a:lnTo>
                  <a:lnTo>
                    <a:pt x="790" y="5590"/>
                  </a:lnTo>
                  <a:lnTo>
                    <a:pt x="796" y="5599"/>
                  </a:lnTo>
                  <a:lnTo>
                    <a:pt x="809" y="5617"/>
                  </a:lnTo>
                  <a:lnTo>
                    <a:pt x="825" y="5637"/>
                  </a:lnTo>
                  <a:lnTo>
                    <a:pt x="832" y="5646"/>
                  </a:lnTo>
                  <a:lnTo>
                    <a:pt x="840" y="5657"/>
                  </a:lnTo>
                  <a:lnTo>
                    <a:pt x="846" y="5669"/>
                  </a:lnTo>
                  <a:lnTo>
                    <a:pt x="853" y="5681"/>
                  </a:lnTo>
                  <a:lnTo>
                    <a:pt x="858" y="5694"/>
                  </a:lnTo>
                  <a:lnTo>
                    <a:pt x="862" y="5709"/>
                  </a:lnTo>
                  <a:lnTo>
                    <a:pt x="865" y="5725"/>
                  </a:lnTo>
                  <a:lnTo>
                    <a:pt x="866" y="5742"/>
                  </a:lnTo>
                  <a:lnTo>
                    <a:pt x="866" y="5754"/>
                  </a:lnTo>
                  <a:lnTo>
                    <a:pt x="864" y="5763"/>
                  </a:lnTo>
                  <a:lnTo>
                    <a:pt x="860" y="5771"/>
                  </a:lnTo>
                  <a:lnTo>
                    <a:pt x="856" y="5778"/>
                  </a:lnTo>
                  <a:lnTo>
                    <a:pt x="850" y="5783"/>
                  </a:lnTo>
                  <a:lnTo>
                    <a:pt x="844" y="5787"/>
                  </a:lnTo>
                  <a:lnTo>
                    <a:pt x="837" y="5791"/>
                  </a:lnTo>
                  <a:lnTo>
                    <a:pt x="830" y="5795"/>
                  </a:lnTo>
                  <a:lnTo>
                    <a:pt x="817" y="5802"/>
                  </a:lnTo>
                  <a:lnTo>
                    <a:pt x="805" y="5810"/>
                  </a:lnTo>
                  <a:lnTo>
                    <a:pt x="801" y="5815"/>
                  </a:lnTo>
                  <a:lnTo>
                    <a:pt x="797" y="5822"/>
                  </a:lnTo>
                  <a:lnTo>
                    <a:pt x="796" y="5830"/>
                  </a:lnTo>
                  <a:lnTo>
                    <a:pt x="794" y="5839"/>
                  </a:lnTo>
                  <a:lnTo>
                    <a:pt x="796" y="5843"/>
                  </a:lnTo>
                  <a:lnTo>
                    <a:pt x="797" y="5850"/>
                  </a:lnTo>
                  <a:lnTo>
                    <a:pt x="801" y="5857"/>
                  </a:lnTo>
                  <a:lnTo>
                    <a:pt x="806" y="5865"/>
                  </a:lnTo>
                  <a:lnTo>
                    <a:pt x="818" y="5882"/>
                  </a:lnTo>
                  <a:lnTo>
                    <a:pt x="834" y="5899"/>
                  </a:lnTo>
                  <a:lnTo>
                    <a:pt x="852" y="5915"/>
                  </a:lnTo>
                  <a:lnTo>
                    <a:pt x="868" y="5929"/>
                  </a:lnTo>
                  <a:lnTo>
                    <a:pt x="876" y="5934"/>
                  </a:lnTo>
                  <a:lnTo>
                    <a:pt x="884" y="5938"/>
                  </a:lnTo>
                  <a:lnTo>
                    <a:pt x="890" y="5941"/>
                  </a:lnTo>
                  <a:lnTo>
                    <a:pt x="897" y="5941"/>
                  </a:lnTo>
                  <a:lnTo>
                    <a:pt x="909" y="5941"/>
                  </a:lnTo>
                  <a:lnTo>
                    <a:pt x="921" y="5939"/>
                  </a:lnTo>
                  <a:lnTo>
                    <a:pt x="932" y="5938"/>
                  </a:lnTo>
                  <a:lnTo>
                    <a:pt x="941" y="5935"/>
                  </a:lnTo>
                  <a:lnTo>
                    <a:pt x="960" y="5931"/>
                  </a:lnTo>
                  <a:lnTo>
                    <a:pt x="981" y="5929"/>
                  </a:lnTo>
                  <a:lnTo>
                    <a:pt x="993" y="5930"/>
                  </a:lnTo>
                  <a:lnTo>
                    <a:pt x="1004" y="5933"/>
                  </a:lnTo>
                  <a:lnTo>
                    <a:pt x="1013" y="5938"/>
                  </a:lnTo>
                  <a:lnTo>
                    <a:pt x="1021" y="5943"/>
                  </a:lnTo>
                  <a:lnTo>
                    <a:pt x="1037" y="5956"/>
                  </a:lnTo>
                  <a:lnTo>
                    <a:pt x="1053" y="5971"/>
                  </a:lnTo>
                  <a:lnTo>
                    <a:pt x="1064" y="5978"/>
                  </a:lnTo>
                  <a:lnTo>
                    <a:pt x="1073" y="5984"/>
                  </a:lnTo>
                  <a:lnTo>
                    <a:pt x="1082" y="5992"/>
                  </a:lnTo>
                  <a:lnTo>
                    <a:pt x="1090" y="6000"/>
                  </a:lnTo>
                  <a:lnTo>
                    <a:pt x="1097" y="6010"/>
                  </a:lnTo>
                  <a:lnTo>
                    <a:pt x="1104" y="6019"/>
                  </a:lnTo>
                  <a:lnTo>
                    <a:pt x="1109" y="6028"/>
                  </a:lnTo>
                  <a:lnTo>
                    <a:pt x="1116" y="6038"/>
                  </a:lnTo>
                  <a:lnTo>
                    <a:pt x="1125" y="6059"/>
                  </a:lnTo>
                  <a:lnTo>
                    <a:pt x="1133" y="6080"/>
                  </a:lnTo>
                  <a:lnTo>
                    <a:pt x="1140" y="6103"/>
                  </a:lnTo>
                  <a:lnTo>
                    <a:pt x="1146" y="6127"/>
                  </a:lnTo>
                  <a:lnTo>
                    <a:pt x="1157" y="6174"/>
                  </a:lnTo>
                  <a:lnTo>
                    <a:pt x="1172" y="6219"/>
                  </a:lnTo>
                  <a:lnTo>
                    <a:pt x="1180" y="6240"/>
                  </a:lnTo>
                  <a:lnTo>
                    <a:pt x="1189" y="6260"/>
                  </a:lnTo>
                  <a:lnTo>
                    <a:pt x="1196" y="6271"/>
                  </a:lnTo>
                  <a:lnTo>
                    <a:pt x="1201" y="6279"/>
                  </a:lnTo>
                  <a:lnTo>
                    <a:pt x="1209" y="6288"/>
                  </a:lnTo>
                  <a:lnTo>
                    <a:pt x="1216" y="6296"/>
                  </a:lnTo>
                  <a:lnTo>
                    <a:pt x="1217" y="6304"/>
                  </a:lnTo>
                  <a:lnTo>
                    <a:pt x="1220" y="6312"/>
                  </a:lnTo>
                  <a:lnTo>
                    <a:pt x="1224" y="6319"/>
                  </a:lnTo>
                  <a:lnTo>
                    <a:pt x="1228" y="6327"/>
                  </a:lnTo>
                  <a:lnTo>
                    <a:pt x="1233" y="6334"/>
                  </a:lnTo>
                  <a:lnTo>
                    <a:pt x="1235" y="6340"/>
                  </a:lnTo>
                  <a:lnTo>
                    <a:pt x="1238" y="6348"/>
                  </a:lnTo>
                  <a:lnTo>
                    <a:pt x="1239" y="6356"/>
                  </a:lnTo>
                  <a:lnTo>
                    <a:pt x="1239" y="6362"/>
                  </a:lnTo>
                  <a:lnTo>
                    <a:pt x="1238" y="6367"/>
                  </a:lnTo>
                  <a:lnTo>
                    <a:pt x="1235" y="6372"/>
                  </a:lnTo>
                  <a:lnTo>
                    <a:pt x="1233" y="6376"/>
                  </a:lnTo>
                  <a:lnTo>
                    <a:pt x="1226" y="6384"/>
                  </a:lnTo>
                  <a:lnTo>
                    <a:pt x="1218" y="6391"/>
                  </a:lnTo>
                  <a:lnTo>
                    <a:pt x="1210" y="6398"/>
                  </a:lnTo>
                  <a:lnTo>
                    <a:pt x="1202" y="6404"/>
                  </a:lnTo>
                  <a:lnTo>
                    <a:pt x="1196" y="6410"/>
                  </a:lnTo>
                  <a:lnTo>
                    <a:pt x="1192" y="6416"/>
                  </a:lnTo>
                  <a:lnTo>
                    <a:pt x="1189" y="6430"/>
                  </a:lnTo>
                  <a:lnTo>
                    <a:pt x="1188" y="6440"/>
                  </a:lnTo>
                  <a:lnTo>
                    <a:pt x="1188" y="6451"/>
                  </a:lnTo>
                  <a:lnTo>
                    <a:pt x="1188" y="6460"/>
                  </a:lnTo>
                  <a:lnTo>
                    <a:pt x="1186" y="6470"/>
                  </a:lnTo>
                  <a:lnTo>
                    <a:pt x="1185" y="6478"/>
                  </a:lnTo>
                  <a:lnTo>
                    <a:pt x="1181" y="6486"/>
                  </a:lnTo>
                  <a:lnTo>
                    <a:pt x="1174" y="6495"/>
                  </a:lnTo>
                  <a:lnTo>
                    <a:pt x="1166" y="6504"/>
                  </a:lnTo>
                  <a:lnTo>
                    <a:pt x="1158" y="6514"/>
                  </a:lnTo>
                  <a:lnTo>
                    <a:pt x="1149" y="6522"/>
                  </a:lnTo>
                  <a:lnTo>
                    <a:pt x="1138" y="6530"/>
                  </a:lnTo>
                  <a:lnTo>
                    <a:pt x="1118" y="6545"/>
                  </a:lnTo>
                  <a:lnTo>
                    <a:pt x="1097" y="6561"/>
                  </a:lnTo>
                  <a:lnTo>
                    <a:pt x="1088" y="6569"/>
                  </a:lnTo>
                  <a:lnTo>
                    <a:pt x="1078" y="6580"/>
                  </a:lnTo>
                  <a:lnTo>
                    <a:pt x="1069" y="6589"/>
                  </a:lnTo>
                  <a:lnTo>
                    <a:pt x="1062" y="6601"/>
                  </a:lnTo>
                  <a:lnTo>
                    <a:pt x="1056" y="6615"/>
                  </a:lnTo>
                  <a:lnTo>
                    <a:pt x="1052" y="6629"/>
                  </a:lnTo>
                  <a:lnTo>
                    <a:pt x="1048" y="6645"/>
                  </a:lnTo>
                  <a:lnTo>
                    <a:pt x="1048" y="6664"/>
                  </a:lnTo>
                  <a:lnTo>
                    <a:pt x="1054" y="6671"/>
                  </a:lnTo>
                  <a:lnTo>
                    <a:pt x="1069" y="6688"/>
                  </a:lnTo>
                  <a:lnTo>
                    <a:pt x="1085" y="6707"/>
                  </a:lnTo>
                  <a:lnTo>
                    <a:pt x="1096" y="6717"/>
                  </a:lnTo>
                  <a:lnTo>
                    <a:pt x="1198" y="6717"/>
                  </a:lnTo>
                  <a:lnTo>
                    <a:pt x="1205" y="6725"/>
                  </a:lnTo>
                  <a:lnTo>
                    <a:pt x="1213" y="6732"/>
                  </a:lnTo>
                  <a:lnTo>
                    <a:pt x="1222" y="6737"/>
                  </a:lnTo>
                  <a:lnTo>
                    <a:pt x="1233" y="6741"/>
                  </a:lnTo>
                  <a:lnTo>
                    <a:pt x="1242" y="6744"/>
                  </a:lnTo>
                  <a:lnTo>
                    <a:pt x="1254" y="6747"/>
                  </a:lnTo>
                  <a:lnTo>
                    <a:pt x="1265" y="6748"/>
                  </a:lnTo>
                  <a:lnTo>
                    <a:pt x="1275" y="6748"/>
                  </a:lnTo>
                  <a:lnTo>
                    <a:pt x="1291" y="6748"/>
                  </a:lnTo>
                  <a:lnTo>
                    <a:pt x="1305" y="6747"/>
                  </a:lnTo>
                  <a:lnTo>
                    <a:pt x="1319" y="6744"/>
                  </a:lnTo>
                  <a:lnTo>
                    <a:pt x="1333" y="6741"/>
                  </a:lnTo>
                  <a:lnTo>
                    <a:pt x="1346" y="6737"/>
                  </a:lnTo>
                  <a:lnTo>
                    <a:pt x="1358" y="6732"/>
                  </a:lnTo>
                  <a:lnTo>
                    <a:pt x="1370" y="6727"/>
                  </a:lnTo>
                  <a:lnTo>
                    <a:pt x="1382" y="6721"/>
                  </a:lnTo>
                  <a:lnTo>
                    <a:pt x="1393" y="6715"/>
                  </a:lnTo>
                  <a:lnTo>
                    <a:pt x="1403" y="6708"/>
                  </a:lnTo>
                  <a:lnTo>
                    <a:pt x="1414" y="6700"/>
                  </a:lnTo>
                  <a:lnTo>
                    <a:pt x="1425" y="6692"/>
                  </a:lnTo>
                  <a:lnTo>
                    <a:pt x="1443" y="6673"/>
                  </a:lnTo>
                  <a:lnTo>
                    <a:pt x="1461" y="6653"/>
                  </a:lnTo>
                  <a:lnTo>
                    <a:pt x="1477" y="6632"/>
                  </a:lnTo>
                  <a:lnTo>
                    <a:pt x="1491" y="6609"/>
                  </a:lnTo>
                  <a:lnTo>
                    <a:pt x="1505" y="6587"/>
                  </a:lnTo>
                  <a:lnTo>
                    <a:pt x="1517" y="6563"/>
                  </a:lnTo>
                  <a:lnTo>
                    <a:pt x="1539" y="6514"/>
                  </a:lnTo>
                  <a:lnTo>
                    <a:pt x="1559" y="6464"/>
                  </a:lnTo>
                  <a:lnTo>
                    <a:pt x="1565" y="6458"/>
                  </a:lnTo>
                  <a:lnTo>
                    <a:pt x="1571" y="6451"/>
                  </a:lnTo>
                  <a:lnTo>
                    <a:pt x="1578" y="6446"/>
                  </a:lnTo>
                  <a:lnTo>
                    <a:pt x="1586" y="6443"/>
                  </a:lnTo>
                  <a:lnTo>
                    <a:pt x="1601" y="6436"/>
                  </a:lnTo>
                  <a:lnTo>
                    <a:pt x="1613" y="6428"/>
                  </a:lnTo>
                  <a:lnTo>
                    <a:pt x="1617" y="6424"/>
                  </a:lnTo>
                  <a:lnTo>
                    <a:pt x="1618" y="6420"/>
                  </a:lnTo>
                  <a:lnTo>
                    <a:pt x="1621" y="6414"/>
                  </a:lnTo>
                  <a:lnTo>
                    <a:pt x="1621" y="6408"/>
                  </a:lnTo>
                  <a:lnTo>
                    <a:pt x="1622" y="6394"/>
                  </a:lnTo>
                  <a:lnTo>
                    <a:pt x="1623" y="6379"/>
                  </a:lnTo>
                  <a:lnTo>
                    <a:pt x="1623" y="6363"/>
                  </a:lnTo>
                  <a:lnTo>
                    <a:pt x="1626" y="6350"/>
                  </a:lnTo>
                  <a:lnTo>
                    <a:pt x="1627" y="6344"/>
                  </a:lnTo>
                  <a:lnTo>
                    <a:pt x="1630" y="6339"/>
                  </a:lnTo>
                  <a:lnTo>
                    <a:pt x="1633" y="6335"/>
                  </a:lnTo>
                  <a:lnTo>
                    <a:pt x="1637" y="6332"/>
                  </a:lnTo>
                  <a:lnTo>
                    <a:pt x="1649" y="6326"/>
                  </a:lnTo>
                  <a:lnTo>
                    <a:pt x="1663" y="6320"/>
                  </a:lnTo>
                  <a:lnTo>
                    <a:pt x="1677" y="6314"/>
                  </a:lnTo>
                  <a:lnTo>
                    <a:pt x="1693" y="6308"/>
                  </a:lnTo>
                  <a:lnTo>
                    <a:pt x="1726" y="6299"/>
                  </a:lnTo>
                  <a:lnTo>
                    <a:pt x="1761" y="6292"/>
                  </a:lnTo>
                  <a:lnTo>
                    <a:pt x="1795" y="6286"/>
                  </a:lnTo>
                  <a:lnTo>
                    <a:pt x="1829" y="6282"/>
                  </a:lnTo>
                  <a:lnTo>
                    <a:pt x="1859" y="6279"/>
                  </a:lnTo>
                  <a:lnTo>
                    <a:pt x="1885" y="6278"/>
                  </a:lnTo>
                  <a:lnTo>
                    <a:pt x="1889" y="6268"/>
                  </a:lnTo>
                  <a:lnTo>
                    <a:pt x="1891" y="6258"/>
                  </a:lnTo>
                  <a:lnTo>
                    <a:pt x="1891" y="6251"/>
                  </a:lnTo>
                  <a:lnTo>
                    <a:pt x="1890" y="6246"/>
                  </a:lnTo>
                  <a:lnTo>
                    <a:pt x="1887" y="6240"/>
                  </a:lnTo>
                  <a:lnTo>
                    <a:pt x="1885" y="6236"/>
                  </a:lnTo>
                  <a:lnTo>
                    <a:pt x="1877" y="6235"/>
                  </a:lnTo>
                  <a:lnTo>
                    <a:pt x="1869" y="6232"/>
                  </a:lnTo>
                  <a:lnTo>
                    <a:pt x="1861" y="6227"/>
                  </a:lnTo>
                  <a:lnTo>
                    <a:pt x="1854" y="6222"/>
                  </a:lnTo>
                  <a:lnTo>
                    <a:pt x="1839" y="6206"/>
                  </a:lnTo>
                  <a:lnTo>
                    <a:pt x="1825" y="6188"/>
                  </a:lnTo>
                  <a:lnTo>
                    <a:pt x="1811" y="6168"/>
                  </a:lnTo>
                  <a:lnTo>
                    <a:pt x="1797" y="6150"/>
                  </a:lnTo>
                  <a:lnTo>
                    <a:pt x="1790" y="6142"/>
                  </a:lnTo>
                  <a:lnTo>
                    <a:pt x="1783" y="6134"/>
                  </a:lnTo>
                  <a:lnTo>
                    <a:pt x="1777" y="6127"/>
                  </a:lnTo>
                  <a:lnTo>
                    <a:pt x="1770" y="6122"/>
                  </a:lnTo>
                  <a:lnTo>
                    <a:pt x="1762" y="6116"/>
                  </a:lnTo>
                  <a:lnTo>
                    <a:pt x="1753" y="6111"/>
                  </a:lnTo>
                  <a:lnTo>
                    <a:pt x="1747" y="6107"/>
                  </a:lnTo>
                  <a:lnTo>
                    <a:pt x="1743" y="6103"/>
                  </a:lnTo>
                  <a:lnTo>
                    <a:pt x="1741" y="6098"/>
                  </a:lnTo>
                  <a:lnTo>
                    <a:pt x="1739" y="6091"/>
                  </a:lnTo>
                  <a:lnTo>
                    <a:pt x="1742" y="6086"/>
                  </a:lnTo>
                  <a:lnTo>
                    <a:pt x="1749" y="6076"/>
                  </a:lnTo>
                  <a:lnTo>
                    <a:pt x="1759" y="6066"/>
                  </a:lnTo>
                  <a:lnTo>
                    <a:pt x="1771" y="6054"/>
                  </a:lnTo>
                  <a:lnTo>
                    <a:pt x="1783" y="6043"/>
                  </a:lnTo>
                  <a:lnTo>
                    <a:pt x="1795" y="6034"/>
                  </a:lnTo>
                  <a:lnTo>
                    <a:pt x="1806" y="6027"/>
                  </a:lnTo>
                  <a:lnTo>
                    <a:pt x="1811" y="6026"/>
                  </a:lnTo>
                  <a:lnTo>
                    <a:pt x="1829" y="6026"/>
                  </a:lnTo>
                  <a:lnTo>
                    <a:pt x="1843" y="6024"/>
                  </a:lnTo>
                  <a:lnTo>
                    <a:pt x="1857" y="6023"/>
                  </a:lnTo>
                  <a:lnTo>
                    <a:pt x="1866" y="6019"/>
                  </a:lnTo>
                  <a:lnTo>
                    <a:pt x="1870" y="6015"/>
                  </a:lnTo>
                  <a:lnTo>
                    <a:pt x="1874" y="6012"/>
                  </a:lnTo>
                  <a:lnTo>
                    <a:pt x="1877" y="6007"/>
                  </a:lnTo>
                  <a:lnTo>
                    <a:pt x="1879" y="6003"/>
                  </a:lnTo>
                  <a:lnTo>
                    <a:pt x="1882" y="5996"/>
                  </a:lnTo>
                  <a:lnTo>
                    <a:pt x="1883" y="5988"/>
                  </a:lnTo>
                  <a:lnTo>
                    <a:pt x="1883" y="5980"/>
                  </a:lnTo>
                  <a:lnTo>
                    <a:pt x="1885" y="5971"/>
                  </a:lnTo>
                  <a:lnTo>
                    <a:pt x="1883" y="5962"/>
                  </a:lnTo>
                  <a:lnTo>
                    <a:pt x="1882" y="5954"/>
                  </a:lnTo>
                  <a:lnTo>
                    <a:pt x="1878" y="5946"/>
                  </a:lnTo>
                  <a:lnTo>
                    <a:pt x="1875" y="5938"/>
                  </a:lnTo>
                  <a:lnTo>
                    <a:pt x="1871" y="5930"/>
                  </a:lnTo>
                  <a:lnTo>
                    <a:pt x="1869" y="5922"/>
                  </a:lnTo>
                  <a:lnTo>
                    <a:pt x="1867" y="5914"/>
                  </a:lnTo>
                  <a:lnTo>
                    <a:pt x="1866" y="5905"/>
                  </a:lnTo>
                  <a:lnTo>
                    <a:pt x="1867" y="5894"/>
                  </a:lnTo>
                  <a:lnTo>
                    <a:pt x="1870" y="5885"/>
                  </a:lnTo>
                  <a:lnTo>
                    <a:pt x="1874" y="5874"/>
                  </a:lnTo>
                  <a:lnTo>
                    <a:pt x="1878" y="5865"/>
                  </a:lnTo>
                  <a:lnTo>
                    <a:pt x="1882" y="5854"/>
                  </a:lnTo>
                  <a:lnTo>
                    <a:pt x="1886" y="5842"/>
                  </a:lnTo>
                  <a:lnTo>
                    <a:pt x="1889" y="5830"/>
                  </a:lnTo>
                  <a:lnTo>
                    <a:pt x="1890" y="5815"/>
                  </a:lnTo>
                  <a:lnTo>
                    <a:pt x="1889" y="5802"/>
                  </a:lnTo>
                  <a:lnTo>
                    <a:pt x="1886" y="5790"/>
                  </a:lnTo>
                  <a:lnTo>
                    <a:pt x="1882" y="5781"/>
                  </a:lnTo>
                  <a:lnTo>
                    <a:pt x="1878" y="5770"/>
                  </a:lnTo>
                  <a:lnTo>
                    <a:pt x="1874" y="5761"/>
                  </a:lnTo>
                  <a:lnTo>
                    <a:pt x="1870" y="5751"/>
                  </a:lnTo>
                  <a:lnTo>
                    <a:pt x="1867" y="5741"/>
                  </a:lnTo>
                  <a:lnTo>
                    <a:pt x="1866" y="5730"/>
                  </a:lnTo>
                  <a:lnTo>
                    <a:pt x="1867" y="5722"/>
                  </a:lnTo>
                  <a:lnTo>
                    <a:pt x="1871" y="5713"/>
                  </a:lnTo>
                  <a:lnTo>
                    <a:pt x="1877" y="5702"/>
                  </a:lnTo>
                  <a:lnTo>
                    <a:pt x="1882" y="5689"/>
                  </a:lnTo>
                  <a:lnTo>
                    <a:pt x="1889" y="5675"/>
                  </a:lnTo>
                  <a:lnTo>
                    <a:pt x="1894" y="5662"/>
                  </a:lnTo>
                  <a:lnTo>
                    <a:pt x="1899" y="5647"/>
                  </a:lnTo>
                  <a:lnTo>
                    <a:pt x="1902" y="5634"/>
                  </a:lnTo>
                  <a:lnTo>
                    <a:pt x="1911" y="5631"/>
                  </a:lnTo>
                  <a:lnTo>
                    <a:pt x="1919" y="5627"/>
                  </a:lnTo>
                  <a:lnTo>
                    <a:pt x="1929" y="5622"/>
                  </a:lnTo>
                  <a:lnTo>
                    <a:pt x="1935" y="5617"/>
                  </a:lnTo>
                  <a:lnTo>
                    <a:pt x="1943" y="5610"/>
                  </a:lnTo>
                  <a:lnTo>
                    <a:pt x="1950" y="5603"/>
                  </a:lnTo>
                  <a:lnTo>
                    <a:pt x="1957" y="5595"/>
                  </a:lnTo>
                  <a:lnTo>
                    <a:pt x="1962" y="5587"/>
                  </a:lnTo>
                  <a:lnTo>
                    <a:pt x="1967" y="5578"/>
                  </a:lnTo>
                  <a:lnTo>
                    <a:pt x="1973" y="5570"/>
                  </a:lnTo>
                  <a:lnTo>
                    <a:pt x="1977" y="5561"/>
                  </a:lnTo>
                  <a:lnTo>
                    <a:pt x="1981" y="5551"/>
                  </a:lnTo>
                  <a:lnTo>
                    <a:pt x="1983" y="5542"/>
                  </a:lnTo>
                  <a:lnTo>
                    <a:pt x="1985" y="5533"/>
                  </a:lnTo>
                  <a:lnTo>
                    <a:pt x="1986" y="5522"/>
                  </a:lnTo>
                  <a:lnTo>
                    <a:pt x="1987" y="5514"/>
                  </a:lnTo>
                  <a:lnTo>
                    <a:pt x="1986" y="5502"/>
                  </a:lnTo>
                  <a:lnTo>
                    <a:pt x="1983" y="5493"/>
                  </a:lnTo>
                  <a:lnTo>
                    <a:pt x="1981" y="5483"/>
                  </a:lnTo>
                  <a:lnTo>
                    <a:pt x="1977" y="5474"/>
                  </a:lnTo>
                  <a:lnTo>
                    <a:pt x="1966" y="5458"/>
                  </a:lnTo>
                  <a:lnTo>
                    <a:pt x="1954" y="5442"/>
                  </a:lnTo>
                  <a:lnTo>
                    <a:pt x="1942" y="5427"/>
                  </a:lnTo>
                  <a:lnTo>
                    <a:pt x="1931" y="5411"/>
                  </a:lnTo>
                  <a:lnTo>
                    <a:pt x="1926" y="5403"/>
                  </a:lnTo>
                  <a:lnTo>
                    <a:pt x="1923" y="5394"/>
                  </a:lnTo>
                  <a:lnTo>
                    <a:pt x="1921" y="5385"/>
                  </a:lnTo>
                  <a:lnTo>
                    <a:pt x="1921" y="5375"/>
                  </a:lnTo>
                  <a:lnTo>
                    <a:pt x="1921" y="5360"/>
                  </a:lnTo>
                  <a:lnTo>
                    <a:pt x="1922" y="5344"/>
                  </a:lnTo>
                  <a:lnTo>
                    <a:pt x="1923" y="5328"/>
                  </a:lnTo>
                  <a:lnTo>
                    <a:pt x="1926" y="5313"/>
                  </a:lnTo>
                  <a:lnTo>
                    <a:pt x="1929" y="5297"/>
                  </a:lnTo>
                  <a:lnTo>
                    <a:pt x="1933" y="5282"/>
                  </a:lnTo>
                  <a:lnTo>
                    <a:pt x="1937" y="5269"/>
                  </a:lnTo>
                  <a:lnTo>
                    <a:pt x="1942" y="5256"/>
                  </a:lnTo>
                  <a:lnTo>
                    <a:pt x="1947" y="5245"/>
                  </a:lnTo>
                  <a:lnTo>
                    <a:pt x="1954" y="5233"/>
                  </a:lnTo>
                  <a:lnTo>
                    <a:pt x="1961" y="5224"/>
                  </a:lnTo>
                  <a:lnTo>
                    <a:pt x="1969" y="5216"/>
                  </a:lnTo>
                  <a:lnTo>
                    <a:pt x="1977" y="5209"/>
                  </a:lnTo>
                  <a:lnTo>
                    <a:pt x="1986" y="5205"/>
                  </a:lnTo>
                  <a:lnTo>
                    <a:pt x="1995" y="5201"/>
                  </a:lnTo>
                  <a:lnTo>
                    <a:pt x="2004" y="5201"/>
                  </a:lnTo>
                  <a:lnTo>
                    <a:pt x="2022" y="5201"/>
                  </a:lnTo>
                  <a:lnTo>
                    <a:pt x="2039" y="5201"/>
                  </a:lnTo>
                  <a:lnTo>
                    <a:pt x="2059" y="5201"/>
                  </a:lnTo>
                  <a:lnTo>
                    <a:pt x="2083" y="5201"/>
                  </a:lnTo>
                  <a:lnTo>
                    <a:pt x="2095" y="5200"/>
                  </a:lnTo>
                  <a:lnTo>
                    <a:pt x="2107" y="5196"/>
                  </a:lnTo>
                  <a:lnTo>
                    <a:pt x="2118" y="5192"/>
                  </a:lnTo>
                  <a:lnTo>
                    <a:pt x="2127" y="5185"/>
                  </a:lnTo>
                  <a:lnTo>
                    <a:pt x="2136" y="5177"/>
                  </a:lnTo>
                  <a:lnTo>
                    <a:pt x="2144" y="5168"/>
                  </a:lnTo>
                  <a:lnTo>
                    <a:pt x="2151" y="5158"/>
                  </a:lnTo>
                  <a:lnTo>
                    <a:pt x="2158" y="5149"/>
                  </a:lnTo>
                  <a:lnTo>
                    <a:pt x="2171" y="5130"/>
                  </a:lnTo>
                  <a:lnTo>
                    <a:pt x="2184" y="5114"/>
                  </a:lnTo>
                  <a:lnTo>
                    <a:pt x="2191" y="5108"/>
                  </a:lnTo>
                  <a:lnTo>
                    <a:pt x="2199" y="5102"/>
                  </a:lnTo>
                  <a:lnTo>
                    <a:pt x="2207" y="5100"/>
                  </a:lnTo>
                  <a:lnTo>
                    <a:pt x="2215" y="5098"/>
                  </a:lnTo>
                  <a:lnTo>
                    <a:pt x="2222" y="5098"/>
                  </a:lnTo>
                  <a:lnTo>
                    <a:pt x="2228" y="5100"/>
                  </a:lnTo>
                  <a:lnTo>
                    <a:pt x="2235" y="5102"/>
                  </a:lnTo>
                  <a:lnTo>
                    <a:pt x="2240" y="5105"/>
                  </a:lnTo>
                  <a:lnTo>
                    <a:pt x="2250" y="5112"/>
                  </a:lnTo>
                  <a:lnTo>
                    <a:pt x="2258" y="5121"/>
                  </a:lnTo>
                  <a:lnTo>
                    <a:pt x="2264" y="5132"/>
                  </a:lnTo>
                  <a:lnTo>
                    <a:pt x="2270" y="5144"/>
                  </a:lnTo>
                  <a:lnTo>
                    <a:pt x="2275" y="5157"/>
                  </a:lnTo>
                  <a:lnTo>
                    <a:pt x="2279" y="5170"/>
                  </a:lnTo>
                  <a:lnTo>
                    <a:pt x="2284" y="5184"/>
                  </a:lnTo>
                  <a:lnTo>
                    <a:pt x="2290" y="5197"/>
                  </a:lnTo>
                  <a:lnTo>
                    <a:pt x="2295" y="5209"/>
                  </a:lnTo>
                  <a:lnTo>
                    <a:pt x="2303" y="5220"/>
                  </a:lnTo>
                  <a:lnTo>
                    <a:pt x="2307" y="5225"/>
                  </a:lnTo>
                  <a:lnTo>
                    <a:pt x="2311" y="5229"/>
                  </a:lnTo>
                  <a:lnTo>
                    <a:pt x="2316" y="5233"/>
                  </a:lnTo>
                  <a:lnTo>
                    <a:pt x="2322" y="5237"/>
                  </a:lnTo>
                  <a:lnTo>
                    <a:pt x="2327" y="5240"/>
                  </a:lnTo>
                  <a:lnTo>
                    <a:pt x="2334" y="5241"/>
                  </a:lnTo>
                  <a:lnTo>
                    <a:pt x="2340" y="5242"/>
                  </a:lnTo>
                  <a:lnTo>
                    <a:pt x="2348" y="5242"/>
                  </a:lnTo>
                  <a:lnTo>
                    <a:pt x="2352" y="5242"/>
                  </a:lnTo>
                  <a:lnTo>
                    <a:pt x="2355" y="5241"/>
                  </a:lnTo>
                  <a:lnTo>
                    <a:pt x="2356" y="5237"/>
                  </a:lnTo>
                  <a:lnTo>
                    <a:pt x="2358" y="5234"/>
                  </a:lnTo>
                  <a:lnTo>
                    <a:pt x="2359" y="5224"/>
                  </a:lnTo>
                  <a:lnTo>
                    <a:pt x="2356" y="5212"/>
                  </a:lnTo>
                  <a:lnTo>
                    <a:pt x="2351" y="5182"/>
                  </a:lnTo>
                  <a:lnTo>
                    <a:pt x="2348" y="5153"/>
                  </a:lnTo>
                  <a:lnTo>
                    <a:pt x="2351" y="5128"/>
                  </a:lnTo>
                  <a:lnTo>
                    <a:pt x="2358" y="5090"/>
                  </a:lnTo>
                  <a:lnTo>
                    <a:pt x="2363" y="5072"/>
                  </a:lnTo>
                  <a:lnTo>
                    <a:pt x="2368" y="5056"/>
                  </a:lnTo>
                  <a:lnTo>
                    <a:pt x="2371" y="5049"/>
                  </a:lnTo>
                  <a:lnTo>
                    <a:pt x="2374" y="5044"/>
                  </a:lnTo>
                  <a:lnTo>
                    <a:pt x="2375" y="5040"/>
                  </a:lnTo>
                  <a:lnTo>
                    <a:pt x="2378" y="5038"/>
                  </a:lnTo>
                  <a:lnTo>
                    <a:pt x="2388" y="5036"/>
                  </a:lnTo>
                  <a:lnTo>
                    <a:pt x="2398" y="5037"/>
                  </a:lnTo>
                  <a:lnTo>
                    <a:pt x="2403" y="5036"/>
                  </a:lnTo>
                  <a:lnTo>
                    <a:pt x="2407" y="5034"/>
                  </a:lnTo>
                  <a:lnTo>
                    <a:pt x="2411" y="5032"/>
                  </a:lnTo>
                  <a:lnTo>
                    <a:pt x="2414" y="5026"/>
                  </a:lnTo>
                  <a:lnTo>
                    <a:pt x="2416" y="5010"/>
                  </a:lnTo>
                  <a:lnTo>
                    <a:pt x="2419" y="4997"/>
                  </a:lnTo>
                  <a:lnTo>
                    <a:pt x="2420" y="4990"/>
                  </a:lnTo>
                  <a:lnTo>
                    <a:pt x="2423" y="4985"/>
                  </a:lnTo>
                  <a:lnTo>
                    <a:pt x="2427" y="4978"/>
                  </a:lnTo>
                  <a:lnTo>
                    <a:pt x="2432" y="4972"/>
                  </a:lnTo>
                  <a:lnTo>
                    <a:pt x="2455" y="4948"/>
                  </a:lnTo>
                  <a:lnTo>
                    <a:pt x="2483" y="4922"/>
                  </a:lnTo>
                  <a:lnTo>
                    <a:pt x="2496" y="4908"/>
                  </a:lnTo>
                  <a:lnTo>
                    <a:pt x="2507" y="4894"/>
                  </a:lnTo>
                  <a:lnTo>
                    <a:pt x="2511" y="4886"/>
                  </a:lnTo>
                  <a:lnTo>
                    <a:pt x="2514" y="4878"/>
                  </a:lnTo>
                  <a:lnTo>
                    <a:pt x="2516" y="4872"/>
                  </a:lnTo>
                  <a:lnTo>
                    <a:pt x="2516" y="4864"/>
                  </a:lnTo>
                  <a:lnTo>
                    <a:pt x="2516" y="4857"/>
                  </a:lnTo>
                  <a:lnTo>
                    <a:pt x="2514" y="4853"/>
                  </a:lnTo>
                  <a:lnTo>
                    <a:pt x="2511" y="4849"/>
                  </a:lnTo>
                  <a:lnTo>
                    <a:pt x="2507" y="4846"/>
                  </a:lnTo>
                  <a:lnTo>
                    <a:pt x="2499" y="4841"/>
                  </a:lnTo>
                  <a:lnTo>
                    <a:pt x="2492" y="4833"/>
                  </a:lnTo>
                  <a:lnTo>
                    <a:pt x="2492" y="4828"/>
                  </a:lnTo>
                  <a:lnTo>
                    <a:pt x="2492" y="4809"/>
                  </a:lnTo>
                  <a:lnTo>
                    <a:pt x="2492" y="4800"/>
                  </a:lnTo>
                  <a:lnTo>
                    <a:pt x="2494" y="4792"/>
                  </a:lnTo>
                  <a:lnTo>
                    <a:pt x="2495" y="4788"/>
                  </a:lnTo>
                  <a:lnTo>
                    <a:pt x="2498" y="4785"/>
                  </a:lnTo>
                  <a:lnTo>
                    <a:pt x="2500" y="4781"/>
                  </a:lnTo>
                  <a:lnTo>
                    <a:pt x="2504" y="4779"/>
                  </a:lnTo>
                  <a:lnTo>
                    <a:pt x="2510" y="4771"/>
                  </a:lnTo>
                  <a:lnTo>
                    <a:pt x="2516" y="4764"/>
                  </a:lnTo>
                  <a:lnTo>
                    <a:pt x="2524" y="4757"/>
                  </a:lnTo>
                  <a:lnTo>
                    <a:pt x="2534" y="4752"/>
                  </a:lnTo>
                  <a:lnTo>
                    <a:pt x="2542" y="4748"/>
                  </a:lnTo>
                  <a:lnTo>
                    <a:pt x="2552" y="4745"/>
                  </a:lnTo>
                  <a:lnTo>
                    <a:pt x="2562" y="4744"/>
                  </a:lnTo>
                  <a:lnTo>
                    <a:pt x="2571" y="4743"/>
                  </a:lnTo>
                  <a:lnTo>
                    <a:pt x="2574" y="4744"/>
                  </a:lnTo>
                  <a:lnTo>
                    <a:pt x="2576" y="4744"/>
                  </a:lnTo>
                  <a:lnTo>
                    <a:pt x="2579" y="4745"/>
                  </a:lnTo>
                  <a:lnTo>
                    <a:pt x="2582" y="4748"/>
                  </a:lnTo>
                  <a:lnTo>
                    <a:pt x="2584" y="4753"/>
                  </a:lnTo>
                  <a:lnTo>
                    <a:pt x="2588" y="4760"/>
                  </a:lnTo>
                  <a:lnTo>
                    <a:pt x="2594" y="4776"/>
                  </a:lnTo>
                  <a:lnTo>
                    <a:pt x="2600" y="4790"/>
                  </a:lnTo>
                  <a:lnTo>
                    <a:pt x="2620" y="4802"/>
                  </a:lnTo>
                  <a:lnTo>
                    <a:pt x="2664" y="4828"/>
                  </a:lnTo>
                  <a:lnTo>
                    <a:pt x="2690" y="4841"/>
                  </a:lnTo>
                  <a:lnTo>
                    <a:pt x="2712" y="4852"/>
                  </a:lnTo>
                  <a:lnTo>
                    <a:pt x="2723" y="4857"/>
                  </a:lnTo>
                  <a:lnTo>
                    <a:pt x="2732" y="4860"/>
                  </a:lnTo>
                  <a:lnTo>
                    <a:pt x="2740" y="4862"/>
                  </a:lnTo>
                  <a:lnTo>
                    <a:pt x="2746" y="4864"/>
                  </a:lnTo>
                  <a:lnTo>
                    <a:pt x="2760" y="4862"/>
                  </a:lnTo>
                  <a:lnTo>
                    <a:pt x="2771" y="4860"/>
                  </a:lnTo>
                  <a:lnTo>
                    <a:pt x="2781" y="4854"/>
                  </a:lnTo>
                  <a:lnTo>
                    <a:pt x="2788" y="4849"/>
                  </a:lnTo>
                  <a:lnTo>
                    <a:pt x="2793" y="4842"/>
                  </a:lnTo>
                  <a:lnTo>
                    <a:pt x="2797" y="4836"/>
                  </a:lnTo>
                  <a:lnTo>
                    <a:pt x="2799" y="4828"/>
                  </a:lnTo>
                  <a:lnTo>
                    <a:pt x="2799" y="4821"/>
                  </a:lnTo>
                  <a:lnTo>
                    <a:pt x="2799" y="4817"/>
                  </a:lnTo>
                  <a:lnTo>
                    <a:pt x="2799" y="4806"/>
                  </a:lnTo>
                  <a:lnTo>
                    <a:pt x="2799" y="4793"/>
                  </a:lnTo>
                  <a:lnTo>
                    <a:pt x="2799" y="4779"/>
                  </a:lnTo>
                  <a:lnTo>
                    <a:pt x="2800" y="4771"/>
                  </a:lnTo>
                  <a:lnTo>
                    <a:pt x="2803" y="4763"/>
                  </a:lnTo>
                  <a:lnTo>
                    <a:pt x="2807" y="4756"/>
                  </a:lnTo>
                  <a:lnTo>
                    <a:pt x="2811" y="4749"/>
                  </a:lnTo>
                  <a:lnTo>
                    <a:pt x="2816" y="4744"/>
                  </a:lnTo>
                  <a:lnTo>
                    <a:pt x="2820" y="4737"/>
                  </a:lnTo>
                  <a:lnTo>
                    <a:pt x="2823" y="4732"/>
                  </a:lnTo>
                  <a:lnTo>
                    <a:pt x="2824" y="4725"/>
                  </a:lnTo>
                  <a:lnTo>
                    <a:pt x="2824" y="4715"/>
                  </a:lnTo>
                  <a:lnTo>
                    <a:pt x="2824" y="4695"/>
                  </a:lnTo>
                  <a:lnTo>
                    <a:pt x="2820" y="4688"/>
                  </a:lnTo>
                  <a:lnTo>
                    <a:pt x="2816" y="4681"/>
                  </a:lnTo>
                  <a:lnTo>
                    <a:pt x="2812" y="4676"/>
                  </a:lnTo>
                  <a:lnTo>
                    <a:pt x="2807" y="4669"/>
                  </a:lnTo>
                  <a:lnTo>
                    <a:pt x="2793" y="4659"/>
                  </a:lnTo>
                  <a:lnTo>
                    <a:pt x="2780" y="4648"/>
                  </a:lnTo>
                  <a:lnTo>
                    <a:pt x="2767" y="4639"/>
                  </a:lnTo>
                  <a:lnTo>
                    <a:pt x="2756" y="4629"/>
                  </a:lnTo>
                  <a:lnTo>
                    <a:pt x="2751" y="4624"/>
                  </a:lnTo>
                  <a:lnTo>
                    <a:pt x="2748" y="4620"/>
                  </a:lnTo>
                  <a:lnTo>
                    <a:pt x="2746" y="4615"/>
                  </a:lnTo>
                  <a:lnTo>
                    <a:pt x="2746" y="4611"/>
                  </a:lnTo>
                  <a:lnTo>
                    <a:pt x="2746" y="4601"/>
                  </a:lnTo>
                  <a:lnTo>
                    <a:pt x="2748" y="4592"/>
                  </a:lnTo>
                  <a:lnTo>
                    <a:pt x="2751" y="4584"/>
                  </a:lnTo>
                  <a:lnTo>
                    <a:pt x="2756" y="4577"/>
                  </a:lnTo>
                  <a:lnTo>
                    <a:pt x="2767" y="4565"/>
                  </a:lnTo>
                  <a:lnTo>
                    <a:pt x="2779" y="4555"/>
                  </a:lnTo>
                  <a:lnTo>
                    <a:pt x="2791" y="4543"/>
                  </a:lnTo>
                  <a:lnTo>
                    <a:pt x="2801" y="4532"/>
                  </a:lnTo>
                  <a:lnTo>
                    <a:pt x="2805" y="4525"/>
                  </a:lnTo>
                  <a:lnTo>
                    <a:pt x="2808" y="4519"/>
                  </a:lnTo>
                  <a:lnTo>
                    <a:pt x="2811" y="4511"/>
                  </a:lnTo>
                  <a:lnTo>
                    <a:pt x="2811" y="4503"/>
                  </a:lnTo>
                  <a:lnTo>
                    <a:pt x="2811" y="4492"/>
                  </a:lnTo>
                  <a:lnTo>
                    <a:pt x="2808" y="4481"/>
                  </a:lnTo>
                  <a:lnTo>
                    <a:pt x="2805" y="4473"/>
                  </a:lnTo>
                  <a:lnTo>
                    <a:pt x="2801" y="4464"/>
                  </a:lnTo>
                  <a:lnTo>
                    <a:pt x="2793" y="4449"/>
                  </a:lnTo>
                  <a:lnTo>
                    <a:pt x="2787" y="4436"/>
                  </a:lnTo>
                  <a:lnTo>
                    <a:pt x="2679" y="4436"/>
                  </a:lnTo>
                  <a:lnTo>
                    <a:pt x="2672" y="4427"/>
                  </a:lnTo>
                  <a:lnTo>
                    <a:pt x="2668" y="4415"/>
                  </a:lnTo>
                  <a:lnTo>
                    <a:pt x="2663" y="4400"/>
                  </a:lnTo>
                  <a:lnTo>
                    <a:pt x="2660" y="4384"/>
                  </a:lnTo>
                  <a:lnTo>
                    <a:pt x="2658" y="4365"/>
                  </a:lnTo>
                  <a:lnTo>
                    <a:pt x="2656" y="4347"/>
                  </a:lnTo>
                  <a:lnTo>
                    <a:pt x="2655" y="4328"/>
                  </a:lnTo>
                  <a:lnTo>
                    <a:pt x="2655" y="4309"/>
                  </a:lnTo>
                  <a:lnTo>
                    <a:pt x="2656" y="4289"/>
                  </a:lnTo>
                  <a:lnTo>
                    <a:pt x="2659" y="4273"/>
                  </a:lnTo>
                  <a:lnTo>
                    <a:pt x="2663" y="4261"/>
                  </a:lnTo>
                  <a:lnTo>
                    <a:pt x="2668" y="4251"/>
                  </a:lnTo>
                  <a:lnTo>
                    <a:pt x="2672" y="4240"/>
                  </a:lnTo>
                  <a:lnTo>
                    <a:pt x="2678" y="4229"/>
                  </a:lnTo>
                  <a:lnTo>
                    <a:pt x="2682" y="4217"/>
                  </a:lnTo>
                  <a:lnTo>
                    <a:pt x="2686" y="4202"/>
                  </a:lnTo>
                  <a:lnTo>
                    <a:pt x="2680" y="4200"/>
                  </a:lnTo>
                  <a:lnTo>
                    <a:pt x="2678" y="4200"/>
                  </a:lnTo>
                  <a:lnTo>
                    <a:pt x="2674" y="4199"/>
                  </a:lnTo>
                  <a:lnTo>
                    <a:pt x="2671" y="4196"/>
                  </a:lnTo>
                  <a:lnTo>
                    <a:pt x="2666" y="4188"/>
                  </a:lnTo>
                  <a:lnTo>
                    <a:pt x="2662" y="4178"/>
                  </a:lnTo>
                  <a:lnTo>
                    <a:pt x="2674" y="4170"/>
                  </a:lnTo>
                  <a:lnTo>
                    <a:pt x="2683" y="4163"/>
                  </a:lnTo>
                  <a:lnTo>
                    <a:pt x="2690" y="4155"/>
                  </a:lnTo>
                  <a:lnTo>
                    <a:pt x="2698" y="4146"/>
                  </a:lnTo>
                  <a:lnTo>
                    <a:pt x="2704" y="4138"/>
                  </a:lnTo>
                  <a:lnTo>
                    <a:pt x="2712" y="4128"/>
                  </a:lnTo>
                  <a:lnTo>
                    <a:pt x="2722" y="4120"/>
                  </a:lnTo>
                  <a:lnTo>
                    <a:pt x="2734" y="4111"/>
                  </a:lnTo>
                  <a:lnTo>
                    <a:pt x="2739" y="4103"/>
                  </a:lnTo>
                  <a:lnTo>
                    <a:pt x="2747" y="4094"/>
                  </a:lnTo>
                  <a:lnTo>
                    <a:pt x="2751" y="4090"/>
                  </a:lnTo>
                  <a:lnTo>
                    <a:pt x="2755" y="4084"/>
                  </a:lnTo>
                  <a:lnTo>
                    <a:pt x="2756" y="4076"/>
                  </a:lnTo>
                  <a:lnTo>
                    <a:pt x="2757" y="4068"/>
                  </a:lnTo>
                  <a:lnTo>
                    <a:pt x="2757" y="4062"/>
                  </a:lnTo>
                  <a:lnTo>
                    <a:pt x="2759" y="4054"/>
                  </a:lnTo>
                  <a:lnTo>
                    <a:pt x="2761" y="4047"/>
                  </a:lnTo>
                  <a:lnTo>
                    <a:pt x="2764" y="4040"/>
                  </a:lnTo>
                  <a:lnTo>
                    <a:pt x="2771" y="4028"/>
                  </a:lnTo>
                  <a:lnTo>
                    <a:pt x="2779" y="4016"/>
                  </a:lnTo>
                  <a:lnTo>
                    <a:pt x="2785" y="4004"/>
                  </a:lnTo>
                  <a:lnTo>
                    <a:pt x="2793" y="3991"/>
                  </a:lnTo>
                  <a:lnTo>
                    <a:pt x="2796" y="3984"/>
                  </a:lnTo>
                  <a:lnTo>
                    <a:pt x="2797" y="3978"/>
                  </a:lnTo>
                  <a:lnTo>
                    <a:pt x="2799" y="3968"/>
                  </a:lnTo>
                  <a:lnTo>
                    <a:pt x="2799" y="3960"/>
                  </a:lnTo>
                  <a:lnTo>
                    <a:pt x="2799" y="3954"/>
                  </a:lnTo>
                  <a:lnTo>
                    <a:pt x="2796" y="3948"/>
                  </a:lnTo>
                  <a:lnTo>
                    <a:pt x="2792" y="3943"/>
                  </a:lnTo>
                  <a:lnTo>
                    <a:pt x="2787" y="3938"/>
                  </a:lnTo>
                  <a:lnTo>
                    <a:pt x="2783" y="3932"/>
                  </a:lnTo>
                  <a:lnTo>
                    <a:pt x="2779" y="3924"/>
                  </a:lnTo>
                  <a:lnTo>
                    <a:pt x="2776" y="3916"/>
                  </a:lnTo>
                  <a:lnTo>
                    <a:pt x="2775" y="3906"/>
                  </a:lnTo>
                  <a:lnTo>
                    <a:pt x="2776" y="3899"/>
                  </a:lnTo>
                  <a:lnTo>
                    <a:pt x="2779" y="3892"/>
                  </a:lnTo>
                  <a:lnTo>
                    <a:pt x="2783" y="3886"/>
                  </a:lnTo>
                  <a:lnTo>
                    <a:pt x="2787" y="3878"/>
                  </a:lnTo>
                  <a:lnTo>
                    <a:pt x="2792" y="3871"/>
                  </a:lnTo>
                  <a:lnTo>
                    <a:pt x="2796" y="3863"/>
                  </a:lnTo>
                  <a:lnTo>
                    <a:pt x="2799" y="3855"/>
                  </a:lnTo>
                  <a:lnTo>
                    <a:pt x="2799" y="3846"/>
                  </a:lnTo>
                  <a:lnTo>
                    <a:pt x="2799" y="3835"/>
                  </a:lnTo>
                  <a:lnTo>
                    <a:pt x="2796" y="3826"/>
                  </a:lnTo>
                  <a:lnTo>
                    <a:pt x="2792" y="3818"/>
                  </a:lnTo>
                  <a:lnTo>
                    <a:pt x="2787" y="3810"/>
                  </a:lnTo>
                  <a:lnTo>
                    <a:pt x="2775" y="3796"/>
                  </a:lnTo>
                  <a:lnTo>
                    <a:pt x="2760" y="3784"/>
                  </a:lnTo>
                  <a:lnTo>
                    <a:pt x="2746" y="3772"/>
                  </a:lnTo>
                  <a:lnTo>
                    <a:pt x="2734" y="3759"/>
                  </a:lnTo>
                  <a:lnTo>
                    <a:pt x="2728" y="3751"/>
                  </a:lnTo>
                  <a:lnTo>
                    <a:pt x="2724" y="3742"/>
                  </a:lnTo>
                  <a:lnTo>
                    <a:pt x="2722" y="3731"/>
                  </a:lnTo>
                  <a:lnTo>
                    <a:pt x="2722" y="3719"/>
                  </a:lnTo>
                  <a:lnTo>
                    <a:pt x="2722" y="3712"/>
                  </a:lnTo>
                  <a:lnTo>
                    <a:pt x="2723" y="3704"/>
                  </a:lnTo>
                  <a:lnTo>
                    <a:pt x="2724" y="3699"/>
                  </a:lnTo>
                  <a:lnTo>
                    <a:pt x="2727" y="3692"/>
                  </a:lnTo>
                  <a:lnTo>
                    <a:pt x="2732" y="3683"/>
                  </a:lnTo>
                  <a:lnTo>
                    <a:pt x="2739" y="3674"/>
                  </a:lnTo>
                  <a:lnTo>
                    <a:pt x="2746" y="3666"/>
                  </a:lnTo>
                  <a:lnTo>
                    <a:pt x="2752" y="3658"/>
                  </a:lnTo>
                  <a:lnTo>
                    <a:pt x="2756" y="3650"/>
                  </a:lnTo>
                  <a:lnTo>
                    <a:pt x="2757" y="3640"/>
                  </a:lnTo>
                  <a:lnTo>
                    <a:pt x="2757" y="3635"/>
                  </a:lnTo>
                  <a:lnTo>
                    <a:pt x="2756" y="3631"/>
                  </a:lnTo>
                  <a:lnTo>
                    <a:pt x="2754" y="3626"/>
                  </a:lnTo>
                  <a:lnTo>
                    <a:pt x="2752" y="3622"/>
                  </a:lnTo>
                  <a:lnTo>
                    <a:pt x="2746" y="3614"/>
                  </a:lnTo>
                  <a:lnTo>
                    <a:pt x="2739" y="3605"/>
                  </a:lnTo>
                  <a:lnTo>
                    <a:pt x="2732" y="3595"/>
                  </a:lnTo>
                  <a:lnTo>
                    <a:pt x="2727" y="3583"/>
                  </a:lnTo>
                  <a:lnTo>
                    <a:pt x="2724" y="3577"/>
                  </a:lnTo>
                  <a:lnTo>
                    <a:pt x="2723" y="3569"/>
                  </a:lnTo>
                  <a:lnTo>
                    <a:pt x="2722" y="3561"/>
                  </a:lnTo>
                  <a:lnTo>
                    <a:pt x="2722" y="3551"/>
                  </a:lnTo>
                  <a:lnTo>
                    <a:pt x="2722" y="3543"/>
                  </a:lnTo>
                  <a:lnTo>
                    <a:pt x="2723" y="3535"/>
                  </a:lnTo>
                  <a:lnTo>
                    <a:pt x="2724" y="3529"/>
                  </a:lnTo>
                  <a:lnTo>
                    <a:pt x="2727" y="3522"/>
                  </a:lnTo>
                  <a:lnTo>
                    <a:pt x="2732" y="3511"/>
                  </a:lnTo>
                  <a:lnTo>
                    <a:pt x="2740" y="3503"/>
                  </a:lnTo>
                  <a:lnTo>
                    <a:pt x="2750" y="3497"/>
                  </a:lnTo>
                  <a:lnTo>
                    <a:pt x="2760" y="3490"/>
                  </a:lnTo>
                  <a:lnTo>
                    <a:pt x="2772" y="3486"/>
                  </a:lnTo>
                  <a:lnTo>
                    <a:pt x="2784" y="3482"/>
                  </a:lnTo>
                  <a:lnTo>
                    <a:pt x="2809" y="3474"/>
                  </a:lnTo>
                  <a:lnTo>
                    <a:pt x="2833" y="3465"/>
                  </a:lnTo>
                  <a:lnTo>
                    <a:pt x="2843" y="3458"/>
                  </a:lnTo>
                  <a:lnTo>
                    <a:pt x="2852" y="3451"/>
                  </a:lnTo>
                  <a:lnTo>
                    <a:pt x="2856" y="3446"/>
                  </a:lnTo>
                  <a:lnTo>
                    <a:pt x="2860" y="3442"/>
                  </a:lnTo>
                  <a:lnTo>
                    <a:pt x="2863" y="3437"/>
                  </a:lnTo>
                  <a:lnTo>
                    <a:pt x="2865" y="3430"/>
                  </a:lnTo>
                  <a:lnTo>
                    <a:pt x="2865" y="3406"/>
                  </a:lnTo>
                  <a:lnTo>
                    <a:pt x="2857" y="3406"/>
                  </a:lnTo>
                  <a:lnTo>
                    <a:pt x="2853" y="3406"/>
                  </a:lnTo>
                  <a:lnTo>
                    <a:pt x="2832" y="3409"/>
                  </a:lnTo>
                  <a:lnTo>
                    <a:pt x="2811" y="3411"/>
                  </a:lnTo>
                  <a:lnTo>
                    <a:pt x="2801" y="3411"/>
                  </a:lnTo>
                  <a:lnTo>
                    <a:pt x="2791" y="3411"/>
                  </a:lnTo>
                  <a:lnTo>
                    <a:pt x="2780" y="3410"/>
                  </a:lnTo>
                  <a:lnTo>
                    <a:pt x="2769" y="3406"/>
                  </a:lnTo>
                  <a:lnTo>
                    <a:pt x="2746" y="3398"/>
                  </a:lnTo>
                  <a:lnTo>
                    <a:pt x="2728" y="3390"/>
                  </a:lnTo>
                  <a:lnTo>
                    <a:pt x="2722" y="3387"/>
                  </a:lnTo>
                  <a:lnTo>
                    <a:pt x="2714" y="3385"/>
                  </a:lnTo>
                  <a:lnTo>
                    <a:pt x="2706" y="3383"/>
                  </a:lnTo>
                  <a:lnTo>
                    <a:pt x="2698" y="3382"/>
                  </a:lnTo>
                  <a:lnTo>
                    <a:pt x="2670" y="3383"/>
                  </a:lnTo>
                  <a:lnTo>
                    <a:pt x="2643" y="3387"/>
                  </a:lnTo>
                  <a:lnTo>
                    <a:pt x="2630" y="3387"/>
                  </a:lnTo>
                  <a:lnTo>
                    <a:pt x="2616" y="3387"/>
                  </a:lnTo>
                  <a:lnTo>
                    <a:pt x="2602" y="3386"/>
                  </a:lnTo>
                  <a:lnTo>
                    <a:pt x="2588" y="3382"/>
                  </a:lnTo>
                  <a:lnTo>
                    <a:pt x="2588" y="3327"/>
                  </a:lnTo>
                  <a:lnTo>
                    <a:pt x="2588" y="3299"/>
                  </a:lnTo>
                  <a:lnTo>
                    <a:pt x="2588" y="3279"/>
                  </a:lnTo>
                  <a:lnTo>
                    <a:pt x="2588" y="3243"/>
                  </a:lnTo>
                  <a:lnTo>
                    <a:pt x="2590" y="3234"/>
                  </a:lnTo>
                  <a:lnTo>
                    <a:pt x="2591" y="3225"/>
                  </a:lnTo>
                  <a:lnTo>
                    <a:pt x="2594" y="3217"/>
                  </a:lnTo>
                  <a:lnTo>
                    <a:pt x="2598" y="3209"/>
                  </a:lnTo>
                  <a:lnTo>
                    <a:pt x="2606" y="3194"/>
                  </a:lnTo>
                  <a:lnTo>
                    <a:pt x="2616" y="3181"/>
                  </a:lnTo>
                  <a:lnTo>
                    <a:pt x="2626" y="3169"/>
                  </a:lnTo>
                  <a:lnTo>
                    <a:pt x="2635" y="3157"/>
                  </a:lnTo>
                  <a:lnTo>
                    <a:pt x="2638" y="3151"/>
                  </a:lnTo>
                  <a:lnTo>
                    <a:pt x="2640" y="3146"/>
                  </a:lnTo>
                  <a:lnTo>
                    <a:pt x="2643" y="3141"/>
                  </a:lnTo>
                  <a:lnTo>
                    <a:pt x="2643" y="3135"/>
                  </a:lnTo>
                  <a:lnTo>
                    <a:pt x="2642" y="3121"/>
                  </a:lnTo>
                  <a:lnTo>
                    <a:pt x="2639" y="3107"/>
                  </a:lnTo>
                  <a:lnTo>
                    <a:pt x="2634" y="3094"/>
                  </a:lnTo>
                  <a:lnTo>
                    <a:pt x="2627" y="3082"/>
                  </a:lnTo>
                  <a:lnTo>
                    <a:pt x="2619" y="3070"/>
                  </a:lnTo>
                  <a:lnTo>
                    <a:pt x="2610" y="3058"/>
                  </a:lnTo>
                  <a:lnTo>
                    <a:pt x="2600" y="3047"/>
                  </a:lnTo>
                  <a:lnTo>
                    <a:pt x="2590" y="3035"/>
                  </a:lnTo>
                  <a:lnTo>
                    <a:pt x="2570" y="3013"/>
                  </a:lnTo>
                  <a:lnTo>
                    <a:pt x="2551" y="2990"/>
                  </a:lnTo>
                  <a:lnTo>
                    <a:pt x="2543" y="2977"/>
                  </a:lnTo>
                  <a:lnTo>
                    <a:pt x="2536" y="2965"/>
                  </a:lnTo>
                  <a:lnTo>
                    <a:pt x="2532" y="2952"/>
                  </a:lnTo>
                  <a:lnTo>
                    <a:pt x="2528" y="2937"/>
                  </a:lnTo>
                  <a:lnTo>
                    <a:pt x="2527" y="2929"/>
                  </a:lnTo>
                  <a:lnTo>
                    <a:pt x="2526" y="2921"/>
                  </a:lnTo>
                  <a:lnTo>
                    <a:pt x="2526" y="2914"/>
                  </a:lnTo>
                  <a:lnTo>
                    <a:pt x="2526" y="2908"/>
                  </a:lnTo>
                  <a:lnTo>
                    <a:pt x="2528" y="2893"/>
                  </a:lnTo>
                  <a:lnTo>
                    <a:pt x="2531" y="2881"/>
                  </a:lnTo>
                  <a:lnTo>
                    <a:pt x="2535" y="2868"/>
                  </a:lnTo>
                  <a:lnTo>
                    <a:pt x="2536" y="2854"/>
                  </a:lnTo>
                  <a:lnTo>
                    <a:pt x="2538" y="2848"/>
                  </a:lnTo>
                  <a:lnTo>
                    <a:pt x="2538" y="2842"/>
                  </a:lnTo>
                  <a:lnTo>
                    <a:pt x="2536" y="2836"/>
                  </a:lnTo>
                  <a:lnTo>
                    <a:pt x="2535" y="2829"/>
                  </a:lnTo>
                  <a:lnTo>
                    <a:pt x="2532" y="2824"/>
                  </a:lnTo>
                  <a:lnTo>
                    <a:pt x="2530" y="2818"/>
                  </a:lnTo>
                  <a:lnTo>
                    <a:pt x="2527" y="2814"/>
                  </a:lnTo>
                  <a:lnTo>
                    <a:pt x="2522" y="2810"/>
                  </a:lnTo>
                  <a:lnTo>
                    <a:pt x="2511" y="2804"/>
                  </a:lnTo>
                  <a:lnTo>
                    <a:pt x="2498" y="2798"/>
                  </a:lnTo>
                  <a:lnTo>
                    <a:pt x="2467" y="2792"/>
                  </a:lnTo>
                  <a:lnTo>
                    <a:pt x="2438" y="2786"/>
                  </a:lnTo>
                  <a:lnTo>
                    <a:pt x="2442" y="2776"/>
                  </a:lnTo>
                  <a:lnTo>
                    <a:pt x="2446" y="2766"/>
                  </a:lnTo>
                  <a:lnTo>
                    <a:pt x="2451" y="2758"/>
                  </a:lnTo>
                  <a:lnTo>
                    <a:pt x="2458" y="2752"/>
                  </a:lnTo>
                  <a:lnTo>
                    <a:pt x="2472" y="2740"/>
                  </a:lnTo>
                  <a:lnTo>
                    <a:pt x="2488" y="2729"/>
                  </a:lnTo>
                  <a:lnTo>
                    <a:pt x="2503" y="2718"/>
                  </a:lnTo>
                  <a:lnTo>
                    <a:pt x="2516" y="2706"/>
                  </a:lnTo>
                  <a:lnTo>
                    <a:pt x="2522" y="2700"/>
                  </a:lnTo>
                  <a:lnTo>
                    <a:pt x="2526" y="2692"/>
                  </a:lnTo>
                  <a:lnTo>
                    <a:pt x="2527" y="2682"/>
                  </a:lnTo>
                  <a:lnTo>
                    <a:pt x="2528" y="2672"/>
                  </a:lnTo>
                  <a:lnTo>
                    <a:pt x="2527" y="2633"/>
                  </a:lnTo>
                  <a:lnTo>
                    <a:pt x="2524" y="2596"/>
                  </a:lnTo>
                  <a:lnTo>
                    <a:pt x="2520" y="2558"/>
                  </a:lnTo>
                  <a:lnTo>
                    <a:pt x="2515" y="2522"/>
                  </a:lnTo>
                  <a:lnTo>
                    <a:pt x="2507" y="2485"/>
                  </a:lnTo>
                  <a:lnTo>
                    <a:pt x="2499" y="2449"/>
                  </a:lnTo>
                  <a:lnTo>
                    <a:pt x="2488" y="2415"/>
                  </a:lnTo>
                  <a:lnTo>
                    <a:pt x="2478" y="2380"/>
                  </a:lnTo>
                  <a:lnTo>
                    <a:pt x="2464" y="2345"/>
                  </a:lnTo>
                  <a:lnTo>
                    <a:pt x="2451" y="2312"/>
                  </a:lnTo>
                  <a:lnTo>
                    <a:pt x="2438" y="2279"/>
                  </a:lnTo>
                  <a:lnTo>
                    <a:pt x="2422" y="2247"/>
                  </a:lnTo>
                  <a:lnTo>
                    <a:pt x="2406" y="2215"/>
                  </a:lnTo>
                  <a:lnTo>
                    <a:pt x="2388" y="2184"/>
                  </a:lnTo>
                  <a:lnTo>
                    <a:pt x="2371" y="2153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7" name="Freeform 15"/>
            <p:cNvSpPr/>
            <p:nvPr/>
          </p:nvSpPr>
          <p:spPr bwMode="auto">
            <a:xfrm>
              <a:off x="10739799" y="2533389"/>
              <a:ext cx="1299038" cy="2192456"/>
            </a:xfrm>
            <a:custGeom>
              <a:avLst/>
              <a:gdLst>
                <a:gd name="T0" fmla="*/ 1091 w 2429"/>
                <a:gd name="T1" fmla="*/ 3591 h 4104"/>
                <a:gd name="T2" fmla="*/ 969 w 2429"/>
                <a:gd name="T3" fmla="*/ 3538 h 4104"/>
                <a:gd name="T4" fmla="*/ 879 w 2429"/>
                <a:gd name="T5" fmla="*/ 3385 h 4104"/>
                <a:gd name="T6" fmla="*/ 885 w 2429"/>
                <a:gd name="T7" fmla="*/ 3222 h 4104"/>
                <a:gd name="T8" fmla="*/ 998 w 2429"/>
                <a:gd name="T9" fmla="*/ 3006 h 4104"/>
                <a:gd name="T10" fmla="*/ 947 w 2429"/>
                <a:gd name="T11" fmla="*/ 2908 h 4104"/>
                <a:gd name="T12" fmla="*/ 1135 w 2429"/>
                <a:gd name="T13" fmla="*/ 2812 h 4104"/>
                <a:gd name="T14" fmla="*/ 1015 w 2429"/>
                <a:gd name="T15" fmla="*/ 2582 h 4104"/>
                <a:gd name="T16" fmla="*/ 877 w 2429"/>
                <a:gd name="T17" fmla="*/ 2680 h 4104"/>
                <a:gd name="T18" fmla="*/ 769 w 2429"/>
                <a:gd name="T19" fmla="*/ 2834 h 4104"/>
                <a:gd name="T20" fmla="*/ 657 w 2429"/>
                <a:gd name="T21" fmla="*/ 2884 h 4104"/>
                <a:gd name="T22" fmla="*/ 482 w 2429"/>
                <a:gd name="T23" fmla="*/ 2853 h 4104"/>
                <a:gd name="T24" fmla="*/ 469 w 2429"/>
                <a:gd name="T25" fmla="*/ 2730 h 4104"/>
                <a:gd name="T26" fmla="*/ 469 w 2429"/>
                <a:gd name="T27" fmla="*/ 2617 h 4104"/>
                <a:gd name="T28" fmla="*/ 502 w 2429"/>
                <a:gd name="T29" fmla="*/ 2349 h 4104"/>
                <a:gd name="T30" fmla="*/ 258 w 2429"/>
                <a:gd name="T31" fmla="*/ 2444 h 4104"/>
                <a:gd name="T32" fmla="*/ 206 w 2429"/>
                <a:gd name="T33" fmla="*/ 2152 h 4104"/>
                <a:gd name="T34" fmla="*/ 126 w 2429"/>
                <a:gd name="T35" fmla="*/ 2040 h 4104"/>
                <a:gd name="T36" fmla="*/ 54 w 2429"/>
                <a:gd name="T37" fmla="*/ 1780 h 4104"/>
                <a:gd name="T38" fmla="*/ 84 w 2429"/>
                <a:gd name="T39" fmla="*/ 1511 h 4104"/>
                <a:gd name="T40" fmla="*/ 229 w 2429"/>
                <a:gd name="T41" fmla="*/ 1342 h 4104"/>
                <a:gd name="T42" fmla="*/ 366 w 2429"/>
                <a:gd name="T43" fmla="*/ 1270 h 4104"/>
                <a:gd name="T44" fmla="*/ 426 w 2429"/>
                <a:gd name="T45" fmla="*/ 1098 h 4104"/>
                <a:gd name="T46" fmla="*/ 318 w 2429"/>
                <a:gd name="T47" fmla="*/ 915 h 4104"/>
                <a:gd name="T48" fmla="*/ 241 w 2429"/>
                <a:gd name="T49" fmla="*/ 739 h 4104"/>
                <a:gd name="T50" fmla="*/ 212 w 2429"/>
                <a:gd name="T51" fmla="*/ 382 h 4104"/>
                <a:gd name="T52" fmla="*/ 378 w 2429"/>
                <a:gd name="T53" fmla="*/ 318 h 4104"/>
                <a:gd name="T54" fmla="*/ 537 w 2429"/>
                <a:gd name="T55" fmla="*/ 222 h 4104"/>
                <a:gd name="T56" fmla="*/ 674 w 2429"/>
                <a:gd name="T57" fmla="*/ 180 h 4104"/>
                <a:gd name="T58" fmla="*/ 786 w 2429"/>
                <a:gd name="T59" fmla="*/ 0 h 4104"/>
                <a:gd name="T60" fmla="*/ 993 w 2429"/>
                <a:gd name="T61" fmla="*/ 186 h 4104"/>
                <a:gd name="T62" fmla="*/ 997 w 2429"/>
                <a:gd name="T63" fmla="*/ 317 h 4104"/>
                <a:gd name="T64" fmla="*/ 1121 w 2429"/>
                <a:gd name="T65" fmla="*/ 284 h 4104"/>
                <a:gd name="T66" fmla="*/ 1257 w 2429"/>
                <a:gd name="T67" fmla="*/ 342 h 4104"/>
                <a:gd name="T68" fmla="*/ 1253 w 2429"/>
                <a:gd name="T69" fmla="*/ 474 h 4104"/>
                <a:gd name="T70" fmla="*/ 1067 w 2429"/>
                <a:gd name="T71" fmla="*/ 613 h 4104"/>
                <a:gd name="T72" fmla="*/ 919 w 2429"/>
                <a:gd name="T73" fmla="*/ 785 h 4104"/>
                <a:gd name="T74" fmla="*/ 930 w 2429"/>
                <a:gd name="T75" fmla="*/ 1364 h 4104"/>
                <a:gd name="T76" fmla="*/ 923 w 2429"/>
                <a:gd name="T77" fmla="*/ 1895 h 4104"/>
                <a:gd name="T78" fmla="*/ 902 w 2429"/>
                <a:gd name="T79" fmla="*/ 2283 h 4104"/>
                <a:gd name="T80" fmla="*/ 1122 w 2429"/>
                <a:gd name="T81" fmla="*/ 2200 h 4104"/>
                <a:gd name="T82" fmla="*/ 1193 w 2429"/>
                <a:gd name="T83" fmla="*/ 2263 h 4104"/>
                <a:gd name="T84" fmla="*/ 1263 w 2429"/>
                <a:gd name="T85" fmla="*/ 2299 h 4104"/>
                <a:gd name="T86" fmla="*/ 1386 w 2429"/>
                <a:gd name="T87" fmla="*/ 2228 h 4104"/>
                <a:gd name="T88" fmla="*/ 1451 w 2429"/>
                <a:gd name="T89" fmla="*/ 1964 h 4104"/>
                <a:gd name="T90" fmla="*/ 1683 w 2429"/>
                <a:gd name="T91" fmla="*/ 2001 h 4104"/>
                <a:gd name="T92" fmla="*/ 1764 w 2429"/>
                <a:gd name="T93" fmla="*/ 2087 h 4104"/>
                <a:gd name="T94" fmla="*/ 1908 w 2429"/>
                <a:gd name="T95" fmla="*/ 2176 h 4104"/>
                <a:gd name="T96" fmla="*/ 2239 w 2429"/>
                <a:gd name="T97" fmla="*/ 2744 h 4104"/>
                <a:gd name="T98" fmla="*/ 2419 w 2429"/>
                <a:gd name="T99" fmla="*/ 3202 h 4104"/>
                <a:gd name="T100" fmla="*/ 2353 w 2429"/>
                <a:gd name="T101" fmla="*/ 3359 h 4104"/>
                <a:gd name="T102" fmla="*/ 2168 w 2429"/>
                <a:gd name="T103" fmla="*/ 3413 h 4104"/>
                <a:gd name="T104" fmla="*/ 2279 w 2429"/>
                <a:gd name="T105" fmla="*/ 3557 h 4104"/>
                <a:gd name="T106" fmla="*/ 2253 w 2429"/>
                <a:gd name="T107" fmla="*/ 3674 h 4104"/>
                <a:gd name="T108" fmla="*/ 2164 w 2429"/>
                <a:gd name="T109" fmla="*/ 3794 h 4104"/>
                <a:gd name="T110" fmla="*/ 1927 w 2429"/>
                <a:gd name="T111" fmla="*/ 3900 h 4104"/>
                <a:gd name="T112" fmla="*/ 1928 w 2429"/>
                <a:gd name="T113" fmla="*/ 4023 h 4104"/>
                <a:gd name="T114" fmla="*/ 1860 w 2429"/>
                <a:gd name="T115" fmla="*/ 3726 h 4104"/>
                <a:gd name="T116" fmla="*/ 1703 w 2429"/>
                <a:gd name="T117" fmla="*/ 3623 h 4104"/>
                <a:gd name="T118" fmla="*/ 1400 w 2429"/>
                <a:gd name="T119" fmla="*/ 4075 h 4104"/>
                <a:gd name="T120" fmla="*/ 1222 w 2429"/>
                <a:gd name="T121" fmla="*/ 3990 h 4104"/>
                <a:gd name="T122" fmla="*/ 1167 w 2429"/>
                <a:gd name="T123" fmla="*/ 3823 h 4104"/>
                <a:gd name="T124" fmla="*/ 1203 w 2429"/>
                <a:gd name="T125" fmla="*/ 3726 h 41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429"/>
                <a:gd name="T190" fmla="*/ 0 h 4104"/>
                <a:gd name="T191" fmla="*/ 2429 w 2429"/>
                <a:gd name="T192" fmla="*/ 4104 h 41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429" h="4104" extrusionOk="0">
                  <a:moveTo>
                    <a:pt x="1203" y="3720"/>
                  </a:moveTo>
                  <a:lnTo>
                    <a:pt x="1210" y="3720"/>
                  </a:lnTo>
                  <a:lnTo>
                    <a:pt x="1201" y="3720"/>
                  </a:lnTo>
                  <a:lnTo>
                    <a:pt x="1193" y="3718"/>
                  </a:lnTo>
                  <a:lnTo>
                    <a:pt x="1186" y="3716"/>
                  </a:lnTo>
                  <a:lnTo>
                    <a:pt x="1178" y="3712"/>
                  </a:lnTo>
                  <a:lnTo>
                    <a:pt x="1171" y="3710"/>
                  </a:lnTo>
                  <a:lnTo>
                    <a:pt x="1165" y="3704"/>
                  </a:lnTo>
                  <a:lnTo>
                    <a:pt x="1159" y="3699"/>
                  </a:lnTo>
                  <a:lnTo>
                    <a:pt x="1154" y="3694"/>
                  </a:lnTo>
                  <a:lnTo>
                    <a:pt x="1143" y="3682"/>
                  </a:lnTo>
                  <a:lnTo>
                    <a:pt x="1134" y="3667"/>
                  </a:lnTo>
                  <a:lnTo>
                    <a:pt x="1126" y="3651"/>
                  </a:lnTo>
                  <a:lnTo>
                    <a:pt x="1117" y="3637"/>
                  </a:lnTo>
                  <a:lnTo>
                    <a:pt x="1109" y="3621"/>
                  </a:lnTo>
                  <a:lnTo>
                    <a:pt x="1101" y="3605"/>
                  </a:lnTo>
                  <a:lnTo>
                    <a:pt x="1091" y="3591"/>
                  </a:lnTo>
                  <a:lnTo>
                    <a:pt x="1082" y="3578"/>
                  </a:lnTo>
                  <a:lnTo>
                    <a:pt x="1077" y="3573"/>
                  </a:lnTo>
                  <a:lnTo>
                    <a:pt x="1071" y="3567"/>
                  </a:lnTo>
                  <a:lnTo>
                    <a:pt x="1065" y="3563"/>
                  </a:lnTo>
                  <a:lnTo>
                    <a:pt x="1059" y="3559"/>
                  </a:lnTo>
                  <a:lnTo>
                    <a:pt x="1053" y="3557"/>
                  </a:lnTo>
                  <a:lnTo>
                    <a:pt x="1045" y="3554"/>
                  </a:lnTo>
                  <a:lnTo>
                    <a:pt x="1038" y="3553"/>
                  </a:lnTo>
                  <a:lnTo>
                    <a:pt x="1029" y="3551"/>
                  </a:lnTo>
                  <a:lnTo>
                    <a:pt x="1019" y="3551"/>
                  </a:lnTo>
                  <a:lnTo>
                    <a:pt x="1014" y="3551"/>
                  </a:lnTo>
                  <a:lnTo>
                    <a:pt x="1006" y="3551"/>
                  </a:lnTo>
                  <a:lnTo>
                    <a:pt x="993" y="3551"/>
                  </a:lnTo>
                  <a:lnTo>
                    <a:pt x="985" y="3551"/>
                  </a:lnTo>
                  <a:lnTo>
                    <a:pt x="978" y="3547"/>
                  </a:lnTo>
                  <a:lnTo>
                    <a:pt x="973" y="3543"/>
                  </a:lnTo>
                  <a:lnTo>
                    <a:pt x="969" y="3538"/>
                  </a:lnTo>
                  <a:lnTo>
                    <a:pt x="962" y="3523"/>
                  </a:lnTo>
                  <a:lnTo>
                    <a:pt x="957" y="3510"/>
                  </a:lnTo>
                  <a:lnTo>
                    <a:pt x="945" y="3513"/>
                  </a:lnTo>
                  <a:lnTo>
                    <a:pt x="934" y="3513"/>
                  </a:lnTo>
                  <a:lnTo>
                    <a:pt x="925" y="3513"/>
                  </a:lnTo>
                  <a:lnTo>
                    <a:pt x="917" y="3510"/>
                  </a:lnTo>
                  <a:lnTo>
                    <a:pt x="910" y="3506"/>
                  </a:lnTo>
                  <a:lnTo>
                    <a:pt x="903" y="3501"/>
                  </a:lnTo>
                  <a:lnTo>
                    <a:pt x="898" y="3494"/>
                  </a:lnTo>
                  <a:lnTo>
                    <a:pt x="893" y="3487"/>
                  </a:lnTo>
                  <a:lnTo>
                    <a:pt x="889" y="3479"/>
                  </a:lnTo>
                  <a:lnTo>
                    <a:pt x="886" y="3470"/>
                  </a:lnTo>
                  <a:lnTo>
                    <a:pt x="883" y="3459"/>
                  </a:lnTo>
                  <a:lnTo>
                    <a:pt x="882" y="3449"/>
                  </a:lnTo>
                  <a:lnTo>
                    <a:pt x="879" y="3426"/>
                  </a:lnTo>
                  <a:lnTo>
                    <a:pt x="878" y="3401"/>
                  </a:lnTo>
                  <a:lnTo>
                    <a:pt x="879" y="3385"/>
                  </a:lnTo>
                  <a:lnTo>
                    <a:pt x="882" y="3369"/>
                  </a:lnTo>
                  <a:lnTo>
                    <a:pt x="887" y="3355"/>
                  </a:lnTo>
                  <a:lnTo>
                    <a:pt x="893" y="3343"/>
                  </a:lnTo>
                  <a:lnTo>
                    <a:pt x="905" y="3321"/>
                  </a:lnTo>
                  <a:lnTo>
                    <a:pt x="915" y="3299"/>
                  </a:lnTo>
                  <a:lnTo>
                    <a:pt x="907" y="3297"/>
                  </a:lnTo>
                  <a:lnTo>
                    <a:pt x="901" y="3293"/>
                  </a:lnTo>
                  <a:lnTo>
                    <a:pt x="894" y="3289"/>
                  </a:lnTo>
                  <a:lnTo>
                    <a:pt x="887" y="3283"/>
                  </a:lnTo>
                  <a:lnTo>
                    <a:pt x="881" y="3278"/>
                  </a:lnTo>
                  <a:lnTo>
                    <a:pt x="877" y="3270"/>
                  </a:lnTo>
                  <a:lnTo>
                    <a:pt x="874" y="3261"/>
                  </a:lnTo>
                  <a:lnTo>
                    <a:pt x="873" y="3250"/>
                  </a:lnTo>
                  <a:lnTo>
                    <a:pt x="874" y="3243"/>
                  </a:lnTo>
                  <a:lnTo>
                    <a:pt x="875" y="3237"/>
                  </a:lnTo>
                  <a:lnTo>
                    <a:pt x="879" y="3230"/>
                  </a:lnTo>
                  <a:lnTo>
                    <a:pt x="885" y="3222"/>
                  </a:lnTo>
                  <a:lnTo>
                    <a:pt x="898" y="3207"/>
                  </a:lnTo>
                  <a:lnTo>
                    <a:pt x="913" y="3190"/>
                  </a:lnTo>
                  <a:lnTo>
                    <a:pt x="927" y="3173"/>
                  </a:lnTo>
                  <a:lnTo>
                    <a:pt x="941" y="3154"/>
                  </a:lnTo>
                  <a:lnTo>
                    <a:pt x="947" y="3145"/>
                  </a:lnTo>
                  <a:lnTo>
                    <a:pt x="951" y="3134"/>
                  </a:lnTo>
                  <a:lnTo>
                    <a:pt x="955" y="3123"/>
                  </a:lnTo>
                  <a:lnTo>
                    <a:pt x="957" y="3113"/>
                  </a:lnTo>
                  <a:lnTo>
                    <a:pt x="957" y="3098"/>
                  </a:lnTo>
                  <a:lnTo>
                    <a:pt x="957" y="3075"/>
                  </a:lnTo>
                  <a:lnTo>
                    <a:pt x="958" y="3066"/>
                  </a:lnTo>
                  <a:lnTo>
                    <a:pt x="959" y="3058"/>
                  </a:lnTo>
                  <a:lnTo>
                    <a:pt x="962" y="3050"/>
                  </a:lnTo>
                  <a:lnTo>
                    <a:pt x="966" y="3042"/>
                  </a:lnTo>
                  <a:lnTo>
                    <a:pt x="975" y="3029"/>
                  </a:lnTo>
                  <a:lnTo>
                    <a:pt x="987" y="3017"/>
                  </a:lnTo>
                  <a:lnTo>
                    <a:pt x="998" y="3006"/>
                  </a:lnTo>
                  <a:lnTo>
                    <a:pt x="1007" y="2994"/>
                  </a:lnTo>
                  <a:lnTo>
                    <a:pt x="1011" y="2989"/>
                  </a:lnTo>
                  <a:lnTo>
                    <a:pt x="1014" y="2982"/>
                  </a:lnTo>
                  <a:lnTo>
                    <a:pt x="1017" y="2976"/>
                  </a:lnTo>
                  <a:lnTo>
                    <a:pt x="1017" y="2968"/>
                  </a:lnTo>
                  <a:lnTo>
                    <a:pt x="1017" y="2960"/>
                  </a:lnTo>
                  <a:lnTo>
                    <a:pt x="1014" y="2953"/>
                  </a:lnTo>
                  <a:lnTo>
                    <a:pt x="1010" y="2948"/>
                  </a:lnTo>
                  <a:lnTo>
                    <a:pt x="1006" y="2944"/>
                  </a:lnTo>
                  <a:lnTo>
                    <a:pt x="994" y="2938"/>
                  </a:lnTo>
                  <a:lnTo>
                    <a:pt x="981" y="2933"/>
                  </a:lnTo>
                  <a:lnTo>
                    <a:pt x="974" y="2930"/>
                  </a:lnTo>
                  <a:lnTo>
                    <a:pt x="967" y="2928"/>
                  </a:lnTo>
                  <a:lnTo>
                    <a:pt x="962" y="2925"/>
                  </a:lnTo>
                  <a:lnTo>
                    <a:pt x="957" y="2921"/>
                  </a:lnTo>
                  <a:lnTo>
                    <a:pt x="951" y="2914"/>
                  </a:lnTo>
                  <a:lnTo>
                    <a:pt x="947" y="2908"/>
                  </a:lnTo>
                  <a:lnTo>
                    <a:pt x="946" y="2900"/>
                  </a:lnTo>
                  <a:lnTo>
                    <a:pt x="945" y="2889"/>
                  </a:lnTo>
                  <a:lnTo>
                    <a:pt x="946" y="2885"/>
                  </a:lnTo>
                  <a:lnTo>
                    <a:pt x="947" y="2880"/>
                  </a:lnTo>
                  <a:lnTo>
                    <a:pt x="949" y="2874"/>
                  </a:lnTo>
                  <a:lnTo>
                    <a:pt x="953" y="2869"/>
                  </a:lnTo>
                  <a:lnTo>
                    <a:pt x="957" y="2864"/>
                  </a:lnTo>
                  <a:lnTo>
                    <a:pt x="961" y="2860"/>
                  </a:lnTo>
                  <a:lnTo>
                    <a:pt x="965" y="2856"/>
                  </a:lnTo>
                  <a:lnTo>
                    <a:pt x="969" y="2853"/>
                  </a:lnTo>
                  <a:lnTo>
                    <a:pt x="1066" y="2853"/>
                  </a:lnTo>
                  <a:lnTo>
                    <a:pt x="1087" y="2845"/>
                  </a:lnTo>
                  <a:lnTo>
                    <a:pt x="1110" y="2836"/>
                  </a:lnTo>
                  <a:lnTo>
                    <a:pt x="1121" y="2829"/>
                  </a:lnTo>
                  <a:lnTo>
                    <a:pt x="1130" y="2821"/>
                  </a:lnTo>
                  <a:lnTo>
                    <a:pt x="1133" y="2817"/>
                  </a:lnTo>
                  <a:lnTo>
                    <a:pt x="1135" y="2812"/>
                  </a:lnTo>
                  <a:lnTo>
                    <a:pt x="1137" y="2805"/>
                  </a:lnTo>
                  <a:lnTo>
                    <a:pt x="1138" y="2800"/>
                  </a:lnTo>
                  <a:lnTo>
                    <a:pt x="1137" y="2789"/>
                  </a:lnTo>
                  <a:lnTo>
                    <a:pt x="1134" y="2776"/>
                  </a:lnTo>
                  <a:lnTo>
                    <a:pt x="1129" y="2761"/>
                  </a:lnTo>
                  <a:lnTo>
                    <a:pt x="1123" y="2745"/>
                  </a:lnTo>
                  <a:lnTo>
                    <a:pt x="1107" y="2709"/>
                  </a:lnTo>
                  <a:lnTo>
                    <a:pt x="1087" y="2673"/>
                  </a:lnTo>
                  <a:lnTo>
                    <a:pt x="1078" y="2654"/>
                  </a:lnTo>
                  <a:lnTo>
                    <a:pt x="1067" y="2638"/>
                  </a:lnTo>
                  <a:lnTo>
                    <a:pt x="1057" y="2622"/>
                  </a:lnTo>
                  <a:lnTo>
                    <a:pt x="1046" y="2609"/>
                  </a:lnTo>
                  <a:lnTo>
                    <a:pt x="1037" y="2598"/>
                  </a:lnTo>
                  <a:lnTo>
                    <a:pt x="1027" y="2589"/>
                  </a:lnTo>
                  <a:lnTo>
                    <a:pt x="1022" y="2586"/>
                  </a:lnTo>
                  <a:lnTo>
                    <a:pt x="1018" y="2584"/>
                  </a:lnTo>
                  <a:lnTo>
                    <a:pt x="1015" y="2582"/>
                  </a:lnTo>
                  <a:lnTo>
                    <a:pt x="1011" y="2582"/>
                  </a:lnTo>
                  <a:lnTo>
                    <a:pt x="1003" y="2582"/>
                  </a:lnTo>
                  <a:lnTo>
                    <a:pt x="997" y="2585"/>
                  </a:lnTo>
                  <a:lnTo>
                    <a:pt x="990" y="2586"/>
                  </a:lnTo>
                  <a:lnTo>
                    <a:pt x="985" y="2590"/>
                  </a:lnTo>
                  <a:lnTo>
                    <a:pt x="974" y="2598"/>
                  </a:lnTo>
                  <a:lnTo>
                    <a:pt x="965" y="2609"/>
                  </a:lnTo>
                  <a:lnTo>
                    <a:pt x="957" y="2620"/>
                  </a:lnTo>
                  <a:lnTo>
                    <a:pt x="949" y="2630"/>
                  </a:lnTo>
                  <a:lnTo>
                    <a:pt x="942" y="2641"/>
                  </a:lnTo>
                  <a:lnTo>
                    <a:pt x="933" y="2649"/>
                  </a:lnTo>
                  <a:lnTo>
                    <a:pt x="923" y="2656"/>
                  </a:lnTo>
                  <a:lnTo>
                    <a:pt x="914" y="2662"/>
                  </a:lnTo>
                  <a:lnTo>
                    <a:pt x="905" y="2666"/>
                  </a:lnTo>
                  <a:lnTo>
                    <a:pt x="894" y="2670"/>
                  </a:lnTo>
                  <a:lnTo>
                    <a:pt x="885" y="2674"/>
                  </a:lnTo>
                  <a:lnTo>
                    <a:pt x="877" y="2680"/>
                  </a:lnTo>
                  <a:lnTo>
                    <a:pt x="867" y="2688"/>
                  </a:lnTo>
                  <a:lnTo>
                    <a:pt x="861" y="2697"/>
                  </a:lnTo>
                  <a:lnTo>
                    <a:pt x="857" y="2702"/>
                  </a:lnTo>
                  <a:lnTo>
                    <a:pt x="853" y="2709"/>
                  </a:lnTo>
                  <a:lnTo>
                    <a:pt x="850" y="2717"/>
                  </a:lnTo>
                  <a:lnTo>
                    <a:pt x="847" y="2724"/>
                  </a:lnTo>
                  <a:lnTo>
                    <a:pt x="842" y="2740"/>
                  </a:lnTo>
                  <a:lnTo>
                    <a:pt x="838" y="2757"/>
                  </a:lnTo>
                  <a:lnTo>
                    <a:pt x="833" y="2774"/>
                  </a:lnTo>
                  <a:lnTo>
                    <a:pt x="826" y="2790"/>
                  </a:lnTo>
                  <a:lnTo>
                    <a:pt x="823" y="2797"/>
                  </a:lnTo>
                  <a:lnTo>
                    <a:pt x="818" y="2805"/>
                  </a:lnTo>
                  <a:lnTo>
                    <a:pt x="813" y="2812"/>
                  </a:lnTo>
                  <a:lnTo>
                    <a:pt x="806" y="2817"/>
                  </a:lnTo>
                  <a:lnTo>
                    <a:pt x="791" y="2825"/>
                  </a:lnTo>
                  <a:lnTo>
                    <a:pt x="777" y="2830"/>
                  </a:lnTo>
                  <a:lnTo>
                    <a:pt x="769" y="2834"/>
                  </a:lnTo>
                  <a:lnTo>
                    <a:pt x="761" y="2840"/>
                  </a:lnTo>
                  <a:lnTo>
                    <a:pt x="753" y="2845"/>
                  </a:lnTo>
                  <a:lnTo>
                    <a:pt x="746" y="2853"/>
                  </a:lnTo>
                  <a:lnTo>
                    <a:pt x="741" y="2858"/>
                  </a:lnTo>
                  <a:lnTo>
                    <a:pt x="735" y="2865"/>
                  </a:lnTo>
                  <a:lnTo>
                    <a:pt x="731" y="2872"/>
                  </a:lnTo>
                  <a:lnTo>
                    <a:pt x="726" y="2878"/>
                  </a:lnTo>
                  <a:lnTo>
                    <a:pt x="722" y="2885"/>
                  </a:lnTo>
                  <a:lnTo>
                    <a:pt x="715" y="2890"/>
                  </a:lnTo>
                  <a:lnTo>
                    <a:pt x="711" y="2893"/>
                  </a:lnTo>
                  <a:lnTo>
                    <a:pt x="707" y="2894"/>
                  </a:lnTo>
                  <a:lnTo>
                    <a:pt x="703" y="2896"/>
                  </a:lnTo>
                  <a:lnTo>
                    <a:pt x="698" y="2896"/>
                  </a:lnTo>
                  <a:lnTo>
                    <a:pt x="685" y="2894"/>
                  </a:lnTo>
                  <a:lnTo>
                    <a:pt x="674" y="2893"/>
                  </a:lnTo>
                  <a:lnTo>
                    <a:pt x="665" y="2889"/>
                  </a:lnTo>
                  <a:lnTo>
                    <a:pt x="657" y="2884"/>
                  </a:lnTo>
                  <a:lnTo>
                    <a:pt x="643" y="2873"/>
                  </a:lnTo>
                  <a:lnTo>
                    <a:pt x="631" y="2860"/>
                  </a:lnTo>
                  <a:lnTo>
                    <a:pt x="621" y="2846"/>
                  </a:lnTo>
                  <a:lnTo>
                    <a:pt x="606" y="2834"/>
                  </a:lnTo>
                  <a:lnTo>
                    <a:pt x="598" y="2830"/>
                  </a:lnTo>
                  <a:lnTo>
                    <a:pt x="589" y="2826"/>
                  </a:lnTo>
                  <a:lnTo>
                    <a:pt x="578" y="2824"/>
                  </a:lnTo>
                  <a:lnTo>
                    <a:pt x="566" y="2824"/>
                  </a:lnTo>
                  <a:lnTo>
                    <a:pt x="556" y="2825"/>
                  </a:lnTo>
                  <a:lnTo>
                    <a:pt x="546" y="2828"/>
                  </a:lnTo>
                  <a:lnTo>
                    <a:pt x="540" y="2833"/>
                  </a:lnTo>
                  <a:lnTo>
                    <a:pt x="532" y="2838"/>
                  </a:lnTo>
                  <a:lnTo>
                    <a:pt x="524" y="2844"/>
                  </a:lnTo>
                  <a:lnTo>
                    <a:pt x="516" y="2849"/>
                  </a:lnTo>
                  <a:lnTo>
                    <a:pt x="505" y="2852"/>
                  </a:lnTo>
                  <a:lnTo>
                    <a:pt x="493" y="2853"/>
                  </a:lnTo>
                  <a:lnTo>
                    <a:pt x="482" y="2853"/>
                  </a:lnTo>
                  <a:lnTo>
                    <a:pt x="472" y="2850"/>
                  </a:lnTo>
                  <a:lnTo>
                    <a:pt x="461" y="2846"/>
                  </a:lnTo>
                  <a:lnTo>
                    <a:pt x="452" y="2841"/>
                  </a:lnTo>
                  <a:lnTo>
                    <a:pt x="444" y="2833"/>
                  </a:lnTo>
                  <a:lnTo>
                    <a:pt x="438" y="2825"/>
                  </a:lnTo>
                  <a:lnTo>
                    <a:pt x="436" y="2821"/>
                  </a:lnTo>
                  <a:lnTo>
                    <a:pt x="434" y="2816"/>
                  </a:lnTo>
                  <a:lnTo>
                    <a:pt x="433" y="2810"/>
                  </a:lnTo>
                  <a:lnTo>
                    <a:pt x="433" y="2805"/>
                  </a:lnTo>
                  <a:lnTo>
                    <a:pt x="433" y="2797"/>
                  </a:lnTo>
                  <a:lnTo>
                    <a:pt x="434" y="2790"/>
                  </a:lnTo>
                  <a:lnTo>
                    <a:pt x="437" y="2784"/>
                  </a:lnTo>
                  <a:lnTo>
                    <a:pt x="440" y="2777"/>
                  </a:lnTo>
                  <a:lnTo>
                    <a:pt x="446" y="2765"/>
                  </a:lnTo>
                  <a:lnTo>
                    <a:pt x="454" y="2754"/>
                  </a:lnTo>
                  <a:lnTo>
                    <a:pt x="462" y="2742"/>
                  </a:lnTo>
                  <a:lnTo>
                    <a:pt x="469" y="2730"/>
                  </a:lnTo>
                  <a:lnTo>
                    <a:pt x="472" y="2724"/>
                  </a:lnTo>
                  <a:lnTo>
                    <a:pt x="473" y="2717"/>
                  </a:lnTo>
                  <a:lnTo>
                    <a:pt x="474" y="2710"/>
                  </a:lnTo>
                  <a:lnTo>
                    <a:pt x="476" y="2702"/>
                  </a:lnTo>
                  <a:lnTo>
                    <a:pt x="474" y="2694"/>
                  </a:lnTo>
                  <a:lnTo>
                    <a:pt x="472" y="2688"/>
                  </a:lnTo>
                  <a:lnTo>
                    <a:pt x="468" y="2681"/>
                  </a:lnTo>
                  <a:lnTo>
                    <a:pt x="464" y="2674"/>
                  </a:lnTo>
                  <a:lnTo>
                    <a:pt x="458" y="2669"/>
                  </a:lnTo>
                  <a:lnTo>
                    <a:pt x="456" y="2661"/>
                  </a:lnTo>
                  <a:lnTo>
                    <a:pt x="452" y="2653"/>
                  </a:lnTo>
                  <a:lnTo>
                    <a:pt x="452" y="2642"/>
                  </a:lnTo>
                  <a:lnTo>
                    <a:pt x="452" y="2636"/>
                  </a:lnTo>
                  <a:lnTo>
                    <a:pt x="456" y="2630"/>
                  </a:lnTo>
                  <a:lnTo>
                    <a:pt x="460" y="2626"/>
                  </a:lnTo>
                  <a:lnTo>
                    <a:pt x="464" y="2621"/>
                  </a:lnTo>
                  <a:lnTo>
                    <a:pt x="469" y="2617"/>
                  </a:lnTo>
                  <a:lnTo>
                    <a:pt x="474" y="2612"/>
                  </a:lnTo>
                  <a:lnTo>
                    <a:pt x="478" y="2606"/>
                  </a:lnTo>
                  <a:lnTo>
                    <a:pt x="481" y="2601"/>
                  </a:lnTo>
                  <a:lnTo>
                    <a:pt x="496" y="2554"/>
                  </a:lnTo>
                  <a:lnTo>
                    <a:pt x="509" y="2506"/>
                  </a:lnTo>
                  <a:lnTo>
                    <a:pt x="514" y="2483"/>
                  </a:lnTo>
                  <a:lnTo>
                    <a:pt x="520" y="2457"/>
                  </a:lnTo>
                  <a:lnTo>
                    <a:pt x="522" y="2433"/>
                  </a:lnTo>
                  <a:lnTo>
                    <a:pt x="524" y="2408"/>
                  </a:lnTo>
                  <a:lnTo>
                    <a:pt x="522" y="2391"/>
                  </a:lnTo>
                  <a:lnTo>
                    <a:pt x="521" y="2377"/>
                  </a:lnTo>
                  <a:lnTo>
                    <a:pt x="520" y="2371"/>
                  </a:lnTo>
                  <a:lnTo>
                    <a:pt x="517" y="2365"/>
                  </a:lnTo>
                  <a:lnTo>
                    <a:pt x="514" y="2361"/>
                  </a:lnTo>
                  <a:lnTo>
                    <a:pt x="510" y="2357"/>
                  </a:lnTo>
                  <a:lnTo>
                    <a:pt x="506" y="2353"/>
                  </a:lnTo>
                  <a:lnTo>
                    <a:pt x="502" y="2349"/>
                  </a:lnTo>
                  <a:lnTo>
                    <a:pt x="497" y="2347"/>
                  </a:lnTo>
                  <a:lnTo>
                    <a:pt x="490" y="2345"/>
                  </a:lnTo>
                  <a:lnTo>
                    <a:pt x="476" y="2343"/>
                  </a:lnTo>
                  <a:lnTo>
                    <a:pt x="457" y="2341"/>
                  </a:lnTo>
                  <a:lnTo>
                    <a:pt x="444" y="2343"/>
                  </a:lnTo>
                  <a:lnTo>
                    <a:pt x="430" y="2344"/>
                  </a:lnTo>
                  <a:lnTo>
                    <a:pt x="417" y="2347"/>
                  </a:lnTo>
                  <a:lnTo>
                    <a:pt x="406" y="2351"/>
                  </a:lnTo>
                  <a:lnTo>
                    <a:pt x="394" y="2356"/>
                  </a:lnTo>
                  <a:lnTo>
                    <a:pt x="385" y="2361"/>
                  </a:lnTo>
                  <a:lnTo>
                    <a:pt x="374" y="2368"/>
                  </a:lnTo>
                  <a:lnTo>
                    <a:pt x="365" y="2375"/>
                  </a:lnTo>
                  <a:lnTo>
                    <a:pt x="348" y="2391"/>
                  </a:lnTo>
                  <a:lnTo>
                    <a:pt x="332" y="2408"/>
                  </a:lnTo>
                  <a:lnTo>
                    <a:pt x="316" y="2425"/>
                  </a:lnTo>
                  <a:lnTo>
                    <a:pt x="301" y="2444"/>
                  </a:lnTo>
                  <a:lnTo>
                    <a:pt x="258" y="2444"/>
                  </a:lnTo>
                  <a:lnTo>
                    <a:pt x="253" y="2411"/>
                  </a:lnTo>
                  <a:lnTo>
                    <a:pt x="248" y="2377"/>
                  </a:lnTo>
                  <a:lnTo>
                    <a:pt x="245" y="2345"/>
                  </a:lnTo>
                  <a:lnTo>
                    <a:pt x="242" y="2315"/>
                  </a:lnTo>
                  <a:lnTo>
                    <a:pt x="241" y="2284"/>
                  </a:lnTo>
                  <a:lnTo>
                    <a:pt x="241" y="2256"/>
                  </a:lnTo>
                  <a:lnTo>
                    <a:pt x="241" y="2229"/>
                  </a:lnTo>
                  <a:lnTo>
                    <a:pt x="241" y="2203"/>
                  </a:lnTo>
                  <a:lnTo>
                    <a:pt x="240" y="2196"/>
                  </a:lnTo>
                  <a:lnTo>
                    <a:pt x="238" y="2188"/>
                  </a:lnTo>
                  <a:lnTo>
                    <a:pt x="237" y="2183"/>
                  </a:lnTo>
                  <a:lnTo>
                    <a:pt x="234" y="2176"/>
                  </a:lnTo>
                  <a:lnTo>
                    <a:pt x="230" y="2171"/>
                  </a:lnTo>
                  <a:lnTo>
                    <a:pt x="228" y="2167"/>
                  </a:lnTo>
                  <a:lnTo>
                    <a:pt x="222" y="2163"/>
                  </a:lnTo>
                  <a:lnTo>
                    <a:pt x="218" y="2159"/>
                  </a:lnTo>
                  <a:lnTo>
                    <a:pt x="206" y="2152"/>
                  </a:lnTo>
                  <a:lnTo>
                    <a:pt x="194" y="2147"/>
                  </a:lnTo>
                  <a:lnTo>
                    <a:pt x="181" y="2141"/>
                  </a:lnTo>
                  <a:lnTo>
                    <a:pt x="168" y="2137"/>
                  </a:lnTo>
                  <a:lnTo>
                    <a:pt x="141" y="2131"/>
                  </a:lnTo>
                  <a:lnTo>
                    <a:pt x="118" y="2123"/>
                  </a:lnTo>
                  <a:lnTo>
                    <a:pt x="109" y="2117"/>
                  </a:lnTo>
                  <a:lnTo>
                    <a:pt x="102" y="2112"/>
                  </a:lnTo>
                  <a:lnTo>
                    <a:pt x="100" y="2108"/>
                  </a:lnTo>
                  <a:lnTo>
                    <a:pt x="97" y="2104"/>
                  </a:lnTo>
                  <a:lnTo>
                    <a:pt x="96" y="2100"/>
                  </a:lnTo>
                  <a:lnTo>
                    <a:pt x="96" y="2095"/>
                  </a:lnTo>
                  <a:lnTo>
                    <a:pt x="97" y="2087"/>
                  </a:lnTo>
                  <a:lnTo>
                    <a:pt x="98" y="2079"/>
                  </a:lnTo>
                  <a:lnTo>
                    <a:pt x="102" y="2072"/>
                  </a:lnTo>
                  <a:lnTo>
                    <a:pt x="106" y="2065"/>
                  </a:lnTo>
                  <a:lnTo>
                    <a:pt x="116" y="2053"/>
                  </a:lnTo>
                  <a:lnTo>
                    <a:pt x="126" y="2040"/>
                  </a:lnTo>
                  <a:lnTo>
                    <a:pt x="126" y="1951"/>
                  </a:lnTo>
                  <a:lnTo>
                    <a:pt x="81" y="1943"/>
                  </a:lnTo>
                  <a:lnTo>
                    <a:pt x="49" y="1936"/>
                  </a:lnTo>
                  <a:lnTo>
                    <a:pt x="36" y="1931"/>
                  </a:lnTo>
                  <a:lnTo>
                    <a:pt x="24" y="1923"/>
                  </a:lnTo>
                  <a:lnTo>
                    <a:pt x="12" y="1912"/>
                  </a:lnTo>
                  <a:lnTo>
                    <a:pt x="0" y="1896"/>
                  </a:lnTo>
                  <a:lnTo>
                    <a:pt x="17" y="1883"/>
                  </a:lnTo>
                  <a:lnTo>
                    <a:pt x="37" y="1867"/>
                  </a:lnTo>
                  <a:lnTo>
                    <a:pt x="45" y="1858"/>
                  </a:lnTo>
                  <a:lnTo>
                    <a:pt x="53" y="1848"/>
                  </a:lnTo>
                  <a:lnTo>
                    <a:pt x="56" y="1843"/>
                  </a:lnTo>
                  <a:lnTo>
                    <a:pt x="58" y="1836"/>
                  </a:lnTo>
                  <a:lnTo>
                    <a:pt x="60" y="1831"/>
                  </a:lnTo>
                  <a:lnTo>
                    <a:pt x="60" y="1824"/>
                  </a:lnTo>
                  <a:lnTo>
                    <a:pt x="58" y="1802"/>
                  </a:lnTo>
                  <a:lnTo>
                    <a:pt x="54" y="1780"/>
                  </a:lnTo>
                  <a:lnTo>
                    <a:pt x="50" y="1759"/>
                  </a:lnTo>
                  <a:lnTo>
                    <a:pt x="45" y="1739"/>
                  </a:lnTo>
                  <a:lnTo>
                    <a:pt x="40" y="1718"/>
                  </a:lnTo>
                  <a:lnTo>
                    <a:pt x="34" y="1696"/>
                  </a:lnTo>
                  <a:lnTo>
                    <a:pt x="30" y="1674"/>
                  </a:lnTo>
                  <a:lnTo>
                    <a:pt x="29" y="1650"/>
                  </a:lnTo>
                  <a:lnTo>
                    <a:pt x="30" y="1630"/>
                  </a:lnTo>
                  <a:lnTo>
                    <a:pt x="32" y="1612"/>
                  </a:lnTo>
                  <a:lnTo>
                    <a:pt x="34" y="1596"/>
                  </a:lnTo>
                  <a:lnTo>
                    <a:pt x="38" y="1582"/>
                  </a:lnTo>
                  <a:lnTo>
                    <a:pt x="42" y="1568"/>
                  </a:lnTo>
                  <a:lnTo>
                    <a:pt x="48" y="1556"/>
                  </a:lnTo>
                  <a:lnTo>
                    <a:pt x="54" y="1544"/>
                  </a:lnTo>
                  <a:lnTo>
                    <a:pt x="61" y="1535"/>
                  </a:lnTo>
                  <a:lnTo>
                    <a:pt x="68" y="1526"/>
                  </a:lnTo>
                  <a:lnTo>
                    <a:pt x="76" y="1518"/>
                  </a:lnTo>
                  <a:lnTo>
                    <a:pt x="84" y="1511"/>
                  </a:lnTo>
                  <a:lnTo>
                    <a:pt x="93" y="1504"/>
                  </a:lnTo>
                  <a:lnTo>
                    <a:pt x="110" y="1492"/>
                  </a:lnTo>
                  <a:lnTo>
                    <a:pt x="129" y="1482"/>
                  </a:lnTo>
                  <a:lnTo>
                    <a:pt x="148" y="1472"/>
                  </a:lnTo>
                  <a:lnTo>
                    <a:pt x="165" y="1462"/>
                  </a:lnTo>
                  <a:lnTo>
                    <a:pt x="174" y="1456"/>
                  </a:lnTo>
                  <a:lnTo>
                    <a:pt x="182" y="1450"/>
                  </a:lnTo>
                  <a:lnTo>
                    <a:pt x="190" y="1443"/>
                  </a:lnTo>
                  <a:lnTo>
                    <a:pt x="197" y="1436"/>
                  </a:lnTo>
                  <a:lnTo>
                    <a:pt x="204" y="1428"/>
                  </a:lnTo>
                  <a:lnTo>
                    <a:pt x="210" y="1419"/>
                  </a:lnTo>
                  <a:lnTo>
                    <a:pt x="216" y="1410"/>
                  </a:lnTo>
                  <a:lnTo>
                    <a:pt x="220" y="1398"/>
                  </a:lnTo>
                  <a:lnTo>
                    <a:pt x="224" y="1386"/>
                  </a:lnTo>
                  <a:lnTo>
                    <a:pt x="226" y="1372"/>
                  </a:lnTo>
                  <a:lnTo>
                    <a:pt x="228" y="1358"/>
                  </a:lnTo>
                  <a:lnTo>
                    <a:pt x="229" y="1342"/>
                  </a:lnTo>
                  <a:lnTo>
                    <a:pt x="229" y="1331"/>
                  </a:lnTo>
                  <a:lnTo>
                    <a:pt x="232" y="1322"/>
                  </a:lnTo>
                  <a:lnTo>
                    <a:pt x="234" y="1314"/>
                  </a:lnTo>
                  <a:lnTo>
                    <a:pt x="240" y="1309"/>
                  </a:lnTo>
                  <a:lnTo>
                    <a:pt x="245" y="1305"/>
                  </a:lnTo>
                  <a:lnTo>
                    <a:pt x="252" y="1301"/>
                  </a:lnTo>
                  <a:lnTo>
                    <a:pt x="258" y="1298"/>
                  </a:lnTo>
                  <a:lnTo>
                    <a:pt x="266" y="1297"/>
                  </a:lnTo>
                  <a:lnTo>
                    <a:pt x="284" y="1295"/>
                  </a:lnTo>
                  <a:lnTo>
                    <a:pt x="302" y="1295"/>
                  </a:lnTo>
                  <a:lnTo>
                    <a:pt x="312" y="1294"/>
                  </a:lnTo>
                  <a:lnTo>
                    <a:pt x="320" y="1293"/>
                  </a:lnTo>
                  <a:lnTo>
                    <a:pt x="329" y="1291"/>
                  </a:lnTo>
                  <a:lnTo>
                    <a:pt x="337" y="1289"/>
                  </a:lnTo>
                  <a:lnTo>
                    <a:pt x="348" y="1283"/>
                  </a:lnTo>
                  <a:lnTo>
                    <a:pt x="358" y="1277"/>
                  </a:lnTo>
                  <a:lnTo>
                    <a:pt x="366" y="1270"/>
                  </a:lnTo>
                  <a:lnTo>
                    <a:pt x="373" y="1263"/>
                  </a:lnTo>
                  <a:lnTo>
                    <a:pt x="378" y="1254"/>
                  </a:lnTo>
                  <a:lnTo>
                    <a:pt x="384" y="1246"/>
                  </a:lnTo>
                  <a:lnTo>
                    <a:pt x="386" y="1237"/>
                  </a:lnTo>
                  <a:lnTo>
                    <a:pt x="389" y="1226"/>
                  </a:lnTo>
                  <a:lnTo>
                    <a:pt x="392" y="1205"/>
                  </a:lnTo>
                  <a:lnTo>
                    <a:pt x="392" y="1183"/>
                  </a:lnTo>
                  <a:lnTo>
                    <a:pt x="392" y="1161"/>
                  </a:lnTo>
                  <a:lnTo>
                    <a:pt x="392" y="1138"/>
                  </a:lnTo>
                  <a:lnTo>
                    <a:pt x="392" y="1133"/>
                  </a:lnTo>
                  <a:lnTo>
                    <a:pt x="393" y="1127"/>
                  </a:lnTo>
                  <a:lnTo>
                    <a:pt x="394" y="1123"/>
                  </a:lnTo>
                  <a:lnTo>
                    <a:pt x="397" y="1119"/>
                  </a:lnTo>
                  <a:lnTo>
                    <a:pt x="405" y="1114"/>
                  </a:lnTo>
                  <a:lnTo>
                    <a:pt x="412" y="1109"/>
                  </a:lnTo>
                  <a:lnTo>
                    <a:pt x="420" y="1103"/>
                  </a:lnTo>
                  <a:lnTo>
                    <a:pt x="426" y="1098"/>
                  </a:lnTo>
                  <a:lnTo>
                    <a:pt x="429" y="1094"/>
                  </a:lnTo>
                  <a:lnTo>
                    <a:pt x="432" y="1091"/>
                  </a:lnTo>
                  <a:lnTo>
                    <a:pt x="433" y="1087"/>
                  </a:lnTo>
                  <a:lnTo>
                    <a:pt x="433" y="1083"/>
                  </a:lnTo>
                  <a:lnTo>
                    <a:pt x="433" y="1070"/>
                  </a:lnTo>
                  <a:lnTo>
                    <a:pt x="432" y="1058"/>
                  </a:lnTo>
                  <a:lnTo>
                    <a:pt x="429" y="1046"/>
                  </a:lnTo>
                  <a:lnTo>
                    <a:pt x="425" y="1034"/>
                  </a:lnTo>
                  <a:lnTo>
                    <a:pt x="421" y="1023"/>
                  </a:lnTo>
                  <a:lnTo>
                    <a:pt x="416" y="1014"/>
                  </a:lnTo>
                  <a:lnTo>
                    <a:pt x="409" y="1003"/>
                  </a:lnTo>
                  <a:lnTo>
                    <a:pt x="404" y="995"/>
                  </a:lnTo>
                  <a:lnTo>
                    <a:pt x="389" y="977"/>
                  </a:lnTo>
                  <a:lnTo>
                    <a:pt x="372" y="961"/>
                  </a:lnTo>
                  <a:lnTo>
                    <a:pt x="354" y="946"/>
                  </a:lnTo>
                  <a:lnTo>
                    <a:pt x="337" y="930"/>
                  </a:lnTo>
                  <a:lnTo>
                    <a:pt x="318" y="915"/>
                  </a:lnTo>
                  <a:lnTo>
                    <a:pt x="301" y="901"/>
                  </a:lnTo>
                  <a:lnTo>
                    <a:pt x="285" y="885"/>
                  </a:lnTo>
                  <a:lnTo>
                    <a:pt x="270" y="867"/>
                  </a:lnTo>
                  <a:lnTo>
                    <a:pt x="264" y="858"/>
                  </a:lnTo>
                  <a:lnTo>
                    <a:pt x="258" y="849"/>
                  </a:lnTo>
                  <a:lnTo>
                    <a:pt x="253" y="839"/>
                  </a:lnTo>
                  <a:lnTo>
                    <a:pt x="249" y="829"/>
                  </a:lnTo>
                  <a:lnTo>
                    <a:pt x="245" y="818"/>
                  </a:lnTo>
                  <a:lnTo>
                    <a:pt x="242" y="807"/>
                  </a:lnTo>
                  <a:lnTo>
                    <a:pt x="241" y="795"/>
                  </a:lnTo>
                  <a:lnTo>
                    <a:pt x="241" y="782"/>
                  </a:lnTo>
                  <a:lnTo>
                    <a:pt x="241" y="770"/>
                  </a:lnTo>
                  <a:lnTo>
                    <a:pt x="242" y="759"/>
                  </a:lnTo>
                  <a:lnTo>
                    <a:pt x="244" y="754"/>
                  </a:lnTo>
                  <a:lnTo>
                    <a:pt x="242" y="749"/>
                  </a:lnTo>
                  <a:lnTo>
                    <a:pt x="242" y="745"/>
                  </a:lnTo>
                  <a:lnTo>
                    <a:pt x="241" y="739"/>
                  </a:lnTo>
                  <a:lnTo>
                    <a:pt x="254" y="706"/>
                  </a:lnTo>
                  <a:lnTo>
                    <a:pt x="268" y="676"/>
                  </a:lnTo>
                  <a:lnTo>
                    <a:pt x="274" y="661"/>
                  </a:lnTo>
                  <a:lnTo>
                    <a:pt x="278" y="645"/>
                  </a:lnTo>
                  <a:lnTo>
                    <a:pt x="281" y="626"/>
                  </a:lnTo>
                  <a:lnTo>
                    <a:pt x="282" y="608"/>
                  </a:lnTo>
                  <a:lnTo>
                    <a:pt x="282" y="593"/>
                  </a:lnTo>
                  <a:lnTo>
                    <a:pt x="280" y="578"/>
                  </a:lnTo>
                  <a:lnTo>
                    <a:pt x="276" y="564"/>
                  </a:lnTo>
                  <a:lnTo>
                    <a:pt x="272" y="548"/>
                  </a:lnTo>
                  <a:lnTo>
                    <a:pt x="260" y="514"/>
                  </a:lnTo>
                  <a:lnTo>
                    <a:pt x="246" y="481"/>
                  </a:lnTo>
                  <a:lnTo>
                    <a:pt x="233" y="449"/>
                  </a:lnTo>
                  <a:lnTo>
                    <a:pt x="221" y="420"/>
                  </a:lnTo>
                  <a:lnTo>
                    <a:pt x="217" y="406"/>
                  </a:lnTo>
                  <a:lnTo>
                    <a:pt x="213" y="394"/>
                  </a:lnTo>
                  <a:lnTo>
                    <a:pt x="212" y="382"/>
                  </a:lnTo>
                  <a:lnTo>
                    <a:pt x="210" y="373"/>
                  </a:lnTo>
                  <a:lnTo>
                    <a:pt x="210" y="365"/>
                  </a:lnTo>
                  <a:lnTo>
                    <a:pt x="213" y="358"/>
                  </a:lnTo>
                  <a:lnTo>
                    <a:pt x="214" y="352"/>
                  </a:lnTo>
                  <a:lnTo>
                    <a:pt x="218" y="346"/>
                  </a:lnTo>
                  <a:lnTo>
                    <a:pt x="222" y="341"/>
                  </a:lnTo>
                  <a:lnTo>
                    <a:pt x="228" y="337"/>
                  </a:lnTo>
                  <a:lnTo>
                    <a:pt x="233" y="333"/>
                  </a:lnTo>
                  <a:lnTo>
                    <a:pt x="238" y="330"/>
                  </a:lnTo>
                  <a:lnTo>
                    <a:pt x="252" y="325"/>
                  </a:lnTo>
                  <a:lnTo>
                    <a:pt x="266" y="321"/>
                  </a:lnTo>
                  <a:lnTo>
                    <a:pt x="281" y="320"/>
                  </a:lnTo>
                  <a:lnTo>
                    <a:pt x="294" y="318"/>
                  </a:lnTo>
                  <a:lnTo>
                    <a:pt x="322" y="318"/>
                  </a:lnTo>
                  <a:lnTo>
                    <a:pt x="344" y="318"/>
                  </a:lnTo>
                  <a:lnTo>
                    <a:pt x="361" y="318"/>
                  </a:lnTo>
                  <a:lnTo>
                    <a:pt x="378" y="318"/>
                  </a:lnTo>
                  <a:lnTo>
                    <a:pt x="389" y="322"/>
                  </a:lnTo>
                  <a:lnTo>
                    <a:pt x="410" y="328"/>
                  </a:lnTo>
                  <a:lnTo>
                    <a:pt x="422" y="330"/>
                  </a:lnTo>
                  <a:lnTo>
                    <a:pt x="436" y="332"/>
                  </a:lnTo>
                  <a:lnTo>
                    <a:pt x="442" y="330"/>
                  </a:lnTo>
                  <a:lnTo>
                    <a:pt x="449" y="329"/>
                  </a:lnTo>
                  <a:lnTo>
                    <a:pt x="457" y="328"/>
                  </a:lnTo>
                  <a:lnTo>
                    <a:pt x="464" y="325"/>
                  </a:lnTo>
                  <a:lnTo>
                    <a:pt x="472" y="320"/>
                  </a:lnTo>
                  <a:lnTo>
                    <a:pt x="480" y="312"/>
                  </a:lnTo>
                  <a:lnTo>
                    <a:pt x="486" y="304"/>
                  </a:lnTo>
                  <a:lnTo>
                    <a:pt x="492" y="294"/>
                  </a:lnTo>
                  <a:lnTo>
                    <a:pt x="502" y="274"/>
                  </a:lnTo>
                  <a:lnTo>
                    <a:pt x="514" y="252"/>
                  </a:lnTo>
                  <a:lnTo>
                    <a:pt x="521" y="242"/>
                  </a:lnTo>
                  <a:lnTo>
                    <a:pt x="529" y="232"/>
                  </a:lnTo>
                  <a:lnTo>
                    <a:pt x="537" y="222"/>
                  </a:lnTo>
                  <a:lnTo>
                    <a:pt x="546" y="214"/>
                  </a:lnTo>
                  <a:lnTo>
                    <a:pt x="557" y="208"/>
                  </a:lnTo>
                  <a:lnTo>
                    <a:pt x="570" y="202"/>
                  </a:lnTo>
                  <a:lnTo>
                    <a:pt x="585" y="200"/>
                  </a:lnTo>
                  <a:lnTo>
                    <a:pt x="602" y="198"/>
                  </a:lnTo>
                  <a:lnTo>
                    <a:pt x="617" y="198"/>
                  </a:lnTo>
                  <a:lnTo>
                    <a:pt x="626" y="201"/>
                  </a:lnTo>
                  <a:lnTo>
                    <a:pt x="633" y="202"/>
                  </a:lnTo>
                  <a:lnTo>
                    <a:pt x="637" y="205"/>
                  </a:lnTo>
                  <a:lnTo>
                    <a:pt x="639" y="206"/>
                  </a:lnTo>
                  <a:lnTo>
                    <a:pt x="643" y="205"/>
                  </a:lnTo>
                  <a:lnTo>
                    <a:pt x="651" y="204"/>
                  </a:lnTo>
                  <a:lnTo>
                    <a:pt x="662" y="198"/>
                  </a:lnTo>
                  <a:lnTo>
                    <a:pt x="667" y="196"/>
                  </a:lnTo>
                  <a:lnTo>
                    <a:pt x="670" y="190"/>
                  </a:lnTo>
                  <a:lnTo>
                    <a:pt x="673" y="185"/>
                  </a:lnTo>
                  <a:lnTo>
                    <a:pt x="674" y="180"/>
                  </a:lnTo>
                  <a:lnTo>
                    <a:pt x="675" y="165"/>
                  </a:lnTo>
                  <a:lnTo>
                    <a:pt x="674" y="148"/>
                  </a:lnTo>
                  <a:lnTo>
                    <a:pt x="673" y="131"/>
                  </a:lnTo>
                  <a:lnTo>
                    <a:pt x="671" y="113"/>
                  </a:lnTo>
                  <a:lnTo>
                    <a:pt x="671" y="104"/>
                  </a:lnTo>
                  <a:lnTo>
                    <a:pt x="671" y="97"/>
                  </a:lnTo>
                  <a:lnTo>
                    <a:pt x="673" y="91"/>
                  </a:lnTo>
                  <a:lnTo>
                    <a:pt x="674" y="84"/>
                  </a:lnTo>
                  <a:lnTo>
                    <a:pt x="695" y="63"/>
                  </a:lnTo>
                  <a:lnTo>
                    <a:pt x="722" y="35"/>
                  </a:lnTo>
                  <a:lnTo>
                    <a:pt x="735" y="21"/>
                  </a:lnTo>
                  <a:lnTo>
                    <a:pt x="749" y="11"/>
                  </a:lnTo>
                  <a:lnTo>
                    <a:pt x="754" y="5"/>
                  </a:lnTo>
                  <a:lnTo>
                    <a:pt x="761" y="3"/>
                  </a:lnTo>
                  <a:lnTo>
                    <a:pt x="766" y="0"/>
                  </a:lnTo>
                  <a:lnTo>
                    <a:pt x="770" y="0"/>
                  </a:lnTo>
                  <a:lnTo>
                    <a:pt x="786" y="0"/>
                  </a:lnTo>
                  <a:lnTo>
                    <a:pt x="803" y="4"/>
                  </a:lnTo>
                  <a:lnTo>
                    <a:pt x="822" y="8"/>
                  </a:lnTo>
                  <a:lnTo>
                    <a:pt x="841" y="15"/>
                  </a:lnTo>
                  <a:lnTo>
                    <a:pt x="859" y="24"/>
                  </a:lnTo>
                  <a:lnTo>
                    <a:pt x="878" y="33"/>
                  </a:lnTo>
                  <a:lnTo>
                    <a:pt x="895" y="44"/>
                  </a:lnTo>
                  <a:lnTo>
                    <a:pt x="913" y="57"/>
                  </a:lnTo>
                  <a:lnTo>
                    <a:pt x="930" y="71"/>
                  </a:lnTo>
                  <a:lnTo>
                    <a:pt x="945" y="85"/>
                  </a:lnTo>
                  <a:lnTo>
                    <a:pt x="958" y="100"/>
                  </a:lnTo>
                  <a:lnTo>
                    <a:pt x="970" y="116"/>
                  </a:lnTo>
                  <a:lnTo>
                    <a:pt x="979" y="133"/>
                  </a:lnTo>
                  <a:lnTo>
                    <a:pt x="987" y="151"/>
                  </a:lnTo>
                  <a:lnTo>
                    <a:pt x="990" y="160"/>
                  </a:lnTo>
                  <a:lnTo>
                    <a:pt x="991" y="168"/>
                  </a:lnTo>
                  <a:lnTo>
                    <a:pt x="993" y="177"/>
                  </a:lnTo>
                  <a:lnTo>
                    <a:pt x="993" y="186"/>
                  </a:lnTo>
                  <a:lnTo>
                    <a:pt x="993" y="194"/>
                  </a:lnTo>
                  <a:lnTo>
                    <a:pt x="989" y="202"/>
                  </a:lnTo>
                  <a:lnTo>
                    <a:pt x="986" y="209"/>
                  </a:lnTo>
                  <a:lnTo>
                    <a:pt x="981" y="217"/>
                  </a:lnTo>
                  <a:lnTo>
                    <a:pt x="977" y="225"/>
                  </a:lnTo>
                  <a:lnTo>
                    <a:pt x="973" y="233"/>
                  </a:lnTo>
                  <a:lnTo>
                    <a:pt x="970" y="242"/>
                  </a:lnTo>
                  <a:lnTo>
                    <a:pt x="969" y="252"/>
                  </a:lnTo>
                  <a:lnTo>
                    <a:pt x="970" y="269"/>
                  </a:lnTo>
                  <a:lnTo>
                    <a:pt x="973" y="284"/>
                  </a:lnTo>
                  <a:lnTo>
                    <a:pt x="974" y="290"/>
                  </a:lnTo>
                  <a:lnTo>
                    <a:pt x="977" y="296"/>
                  </a:lnTo>
                  <a:lnTo>
                    <a:pt x="979" y="302"/>
                  </a:lnTo>
                  <a:lnTo>
                    <a:pt x="983" y="306"/>
                  </a:lnTo>
                  <a:lnTo>
                    <a:pt x="987" y="310"/>
                  </a:lnTo>
                  <a:lnTo>
                    <a:pt x="991" y="314"/>
                  </a:lnTo>
                  <a:lnTo>
                    <a:pt x="997" y="317"/>
                  </a:lnTo>
                  <a:lnTo>
                    <a:pt x="1002" y="320"/>
                  </a:lnTo>
                  <a:lnTo>
                    <a:pt x="1014" y="324"/>
                  </a:lnTo>
                  <a:lnTo>
                    <a:pt x="1029" y="325"/>
                  </a:lnTo>
                  <a:lnTo>
                    <a:pt x="1038" y="324"/>
                  </a:lnTo>
                  <a:lnTo>
                    <a:pt x="1045" y="322"/>
                  </a:lnTo>
                  <a:lnTo>
                    <a:pt x="1051" y="321"/>
                  </a:lnTo>
                  <a:lnTo>
                    <a:pt x="1055" y="318"/>
                  </a:lnTo>
                  <a:lnTo>
                    <a:pt x="1063" y="312"/>
                  </a:lnTo>
                  <a:lnTo>
                    <a:pt x="1070" y="304"/>
                  </a:lnTo>
                  <a:lnTo>
                    <a:pt x="1075" y="296"/>
                  </a:lnTo>
                  <a:lnTo>
                    <a:pt x="1082" y="289"/>
                  </a:lnTo>
                  <a:lnTo>
                    <a:pt x="1086" y="286"/>
                  </a:lnTo>
                  <a:lnTo>
                    <a:pt x="1090" y="284"/>
                  </a:lnTo>
                  <a:lnTo>
                    <a:pt x="1095" y="282"/>
                  </a:lnTo>
                  <a:lnTo>
                    <a:pt x="1102" y="282"/>
                  </a:lnTo>
                  <a:lnTo>
                    <a:pt x="1111" y="282"/>
                  </a:lnTo>
                  <a:lnTo>
                    <a:pt x="1121" y="284"/>
                  </a:lnTo>
                  <a:lnTo>
                    <a:pt x="1127" y="286"/>
                  </a:lnTo>
                  <a:lnTo>
                    <a:pt x="1134" y="289"/>
                  </a:lnTo>
                  <a:lnTo>
                    <a:pt x="1141" y="290"/>
                  </a:lnTo>
                  <a:lnTo>
                    <a:pt x="1146" y="293"/>
                  </a:lnTo>
                  <a:lnTo>
                    <a:pt x="1154" y="294"/>
                  </a:lnTo>
                  <a:lnTo>
                    <a:pt x="1162" y="294"/>
                  </a:lnTo>
                  <a:lnTo>
                    <a:pt x="1181" y="294"/>
                  </a:lnTo>
                  <a:lnTo>
                    <a:pt x="1194" y="294"/>
                  </a:lnTo>
                  <a:lnTo>
                    <a:pt x="1205" y="294"/>
                  </a:lnTo>
                  <a:lnTo>
                    <a:pt x="1215" y="294"/>
                  </a:lnTo>
                  <a:lnTo>
                    <a:pt x="1222" y="296"/>
                  </a:lnTo>
                  <a:lnTo>
                    <a:pt x="1227" y="297"/>
                  </a:lnTo>
                  <a:lnTo>
                    <a:pt x="1233" y="301"/>
                  </a:lnTo>
                  <a:lnTo>
                    <a:pt x="1237" y="305"/>
                  </a:lnTo>
                  <a:lnTo>
                    <a:pt x="1243" y="316"/>
                  </a:lnTo>
                  <a:lnTo>
                    <a:pt x="1250" y="329"/>
                  </a:lnTo>
                  <a:lnTo>
                    <a:pt x="1257" y="342"/>
                  </a:lnTo>
                  <a:lnTo>
                    <a:pt x="1265" y="356"/>
                  </a:lnTo>
                  <a:lnTo>
                    <a:pt x="1269" y="361"/>
                  </a:lnTo>
                  <a:lnTo>
                    <a:pt x="1274" y="366"/>
                  </a:lnTo>
                  <a:lnTo>
                    <a:pt x="1281" y="370"/>
                  </a:lnTo>
                  <a:lnTo>
                    <a:pt x="1289" y="373"/>
                  </a:lnTo>
                  <a:lnTo>
                    <a:pt x="1274" y="386"/>
                  </a:lnTo>
                  <a:lnTo>
                    <a:pt x="1262" y="400"/>
                  </a:lnTo>
                  <a:lnTo>
                    <a:pt x="1257" y="406"/>
                  </a:lnTo>
                  <a:lnTo>
                    <a:pt x="1253" y="413"/>
                  </a:lnTo>
                  <a:lnTo>
                    <a:pt x="1249" y="420"/>
                  </a:lnTo>
                  <a:lnTo>
                    <a:pt x="1247" y="426"/>
                  </a:lnTo>
                  <a:lnTo>
                    <a:pt x="1245" y="433"/>
                  </a:lnTo>
                  <a:lnTo>
                    <a:pt x="1245" y="441"/>
                  </a:lnTo>
                  <a:lnTo>
                    <a:pt x="1245" y="449"/>
                  </a:lnTo>
                  <a:lnTo>
                    <a:pt x="1247" y="457"/>
                  </a:lnTo>
                  <a:lnTo>
                    <a:pt x="1250" y="465"/>
                  </a:lnTo>
                  <a:lnTo>
                    <a:pt x="1253" y="474"/>
                  </a:lnTo>
                  <a:lnTo>
                    <a:pt x="1258" y="484"/>
                  </a:lnTo>
                  <a:lnTo>
                    <a:pt x="1265" y="493"/>
                  </a:lnTo>
                  <a:lnTo>
                    <a:pt x="1254" y="493"/>
                  </a:lnTo>
                  <a:lnTo>
                    <a:pt x="1245" y="493"/>
                  </a:lnTo>
                  <a:lnTo>
                    <a:pt x="1234" y="493"/>
                  </a:lnTo>
                  <a:lnTo>
                    <a:pt x="1225" y="494"/>
                  </a:lnTo>
                  <a:lnTo>
                    <a:pt x="1206" y="498"/>
                  </a:lnTo>
                  <a:lnTo>
                    <a:pt x="1189" y="505"/>
                  </a:lnTo>
                  <a:lnTo>
                    <a:pt x="1171" y="513"/>
                  </a:lnTo>
                  <a:lnTo>
                    <a:pt x="1155" y="522"/>
                  </a:lnTo>
                  <a:lnTo>
                    <a:pt x="1141" y="533"/>
                  </a:lnTo>
                  <a:lnTo>
                    <a:pt x="1127" y="542"/>
                  </a:lnTo>
                  <a:lnTo>
                    <a:pt x="1103" y="564"/>
                  </a:lnTo>
                  <a:lnTo>
                    <a:pt x="1086" y="584"/>
                  </a:lnTo>
                  <a:lnTo>
                    <a:pt x="1075" y="597"/>
                  </a:lnTo>
                  <a:lnTo>
                    <a:pt x="1071" y="601"/>
                  </a:lnTo>
                  <a:lnTo>
                    <a:pt x="1067" y="613"/>
                  </a:lnTo>
                  <a:lnTo>
                    <a:pt x="1062" y="625"/>
                  </a:lnTo>
                  <a:lnTo>
                    <a:pt x="1057" y="634"/>
                  </a:lnTo>
                  <a:lnTo>
                    <a:pt x="1051" y="644"/>
                  </a:lnTo>
                  <a:lnTo>
                    <a:pt x="1039" y="658"/>
                  </a:lnTo>
                  <a:lnTo>
                    <a:pt x="1026" y="672"/>
                  </a:lnTo>
                  <a:lnTo>
                    <a:pt x="1014" y="682"/>
                  </a:lnTo>
                  <a:lnTo>
                    <a:pt x="1001" y="692"/>
                  </a:lnTo>
                  <a:lnTo>
                    <a:pt x="987" y="700"/>
                  </a:lnTo>
                  <a:lnTo>
                    <a:pt x="975" y="708"/>
                  </a:lnTo>
                  <a:lnTo>
                    <a:pt x="963" y="716"/>
                  </a:lnTo>
                  <a:lnTo>
                    <a:pt x="951" y="726"/>
                  </a:lnTo>
                  <a:lnTo>
                    <a:pt x="942" y="737"/>
                  </a:lnTo>
                  <a:lnTo>
                    <a:pt x="933" y="750"/>
                  </a:lnTo>
                  <a:lnTo>
                    <a:pt x="929" y="757"/>
                  </a:lnTo>
                  <a:lnTo>
                    <a:pt x="925" y="766"/>
                  </a:lnTo>
                  <a:lnTo>
                    <a:pt x="922" y="775"/>
                  </a:lnTo>
                  <a:lnTo>
                    <a:pt x="919" y="785"/>
                  </a:lnTo>
                  <a:lnTo>
                    <a:pt x="918" y="797"/>
                  </a:lnTo>
                  <a:lnTo>
                    <a:pt x="915" y="809"/>
                  </a:lnTo>
                  <a:lnTo>
                    <a:pt x="915" y="822"/>
                  </a:lnTo>
                  <a:lnTo>
                    <a:pt x="915" y="837"/>
                  </a:lnTo>
                  <a:lnTo>
                    <a:pt x="915" y="879"/>
                  </a:lnTo>
                  <a:lnTo>
                    <a:pt x="918" y="921"/>
                  </a:lnTo>
                  <a:lnTo>
                    <a:pt x="921" y="961"/>
                  </a:lnTo>
                  <a:lnTo>
                    <a:pt x="925" y="1001"/>
                  </a:lnTo>
                  <a:lnTo>
                    <a:pt x="933" y="1078"/>
                  </a:lnTo>
                  <a:lnTo>
                    <a:pt x="939" y="1151"/>
                  </a:lnTo>
                  <a:lnTo>
                    <a:pt x="942" y="1187"/>
                  </a:lnTo>
                  <a:lnTo>
                    <a:pt x="943" y="1222"/>
                  </a:lnTo>
                  <a:lnTo>
                    <a:pt x="945" y="1255"/>
                  </a:lnTo>
                  <a:lnTo>
                    <a:pt x="943" y="1287"/>
                  </a:lnTo>
                  <a:lnTo>
                    <a:pt x="939" y="1319"/>
                  </a:lnTo>
                  <a:lnTo>
                    <a:pt x="934" y="1350"/>
                  </a:lnTo>
                  <a:lnTo>
                    <a:pt x="930" y="1364"/>
                  </a:lnTo>
                  <a:lnTo>
                    <a:pt x="926" y="1379"/>
                  </a:lnTo>
                  <a:lnTo>
                    <a:pt x="921" y="1394"/>
                  </a:lnTo>
                  <a:lnTo>
                    <a:pt x="915" y="1408"/>
                  </a:lnTo>
                  <a:lnTo>
                    <a:pt x="913" y="1414"/>
                  </a:lnTo>
                  <a:lnTo>
                    <a:pt x="913" y="1422"/>
                  </a:lnTo>
                  <a:lnTo>
                    <a:pt x="914" y="1432"/>
                  </a:lnTo>
                  <a:lnTo>
                    <a:pt x="915" y="1447"/>
                  </a:lnTo>
                  <a:lnTo>
                    <a:pt x="919" y="1484"/>
                  </a:lnTo>
                  <a:lnTo>
                    <a:pt x="926" y="1532"/>
                  </a:lnTo>
                  <a:lnTo>
                    <a:pt x="931" y="1590"/>
                  </a:lnTo>
                  <a:lnTo>
                    <a:pt x="935" y="1658"/>
                  </a:lnTo>
                  <a:lnTo>
                    <a:pt x="937" y="1695"/>
                  </a:lnTo>
                  <a:lnTo>
                    <a:pt x="937" y="1734"/>
                  </a:lnTo>
                  <a:lnTo>
                    <a:pt x="935" y="1775"/>
                  </a:lnTo>
                  <a:lnTo>
                    <a:pt x="933" y="1818"/>
                  </a:lnTo>
                  <a:lnTo>
                    <a:pt x="929" y="1856"/>
                  </a:lnTo>
                  <a:lnTo>
                    <a:pt x="923" y="1895"/>
                  </a:lnTo>
                  <a:lnTo>
                    <a:pt x="914" y="1936"/>
                  </a:lnTo>
                  <a:lnTo>
                    <a:pt x="905" y="1976"/>
                  </a:lnTo>
                  <a:lnTo>
                    <a:pt x="883" y="2056"/>
                  </a:lnTo>
                  <a:lnTo>
                    <a:pt x="865" y="2131"/>
                  </a:lnTo>
                  <a:lnTo>
                    <a:pt x="858" y="2164"/>
                  </a:lnTo>
                  <a:lnTo>
                    <a:pt x="854" y="2195"/>
                  </a:lnTo>
                  <a:lnTo>
                    <a:pt x="853" y="2209"/>
                  </a:lnTo>
                  <a:lnTo>
                    <a:pt x="853" y="2221"/>
                  </a:lnTo>
                  <a:lnTo>
                    <a:pt x="853" y="2233"/>
                  </a:lnTo>
                  <a:lnTo>
                    <a:pt x="855" y="2244"/>
                  </a:lnTo>
                  <a:lnTo>
                    <a:pt x="858" y="2255"/>
                  </a:lnTo>
                  <a:lnTo>
                    <a:pt x="862" y="2263"/>
                  </a:lnTo>
                  <a:lnTo>
                    <a:pt x="867" y="2269"/>
                  </a:lnTo>
                  <a:lnTo>
                    <a:pt x="874" y="2275"/>
                  </a:lnTo>
                  <a:lnTo>
                    <a:pt x="882" y="2279"/>
                  </a:lnTo>
                  <a:lnTo>
                    <a:pt x="891" y="2281"/>
                  </a:lnTo>
                  <a:lnTo>
                    <a:pt x="902" y="2283"/>
                  </a:lnTo>
                  <a:lnTo>
                    <a:pt x="915" y="2281"/>
                  </a:lnTo>
                  <a:lnTo>
                    <a:pt x="938" y="2260"/>
                  </a:lnTo>
                  <a:lnTo>
                    <a:pt x="961" y="2241"/>
                  </a:lnTo>
                  <a:lnTo>
                    <a:pt x="981" y="2224"/>
                  </a:lnTo>
                  <a:lnTo>
                    <a:pt x="999" y="2211"/>
                  </a:lnTo>
                  <a:lnTo>
                    <a:pt x="1017" y="2200"/>
                  </a:lnTo>
                  <a:lnTo>
                    <a:pt x="1033" y="2191"/>
                  </a:lnTo>
                  <a:lnTo>
                    <a:pt x="1046" y="2184"/>
                  </a:lnTo>
                  <a:lnTo>
                    <a:pt x="1059" y="2179"/>
                  </a:lnTo>
                  <a:lnTo>
                    <a:pt x="1070" y="2176"/>
                  </a:lnTo>
                  <a:lnTo>
                    <a:pt x="1081" y="2176"/>
                  </a:lnTo>
                  <a:lnTo>
                    <a:pt x="1090" y="2176"/>
                  </a:lnTo>
                  <a:lnTo>
                    <a:pt x="1098" y="2179"/>
                  </a:lnTo>
                  <a:lnTo>
                    <a:pt x="1105" y="2181"/>
                  </a:lnTo>
                  <a:lnTo>
                    <a:pt x="1111" y="2187"/>
                  </a:lnTo>
                  <a:lnTo>
                    <a:pt x="1118" y="2193"/>
                  </a:lnTo>
                  <a:lnTo>
                    <a:pt x="1122" y="2200"/>
                  </a:lnTo>
                  <a:lnTo>
                    <a:pt x="1131" y="2217"/>
                  </a:lnTo>
                  <a:lnTo>
                    <a:pt x="1138" y="2236"/>
                  </a:lnTo>
                  <a:lnTo>
                    <a:pt x="1145" y="2257"/>
                  </a:lnTo>
                  <a:lnTo>
                    <a:pt x="1150" y="2280"/>
                  </a:lnTo>
                  <a:lnTo>
                    <a:pt x="1157" y="2301"/>
                  </a:lnTo>
                  <a:lnTo>
                    <a:pt x="1165" y="2321"/>
                  </a:lnTo>
                  <a:lnTo>
                    <a:pt x="1169" y="2331"/>
                  </a:lnTo>
                  <a:lnTo>
                    <a:pt x="1174" y="2339"/>
                  </a:lnTo>
                  <a:lnTo>
                    <a:pt x="1179" y="2347"/>
                  </a:lnTo>
                  <a:lnTo>
                    <a:pt x="1186" y="2353"/>
                  </a:lnTo>
                  <a:lnTo>
                    <a:pt x="1191" y="2348"/>
                  </a:lnTo>
                  <a:lnTo>
                    <a:pt x="1195" y="2340"/>
                  </a:lnTo>
                  <a:lnTo>
                    <a:pt x="1198" y="2332"/>
                  </a:lnTo>
                  <a:lnTo>
                    <a:pt x="1199" y="2324"/>
                  </a:lnTo>
                  <a:lnTo>
                    <a:pt x="1199" y="2304"/>
                  </a:lnTo>
                  <a:lnTo>
                    <a:pt x="1197" y="2284"/>
                  </a:lnTo>
                  <a:lnTo>
                    <a:pt x="1193" y="2263"/>
                  </a:lnTo>
                  <a:lnTo>
                    <a:pt x="1191" y="2243"/>
                  </a:lnTo>
                  <a:lnTo>
                    <a:pt x="1191" y="2233"/>
                  </a:lnTo>
                  <a:lnTo>
                    <a:pt x="1191" y="2224"/>
                  </a:lnTo>
                  <a:lnTo>
                    <a:pt x="1194" y="2216"/>
                  </a:lnTo>
                  <a:lnTo>
                    <a:pt x="1198" y="2209"/>
                  </a:lnTo>
                  <a:lnTo>
                    <a:pt x="1198" y="2201"/>
                  </a:lnTo>
                  <a:lnTo>
                    <a:pt x="1199" y="2196"/>
                  </a:lnTo>
                  <a:lnTo>
                    <a:pt x="1201" y="2192"/>
                  </a:lnTo>
                  <a:lnTo>
                    <a:pt x="1202" y="2191"/>
                  </a:lnTo>
                  <a:lnTo>
                    <a:pt x="1203" y="2192"/>
                  </a:lnTo>
                  <a:lnTo>
                    <a:pt x="1206" y="2193"/>
                  </a:lnTo>
                  <a:lnTo>
                    <a:pt x="1209" y="2197"/>
                  </a:lnTo>
                  <a:lnTo>
                    <a:pt x="1210" y="2201"/>
                  </a:lnTo>
                  <a:lnTo>
                    <a:pt x="1223" y="2231"/>
                  </a:lnTo>
                  <a:lnTo>
                    <a:pt x="1241" y="2267"/>
                  </a:lnTo>
                  <a:lnTo>
                    <a:pt x="1251" y="2284"/>
                  </a:lnTo>
                  <a:lnTo>
                    <a:pt x="1263" y="2299"/>
                  </a:lnTo>
                  <a:lnTo>
                    <a:pt x="1269" y="2305"/>
                  </a:lnTo>
                  <a:lnTo>
                    <a:pt x="1275" y="2311"/>
                  </a:lnTo>
                  <a:lnTo>
                    <a:pt x="1283" y="2315"/>
                  </a:lnTo>
                  <a:lnTo>
                    <a:pt x="1290" y="2317"/>
                  </a:lnTo>
                  <a:lnTo>
                    <a:pt x="1298" y="2319"/>
                  </a:lnTo>
                  <a:lnTo>
                    <a:pt x="1306" y="2319"/>
                  </a:lnTo>
                  <a:lnTo>
                    <a:pt x="1314" y="2316"/>
                  </a:lnTo>
                  <a:lnTo>
                    <a:pt x="1323" y="2311"/>
                  </a:lnTo>
                  <a:lnTo>
                    <a:pt x="1331" y="2304"/>
                  </a:lnTo>
                  <a:lnTo>
                    <a:pt x="1341" y="2296"/>
                  </a:lnTo>
                  <a:lnTo>
                    <a:pt x="1350" y="2284"/>
                  </a:lnTo>
                  <a:lnTo>
                    <a:pt x="1361" y="2269"/>
                  </a:lnTo>
                  <a:lnTo>
                    <a:pt x="1371" y="2263"/>
                  </a:lnTo>
                  <a:lnTo>
                    <a:pt x="1379" y="2255"/>
                  </a:lnTo>
                  <a:lnTo>
                    <a:pt x="1383" y="2247"/>
                  </a:lnTo>
                  <a:lnTo>
                    <a:pt x="1386" y="2237"/>
                  </a:lnTo>
                  <a:lnTo>
                    <a:pt x="1386" y="2228"/>
                  </a:lnTo>
                  <a:lnTo>
                    <a:pt x="1383" y="2217"/>
                  </a:lnTo>
                  <a:lnTo>
                    <a:pt x="1381" y="2207"/>
                  </a:lnTo>
                  <a:lnTo>
                    <a:pt x="1377" y="2195"/>
                  </a:lnTo>
                  <a:lnTo>
                    <a:pt x="1366" y="2165"/>
                  </a:lnTo>
                  <a:lnTo>
                    <a:pt x="1354" y="2132"/>
                  </a:lnTo>
                  <a:lnTo>
                    <a:pt x="1350" y="2113"/>
                  </a:lnTo>
                  <a:lnTo>
                    <a:pt x="1346" y="2092"/>
                  </a:lnTo>
                  <a:lnTo>
                    <a:pt x="1343" y="2071"/>
                  </a:lnTo>
                  <a:lnTo>
                    <a:pt x="1342" y="2047"/>
                  </a:lnTo>
                  <a:lnTo>
                    <a:pt x="1358" y="2031"/>
                  </a:lnTo>
                  <a:lnTo>
                    <a:pt x="1373" y="2016"/>
                  </a:lnTo>
                  <a:lnTo>
                    <a:pt x="1386" y="2004"/>
                  </a:lnTo>
                  <a:lnTo>
                    <a:pt x="1400" y="1993"/>
                  </a:lnTo>
                  <a:lnTo>
                    <a:pt x="1414" y="1984"/>
                  </a:lnTo>
                  <a:lnTo>
                    <a:pt x="1426" y="1976"/>
                  </a:lnTo>
                  <a:lnTo>
                    <a:pt x="1439" y="1969"/>
                  </a:lnTo>
                  <a:lnTo>
                    <a:pt x="1451" y="1964"/>
                  </a:lnTo>
                  <a:lnTo>
                    <a:pt x="1463" y="1960"/>
                  </a:lnTo>
                  <a:lnTo>
                    <a:pt x="1475" y="1956"/>
                  </a:lnTo>
                  <a:lnTo>
                    <a:pt x="1486" y="1955"/>
                  </a:lnTo>
                  <a:lnTo>
                    <a:pt x="1496" y="1953"/>
                  </a:lnTo>
                  <a:lnTo>
                    <a:pt x="1507" y="1953"/>
                  </a:lnTo>
                  <a:lnTo>
                    <a:pt x="1518" y="1955"/>
                  </a:lnTo>
                  <a:lnTo>
                    <a:pt x="1527" y="1956"/>
                  </a:lnTo>
                  <a:lnTo>
                    <a:pt x="1538" y="1957"/>
                  </a:lnTo>
                  <a:lnTo>
                    <a:pt x="1555" y="1963"/>
                  </a:lnTo>
                  <a:lnTo>
                    <a:pt x="1572" y="1969"/>
                  </a:lnTo>
                  <a:lnTo>
                    <a:pt x="1588" y="1977"/>
                  </a:lnTo>
                  <a:lnTo>
                    <a:pt x="1604" y="1985"/>
                  </a:lnTo>
                  <a:lnTo>
                    <a:pt x="1618" y="1993"/>
                  </a:lnTo>
                  <a:lnTo>
                    <a:pt x="1631" y="1999"/>
                  </a:lnTo>
                  <a:lnTo>
                    <a:pt x="1644" y="2003"/>
                  </a:lnTo>
                  <a:lnTo>
                    <a:pt x="1655" y="2004"/>
                  </a:lnTo>
                  <a:lnTo>
                    <a:pt x="1683" y="2001"/>
                  </a:lnTo>
                  <a:lnTo>
                    <a:pt x="1708" y="1999"/>
                  </a:lnTo>
                  <a:lnTo>
                    <a:pt x="1730" y="1997"/>
                  </a:lnTo>
                  <a:lnTo>
                    <a:pt x="1748" y="1996"/>
                  </a:lnTo>
                  <a:lnTo>
                    <a:pt x="1763" y="1997"/>
                  </a:lnTo>
                  <a:lnTo>
                    <a:pt x="1776" y="1999"/>
                  </a:lnTo>
                  <a:lnTo>
                    <a:pt x="1787" y="2000"/>
                  </a:lnTo>
                  <a:lnTo>
                    <a:pt x="1795" y="2003"/>
                  </a:lnTo>
                  <a:lnTo>
                    <a:pt x="1800" y="2005"/>
                  </a:lnTo>
                  <a:lnTo>
                    <a:pt x="1804" y="2009"/>
                  </a:lnTo>
                  <a:lnTo>
                    <a:pt x="1807" y="2013"/>
                  </a:lnTo>
                  <a:lnTo>
                    <a:pt x="1807" y="2019"/>
                  </a:lnTo>
                  <a:lnTo>
                    <a:pt x="1807" y="2024"/>
                  </a:lnTo>
                  <a:lnTo>
                    <a:pt x="1804" y="2029"/>
                  </a:lnTo>
                  <a:lnTo>
                    <a:pt x="1802" y="2035"/>
                  </a:lnTo>
                  <a:lnTo>
                    <a:pt x="1799" y="2040"/>
                  </a:lnTo>
                  <a:lnTo>
                    <a:pt x="1780" y="2064"/>
                  </a:lnTo>
                  <a:lnTo>
                    <a:pt x="1764" y="2087"/>
                  </a:lnTo>
                  <a:lnTo>
                    <a:pt x="1762" y="2092"/>
                  </a:lnTo>
                  <a:lnTo>
                    <a:pt x="1760" y="2097"/>
                  </a:lnTo>
                  <a:lnTo>
                    <a:pt x="1760" y="2101"/>
                  </a:lnTo>
                  <a:lnTo>
                    <a:pt x="1763" y="2104"/>
                  </a:lnTo>
                  <a:lnTo>
                    <a:pt x="1766" y="2108"/>
                  </a:lnTo>
                  <a:lnTo>
                    <a:pt x="1771" y="2111"/>
                  </a:lnTo>
                  <a:lnTo>
                    <a:pt x="1779" y="2112"/>
                  </a:lnTo>
                  <a:lnTo>
                    <a:pt x="1788" y="2113"/>
                  </a:lnTo>
                  <a:lnTo>
                    <a:pt x="1804" y="2116"/>
                  </a:lnTo>
                  <a:lnTo>
                    <a:pt x="1820" y="2120"/>
                  </a:lnTo>
                  <a:lnTo>
                    <a:pt x="1835" y="2125"/>
                  </a:lnTo>
                  <a:lnTo>
                    <a:pt x="1848" y="2132"/>
                  </a:lnTo>
                  <a:lnTo>
                    <a:pt x="1862" y="2139"/>
                  </a:lnTo>
                  <a:lnTo>
                    <a:pt x="1875" y="2147"/>
                  </a:lnTo>
                  <a:lnTo>
                    <a:pt x="1887" y="2156"/>
                  </a:lnTo>
                  <a:lnTo>
                    <a:pt x="1898" y="2165"/>
                  </a:lnTo>
                  <a:lnTo>
                    <a:pt x="1908" y="2176"/>
                  </a:lnTo>
                  <a:lnTo>
                    <a:pt x="1919" y="2187"/>
                  </a:lnTo>
                  <a:lnTo>
                    <a:pt x="1928" y="2197"/>
                  </a:lnTo>
                  <a:lnTo>
                    <a:pt x="1938" y="2209"/>
                  </a:lnTo>
                  <a:lnTo>
                    <a:pt x="1954" y="2236"/>
                  </a:lnTo>
                  <a:lnTo>
                    <a:pt x="1970" y="2263"/>
                  </a:lnTo>
                  <a:lnTo>
                    <a:pt x="1983" y="2291"/>
                  </a:lnTo>
                  <a:lnTo>
                    <a:pt x="1996" y="2321"/>
                  </a:lnTo>
                  <a:lnTo>
                    <a:pt x="2008" y="2351"/>
                  </a:lnTo>
                  <a:lnTo>
                    <a:pt x="2019" y="2381"/>
                  </a:lnTo>
                  <a:lnTo>
                    <a:pt x="2042" y="2441"/>
                  </a:lnTo>
                  <a:lnTo>
                    <a:pt x="2066" y="2498"/>
                  </a:lnTo>
                  <a:lnTo>
                    <a:pt x="2083" y="2532"/>
                  </a:lnTo>
                  <a:lnTo>
                    <a:pt x="2102" y="2565"/>
                  </a:lnTo>
                  <a:lnTo>
                    <a:pt x="2123" y="2597"/>
                  </a:lnTo>
                  <a:lnTo>
                    <a:pt x="2144" y="2626"/>
                  </a:lnTo>
                  <a:lnTo>
                    <a:pt x="2191" y="2686"/>
                  </a:lnTo>
                  <a:lnTo>
                    <a:pt x="2239" y="2744"/>
                  </a:lnTo>
                  <a:lnTo>
                    <a:pt x="2263" y="2773"/>
                  </a:lnTo>
                  <a:lnTo>
                    <a:pt x="2287" y="2801"/>
                  </a:lnTo>
                  <a:lnTo>
                    <a:pt x="2309" y="2832"/>
                  </a:lnTo>
                  <a:lnTo>
                    <a:pt x="2332" y="2862"/>
                  </a:lnTo>
                  <a:lnTo>
                    <a:pt x="2353" y="2894"/>
                  </a:lnTo>
                  <a:lnTo>
                    <a:pt x="2373" y="2928"/>
                  </a:lnTo>
                  <a:lnTo>
                    <a:pt x="2391" y="2961"/>
                  </a:lnTo>
                  <a:lnTo>
                    <a:pt x="2408" y="2998"/>
                  </a:lnTo>
                  <a:lnTo>
                    <a:pt x="2417" y="3020"/>
                  </a:lnTo>
                  <a:lnTo>
                    <a:pt x="2423" y="3041"/>
                  </a:lnTo>
                  <a:lnTo>
                    <a:pt x="2427" y="3061"/>
                  </a:lnTo>
                  <a:lnTo>
                    <a:pt x="2429" y="3079"/>
                  </a:lnTo>
                  <a:lnTo>
                    <a:pt x="2429" y="3099"/>
                  </a:lnTo>
                  <a:lnTo>
                    <a:pt x="2428" y="3118"/>
                  </a:lnTo>
                  <a:lnTo>
                    <a:pt x="2427" y="3138"/>
                  </a:lnTo>
                  <a:lnTo>
                    <a:pt x="2424" y="3158"/>
                  </a:lnTo>
                  <a:lnTo>
                    <a:pt x="2419" y="3202"/>
                  </a:lnTo>
                  <a:lnTo>
                    <a:pt x="2416" y="3251"/>
                  </a:lnTo>
                  <a:lnTo>
                    <a:pt x="2416" y="3278"/>
                  </a:lnTo>
                  <a:lnTo>
                    <a:pt x="2417" y="3309"/>
                  </a:lnTo>
                  <a:lnTo>
                    <a:pt x="2420" y="3342"/>
                  </a:lnTo>
                  <a:lnTo>
                    <a:pt x="2427" y="3377"/>
                  </a:lnTo>
                  <a:lnTo>
                    <a:pt x="2411" y="3382"/>
                  </a:lnTo>
                  <a:lnTo>
                    <a:pt x="2397" y="3389"/>
                  </a:lnTo>
                  <a:lnTo>
                    <a:pt x="2391" y="3391"/>
                  </a:lnTo>
                  <a:lnTo>
                    <a:pt x="2384" y="3393"/>
                  </a:lnTo>
                  <a:lnTo>
                    <a:pt x="2379" y="3395"/>
                  </a:lnTo>
                  <a:lnTo>
                    <a:pt x="2372" y="3395"/>
                  </a:lnTo>
                  <a:lnTo>
                    <a:pt x="2367" y="3394"/>
                  </a:lnTo>
                  <a:lnTo>
                    <a:pt x="2363" y="3393"/>
                  </a:lnTo>
                  <a:lnTo>
                    <a:pt x="2360" y="3389"/>
                  </a:lnTo>
                  <a:lnTo>
                    <a:pt x="2357" y="3385"/>
                  </a:lnTo>
                  <a:lnTo>
                    <a:pt x="2355" y="3373"/>
                  </a:lnTo>
                  <a:lnTo>
                    <a:pt x="2353" y="3359"/>
                  </a:lnTo>
                  <a:lnTo>
                    <a:pt x="2353" y="3346"/>
                  </a:lnTo>
                  <a:lnTo>
                    <a:pt x="2352" y="3331"/>
                  </a:lnTo>
                  <a:lnTo>
                    <a:pt x="2351" y="3319"/>
                  </a:lnTo>
                  <a:lnTo>
                    <a:pt x="2348" y="3311"/>
                  </a:lnTo>
                  <a:lnTo>
                    <a:pt x="2347" y="3309"/>
                  </a:lnTo>
                  <a:lnTo>
                    <a:pt x="2343" y="3305"/>
                  </a:lnTo>
                  <a:lnTo>
                    <a:pt x="2337" y="3301"/>
                  </a:lnTo>
                  <a:lnTo>
                    <a:pt x="2329" y="3295"/>
                  </a:lnTo>
                  <a:lnTo>
                    <a:pt x="2311" y="3285"/>
                  </a:lnTo>
                  <a:lnTo>
                    <a:pt x="2289" y="3273"/>
                  </a:lnTo>
                  <a:lnTo>
                    <a:pt x="2267" y="3262"/>
                  </a:lnTo>
                  <a:lnTo>
                    <a:pt x="2247" y="3253"/>
                  </a:lnTo>
                  <a:lnTo>
                    <a:pt x="2231" y="3247"/>
                  </a:lnTo>
                  <a:lnTo>
                    <a:pt x="2221" y="3245"/>
                  </a:lnTo>
                  <a:lnTo>
                    <a:pt x="2119" y="3389"/>
                  </a:lnTo>
                  <a:lnTo>
                    <a:pt x="2135" y="3397"/>
                  </a:lnTo>
                  <a:lnTo>
                    <a:pt x="2168" y="3413"/>
                  </a:lnTo>
                  <a:lnTo>
                    <a:pt x="2188" y="3422"/>
                  </a:lnTo>
                  <a:lnTo>
                    <a:pt x="2205" y="3430"/>
                  </a:lnTo>
                  <a:lnTo>
                    <a:pt x="2219" y="3435"/>
                  </a:lnTo>
                  <a:lnTo>
                    <a:pt x="2228" y="3438"/>
                  </a:lnTo>
                  <a:lnTo>
                    <a:pt x="2241" y="3437"/>
                  </a:lnTo>
                  <a:lnTo>
                    <a:pt x="2252" y="3435"/>
                  </a:lnTo>
                  <a:lnTo>
                    <a:pt x="2259" y="3433"/>
                  </a:lnTo>
                  <a:lnTo>
                    <a:pt x="2265" y="3430"/>
                  </a:lnTo>
                  <a:lnTo>
                    <a:pt x="2272" y="3430"/>
                  </a:lnTo>
                  <a:lnTo>
                    <a:pt x="2279" y="3430"/>
                  </a:lnTo>
                  <a:lnTo>
                    <a:pt x="2288" y="3433"/>
                  </a:lnTo>
                  <a:lnTo>
                    <a:pt x="2300" y="3438"/>
                  </a:lnTo>
                  <a:lnTo>
                    <a:pt x="2300" y="3534"/>
                  </a:lnTo>
                  <a:lnTo>
                    <a:pt x="2296" y="3541"/>
                  </a:lnTo>
                  <a:lnTo>
                    <a:pt x="2291" y="3546"/>
                  </a:lnTo>
                  <a:lnTo>
                    <a:pt x="2285" y="3551"/>
                  </a:lnTo>
                  <a:lnTo>
                    <a:pt x="2279" y="3557"/>
                  </a:lnTo>
                  <a:lnTo>
                    <a:pt x="2265" y="3566"/>
                  </a:lnTo>
                  <a:lnTo>
                    <a:pt x="2251" y="3574"/>
                  </a:lnTo>
                  <a:lnTo>
                    <a:pt x="2237" y="3582"/>
                  </a:lnTo>
                  <a:lnTo>
                    <a:pt x="2225" y="3590"/>
                  </a:lnTo>
                  <a:lnTo>
                    <a:pt x="2221" y="3594"/>
                  </a:lnTo>
                  <a:lnTo>
                    <a:pt x="2219" y="3598"/>
                  </a:lnTo>
                  <a:lnTo>
                    <a:pt x="2216" y="3602"/>
                  </a:lnTo>
                  <a:lnTo>
                    <a:pt x="2215" y="3606"/>
                  </a:lnTo>
                  <a:lnTo>
                    <a:pt x="2216" y="3611"/>
                  </a:lnTo>
                  <a:lnTo>
                    <a:pt x="2217" y="3617"/>
                  </a:lnTo>
                  <a:lnTo>
                    <a:pt x="2219" y="3622"/>
                  </a:lnTo>
                  <a:lnTo>
                    <a:pt x="2221" y="3627"/>
                  </a:lnTo>
                  <a:lnTo>
                    <a:pt x="2228" y="3638"/>
                  </a:lnTo>
                  <a:lnTo>
                    <a:pt x="2236" y="3649"/>
                  </a:lnTo>
                  <a:lnTo>
                    <a:pt x="2244" y="3658"/>
                  </a:lnTo>
                  <a:lnTo>
                    <a:pt x="2251" y="3668"/>
                  </a:lnTo>
                  <a:lnTo>
                    <a:pt x="2253" y="3674"/>
                  </a:lnTo>
                  <a:lnTo>
                    <a:pt x="2256" y="3679"/>
                  </a:lnTo>
                  <a:lnTo>
                    <a:pt x="2257" y="3684"/>
                  </a:lnTo>
                  <a:lnTo>
                    <a:pt x="2257" y="3690"/>
                  </a:lnTo>
                  <a:lnTo>
                    <a:pt x="2257" y="3700"/>
                  </a:lnTo>
                  <a:lnTo>
                    <a:pt x="2256" y="3710"/>
                  </a:lnTo>
                  <a:lnTo>
                    <a:pt x="2253" y="3719"/>
                  </a:lnTo>
                  <a:lnTo>
                    <a:pt x="2251" y="3728"/>
                  </a:lnTo>
                  <a:lnTo>
                    <a:pt x="2247" y="3736"/>
                  </a:lnTo>
                  <a:lnTo>
                    <a:pt x="2241" y="3744"/>
                  </a:lnTo>
                  <a:lnTo>
                    <a:pt x="2236" y="3751"/>
                  </a:lnTo>
                  <a:lnTo>
                    <a:pt x="2231" y="3758"/>
                  </a:lnTo>
                  <a:lnTo>
                    <a:pt x="2224" y="3763"/>
                  </a:lnTo>
                  <a:lnTo>
                    <a:pt x="2217" y="3768"/>
                  </a:lnTo>
                  <a:lnTo>
                    <a:pt x="2209" y="3774"/>
                  </a:lnTo>
                  <a:lnTo>
                    <a:pt x="2201" y="3779"/>
                  </a:lnTo>
                  <a:lnTo>
                    <a:pt x="2183" y="3787"/>
                  </a:lnTo>
                  <a:lnTo>
                    <a:pt x="2164" y="3794"/>
                  </a:lnTo>
                  <a:lnTo>
                    <a:pt x="2144" y="3799"/>
                  </a:lnTo>
                  <a:lnTo>
                    <a:pt x="2123" y="3803"/>
                  </a:lnTo>
                  <a:lnTo>
                    <a:pt x="2102" y="3806"/>
                  </a:lnTo>
                  <a:lnTo>
                    <a:pt x="2080" y="3808"/>
                  </a:lnTo>
                  <a:lnTo>
                    <a:pt x="2038" y="3810"/>
                  </a:lnTo>
                  <a:lnTo>
                    <a:pt x="1999" y="3811"/>
                  </a:lnTo>
                  <a:lnTo>
                    <a:pt x="1992" y="3811"/>
                  </a:lnTo>
                  <a:lnTo>
                    <a:pt x="1987" y="3814"/>
                  </a:lnTo>
                  <a:lnTo>
                    <a:pt x="1980" y="3816"/>
                  </a:lnTo>
                  <a:lnTo>
                    <a:pt x="1975" y="3822"/>
                  </a:lnTo>
                  <a:lnTo>
                    <a:pt x="1963" y="3834"/>
                  </a:lnTo>
                  <a:lnTo>
                    <a:pt x="1951" y="3847"/>
                  </a:lnTo>
                  <a:lnTo>
                    <a:pt x="1942" y="3863"/>
                  </a:lnTo>
                  <a:lnTo>
                    <a:pt x="1934" y="3879"/>
                  </a:lnTo>
                  <a:lnTo>
                    <a:pt x="1931" y="3887"/>
                  </a:lnTo>
                  <a:lnTo>
                    <a:pt x="1928" y="3894"/>
                  </a:lnTo>
                  <a:lnTo>
                    <a:pt x="1927" y="3900"/>
                  </a:lnTo>
                  <a:lnTo>
                    <a:pt x="1927" y="3907"/>
                  </a:lnTo>
                  <a:lnTo>
                    <a:pt x="1927" y="3922"/>
                  </a:lnTo>
                  <a:lnTo>
                    <a:pt x="1930" y="3934"/>
                  </a:lnTo>
                  <a:lnTo>
                    <a:pt x="1934" y="3944"/>
                  </a:lnTo>
                  <a:lnTo>
                    <a:pt x="1939" y="3954"/>
                  </a:lnTo>
                  <a:lnTo>
                    <a:pt x="1943" y="3963"/>
                  </a:lnTo>
                  <a:lnTo>
                    <a:pt x="1947" y="3971"/>
                  </a:lnTo>
                  <a:lnTo>
                    <a:pt x="1950" y="3980"/>
                  </a:lnTo>
                  <a:lnTo>
                    <a:pt x="1951" y="3991"/>
                  </a:lnTo>
                  <a:lnTo>
                    <a:pt x="1950" y="3998"/>
                  </a:lnTo>
                  <a:lnTo>
                    <a:pt x="1948" y="4003"/>
                  </a:lnTo>
                  <a:lnTo>
                    <a:pt x="1947" y="4008"/>
                  </a:lnTo>
                  <a:lnTo>
                    <a:pt x="1944" y="4012"/>
                  </a:lnTo>
                  <a:lnTo>
                    <a:pt x="1942" y="4016"/>
                  </a:lnTo>
                  <a:lnTo>
                    <a:pt x="1938" y="4019"/>
                  </a:lnTo>
                  <a:lnTo>
                    <a:pt x="1934" y="4020"/>
                  </a:lnTo>
                  <a:lnTo>
                    <a:pt x="1928" y="4023"/>
                  </a:lnTo>
                  <a:lnTo>
                    <a:pt x="1919" y="4026"/>
                  </a:lnTo>
                  <a:lnTo>
                    <a:pt x="1907" y="4027"/>
                  </a:lnTo>
                  <a:lnTo>
                    <a:pt x="1896" y="4027"/>
                  </a:lnTo>
                  <a:lnTo>
                    <a:pt x="1884" y="4027"/>
                  </a:lnTo>
                  <a:lnTo>
                    <a:pt x="1884" y="4022"/>
                  </a:lnTo>
                  <a:lnTo>
                    <a:pt x="1874" y="3987"/>
                  </a:lnTo>
                  <a:lnTo>
                    <a:pt x="1864" y="3954"/>
                  </a:lnTo>
                  <a:lnTo>
                    <a:pt x="1858" y="3919"/>
                  </a:lnTo>
                  <a:lnTo>
                    <a:pt x="1852" y="3883"/>
                  </a:lnTo>
                  <a:lnTo>
                    <a:pt x="1850" y="3864"/>
                  </a:lnTo>
                  <a:lnTo>
                    <a:pt x="1850" y="3846"/>
                  </a:lnTo>
                  <a:lnTo>
                    <a:pt x="1850" y="3827"/>
                  </a:lnTo>
                  <a:lnTo>
                    <a:pt x="1850" y="3808"/>
                  </a:lnTo>
                  <a:lnTo>
                    <a:pt x="1851" y="3788"/>
                  </a:lnTo>
                  <a:lnTo>
                    <a:pt x="1854" y="3768"/>
                  </a:lnTo>
                  <a:lnTo>
                    <a:pt x="1856" y="3747"/>
                  </a:lnTo>
                  <a:lnTo>
                    <a:pt x="1860" y="3726"/>
                  </a:lnTo>
                  <a:lnTo>
                    <a:pt x="1848" y="3724"/>
                  </a:lnTo>
                  <a:lnTo>
                    <a:pt x="1838" y="3722"/>
                  </a:lnTo>
                  <a:lnTo>
                    <a:pt x="1828" y="3718"/>
                  </a:lnTo>
                  <a:lnTo>
                    <a:pt x="1819" y="3714"/>
                  </a:lnTo>
                  <a:lnTo>
                    <a:pt x="1812" y="3708"/>
                  </a:lnTo>
                  <a:lnTo>
                    <a:pt x="1804" y="3703"/>
                  </a:lnTo>
                  <a:lnTo>
                    <a:pt x="1798" y="3696"/>
                  </a:lnTo>
                  <a:lnTo>
                    <a:pt x="1792" y="3690"/>
                  </a:lnTo>
                  <a:lnTo>
                    <a:pt x="1772" y="3662"/>
                  </a:lnTo>
                  <a:lnTo>
                    <a:pt x="1752" y="3637"/>
                  </a:lnTo>
                  <a:lnTo>
                    <a:pt x="1746" y="3627"/>
                  </a:lnTo>
                  <a:lnTo>
                    <a:pt x="1738" y="3619"/>
                  </a:lnTo>
                  <a:lnTo>
                    <a:pt x="1734" y="3617"/>
                  </a:lnTo>
                  <a:lnTo>
                    <a:pt x="1728" y="3614"/>
                  </a:lnTo>
                  <a:lnTo>
                    <a:pt x="1722" y="3613"/>
                  </a:lnTo>
                  <a:lnTo>
                    <a:pt x="1715" y="3613"/>
                  </a:lnTo>
                  <a:lnTo>
                    <a:pt x="1703" y="3623"/>
                  </a:lnTo>
                  <a:lnTo>
                    <a:pt x="1692" y="3635"/>
                  </a:lnTo>
                  <a:lnTo>
                    <a:pt x="1682" y="3650"/>
                  </a:lnTo>
                  <a:lnTo>
                    <a:pt x="1672" y="3664"/>
                  </a:lnTo>
                  <a:lnTo>
                    <a:pt x="1654" y="3698"/>
                  </a:lnTo>
                  <a:lnTo>
                    <a:pt x="1636" y="3735"/>
                  </a:lnTo>
                  <a:lnTo>
                    <a:pt x="1619" y="3774"/>
                  </a:lnTo>
                  <a:lnTo>
                    <a:pt x="1602" y="3812"/>
                  </a:lnTo>
                  <a:lnTo>
                    <a:pt x="1584" y="3851"/>
                  </a:lnTo>
                  <a:lnTo>
                    <a:pt x="1566" y="3888"/>
                  </a:lnTo>
                  <a:lnTo>
                    <a:pt x="1548" y="3918"/>
                  </a:lnTo>
                  <a:lnTo>
                    <a:pt x="1530" y="3946"/>
                  </a:lnTo>
                  <a:lnTo>
                    <a:pt x="1510" y="3972"/>
                  </a:lnTo>
                  <a:lnTo>
                    <a:pt x="1490" y="3998"/>
                  </a:lnTo>
                  <a:lnTo>
                    <a:pt x="1467" y="4020"/>
                  </a:lnTo>
                  <a:lnTo>
                    <a:pt x="1446" y="4042"/>
                  </a:lnTo>
                  <a:lnTo>
                    <a:pt x="1423" y="4060"/>
                  </a:lnTo>
                  <a:lnTo>
                    <a:pt x="1400" y="4075"/>
                  </a:lnTo>
                  <a:lnTo>
                    <a:pt x="1390" y="4082"/>
                  </a:lnTo>
                  <a:lnTo>
                    <a:pt x="1378" y="4088"/>
                  </a:lnTo>
                  <a:lnTo>
                    <a:pt x="1367" y="4094"/>
                  </a:lnTo>
                  <a:lnTo>
                    <a:pt x="1357" y="4098"/>
                  </a:lnTo>
                  <a:lnTo>
                    <a:pt x="1346" y="4100"/>
                  </a:lnTo>
                  <a:lnTo>
                    <a:pt x="1337" y="4103"/>
                  </a:lnTo>
                  <a:lnTo>
                    <a:pt x="1326" y="4104"/>
                  </a:lnTo>
                  <a:lnTo>
                    <a:pt x="1317" y="4104"/>
                  </a:lnTo>
                  <a:lnTo>
                    <a:pt x="1309" y="4103"/>
                  </a:lnTo>
                  <a:lnTo>
                    <a:pt x="1299" y="4102"/>
                  </a:lnTo>
                  <a:lnTo>
                    <a:pt x="1291" y="4098"/>
                  </a:lnTo>
                  <a:lnTo>
                    <a:pt x="1283" y="4094"/>
                  </a:lnTo>
                  <a:lnTo>
                    <a:pt x="1277" y="4088"/>
                  </a:lnTo>
                  <a:lnTo>
                    <a:pt x="1270" y="4082"/>
                  </a:lnTo>
                  <a:lnTo>
                    <a:pt x="1263" y="4074"/>
                  </a:lnTo>
                  <a:lnTo>
                    <a:pt x="1258" y="4063"/>
                  </a:lnTo>
                  <a:lnTo>
                    <a:pt x="1222" y="3990"/>
                  </a:lnTo>
                  <a:lnTo>
                    <a:pt x="1202" y="3944"/>
                  </a:lnTo>
                  <a:lnTo>
                    <a:pt x="1198" y="3936"/>
                  </a:lnTo>
                  <a:lnTo>
                    <a:pt x="1193" y="3930"/>
                  </a:lnTo>
                  <a:lnTo>
                    <a:pt x="1187" y="3924"/>
                  </a:lnTo>
                  <a:lnTo>
                    <a:pt x="1181" y="3919"/>
                  </a:lnTo>
                  <a:lnTo>
                    <a:pt x="1173" y="3915"/>
                  </a:lnTo>
                  <a:lnTo>
                    <a:pt x="1162" y="3912"/>
                  </a:lnTo>
                  <a:lnTo>
                    <a:pt x="1151" y="3910"/>
                  </a:lnTo>
                  <a:lnTo>
                    <a:pt x="1138" y="3907"/>
                  </a:lnTo>
                  <a:lnTo>
                    <a:pt x="1146" y="3896"/>
                  </a:lnTo>
                  <a:lnTo>
                    <a:pt x="1153" y="3886"/>
                  </a:lnTo>
                  <a:lnTo>
                    <a:pt x="1158" y="3876"/>
                  </a:lnTo>
                  <a:lnTo>
                    <a:pt x="1162" y="3867"/>
                  </a:lnTo>
                  <a:lnTo>
                    <a:pt x="1165" y="3858"/>
                  </a:lnTo>
                  <a:lnTo>
                    <a:pt x="1166" y="3847"/>
                  </a:lnTo>
                  <a:lnTo>
                    <a:pt x="1167" y="3835"/>
                  </a:lnTo>
                  <a:lnTo>
                    <a:pt x="1167" y="3823"/>
                  </a:lnTo>
                  <a:lnTo>
                    <a:pt x="1167" y="3812"/>
                  </a:lnTo>
                  <a:lnTo>
                    <a:pt x="1167" y="3807"/>
                  </a:lnTo>
                  <a:lnTo>
                    <a:pt x="1167" y="3802"/>
                  </a:lnTo>
                  <a:lnTo>
                    <a:pt x="1167" y="3792"/>
                  </a:lnTo>
                  <a:lnTo>
                    <a:pt x="1169" y="3786"/>
                  </a:lnTo>
                  <a:lnTo>
                    <a:pt x="1169" y="3779"/>
                  </a:lnTo>
                  <a:lnTo>
                    <a:pt x="1170" y="3774"/>
                  </a:lnTo>
                  <a:lnTo>
                    <a:pt x="1173" y="3770"/>
                  </a:lnTo>
                  <a:lnTo>
                    <a:pt x="1178" y="3762"/>
                  </a:lnTo>
                  <a:lnTo>
                    <a:pt x="1183" y="3756"/>
                  </a:lnTo>
                  <a:lnTo>
                    <a:pt x="1190" y="3751"/>
                  </a:lnTo>
                  <a:lnTo>
                    <a:pt x="1195" y="3743"/>
                  </a:lnTo>
                  <a:lnTo>
                    <a:pt x="1198" y="3739"/>
                  </a:lnTo>
                  <a:lnTo>
                    <a:pt x="1201" y="3734"/>
                  </a:lnTo>
                  <a:lnTo>
                    <a:pt x="1202" y="3727"/>
                  </a:lnTo>
                  <a:lnTo>
                    <a:pt x="1203" y="3720"/>
                  </a:lnTo>
                  <a:lnTo>
                    <a:pt x="1203" y="3726"/>
                  </a:lnTo>
                  <a:lnTo>
                    <a:pt x="1203" y="372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8" name="Freeform 30"/>
            <p:cNvSpPr/>
            <p:nvPr/>
          </p:nvSpPr>
          <p:spPr bwMode="auto">
            <a:xfrm>
              <a:off x="12615800" y="1919710"/>
              <a:ext cx="76928" cy="34967"/>
            </a:xfrm>
            <a:custGeom>
              <a:avLst/>
              <a:gdLst>
                <a:gd name="T0" fmla="*/ 108 w 144"/>
                <a:gd name="T1" fmla="*/ 17 h 63"/>
                <a:gd name="T2" fmla="*/ 86 w 144"/>
                <a:gd name="T3" fmla="*/ 17 h 63"/>
                <a:gd name="T4" fmla="*/ 62 w 144"/>
                <a:gd name="T5" fmla="*/ 16 h 63"/>
                <a:gd name="T6" fmla="*/ 51 w 144"/>
                <a:gd name="T7" fmla="*/ 13 h 63"/>
                <a:gd name="T8" fmla="*/ 40 w 144"/>
                <a:gd name="T9" fmla="*/ 11 h 63"/>
                <a:gd name="T10" fmla="*/ 32 w 144"/>
                <a:gd name="T11" fmla="*/ 5 h 63"/>
                <a:gd name="T12" fmla="*/ 24 w 144"/>
                <a:gd name="T13" fmla="*/ 0 h 63"/>
                <a:gd name="T14" fmla="*/ 19 w 144"/>
                <a:gd name="T15" fmla="*/ 1 h 63"/>
                <a:gd name="T16" fmla="*/ 15 w 144"/>
                <a:gd name="T17" fmla="*/ 4 h 63"/>
                <a:gd name="T18" fmla="*/ 12 w 144"/>
                <a:gd name="T19" fmla="*/ 7 h 63"/>
                <a:gd name="T20" fmla="*/ 10 w 144"/>
                <a:gd name="T21" fmla="*/ 9 h 63"/>
                <a:gd name="T22" fmla="*/ 7 w 144"/>
                <a:gd name="T23" fmla="*/ 16 h 63"/>
                <a:gd name="T24" fmla="*/ 0 w 144"/>
                <a:gd name="T25" fmla="*/ 24 h 63"/>
                <a:gd name="T26" fmla="*/ 0 w 144"/>
                <a:gd name="T27" fmla="*/ 60 h 63"/>
                <a:gd name="T28" fmla="*/ 11 w 144"/>
                <a:gd name="T29" fmla="*/ 61 h 63"/>
                <a:gd name="T30" fmla="*/ 22 w 144"/>
                <a:gd name="T31" fmla="*/ 63 h 63"/>
                <a:gd name="T32" fmla="*/ 31 w 144"/>
                <a:gd name="T33" fmla="*/ 63 h 63"/>
                <a:gd name="T34" fmla="*/ 42 w 144"/>
                <a:gd name="T35" fmla="*/ 63 h 63"/>
                <a:gd name="T36" fmla="*/ 68 w 144"/>
                <a:gd name="T37" fmla="*/ 61 h 63"/>
                <a:gd name="T38" fmla="*/ 103 w 144"/>
                <a:gd name="T39" fmla="*/ 60 h 63"/>
                <a:gd name="T40" fmla="*/ 115 w 144"/>
                <a:gd name="T41" fmla="*/ 59 h 63"/>
                <a:gd name="T42" fmla="*/ 123 w 144"/>
                <a:gd name="T43" fmla="*/ 57 h 63"/>
                <a:gd name="T44" fmla="*/ 130 w 144"/>
                <a:gd name="T45" fmla="*/ 53 h 63"/>
                <a:gd name="T46" fmla="*/ 135 w 144"/>
                <a:gd name="T47" fmla="*/ 48 h 63"/>
                <a:gd name="T48" fmla="*/ 140 w 144"/>
                <a:gd name="T49" fmla="*/ 35 h 63"/>
                <a:gd name="T50" fmla="*/ 144 w 144"/>
                <a:gd name="T51" fmla="*/ 17 h 63"/>
                <a:gd name="T52" fmla="*/ 127 w 144"/>
                <a:gd name="T53" fmla="*/ 17 h 63"/>
                <a:gd name="T54" fmla="*/ 108 w 144"/>
                <a:gd name="T55" fmla="*/ 17 h 6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4"/>
                <a:gd name="T85" fmla="*/ 0 h 63"/>
                <a:gd name="T86" fmla="*/ 144 w 144"/>
                <a:gd name="T87" fmla="*/ 63 h 6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4" h="63" extrusionOk="0">
                  <a:moveTo>
                    <a:pt x="108" y="17"/>
                  </a:moveTo>
                  <a:lnTo>
                    <a:pt x="86" y="17"/>
                  </a:lnTo>
                  <a:lnTo>
                    <a:pt x="62" y="16"/>
                  </a:lnTo>
                  <a:lnTo>
                    <a:pt x="51" y="13"/>
                  </a:lnTo>
                  <a:lnTo>
                    <a:pt x="40" y="11"/>
                  </a:lnTo>
                  <a:lnTo>
                    <a:pt x="32" y="5"/>
                  </a:lnTo>
                  <a:lnTo>
                    <a:pt x="24" y="0"/>
                  </a:lnTo>
                  <a:lnTo>
                    <a:pt x="19" y="1"/>
                  </a:lnTo>
                  <a:lnTo>
                    <a:pt x="15" y="4"/>
                  </a:lnTo>
                  <a:lnTo>
                    <a:pt x="12" y="7"/>
                  </a:lnTo>
                  <a:lnTo>
                    <a:pt x="10" y="9"/>
                  </a:lnTo>
                  <a:lnTo>
                    <a:pt x="7" y="16"/>
                  </a:lnTo>
                  <a:lnTo>
                    <a:pt x="0" y="24"/>
                  </a:lnTo>
                  <a:lnTo>
                    <a:pt x="0" y="60"/>
                  </a:lnTo>
                  <a:lnTo>
                    <a:pt x="11" y="61"/>
                  </a:lnTo>
                  <a:lnTo>
                    <a:pt x="22" y="63"/>
                  </a:lnTo>
                  <a:lnTo>
                    <a:pt x="31" y="63"/>
                  </a:lnTo>
                  <a:lnTo>
                    <a:pt x="42" y="63"/>
                  </a:lnTo>
                  <a:lnTo>
                    <a:pt x="68" y="61"/>
                  </a:lnTo>
                  <a:lnTo>
                    <a:pt x="103" y="60"/>
                  </a:lnTo>
                  <a:lnTo>
                    <a:pt x="115" y="59"/>
                  </a:lnTo>
                  <a:lnTo>
                    <a:pt x="123" y="57"/>
                  </a:lnTo>
                  <a:lnTo>
                    <a:pt x="130" y="53"/>
                  </a:lnTo>
                  <a:lnTo>
                    <a:pt x="135" y="48"/>
                  </a:lnTo>
                  <a:lnTo>
                    <a:pt x="140" y="35"/>
                  </a:lnTo>
                  <a:lnTo>
                    <a:pt x="144" y="17"/>
                  </a:lnTo>
                  <a:lnTo>
                    <a:pt x="127" y="17"/>
                  </a:lnTo>
                  <a:lnTo>
                    <a:pt x="108" y="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9" name="Freeform 31"/>
            <p:cNvSpPr/>
            <p:nvPr/>
          </p:nvSpPr>
          <p:spPr bwMode="auto">
            <a:xfrm>
              <a:off x="12722452" y="1849777"/>
              <a:ext cx="57696" cy="31471"/>
            </a:xfrm>
            <a:custGeom>
              <a:avLst/>
              <a:gdLst>
                <a:gd name="T0" fmla="*/ 42 w 108"/>
                <a:gd name="T1" fmla="*/ 54 h 60"/>
                <a:gd name="T2" fmla="*/ 12 w 108"/>
                <a:gd name="T3" fmla="*/ 60 h 60"/>
                <a:gd name="T4" fmla="*/ 5 w 108"/>
                <a:gd name="T5" fmla="*/ 49 h 60"/>
                <a:gd name="T6" fmla="*/ 0 w 108"/>
                <a:gd name="T7" fmla="*/ 42 h 60"/>
                <a:gd name="T8" fmla="*/ 1 w 108"/>
                <a:gd name="T9" fmla="*/ 33 h 60"/>
                <a:gd name="T10" fmla="*/ 5 w 108"/>
                <a:gd name="T11" fmla="*/ 25 h 60"/>
                <a:gd name="T12" fmla="*/ 12 w 108"/>
                <a:gd name="T13" fmla="*/ 18 h 60"/>
                <a:gd name="T14" fmla="*/ 20 w 108"/>
                <a:gd name="T15" fmla="*/ 12 h 60"/>
                <a:gd name="T16" fmla="*/ 29 w 108"/>
                <a:gd name="T17" fmla="*/ 8 h 60"/>
                <a:gd name="T18" fmla="*/ 40 w 108"/>
                <a:gd name="T19" fmla="*/ 4 h 60"/>
                <a:gd name="T20" fmla="*/ 53 w 108"/>
                <a:gd name="T21" fmla="*/ 1 h 60"/>
                <a:gd name="T22" fmla="*/ 66 w 108"/>
                <a:gd name="T23" fmla="*/ 0 h 60"/>
                <a:gd name="T24" fmla="*/ 80 w 108"/>
                <a:gd name="T25" fmla="*/ 1 h 60"/>
                <a:gd name="T26" fmla="*/ 92 w 108"/>
                <a:gd name="T27" fmla="*/ 2 h 60"/>
                <a:gd name="T28" fmla="*/ 97 w 108"/>
                <a:gd name="T29" fmla="*/ 5 h 60"/>
                <a:gd name="T30" fmla="*/ 101 w 108"/>
                <a:gd name="T31" fmla="*/ 8 h 60"/>
                <a:gd name="T32" fmla="*/ 105 w 108"/>
                <a:gd name="T33" fmla="*/ 12 h 60"/>
                <a:gd name="T34" fmla="*/ 108 w 108"/>
                <a:gd name="T35" fmla="*/ 18 h 60"/>
                <a:gd name="T36" fmla="*/ 96 w 108"/>
                <a:gd name="T37" fmla="*/ 25 h 60"/>
                <a:gd name="T38" fmla="*/ 86 w 108"/>
                <a:gd name="T39" fmla="*/ 28 h 60"/>
                <a:gd name="T40" fmla="*/ 82 w 108"/>
                <a:gd name="T41" fmla="*/ 30 h 60"/>
                <a:gd name="T42" fmla="*/ 80 w 108"/>
                <a:gd name="T43" fmla="*/ 33 h 60"/>
                <a:gd name="T44" fmla="*/ 78 w 108"/>
                <a:gd name="T45" fmla="*/ 37 h 60"/>
                <a:gd name="T46" fmla="*/ 78 w 108"/>
                <a:gd name="T47" fmla="*/ 42 h 60"/>
                <a:gd name="T48" fmla="*/ 42 w 108"/>
                <a:gd name="T49" fmla="*/ 54 h 6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8"/>
                <a:gd name="T76" fmla="*/ 0 h 60"/>
                <a:gd name="T77" fmla="*/ 108 w 108"/>
                <a:gd name="T78" fmla="*/ 60 h 6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8" h="60" extrusionOk="0">
                  <a:moveTo>
                    <a:pt x="42" y="54"/>
                  </a:moveTo>
                  <a:lnTo>
                    <a:pt x="12" y="60"/>
                  </a:lnTo>
                  <a:lnTo>
                    <a:pt x="5" y="49"/>
                  </a:lnTo>
                  <a:lnTo>
                    <a:pt x="0" y="42"/>
                  </a:lnTo>
                  <a:lnTo>
                    <a:pt x="1" y="33"/>
                  </a:lnTo>
                  <a:lnTo>
                    <a:pt x="5" y="25"/>
                  </a:lnTo>
                  <a:lnTo>
                    <a:pt x="12" y="18"/>
                  </a:lnTo>
                  <a:lnTo>
                    <a:pt x="20" y="12"/>
                  </a:lnTo>
                  <a:lnTo>
                    <a:pt x="29" y="8"/>
                  </a:lnTo>
                  <a:lnTo>
                    <a:pt x="40" y="4"/>
                  </a:lnTo>
                  <a:lnTo>
                    <a:pt x="53" y="1"/>
                  </a:lnTo>
                  <a:lnTo>
                    <a:pt x="66" y="0"/>
                  </a:lnTo>
                  <a:lnTo>
                    <a:pt x="80" y="1"/>
                  </a:lnTo>
                  <a:lnTo>
                    <a:pt x="92" y="2"/>
                  </a:lnTo>
                  <a:lnTo>
                    <a:pt x="97" y="5"/>
                  </a:lnTo>
                  <a:lnTo>
                    <a:pt x="101" y="8"/>
                  </a:lnTo>
                  <a:lnTo>
                    <a:pt x="105" y="12"/>
                  </a:lnTo>
                  <a:lnTo>
                    <a:pt x="108" y="18"/>
                  </a:lnTo>
                  <a:lnTo>
                    <a:pt x="96" y="25"/>
                  </a:lnTo>
                  <a:lnTo>
                    <a:pt x="86" y="28"/>
                  </a:lnTo>
                  <a:lnTo>
                    <a:pt x="82" y="30"/>
                  </a:lnTo>
                  <a:lnTo>
                    <a:pt x="80" y="33"/>
                  </a:lnTo>
                  <a:lnTo>
                    <a:pt x="78" y="37"/>
                  </a:lnTo>
                  <a:lnTo>
                    <a:pt x="78" y="42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0" name="Freeform 32"/>
            <p:cNvSpPr/>
            <p:nvPr/>
          </p:nvSpPr>
          <p:spPr bwMode="auto">
            <a:xfrm>
              <a:off x="10956597" y="215049"/>
              <a:ext cx="76928" cy="190573"/>
            </a:xfrm>
            <a:custGeom>
              <a:avLst/>
              <a:gdLst>
                <a:gd name="T0" fmla="*/ 144 w 144"/>
                <a:gd name="T1" fmla="*/ 0 h 356"/>
                <a:gd name="T2" fmla="*/ 128 w 144"/>
                <a:gd name="T3" fmla="*/ 8 h 356"/>
                <a:gd name="T4" fmla="*/ 112 w 144"/>
                <a:gd name="T5" fmla="*/ 18 h 356"/>
                <a:gd name="T6" fmla="*/ 97 w 144"/>
                <a:gd name="T7" fmla="*/ 28 h 356"/>
                <a:gd name="T8" fmla="*/ 82 w 144"/>
                <a:gd name="T9" fmla="*/ 39 h 356"/>
                <a:gd name="T10" fmla="*/ 70 w 144"/>
                <a:gd name="T11" fmla="*/ 51 h 356"/>
                <a:gd name="T12" fmla="*/ 58 w 144"/>
                <a:gd name="T13" fmla="*/ 63 h 356"/>
                <a:gd name="T14" fmla="*/ 48 w 144"/>
                <a:gd name="T15" fmla="*/ 78 h 356"/>
                <a:gd name="T16" fmla="*/ 37 w 144"/>
                <a:gd name="T17" fmla="*/ 91 h 356"/>
                <a:gd name="T18" fmla="*/ 29 w 144"/>
                <a:gd name="T19" fmla="*/ 107 h 356"/>
                <a:gd name="T20" fmla="*/ 21 w 144"/>
                <a:gd name="T21" fmla="*/ 123 h 356"/>
                <a:gd name="T22" fmla="*/ 14 w 144"/>
                <a:gd name="T23" fmla="*/ 140 h 356"/>
                <a:gd name="T24" fmla="*/ 9 w 144"/>
                <a:gd name="T25" fmla="*/ 159 h 356"/>
                <a:gd name="T26" fmla="*/ 5 w 144"/>
                <a:gd name="T27" fmla="*/ 178 h 356"/>
                <a:gd name="T28" fmla="*/ 1 w 144"/>
                <a:gd name="T29" fmla="*/ 198 h 356"/>
                <a:gd name="T30" fmla="*/ 0 w 144"/>
                <a:gd name="T31" fmla="*/ 219 h 356"/>
                <a:gd name="T32" fmla="*/ 0 w 144"/>
                <a:gd name="T33" fmla="*/ 242 h 356"/>
                <a:gd name="T34" fmla="*/ 0 w 144"/>
                <a:gd name="T35" fmla="*/ 260 h 356"/>
                <a:gd name="T36" fmla="*/ 2 w 144"/>
                <a:gd name="T37" fmla="*/ 278 h 356"/>
                <a:gd name="T38" fmla="*/ 6 w 144"/>
                <a:gd name="T39" fmla="*/ 292 h 356"/>
                <a:gd name="T40" fmla="*/ 10 w 144"/>
                <a:gd name="T41" fmla="*/ 304 h 356"/>
                <a:gd name="T42" fmla="*/ 17 w 144"/>
                <a:gd name="T43" fmla="*/ 315 h 356"/>
                <a:gd name="T44" fmla="*/ 24 w 144"/>
                <a:gd name="T45" fmla="*/ 324 h 356"/>
                <a:gd name="T46" fmla="*/ 33 w 144"/>
                <a:gd name="T47" fmla="*/ 331 h 356"/>
                <a:gd name="T48" fmla="*/ 42 w 144"/>
                <a:gd name="T49" fmla="*/ 338 h 356"/>
                <a:gd name="T50" fmla="*/ 52 w 144"/>
                <a:gd name="T51" fmla="*/ 342 h 356"/>
                <a:gd name="T52" fmla="*/ 64 w 144"/>
                <a:gd name="T53" fmla="*/ 346 h 356"/>
                <a:gd name="T54" fmla="*/ 76 w 144"/>
                <a:gd name="T55" fmla="*/ 348 h 356"/>
                <a:gd name="T56" fmla="*/ 88 w 144"/>
                <a:gd name="T57" fmla="*/ 351 h 356"/>
                <a:gd name="T58" fmla="*/ 114 w 144"/>
                <a:gd name="T59" fmla="*/ 354 h 356"/>
                <a:gd name="T60" fmla="*/ 144 w 144"/>
                <a:gd name="T61" fmla="*/ 356 h 356"/>
                <a:gd name="T62" fmla="*/ 144 w 144"/>
                <a:gd name="T63" fmla="*/ 0 h 35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4"/>
                <a:gd name="T97" fmla="*/ 0 h 356"/>
                <a:gd name="T98" fmla="*/ 144 w 144"/>
                <a:gd name="T99" fmla="*/ 356 h 35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4" h="356" extrusionOk="0">
                  <a:moveTo>
                    <a:pt x="144" y="0"/>
                  </a:moveTo>
                  <a:lnTo>
                    <a:pt x="128" y="8"/>
                  </a:lnTo>
                  <a:lnTo>
                    <a:pt x="112" y="18"/>
                  </a:lnTo>
                  <a:lnTo>
                    <a:pt x="97" y="28"/>
                  </a:lnTo>
                  <a:lnTo>
                    <a:pt x="82" y="39"/>
                  </a:lnTo>
                  <a:lnTo>
                    <a:pt x="70" y="51"/>
                  </a:lnTo>
                  <a:lnTo>
                    <a:pt x="58" y="63"/>
                  </a:lnTo>
                  <a:lnTo>
                    <a:pt x="48" y="78"/>
                  </a:lnTo>
                  <a:lnTo>
                    <a:pt x="37" y="91"/>
                  </a:lnTo>
                  <a:lnTo>
                    <a:pt x="29" y="107"/>
                  </a:lnTo>
                  <a:lnTo>
                    <a:pt x="21" y="123"/>
                  </a:lnTo>
                  <a:lnTo>
                    <a:pt x="14" y="140"/>
                  </a:lnTo>
                  <a:lnTo>
                    <a:pt x="9" y="159"/>
                  </a:lnTo>
                  <a:lnTo>
                    <a:pt x="5" y="178"/>
                  </a:lnTo>
                  <a:lnTo>
                    <a:pt x="1" y="198"/>
                  </a:lnTo>
                  <a:lnTo>
                    <a:pt x="0" y="219"/>
                  </a:lnTo>
                  <a:lnTo>
                    <a:pt x="0" y="242"/>
                  </a:lnTo>
                  <a:lnTo>
                    <a:pt x="0" y="260"/>
                  </a:lnTo>
                  <a:lnTo>
                    <a:pt x="2" y="278"/>
                  </a:lnTo>
                  <a:lnTo>
                    <a:pt x="6" y="292"/>
                  </a:lnTo>
                  <a:lnTo>
                    <a:pt x="10" y="304"/>
                  </a:lnTo>
                  <a:lnTo>
                    <a:pt x="17" y="315"/>
                  </a:lnTo>
                  <a:lnTo>
                    <a:pt x="24" y="324"/>
                  </a:lnTo>
                  <a:lnTo>
                    <a:pt x="33" y="331"/>
                  </a:lnTo>
                  <a:lnTo>
                    <a:pt x="42" y="338"/>
                  </a:lnTo>
                  <a:lnTo>
                    <a:pt x="52" y="342"/>
                  </a:lnTo>
                  <a:lnTo>
                    <a:pt x="64" y="346"/>
                  </a:lnTo>
                  <a:lnTo>
                    <a:pt x="76" y="348"/>
                  </a:lnTo>
                  <a:lnTo>
                    <a:pt x="88" y="351"/>
                  </a:lnTo>
                  <a:lnTo>
                    <a:pt x="114" y="354"/>
                  </a:lnTo>
                  <a:lnTo>
                    <a:pt x="144" y="356"/>
                  </a:lnTo>
                  <a:lnTo>
                    <a:pt x="14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1" name="Freeform 33"/>
            <p:cNvSpPr/>
            <p:nvPr/>
          </p:nvSpPr>
          <p:spPr bwMode="auto">
            <a:xfrm>
              <a:off x="11654197" y="3421561"/>
              <a:ext cx="68187" cy="47207"/>
            </a:xfrm>
            <a:custGeom>
              <a:avLst/>
              <a:gdLst>
                <a:gd name="T0" fmla="*/ 54 w 126"/>
                <a:gd name="T1" fmla="*/ 0 h 86"/>
                <a:gd name="T2" fmla="*/ 37 w 126"/>
                <a:gd name="T3" fmla="*/ 5 h 86"/>
                <a:gd name="T4" fmla="*/ 25 w 126"/>
                <a:gd name="T5" fmla="*/ 10 h 86"/>
                <a:gd name="T6" fmla="*/ 16 w 126"/>
                <a:gd name="T7" fmla="*/ 16 h 86"/>
                <a:gd name="T8" fmla="*/ 9 w 126"/>
                <a:gd name="T9" fmla="*/ 22 h 86"/>
                <a:gd name="T10" fmla="*/ 6 w 126"/>
                <a:gd name="T11" fmla="*/ 25 h 86"/>
                <a:gd name="T12" fmla="*/ 4 w 126"/>
                <a:gd name="T13" fmla="*/ 29 h 86"/>
                <a:gd name="T14" fmla="*/ 2 w 126"/>
                <a:gd name="T15" fmla="*/ 34 h 86"/>
                <a:gd name="T16" fmla="*/ 1 w 126"/>
                <a:gd name="T17" fmla="*/ 40 h 86"/>
                <a:gd name="T18" fmla="*/ 0 w 126"/>
                <a:gd name="T19" fmla="*/ 53 h 86"/>
                <a:gd name="T20" fmla="*/ 0 w 126"/>
                <a:gd name="T21" fmla="*/ 72 h 86"/>
                <a:gd name="T22" fmla="*/ 44 w 126"/>
                <a:gd name="T23" fmla="*/ 81 h 86"/>
                <a:gd name="T24" fmla="*/ 74 w 126"/>
                <a:gd name="T25" fmla="*/ 86 h 86"/>
                <a:gd name="T26" fmla="*/ 81 w 126"/>
                <a:gd name="T27" fmla="*/ 86 h 86"/>
                <a:gd name="T28" fmla="*/ 86 w 126"/>
                <a:gd name="T29" fmla="*/ 85 h 86"/>
                <a:gd name="T30" fmla="*/ 93 w 126"/>
                <a:gd name="T31" fmla="*/ 84 h 86"/>
                <a:gd name="T32" fmla="*/ 98 w 126"/>
                <a:gd name="T33" fmla="*/ 81 h 86"/>
                <a:gd name="T34" fmla="*/ 105 w 126"/>
                <a:gd name="T35" fmla="*/ 77 h 86"/>
                <a:gd name="T36" fmla="*/ 112 w 126"/>
                <a:gd name="T37" fmla="*/ 73 h 86"/>
                <a:gd name="T38" fmla="*/ 118 w 126"/>
                <a:gd name="T39" fmla="*/ 66 h 86"/>
                <a:gd name="T40" fmla="*/ 126 w 126"/>
                <a:gd name="T41" fmla="*/ 60 h 86"/>
                <a:gd name="T42" fmla="*/ 108 w 126"/>
                <a:gd name="T43" fmla="*/ 44 h 86"/>
                <a:gd name="T44" fmla="*/ 88 w 126"/>
                <a:gd name="T45" fmla="*/ 32 h 86"/>
                <a:gd name="T46" fmla="*/ 78 w 126"/>
                <a:gd name="T47" fmla="*/ 25 h 86"/>
                <a:gd name="T48" fmla="*/ 69 w 126"/>
                <a:gd name="T49" fmla="*/ 18 h 86"/>
                <a:gd name="T50" fmla="*/ 61 w 126"/>
                <a:gd name="T51" fmla="*/ 9 h 86"/>
                <a:gd name="T52" fmla="*/ 54 w 126"/>
                <a:gd name="T53" fmla="*/ 0 h 8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6"/>
                <a:gd name="T82" fmla="*/ 0 h 86"/>
                <a:gd name="T83" fmla="*/ 126 w 126"/>
                <a:gd name="T84" fmla="*/ 86 h 8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6" h="86" extrusionOk="0">
                  <a:moveTo>
                    <a:pt x="54" y="0"/>
                  </a:moveTo>
                  <a:lnTo>
                    <a:pt x="37" y="5"/>
                  </a:lnTo>
                  <a:lnTo>
                    <a:pt x="25" y="10"/>
                  </a:lnTo>
                  <a:lnTo>
                    <a:pt x="16" y="16"/>
                  </a:lnTo>
                  <a:lnTo>
                    <a:pt x="9" y="22"/>
                  </a:lnTo>
                  <a:lnTo>
                    <a:pt x="6" y="25"/>
                  </a:lnTo>
                  <a:lnTo>
                    <a:pt x="4" y="29"/>
                  </a:lnTo>
                  <a:lnTo>
                    <a:pt x="2" y="34"/>
                  </a:lnTo>
                  <a:lnTo>
                    <a:pt x="1" y="40"/>
                  </a:lnTo>
                  <a:lnTo>
                    <a:pt x="0" y="53"/>
                  </a:lnTo>
                  <a:lnTo>
                    <a:pt x="0" y="72"/>
                  </a:lnTo>
                  <a:lnTo>
                    <a:pt x="44" y="81"/>
                  </a:lnTo>
                  <a:lnTo>
                    <a:pt x="74" y="86"/>
                  </a:lnTo>
                  <a:lnTo>
                    <a:pt x="81" y="86"/>
                  </a:lnTo>
                  <a:lnTo>
                    <a:pt x="86" y="85"/>
                  </a:lnTo>
                  <a:lnTo>
                    <a:pt x="93" y="84"/>
                  </a:lnTo>
                  <a:lnTo>
                    <a:pt x="98" y="81"/>
                  </a:lnTo>
                  <a:lnTo>
                    <a:pt x="105" y="77"/>
                  </a:lnTo>
                  <a:lnTo>
                    <a:pt x="112" y="73"/>
                  </a:lnTo>
                  <a:lnTo>
                    <a:pt x="118" y="66"/>
                  </a:lnTo>
                  <a:lnTo>
                    <a:pt x="126" y="60"/>
                  </a:lnTo>
                  <a:lnTo>
                    <a:pt x="108" y="44"/>
                  </a:lnTo>
                  <a:lnTo>
                    <a:pt x="88" y="32"/>
                  </a:lnTo>
                  <a:lnTo>
                    <a:pt x="78" y="25"/>
                  </a:lnTo>
                  <a:lnTo>
                    <a:pt x="69" y="18"/>
                  </a:lnTo>
                  <a:lnTo>
                    <a:pt x="61" y="9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2" name="Freeform 34"/>
            <p:cNvSpPr/>
            <p:nvPr/>
          </p:nvSpPr>
          <p:spPr bwMode="auto">
            <a:xfrm>
              <a:off x="12124509" y="1785085"/>
              <a:ext cx="45458" cy="111896"/>
            </a:xfrm>
            <a:custGeom>
              <a:avLst/>
              <a:gdLst>
                <a:gd name="T0" fmla="*/ 18 w 86"/>
                <a:gd name="T1" fmla="*/ 120 h 210"/>
                <a:gd name="T2" fmla="*/ 6 w 86"/>
                <a:gd name="T3" fmla="*/ 48 h 210"/>
                <a:gd name="T4" fmla="*/ 4 w 86"/>
                <a:gd name="T5" fmla="*/ 48 h 210"/>
                <a:gd name="T6" fmla="*/ 2 w 86"/>
                <a:gd name="T7" fmla="*/ 46 h 210"/>
                <a:gd name="T8" fmla="*/ 2 w 86"/>
                <a:gd name="T9" fmla="*/ 44 h 210"/>
                <a:gd name="T10" fmla="*/ 0 w 86"/>
                <a:gd name="T11" fmla="*/ 40 h 210"/>
                <a:gd name="T12" fmla="*/ 0 w 86"/>
                <a:gd name="T13" fmla="*/ 33 h 210"/>
                <a:gd name="T14" fmla="*/ 0 w 86"/>
                <a:gd name="T15" fmla="*/ 24 h 210"/>
                <a:gd name="T16" fmla="*/ 0 w 86"/>
                <a:gd name="T17" fmla="*/ 20 h 210"/>
                <a:gd name="T18" fmla="*/ 2 w 86"/>
                <a:gd name="T19" fmla="*/ 14 h 210"/>
                <a:gd name="T20" fmla="*/ 4 w 86"/>
                <a:gd name="T21" fmla="*/ 10 h 210"/>
                <a:gd name="T22" fmla="*/ 7 w 86"/>
                <a:gd name="T23" fmla="*/ 8 h 210"/>
                <a:gd name="T24" fmla="*/ 12 w 86"/>
                <a:gd name="T25" fmla="*/ 2 h 210"/>
                <a:gd name="T26" fmla="*/ 18 w 86"/>
                <a:gd name="T27" fmla="*/ 0 h 210"/>
                <a:gd name="T28" fmla="*/ 66 w 86"/>
                <a:gd name="T29" fmla="*/ 24 h 210"/>
                <a:gd name="T30" fmla="*/ 66 w 86"/>
                <a:gd name="T31" fmla="*/ 44 h 210"/>
                <a:gd name="T32" fmla="*/ 66 w 86"/>
                <a:gd name="T33" fmla="*/ 58 h 210"/>
                <a:gd name="T34" fmla="*/ 66 w 86"/>
                <a:gd name="T35" fmla="*/ 72 h 210"/>
                <a:gd name="T36" fmla="*/ 66 w 86"/>
                <a:gd name="T37" fmla="*/ 84 h 210"/>
                <a:gd name="T38" fmla="*/ 67 w 86"/>
                <a:gd name="T39" fmla="*/ 98 h 210"/>
                <a:gd name="T40" fmla="*/ 70 w 86"/>
                <a:gd name="T41" fmla="*/ 116 h 210"/>
                <a:gd name="T42" fmla="*/ 74 w 86"/>
                <a:gd name="T43" fmla="*/ 133 h 210"/>
                <a:gd name="T44" fmla="*/ 78 w 86"/>
                <a:gd name="T45" fmla="*/ 152 h 210"/>
                <a:gd name="T46" fmla="*/ 82 w 86"/>
                <a:gd name="T47" fmla="*/ 169 h 210"/>
                <a:gd name="T48" fmla="*/ 84 w 86"/>
                <a:gd name="T49" fmla="*/ 185 h 210"/>
                <a:gd name="T50" fmla="*/ 86 w 86"/>
                <a:gd name="T51" fmla="*/ 200 h 210"/>
                <a:gd name="T52" fmla="*/ 84 w 86"/>
                <a:gd name="T53" fmla="*/ 210 h 210"/>
                <a:gd name="T54" fmla="*/ 79 w 86"/>
                <a:gd name="T55" fmla="*/ 209 h 210"/>
                <a:gd name="T56" fmla="*/ 75 w 86"/>
                <a:gd name="T57" fmla="*/ 202 h 210"/>
                <a:gd name="T58" fmla="*/ 71 w 86"/>
                <a:gd name="T59" fmla="*/ 196 h 210"/>
                <a:gd name="T60" fmla="*/ 66 w 86"/>
                <a:gd name="T61" fmla="*/ 186 h 210"/>
                <a:gd name="T62" fmla="*/ 64 w 86"/>
                <a:gd name="T63" fmla="*/ 181 h 210"/>
                <a:gd name="T64" fmla="*/ 62 w 86"/>
                <a:gd name="T65" fmla="*/ 176 h 210"/>
                <a:gd name="T66" fmla="*/ 59 w 86"/>
                <a:gd name="T67" fmla="*/ 172 h 210"/>
                <a:gd name="T68" fmla="*/ 56 w 86"/>
                <a:gd name="T69" fmla="*/ 166 h 210"/>
                <a:gd name="T70" fmla="*/ 48 w 86"/>
                <a:gd name="T71" fmla="*/ 158 h 210"/>
                <a:gd name="T72" fmla="*/ 40 w 86"/>
                <a:gd name="T73" fmla="*/ 150 h 210"/>
                <a:gd name="T74" fmla="*/ 31 w 86"/>
                <a:gd name="T75" fmla="*/ 144 h 210"/>
                <a:gd name="T76" fmla="*/ 24 w 86"/>
                <a:gd name="T77" fmla="*/ 137 h 210"/>
                <a:gd name="T78" fmla="*/ 22 w 86"/>
                <a:gd name="T79" fmla="*/ 133 h 210"/>
                <a:gd name="T80" fmla="*/ 20 w 86"/>
                <a:gd name="T81" fmla="*/ 129 h 210"/>
                <a:gd name="T82" fmla="*/ 19 w 86"/>
                <a:gd name="T83" fmla="*/ 125 h 210"/>
                <a:gd name="T84" fmla="*/ 18 w 86"/>
                <a:gd name="T85" fmla="*/ 120 h 2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6"/>
                <a:gd name="T130" fmla="*/ 0 h 210"/>
                <a:gd name="T131" fmla="*/ 86 w 86"/>
                <a:gd name="T132" fmla="*/ 210 h 21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6" h="210" extrusionOk="0">
                  <a:moveTo>
                    <a:pt x="18" y="120"/>
                  </a:moveTo>
                  <a:lnTo>
                    <a:pt x="6" y="48"/>
                  </a:lnTo>
                  <a:lnTo>
                    <a:pt x="4" y="48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66" y="24"/>
                  </a:lnTo>
                  <a:lnTo>
                    <a:pt x="66" y="44"/>
                  </a:lnTo>
                  <a:lnTo>
                    <a:pt x="66" y="5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67" y="98"/>
                  </a:lnTo>
                  <a:lnTo>
                    <a:pt x="70" y="116"/>
                  </a:lnTo>
                  <a:lnTo>
                    <a:pt x="74" y="133"/>
                  </a:lnTo>
                  <a:lnTo>
                    <a:pt x="78" y="152"/>
                  </a:lnTo>
                  <a:lnTo>
                    <a:pt x="82" y="169"/>
                  </a:lnTo>
                  <a:lnTo>
                    <a:pt x="84" y="185"/>
                  </a:lnTo>
                  <a:lnTo>
                    <a:pt x="86" y="200"/>
                  </a:lnTo>
                  <a:lnTo>
                    <a:pt x="84" y="210"/>
                  </a:lnTo>
                  <a:lnTo>
                    <a:pt x="79" y="209"/>
                  </a:lnTo>
                  <a:lnTo>
                    <a:pt x="75" y="202"/>
                  </a:lnTo>
                  <a:lnTo>
                    <a:pt x="71" y="196"/>
                  </a:lnTo>
                  <a:lnTo>
                    <a:pt x="66" y="186"/>
                  </a:lnTo>
                  <a:lnTo>
                    <a:pt x="64" y="181"/>
                  </a:lnTo>
                  <a:lnTo>
                    <a:pt x="62" y="176"/>
                  </a:lnTo>
                  <a:lnTo>
                    <a:pt x="59" y="172"/>
                  </a:lnTo>
                  <a:lnTo>
                    <a:pt x="56" y="166"/>
                  </a:lnTo>
                  <a:lnTo>
                    <a:pt x="48" y="158"/>
                  </a:lnTo>
                  <a:lnTo>
                    <a:pt x="40" y="150"/>
                  </a:lnTo>
                  <a:lnTo>
                    <a:pt x="31" y="144"/>
                  </a:lnTo>
                  <a:lnTo>
                    <a:pt x="24" y="137"/>
                  </a:lnTo>
                  <a:lnTo>
                    <a:pt x="22" y="133"/>
                  </a:lnTo>
                  <a:lnTo>
                    <a:pt x="20" y="129"/>
                  </a:lnTo>
                  <a:lnTo>
                    <a:pt x="19" y="125"/>
                  </a:lnTo>
                  <a:lnTo>
                    <a:pt x="18" y="12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3" name="Freeform 35"/>
            <p:cNvSpPr/>
            <p:nvPr/>
          </p:nvSpPr>
          <p:spPr bwMode="auto">
            <a:xfrm>
              <a:off x="5828629" y="3442541"/>
              <a:ext cx="662633" cy="807747"/>
            </a:xfrm>
            <a:custGeom>
              <a:avLst/>
              <a:gdLst>
                <a:gd name="T0" fmla="*/ 745 w 1241"/>
                <a:gd name="T1" fmla="*/ 200 h 1511"/>
                <a:gd name="T2" fmla="*/ 635 w 1241"/>
                <a:gd name="T3" fmla="*/ 406 h 1511"/>
                <a:gd name="T4" fmla="*/ 566 w 1241"/>
                <a:gd name="T5" fmla="*/ 462 h 1511"/>
                <a:gd name="T6" fmla="*/ 487 w 1241"/>
                <a:gd name="T7" fmla="*/ 490 h 1511"/>
                <a:gd name="T8" fmla="*/ 464 w 1241"/>
                <a:gd name="T9" fmla="*/ 541 h 1511"/>
                <a:gd name="T10" fmla="*/ 490 w 1241"/>
                <a:gd name="T11" fmla="*/ 602 h 1511"/>
                <a:gd name="T12" fmla="*/ 500 w 1241"/>
                <a:gd name="T13" fmla="*/ 644 h 1511"/>
                <a:gd name="T14" fmla="*/ 476 w 1241"/>
                <a:gd name="T15" fmla="*/ 682 h 1511"/>
                <a:gd name="T16" fmla="*/ 466 w 1241"/>
                <a:gd name="T17" fmla="*/ 717 h 1511"/>
                <a:gd name="T18" fmla="*/ 487 w 1241"/>
                <a:gd name="T19" fmla="*/ 757 h 1511"/>
                <a:gd name="T20" fmla="*/ 472 w 1241"/>
                <a:gd name="T21" fmla="*/ 809 h 1511"/>
                <a:gd name="T22" fmla="*/ 422 w 1241"/>
                <a:gd name="T23" fmla="*/ 841 h 1511"/>
                <a:gd name="T24" fmla="*/ 344 w 1241"/>
                <a:gd name="T25" fmla="*/ 858 h 1511"/>
                <a:gd name="T26" fmla="*/ 326 w 1241"/>
                <a:gd name="T27" fmla="*/ 915 h 1511"/>
                <a:gd name="T28" fmla="*/ 286 w 1241"/>
                <a:gd name="T29" fmla="*/ 943 h 1511"/>
                <a:gd name="T30" fmla="*/ 215 w 1241"/>
                <a:gd name="T31" fmla="*/ 939 h 1511"/>
                <a:gd name="T32" fmla="*/ 168 w 1241"/>
                <a:gd name="T33" fmla="*/ 1002 h 1511"/>
                <a:gd name="T34" fmla="*/ 112 w 1241"/>
                <a:gd name="T35" fmla="*/ 1037 h 1511"/>
                <a:gd name="T36" fmla="*/ 62 w 1241"/>
                <a:gd name="T37" fmla="*/ 1050 h 1511"/>
                <a:gd name="T38" fmla="*/ 16 w 1241"/>
                <a:gd name="T39" fmla="*/ 1117 h 1511"/>
                <a:gd name="T40" fmla="*/ 2 w 1241"/>
                <a:gd name="T41" fmla="*/ 1190 h 1511"/>
                <a:gd name="T42" fmla="*/ 54 w 1241"/>
                <a:gd name="T43" fmla="*/ 1251 h 1511"/>
                <a:gd name="T44" fmla="*/ 139 w 1241"/>
                <a:gd name="T45" fmla="*/ 1299 h 1511"/>
                <a:gd name="T46" fmla="*/ 200 w 1241"/>
                <a:gd name="T47" fmla="*/ 1294 h 1511"/>
                <a:gd name="T48" fmla="*/ 256 w 1241"/>
                <a:gd name="T49" fmla="*/ 1295 h 1511"/>
                <a:gd name="T50" fmla="*/ 326 w 1241"/>
                <a:gd name="T51" fmla="*/ 1338 h 1511"/>
                <a:gd name="T52" fmla="*/ 390 w 1241"/>
                <a:gd name="T53" fmla="*/ 1391 h 1511"/>
                <a:gd name="T54" fmla="*/ 476 w 1241"/>
                <a:gd name="T55" fmla="*/ 1398 h 1511"/>
                <a:gd name="T56" fmla="*/ 519 w 1241"/>
                <a:gd name="T57" fmla="*/ 1423 h 1511"/>
                <a:gd name="T58" fmla="*/ 560 w 1241"/>
                <a:gd name="T59" fmla="*/ 1456 h 1511"/>
                <a:gd name="T60" fmla="*/ 606 w 1241"/>
                <a:gd name="T61" fmla="*/ 1444 h 1511"/>
                <a:gd name="T62" fmla="*/ 644 w 1241"/>
                <a:gd name="T63" fmla="*/ 1415 h 1511"/>
                <a:gd name="T64" fmla="*/ 733 w 1241"/>
                <a:gd name="T65" fmla="*/ 1446 h 1511"/>
                <a:gd name="T66" fmla="*/ 847 w 1241"/>
                <a:gd name="T67" fmla="*/ 1511 h 1511"/>
                <a:gd name="T68" fmla="*/ 884 w 1241"/>
                <a:gd name="T69" fmla="*/ 1498 h 1511"/>
                <a:gd name="T70" fmla="*/ 923 w 1241"/>
                <a:gd name="T71" fmla="*/ 1470 h 1511"/>
                <a:gd name="T72" fmla="*/ 969 w 1241"/>
                <a:gd name="T73" fmla="*/ 1482 h 1511"/>
                <a:gd name="T74" fmla="*/ 1008 w 1241"/>
                <a:gd name="T75" fmla="*/ 1466 h 1511"/>
                <a:gd name="T76" fmla="*/ 1000 w 1241"/>
                <a:gd name="T77" fmla="*/ 1387 h 1511"/>
                <a:gd name="T78" fmla="*/ 1055 w 1241"/>
                <a:gd name="T79" fmla="*/ 1281 h 1511"/>
                <a:gd name="T80" fmla="*/ 1225 w 1241"/>
                <a:gd name="T81" fmla="*/ 1231 h 1511"/>
                <a:gd name="T82" fmla="*/ 1231 w 1241"/>
                <a:gd name="T83" fmla="*/ 1027 h 1511"/>
                <a:gd name="T84" fmla="*/ 1195 w 1241"/>
                <a:gd name="T85" fmla="*/ 902 h 1511"/>
                <a:gd name="T86" fmla="*/ 1104 w 1241"/>
                <a:gd name="T87" fmla="*/ 851 h 1511"/>
                <a:gd name="T88" fmla="*/ 1077 w 1241"/>
                <a:gd name="T89" fmla="*/ 801 h 1511"/>
                <a:gd name="T90" fmla="*/ 1091 w 1241"/>
                <a:gd name="T91" fmla="*/ 712 h 1511"/>
                <a:gd name="T92" fmla="*/ 1081 w 1241"/>
                <a:gd name="T93" fmla="*/ 557 h 1511"/>
                <a:gd name="T94" fmla="*/ 1076 w 1241"/>
                <a:gd name="T95" fmla="*/ 438 h 1511"/>
                <a:gd name="T96" fmla="*/ 1091 w 1241"/>
                <a:gd name="T97" fmla="*/ 368 h 1511"/>
                <a:gd name="T98" fmla="*/ 1071 w 1241"/>
                <a:gd name="T99" fmla="*/ 314 h 1511"/>
                <a:gd name="T100" fmla="*/ 1000 w 1241"/>
                <a:gd name="T101" fmla="*/ 205 h 1511"/>
                <a:gd name="T102" fmla="*/ 904 w 1241"/>
                <a:gd name="T103" fmla="*/ 109 h 1511"/>
                <a:gd name="T104" fmla="*/ 853 w 1241"/>
                <a:gd name="T105" fmla="*/ 21 h 15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41"/>
                <a:gd name="T160" fmla="*/ 0 h 1511"/>
                <a:gd name="T161" fmla="*/ 1241 w 1241"/>
                <a:gd name="T162" fmla="*/ 1511 h 151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41" h="1511" extrusionOk="0">
                  <a:moveTo>
                    <a:pt x="832" y="12"/>
                  </a:moveTo>
                  <a:lnTo>
                    <a:pt x="816" y="49"/>
                  </a:lnTo>
                  <a:lnTo>
                    <a:pt x="799" y="87"/>
                  </a:lnTo>
                  <a:lnTo>
                    <a:pt x="781" y="124"/>
                  </a:lnTo>
                  <a:lnTo>
                    <a:pt x="764" y="163"/>
                  </a:lnTo>
                  <a:lnTo>
                    <a:pt x="745" y="200"/>
                  </a:lnTo>
                  <a:lnTo>
                    <a:pt x="727" y="237"/>
                  </a:lnTo>
                  <a:lnTo>
                    <a:pt x="707" y="273"/>
                  </a:lnTo>
                  <a:lnTo>
                    <a:pt x="687" y="308"/>
                  </a:lnTo>
                  <a:lnTo>
                    <a:pt x="667" y="350"/>
                  </a:lnTo>
                  <a:lnTo>
                    <a:pt x="646" y="389"/>
                  </a:lnTo>
                  <a:lnTo>
                    <a:pt x="635" y="406"/>
                  </a:lnTo>
                  <a:lnTo>
                    <a:pt x="622" y="422"/>
                  </a:lnTo>
                  <a:lnTo>
                    <a:pt x="608" y="438"/>
                  </a:lnTo>
                  <a:lnTo>
                    <a:pt x="591" y="452"/>
                  </a:lnTo>
                  <a:lnTo>
                    <a:pt x="583" y="456"/>
                  </a:lnTo>
                  <a:lnTo>
                    <a:pt x="575" y="460"/>
                  </a:lnTo>
                  <a:lnTo>
                    <a:pt x="566" y="462"/>
                  </a:lnTo>
                  <a:lnTo>
                    <a:pt x="556" y="466"/>
                  </a:lnTo>
                  <a:lnTo>
                    <a:pt x="535" y="472"/>
                  </a:lnTo>
                  <a:lnTo>
                    <a:pt x="514" y="477"/>
                  </a:lnTo>
                  <a:lnTo>
                    <a:pt x="504" y="481"/>
                  </a:lnTo>
                  <a:lnTo>
                    <a:pt x="495" y="485"/>
                  </a:lnTo>
                  <a:lnTo>
                    <a:pt x="487" y="490"/>
                  </a:lnTo>
                  <a:lnTo>
                    <a:pt x="479" y="496"/>
                  </a:lnTo>
                  <a:lnTo>
                    <a:pt x="474" y="502"/>
                  </a:lnTo>
                  <a:lnTo>
                    <a:pt x="468" y="510"/>
                  </a:lnTo>
                  <a:lnTo>
                    <a:pt x="466" y="520"/>
                  </a:lnTo>
                  <a:lnTo>
                    <a:pt x="464" y="530"/>
                  </a:lnTo>
                  <a:lnTo>
                    <a:pt x="464" y="541"/>
                  </a:lnTo>
                  <a:lnTo>
                    <a:pt x="466" y="550"/>
                  </a:lnTo>
                  <a:lnTo>
                    <a:pt x="468" y="558"/>
                  </a:lnTo>
                  <a:lnTo>
                    <a:pt x="470" y="566"/>
                  </a:lnTo>
                  <a:lnTo>
                    <a:pt x="476" y="580"/>
                  </a:lnTo>
                  <a:lnTo>
                    <a:pt x="483" y="592"/>
                  </a:lnTo>
                  <a:lnTo>
                    <a:pt x="490" y="602"/>
                  </a:lnTo>
                  <a:lnTo>
                    <a:pt x="495" y="613"/>
                  </a:lnTo>
                  <a:lnTo>
                    <a:pt x="498" y="618"/>
                  </a:lnTo>
                  <a:lnTo>
                    <a:pt x="499" y="625"/>
                  </a:lnTo>
                  <a:lnTo>
                    <a:pt x="500" y="632"/>
                  </a:lnTo>
                  <a:lnTo>
                    <a:pt x="500" y="638"/>
                  </a:lnTo>
                  <a:lnTo>
                    <a:pt x="500" y="644"/>
                  </a:lnTo>
                  <a:lnTo>
                    <a:pt x="499" y="649"/>
                  </a:lnTo>
                  <a:lnTo>
                    <a:pt x="498" y="654"/>
                  </a:lnTo>
                  <a:lnTo>
                    <a:pt x="495" y="658"/>
                  </a:lnTo>
                  <a:lnTo>
                    <a:pt x="490" y="666"/>
                  </a:lnTo>
                  <a:lnTo>
                    <a:pt x="483" y="674"/>
                  </a:lnTo>
                  <a:lnTo>
                    <a:pt x="476" y="682"/>
                  </a:lnTo>
                  <a:lnTo>
                    <a:pt x="470" y="692"/>
                  </a:lnTo>
                  <a:lnTo>
                    <a:pt x="468" y="696"/>
                  </a:lnTo>
                  <a:lnTo>
                    <a:pt x="466" y="701"/>
                  </a:lnTo>
                  <a:lnTo>
                    <a:pt x="464" y="705"/>
                  </a:lnTo>
                  <a:lnTo>
                    <a:pt x="464" y="710"/>
                  </a:lnTo>
                  <a:lnTo>
                    <a:pt x="466" y="717"/>
                  </a:lnTo>
                  <a:lnTo>
                    <a:pt x="468" y="724"/>
                  </a:lnTo>
                  <a:lnTo>
                    <a:pt x="472" y="730"/>
                  </a:lnTo>
                  <a:lnTo>
                    <a:pt x="476" y="736"/>
                  </a:lnTo>
                  <a:lnTo>
                    <a:pt x="480" y="742"/>
                  </a:lnTo>
                  <a:lnTo>
                    <a:pt x="484" y="749"/>
                  </a:lnTo>
                  <a:lnTo>
                    <a:pt x="487" y="757"/>
                  </a:lnTo>
                  <a:lnTo>
                    <a:pt x="488" y="765"/>
                  </a:lnTo>
                  <a:lnTo>
                    <a:pt x="488" y="776"/>
                  </a:lnTo>
                  <a:lnTo>
                    <a:pt x="486" y="785"/>
                  </a:lnTo>
                  <a:lnTo>
                    <a:pt x="482" y="793"/>
                  </a:lnTo>
                  <a:lnTo>
                    <a:pt x="478" y="801"/>
                  </a:lnTo>
                  <a:lnTo>
                    <a:pt x="472" y="809"/>
                  </a:lnTo>
                  <a:lnTo>
                    <a:pt x="466" y="815"/>
                  </a:lnTo>
                  <a:lnTo>
                    <a:pt x="458" y="822"/>
                  </a:lnTo>
                  <a:lnTo>
                    <a:pt x="450" y="827"/>
                  </a:lnTo>
                  <a:lnTo>
                    <a:pt x="440" y="833"/>
                  </a:lnTo>
                  <a:lnTo>
                    <a:pt x="431" y="837"/>
                  </a:lnTo>
                  <a:lnTo>
                    <a:pt x="422" y="841"/>
                  </a:lnTo>
                  <a:lnTo>
                    <a:pt x="412" y="843"/>
                  </a:lnTo>
                  <a:lnTo>
                    <a:pt x="392" y="847"/>
                  </a:lnTo>
                  <a:lnTo>
                    <a:pt x="374" y="849"/>
                  </a:lnTo>
                  <a:lnTo>
                    <a:pt x="362" y="850"/>
                  </a:lnTo>
                  <a:lnTo>
                    <a:pt x="352" y="853"/>
                  </a:lnTo>
                  <a:lnTo>
                    <a:pt x="344" y="858"/>
                  </a:lnTo>
                  <a:lnTo>
                    <a:pt x="339" y="865"/>
                  </a:lnTo>
                  <a:lnTo>
                    <a:pt x="335" y="871"/>
                  </a:lnTo>
                  <a:lnTo>
                    <a:pt x="332" y="879"/>
                  </a:lnTo>
                  <a:lnTo>
                    <a:pt x="330" y="889"/>
                  </a:lnTo>
                  <a:lnTo>
                    <a:pt x="328" y="898"/>
                  </a:lnTo>
                  <a:lnTo>
                    <a:pt x="326" y="915"/>
                  </a:lnTo>
                  <a:lnTo>
                    <a:pt x="320" y="930"/>
                  </a:lnTo>
                  <a:lnTo>
                    <a:pt x="318" y="937"/>
                  </a:lnTo>
                  <a:lnTo>
                    <a:pt x="312" y="942"/>
                  </a:lnTo>
                  <a:lnTo>
                    <a:pt x="304" y="945"/>
                  </a:lnTo>
                  <a:lnTo>
                    <a:pt x="296" y="946"/>
                  </a:lnTo>
                  <a:lnTo>
                    <a:pt x="286" y="943"/>
                  </a:lnTo>
                  <a:lnTo>
                    <a:pt x="274" y="939"/>
                  </a:lnTo>
                  <a:lnTo>
                    <a:pt x="259" y="935"/>
                  </a:lnTo>
                  <a:lnTo>
                    <a:pt x="242" y="934"/>
                  </a:lnTo>
                  <a:lnTo>
                    <a:pt x="232" y="934"/>
                  </a:lnTo>
                  <a:lnTo>
                    <a:pt x="223" y="937"/>
                  </a:lnTo>
                  <a:lnTo>
                    <a:pt x="215" y="939"/>
                  </a:lnTo>
                  <a:lnTo>
                    <a:pt x="208" y="945"/>
                  </a:lnTo>
                  <a:lnTo>
                    <a:pt x="202" y="950"/>
                  </a:lnTo>
                  <a:lnTo>
                    <a:pt x="195" y="957"/>
                  </a:lnTo>
                  <a:lnTo>
                    <a:pt x="190" y="963"/>
                  </a:lnTo>
                  <a:lnTo>
                    <a:pt x="186" y="970"/>
                  </a:lnTo>
                  <a:lnTo>
                    <a:pt x="168" y="1002"/>
                  </a:lnTo>
                  <a:lnTo>
                    <a:pt x="151" y="1030"/>
                  </a:lnTo>
                  <a:lnTo>
                    <a:pt x="144" y="1035"/>
                  </a:lnTo>
                  <a:lnTo>
                    <a:pt x="136" y="1038"/>
                  </a:lnTo>
                  <a:lnTo>
                    <a:pt x="128" y="1038"/>
                  </a:lnTo>
                  <a:lnTo>
                    <a:pt x="120" y="1038"/>
                  </a:lnTo>
                  <a:lnTo>
                    <a:pt x="112" y="1037"/>
                  </a:lnTo>
                  <a:lnTo>
                    <a:pt x="103" y="1035"/>
                  </a:lnTo>
                  <a:lnTo>
                    <a:pt x="94" y="1034"/>
                  </a:lnTo>
                  <a:lnTo>
                    <a:pt x="86" y="1035"/>
                  </a:lnTo>
                  <a:lnTo>
                    <a:pt x="78" y="1039"/>
                  </a:lnTo>
                  <a:lnTo>
                    <a:pt x="70" y="1043"/>
                  </a:lnTo>
                  <a:lnTo>
                    <a:pt x="62" y="1050"/>
                  </a:lnTo>
                  <a:lnTo>
                    <a:pt x="54" y="1057"/>
                  </a:lnTo>
                  <a:lnTo>
                    <a:pt x="47" y="1065"/>
                  </a:lnTo>
                  <a:lnTo>
                    <a:pt x="40" y="1074"/>
                  </a:lnTo>
                  <a:lnTo>
                    <a:pt x="34" y="1085"/>
                  </a:lnTo>
                  <a:lnTo>
                    <a:pt x="27" y="1094"/>
                  </a:lnTo>
                  <a:lnTo>
                    <a:pt x="16" y="1117"/>
                  </a:lnTo>
                  <a:lnTo>
                    <a:pt x="8" y="1139"/>
                  </a:lnTo>
                  <a:lnTo>
                    <a:pt x="4" y="1150"/>
                  </a:lnTo>
                  <a:lnTo>
                    <a:pt x="3" y="1161"/>
                  </a:lnTo>
                  <a:lnTo>
                    <a:pt x="2" y="1171"/>
                  </a:lnTo>
                  <a:lnTo>
                    <a:pt x="0" y="1181"/>
                  </a:lnTo>
                  <a:lnTo>
                    <a:pt x="2" y="1190"/>
                  </a:lnTo>
                  <a:lnTo>
                    <a:pt x="6" y="1199"/>
                  </a:lnTo>
                  <a:lnTo>
                    <a:pt x="12" y="1210"/>
                  </a:lnTo>
                  <a:lnTo>
                    <a:pt x="20" y="1221"/>
                  </a:lnTo>
                  <a:lnTo>
                    <a:pt x="30" y="1231"/>
                  </a:lnTo>
                  <a:lnTo>
                    <a:pt x="42" y="1242"/>
                  </a:lnTo>
                  <a:lnTo>
                    <a:pt x="54" y="1251"/>
                  </a:lnTo>
                  <a:lnTo>
                    <a:pt x="68" y="1262"/>
                  </a:lnTo>
                  <a:lnTo>
                    <a:pt x="82" y="1271"/>
                  </a:lnTo>
                  <a:lnTo>
                    <a:pt x="96" y="1279"/>
                  </a:lnTo>
                  <a:lnTo>
                    <a:pt x="111" y="1287"/>
                  </a:lnTo>
                  <a:lnTo>
                    <a:pt x="126" y="1294"/>
                  </a:lnTo>
                  <a:lnTo>
                    <a:pt x="139" y="1299"/>
                  </a:lnTo>
                  <a:lnTo>
                    <a:pt x="152" y="1303"/>
                  </a:lnTo>
                  <a:lnTo>
                    <a:pt x="164" y="1306"/>
                  </a:lnTo>
                  <a:lnTo>
                    <a:pt x="175" y="1307"/>
                  </a:lnTo>
                  <a:lnTo>
                    <a:pt x="184" y="1305"/>
                  </a:lnTo>
                  <a:lnTo>
                    <a:pt x="195" y="1298"/>
                  </a:lnTo>
                  <a:lnTo>
                    <a:pt x="200" y="1294"/>
                  </a:lnTo>
                  <a:lnTo>
                    <a:pt x="207" y="1291"/>
                  </a:lnTo>
                  <a:lnTo>
                    <a:pt x="215" y="1290"/>
                  </a:lnTo>
                  <a:lnTo>
                    <a:pt x="223" y="1289"/>
                  </a:lnTo>
                  <a:lnTo>
                    <a:pt x="235" y="1290"/>
                  </a:lnTo>
                  <a:lnTo>
                    <a:pt x="246" y="1291"/>
                  </a:lnTo>
                  <a:lnTo>
                    <a:pt x="256" y="1295"/>
                  </a:lnTo>
                  <a:lnTo>
                    <a:pt x="267" y="1299"/>
                  </a:lnTo>
                  <a:lnTo>
                    <a:pt x="278" y="1303"/>
                  </a:lnTo>
                  <a:lnTo>
                    <a:pt x="288" y="1310"/>
                  </a:lnTo>
                  <a:lnTo>
                    <a:pt x="298" y="1315"/>
                  </a:lnTo>
                  <a:lnTo>
                    <a:pt x="307" y="1323"/>
                  </a:lnTo>
                  <a:lnTo>
                    <a:pt x="326" y="1338"/>
                  </a:lnTo>
                  <a:lnTo>
                    <a:pt x="342" y="1353"/>
                  </a:lnTo>
                  <a:lnTo>
                    <a:pt x="356" y="1367"/>
                  </a:lnTo>
                  <a:lnTo>
                    <a:pt x="368" y="1379"/>
                  </a:lnTo>
                  <a:lnTo>
                    <a:pt x="375" y="1384"/>
                  </a:lnTo>
                  <a:lnTo>
                    <a:pt x="382" y="1388"/>
                  </a:lnTo>
                  <a:lnTo>
                    <a:pt x="390" y="1391"/>
                  </a:lnTo>
                  <a:lnTo>
                    <a:pt x="396" y="1392"/>
                  </a:lnTo>
                  <a:lnTo>
                    <a:pt x="411" y="1395"/>
                  </a:lnTo>
                  <a:lnTo>
                    <a:pt x="427" y="1395"/>
                  </a:lnTo>
                  <a:lnTo>
                    <a:pt x="443" y="1395"/>
                  </a:lnTo>
                  <a:lnTo>
                    <a:pt x="459" y="1396"/>
                  </a:lnTo>
                  <a:lnTo>
                    <a:pt x="476" y="1398"/>
                  </a:lnTo>
                  <a:lnTo>
                    <a:pt x="495" y="1403"/>
                  </a:lnTo>
                  <a:lnTo>
                    <a:pt x="499" y="1404"/>
                  </a:lnTo>
                  <a:lnTo>
                    <a:pt x="503" y="1407"/>
                  </a:lnTo>
                  <a:lnTo>
                    <a:pt x="507" y="1410"/>
                  </a:lnTo>
                  <a:lnTo>
                    <a:pt x="511" y="1414"/>
                  </a:lnTo>
                  <a:lnTo>
                    <a:pt x="519" y="1423"/>
                  </a:lnTo>
                  <a:lnTo>
                    <a:pt x="526" y="1432"/>
                  </a:lnTo>
                  <a:lnTo>
                    <a:pt x="535" y="1442"/>
                  </a:lnTo>
                  <a:lnTo>
                    <a:pt x="544" y="1450"/>
                  </a:lnTo>
                  <a:lnTo>
                    <a:pt x="548" y="1452"/>
                  </a:lnTo>
                  <a:lnTo>
                    <a:pt x="555" y="1455"/>
                  </a:lnTo>
                  <a:lnTo>
                    <a:pt x="560" y="1456"/>
                  </a:lnTo>
                  <a:lnTo>
                    <a:pt x="567" y="1458"/>
                  </a:lnTo>
                  <a:lnTo>
                    <a:pt x="575" y="1456"/>
                  </a:lnTo>
                  <a:lnTo>
                    <a:pt x="583" y="1455"/>
                  </a:lnTo>
                  <a:lnTo>
                    <a:pt x="590" y="1454"/>
                  </a:lnTo>
                  <a:lnTo>
                    <a:pt x="595" y="1451"/>
                  </a:lnTo>
                  <a:lnTo>
                    <a:pt x="606" y="1444"/>
                  </a:lnTo>
                  <a:lnTo>
                    <a:pt x="614" y="1436"/>
                  </a:lnTo>
                  <a:lnTo>
                    <a:pt x="622" y="1428"/>
                  </a:lnTo>
                  <a:lnTo>
                    <a:pt x="630" y="1422"/>
                  </a:lnTo>
                  <a:lnTo>
                    <a:pt x="634" y="1419"/>
                  </a:lnTo>
                  <a:lnTo>
                    <a:pt x="639" y="1416"/>
                  </a:lnTo>
                  <a:lnTo>
                    <a:pt x="644" y="1415"/>
                  </a:lnTo>
                  <a:lnTo>
                    <a:pt x="651" y="1415"/>
                  </a:lnTo>
                  <a:lnTo>
                    <a:pt x="664" y="1416"/>
                  </a:lnTo>
                  <a:lnTo>
                    <a:pt x="678" y="1419"/>
                  </a:lnTo>
                  <a:lnTo>
                    <a:pt x="691" y="1424"/>
                  </a:lnTo>
                  <a:lnTo>
                    <a:pt x="705" y="1430"/>
                  </a:lnTo>
                  <a:lnTo>
                    <a:pt x="733" y="1446"/>
                  </a:lnTo>
                  <a:lnTo>
                    <a:pt x="763" y="1463"/>
                  </a:lnTo>
                  <a:lnTo>
                    <a:pt x="789" y="1480"/>
                  </a:lnTo>
                  <a:lnTo>
                    <a:pt x="815" y="1496"/>
                  </a:lnTo>
                  <a:lnTo>
                    <a:pt x="827" y="1503"/>
                  </a:lnTo>
                  <a:lnTo>
                    <a:pt x="837" y="1507"/>
                  </a:lnTo>
                  <a:lnTo>
                    <a:pt x="847" y="1511"/>
                  </a:lnTo>
                  <a:lnTo>
                    <a:pt x="856" y="1511"/>
                  </a:lnTo>
                  <a:lnTo>
                    <a:pt x="861" y="1511"/>
                  </a:lnTo>
                  <a:lnTo>
                    <a:pt x="867" y="1510"/>
                  </a:lnTo>
                  <a:lnTo>
                    <a:pt x="871" y="1507"/>
                  </a:lnTo>
                  <a:lnTo>
                    <a:pt x="876" y="1504"/>
                  </a:lnTo>
                  <a:lnTo>
                    <a:pt x="884" y="1498"/>
                  </a:lnTo>
                  <a:lnTo>
                    <a:pt x="892" y="1491"/>
                  </a:lnTo>
                  <a:lnTo>
                    <a:pt x="900" y="1483"/>
                  </a:lnTo>
                  <a:lnTo>
                    <a:pt x="908" y="1476"/>
                  </a:lnTo>
                  <a:lnTo>
                    <a:pt x="913" y="1474"/>
                  </a:lnTo>
                  <a:lnTo>
                    <a:pt x="917" y="1471"/>
                  </a:lnTo>
                  <a:lnTo>
                    <a:pt x="923" y="1470"/>
                  </a:lnTo>
                  <a:lnTo>
                    <a:pt x="928" y="1470"/>
                  </a:lnTo>
                  <a:lnTo>
                    <a:pt x="937" y="1470"/>
                  </a:lnTo>
                  <a:lnTo>
                    <a:pt x="945" y="1472"/>
                  </a:lnTo>
                  <a:lnTo>
                    <a:pt x="953" y="1475"/>
                  </a:lnTo>
                  <a:lnTo>
                    <a:pt x="961" y="1479"/>
                  </a:lnTo>
                  <a:lnTo>
                    <a:pt x="969" y="1482"/>
                  </a:lnTo>
                  <a:lnTo>
                    <a:pt x="977" y="1484"/>
                  </a:lnTo>
                  <a:lnTo>
                    <a:pt x="985" y="1487"/>
                  </a:lnTo>
                  <a:lnTo>
                    <a:pt x="995" y="1487"/>
                  </a:lnTo>
                  <a:lnTo>
                    <a:pt x="1000" y="1482"/>
                  </a:lnTo>
                  <a:lnTo>
                    <a:pt x="1005" y="1474"/>
                  </a:lnTo>
                  <a:lnTo>
                    <a:pt x="1008" y="1466"/>
                  </a:lnTo>
                  <a:lnTo>
                    <a:pt x="1009" y="1456"/>
                  </a:lnTo>
                  <a:lnTo>
                    <a:pt x="1011" y="1447"/>
                  </a:lnTo>
                  <a:lnTo>
                    <a:pt x="1011" y="1438"/>
                  </a:lnTo>
                  <a:lnTo>
                    <a:pt x="1009" y="1428"/>
                  </a:lnTo>
                  <a:lnTo>
                    <a:pt x="1008" y="1419"/>
                  </a:lnTo>
                  <a:lnTo>
                    <a:pt x="1000" y="1387"/>
                  </a:lnTo>
                  <a:lnTo>
                    <a:pt x="995" y="1372"/>
                  </a:lnTo>
                  <a:lnTo>
                    <a:pt x="1013" y="1341"/>
                  </a:lnTo>
                  <a:lnTo>
                    <a:pt x="1028" y="1313"/>
                  </a:lnTo>
                  <a:lnTo>
                    <a:pt x="1036" y="1301"/>
                  </a:lnTo>
                  <a:lnTo>
                    <a:pt x="1044" y="1290"/>
                  </a:lnTo>
                  <a:lnTo>
                    <a:pt x="1055" y="1281"/>
                  </a:lnTo>
                  <a:lnTo>
                    <a:pt x="1067" y="1271"/>
                  </a:lnTo>
                  <a:lnTo>
                    <a:pt x="1205" y="1271"/>
                  </a:lnTo>
                  <a:lnTo>
                    <a:pt x="1212" y="1261"/>
                  </a:lnTo>
                  <a:lnTo>
                    <a:pt x="1217" y="1251"/>
                  </a:lnTo>
                  <a:lnTo>
                    <a:pt x="1221" y="1241"/>
                  </a:lnTo>
                  <a:lnTo>
                    <a:pt x="1225" y="1231"/>
                  </a:lnTo>
                  <a:lnTo>
                    <a:pt x="1231" y="1211"/>
                  </a:lnTo>
                  <a:lnTo>
                    <a:pt x="1235" y="1190"/>
                  </a:lnTo>
                  <a:lnTo>
                    <a:pt x="1239" y="1146"/>
                  </a:lnTo>
                  <a:lnTo>
                    <a:pt x="1241" y="1097"/>
                  </a:lnTo>
                  <a:lnTo>
                    <a:pt x="1239" y="1075"/>
                  </a:lnTo>
                  <a:lnTo>
                    <a:pt x="1231" y="1027"/>
                  </a:lnTo>
                  <a:lnTo>
                    <a:pt x="1224" y="998"/>
                  </a:lnTo>
                  <a:lnTo>
                    <a:pt x="1219" y="969"/>
                  </a:lnTo>
                  <a:lnTo>
                    <a:pt x="1212" y="943"/>
                  </a:lnTo>
                  <a:lnTo>
                    <a:pt x="1205" y="922"/>
                  </a:lnTo>
                  <a:lnTo>
                    <a:pt x="1201" y="911"/>
                  </a:lnTo>
                  <a:lnTo>
                    <a:pt x="1195" y="902"/>
                  </a:lnTo>
                  <a:lnTo>
                    <a:pt x="1188" y="895"/>
                  </a:lnTo>
                  <a:lnTo>
                    <a:pt x="1180" y="889"/>
                  </a:lnTo>
                  <a:lnTo>
                    <a:pt x="1161" y="878"/>
                  </a:lnTo>
                  <a:lnTo>
                    <a:pt x="1141" y="870"/>
                  </a:lnTo>
                  <a:lnTo>
                    <a:pt x="1121" y="862"/>
                  </a:lnTo>
                  <a:lnTo>
                    <a:pt x="1104" y="851"/>
                  </a:lnTo>
                  <a:lnTo>
                    <a:pt x="1096" y="846"/>
                  </a:lnTo>
                  <a:lnTo>
                    <a:pt x="1088" y="838"/>
                  </a:lnTo>
                  <a:lnTo>
                    <a:pt x="1083" y="830"/>
                  </a:lnTo>
                  <a:lnTo>
                    <a:pt x="1079" y="819"/>
                  </a:lnTo>
                  <a:lnTo>
                    <a:pt x="1077" y="810"/>
                  </a:lnTo>
                  <a:lnTo>
                    <a:pt x="1077" y="801"/>
                  </a:lnTo>
                  <a:lnTo>
                    <a:pt x="1080" y="793"/>
                  </a:lnTo>
                  <a:lnTo>
                    <a:pt x="1083" y="785"/>
                  </a:lnTo>
                  <a:lnTo>
                    <a:pt x="1088" y="770"/>
                  </a:lnTo>
                  <a:lnTo>
                    <a:pt x="1091" y="760"/>
                  </a:lnTo>
                  <a:lnTo>
                    <a:pt x="1091" y="740"/>
                  </a:lnTo>
                  <a:lnTo>
                    <a:pt x="1091" y="712"/>
                  </a:lnTo>
                  <a:lnTo>
                    <a:pt x="1091" y="681"/>
                  </a:lnTo>
                  <a:lnTo>
                    <a:pt x="1091" y="650"/>
                  </a:lnTo>
                  <a:lnTo>
                    <a:pt x="1089" y="626"/>
                  </a:lnTo>
                  <a:lnTo>
                    <a:pt x="1088" y="602"/>
                  </a:lnTo>
                  <a:lnTo>
                    <a:pt x="1085" y="580"/>
                  </a:lnTo>
                  <a:lnTo>
                    <a:pt x="1081" y="557"/>
                  </a:lnTo>
                  <a:lnTo>
                    <a:pt x="1079" y="534"/>
                  </a:lnTo>
                  <a:lnTo>
                    <a:pt x="1076" y="512"/>
                  </a:lnTo>
                  <a:lnTo>
                    <a:pt x="1073" y="488"/>
                  </a:lnTo>
                  <a:lnTo>
                    <a:pt x="1072" y="464"/>
                  </a:lnTo>
                  <a:lnTo>
                    <a:pt x="1073" y="450"/>
                  </a:lnTo>
                  <a:lnTo>
                    <a:pt x="1076" y="438"/>
                  </a:lnTo>
                  <a:lnTo>
                    <a:pt x="1079" y="428"/>
                  </a:lnTo>
                  <a:lnTo>
                    <a:pt x="1081" y="416"/>
                  </a:lnTo>
                  <a:lnTo>
                    <a:pt x="1085" y="405"/>
                  </a:lnTo>
                  <a:lnTo>
                    <a:pt x="1088" y="393"/>
                  </a:lnTo>
                  <a:lnTo>
                    <a:pt x="1089" y="381"/>
                  </a:lnTo>
                  <a:lnTo>
                    <a:pt x="1091" y="368"/>
                  </a:lnTo>
                  <a:lnTo>
                    <a:pt x="1091" y="360"/>
                  </a:lnTo>
                  <a:lnTo>
                    <a:pt x="1089" y="353"/>
                  </a:lnTo>
                  <a:lnTo>
                    <a:pt x="1087" y="345"/>
                  </a:lnTo>
                  <a:lnTo>
                    <a:pt x="1085" y="338"/>
                  </a:lnTo>
                  <a:lnTo>
                    <a:pt x="1079" y="326"/>
                  </a:lnTo>
                  <a:lnTo>
                    <a:pt x="1071" y="314"/>
                  </a:lnTo>
                  <a:lnTo>
                    <a:pt x="1052" y="293"/>
                  </a:lnTo>
                  <a:lnTo>
                    <a:pt x="1036" y="272"/>
                  </a:lnTo>
                  <a:lnTo>
                    <a:pt x="1029" y="252"/>
                  </a:lnTo>
                  <a:lnTo>
                    <a:pt x="1020" y="234"/>
                  </a:lnTo>
                  <a:lnTo>
                    <a:pt x="1011" y="220"/>
                  </a:lnTo>
                  <a:lnTo>
                    <a:pt x="1000" y="205"/>
                  </a:lnTo>
                  <a:lnTo>
                    <a:pt x="977" y="181"/>
                  </a:lnTo>
                  <a:lnTo>
                    <a:pt x="952" y="159"/>
                  </a:lnTo>
                  <a:lnTo>
                    <a:pt x="940" y="147"/>
                  </a:lnTo>
                  <a:lnTo>
                    <a:pt x="928" y="135"/>
                  </a:lnTo>
                  <a:lnTo>
                    <a:pt x="916" y="123"/>
                  </a:lnTo>
                  <a:lnTo>
                    <a:pt x="904" y="109"/>
                  </a:lnTo>
                  <a:lnTo>
                    <a:pt x="893" y="93"/>
                  </a:lnTo>
                  <a:lnTo>
                    <a:pt x="884" y="77"/>
                  </a:lnTo>
                  <a:lnTo>
                    <a:pt x="875" y="57"/>
                  </a:lnTo>
                  <a:lnTo>
                    <a:pt x="868" y="36"/>
                  </a:lnTo>
                  <a:lnTo>
                    <a:pt x="863" y="31"/>
                  </a:lnTo>
                  <a:lnTo>
                    <a:pt x="853" y="21"/>
                  </a:lnTo>
                  <a:lnTo>
                    <a:pt x="847" y="16"/>
                  </a:lnTo>
                  <a:lnTo>
                    <a:pt x="843" y="11"/>
                  </a:lnTo>
                  <a:lnTo>
                    <a:pt x="839" y="5"/>
                  </a:lnTo>
                  <a:lnTo>
                    <a:pt x="837" y="0"/>
                  </a:lnTo>
                  <a:lnTo>
                    <a:pt x="832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4" name="Freeform 36"/>
            <p:cNvSpPr/>
            <p:nvPr/>
          </p:nvSpPr>
          <p:spPr bwMode="auto">
            <a:xfrm>
              <a:off x="5267403" y="1646964"/>
              <a:ext cx="535001" cy="699348"/>
            </a:xfrm>
            <a:custGeom>
              <a:avLst/>
              <a:gdLst>
                <a:gd name="T0" fmla="*/ 156 w 1004"/>
                <a:gd name="T1" fmla="*/ 704 h 1313"/>
                <a:gd name="T2" fmla="*/ 170 w 1004"/>
                <a:gd name="T3" fmla="*/ 730 h 1313"/>
                <a:gd name="T4" fmla="*/ 225 w 1004"/>
                <a:gd name="T5" fmla="*/ 745 h 1313"/>
                <a:gd name="T6" fmla="*/ 263 w 1004"/>
                <a:gd name="T7" fmla="*/ 708 h 1313"/>
                <a:gd name="T8" fmla="*/ 283 w 1004"/>
                <a:gd name="T9" fmla="*/ 604 h 1313"/>
                <a:gd name="T10" fmla="*/ 295 w 1004"/>
                <a:gd name="T11" fmla="*/ 601 h 1313"/>
                <a:gd name="T12" fmla="*/ 331 w 1004"/>
                <a:gd name="T13" fmla="*/ 770 h 1313"/>
                <a:gd name="T14" fmla="*/ 366 w 1004"/>
                <a:gd name="T15" fmla="*/ 874 h 1313"/>
                <a:gd name="T16" fmla="*/ 423 w 1004"/>
                <a:gd name="T17" fmla="*/ 1050 h 1313"/>
                <a:gd name="T18" fmla="*/ 491 w 1004"/>
                <a:gd name="T19" fmla="*/ 1172 h 1313"/>
                <a:gd name="T20" fmla="*/ 553 w 1004"/>
                <a:gd name="T21" fmla="*/ 1239 h 1313"/>
                <a:gd name="T22" fmla="*/ 626 w 1004"/>
                <a:gd name="T23" fmla="*/ 1286 h 1313"/>
                <a:gd name="T24" fmla="*/ 710 w 1004"/>
                <a:gd name="T25" fmla="*/ 1310 h 1313"/>
                <a:gd name="T26" fmla="*/ 798 w 1004"/>
                <a:gd name="T27" fmla="*/ 1309 h 1313"/>
                <a:gd name="T28" fmla="*/ 874 w 1004"/>
                <a:gd name="T29" fmla="*/ 1285 h 1313"/>
                <a:gd name="T30" fmla="*/ 931 w 1004"/>
                <a:gd name="T31" fmla="*/ 1242 h 1313"/>
                <a:gd name="T32" fmla="*/ 973 w 1004"/>
                <a:gd name="T33" fmla="*/ 1184 h 1313"/>
                <a:gd name="T34" fmla="*/ 996 w 1004"/>
                <a:gd name="T35" fmla="*/ 1112 h 1313"/>
                <a:gd name="T36" fmla="*/ 1004 w 1004"/>
                <a:gd name="T37" fmla="*/ 1029 h 1313"/>
                <a:gd name="T38" fmla="*/ 986 w 1004"/>
                <a:gd name="T39" fmla="*/ 898 h 1313"/>
                <a:gd name="T40" fmla="*/ 934 w 1004"/>
                <a:gd name="T41" fmla="*/ 746 h 1313"/>
                <a:gd name="T42" fmla="*/ 918 w 1004"/>
                <a:gd name="T43" fmla="*/ 571 h 1313"/>
                <a:gd name="T44" fmla="*/ 881 w 1004"/>
                <a:gd name="T45" fmla="*/ 472 h 1313"/>
                <a:gd name="T46" fmla="*/ 846 w 1004"/>
                <a:gd name="T47" fmla="*/ 380 h 1313"/>
                <a:gd name="T48" fmla="*/ 725 w 1004"/>
                <a:gd name="T49" fmla="*/ 325 h 1313"/>
                <a:gd name="T50" fmla="*/ 682 w 1004"/>
                <a:gd name="T51" fmla="*/ 312 h 1313"/>
                <a:gd name="T52" fmla="*/ 739 w 1004"/>
                <a:gd name="T53" fmla="*/ 293 h 1313"/>
                <a:gd name="T54" fmla="*/ 774 w 1004"/>
                <a:gd name="T55" fmla="*/ 269 h 1313"/>
                <a:gd name="T56" fmla="*/ 746 w 1004"/>
                <a:gd name="T57" fmla="*/ 240 h 1313"/>
                <a:gd name="T58" fmla="*/ 746 w 1004"/>
                <a:gd name="T59" fmla="*/ 143 h 1313"/>
                <a:gd name="T60" fmla="*/ 758 w 1004"/>
                <a:gd name="T61" fmla="*/ 137 h 1313"/>
                <a:gd name="T62" fmla="*/ 815 w 1004"/>
                <a:gd name="T63" fmla="*/ 223 h 1313"/>
                <a:gd name="T64" fmla="*/ 837 w 1004"/>
                <a:gd name="T65" fmla="*/ 223 h 1313"/>
                <a:gd name="T66" fmla="*/ 810 w 1004"/>
                <a:gd name="T67" fmla="*/ 147 h 1313"/>
                <a:gd name="T68" fmla="*/ 778 w 1004"/>
                <a:gd name="T69" fmla="*/ 88 h 1313"/>
                <a:gd name="T70" fmla="*/ 723 w 1004"/>
                <a:gd name="T71" fmla="*/ 80 h 1313"/>
                <a:gd name="T72" fmla="*/ 685 w 1004"/>
                <a:gd name="T73" fmla="*/ 81 h 1313"/>
                <a:gd name="T74" fmla="*/ 609 w 1004"/>
                <a:gd name="T75" fmla="*/ 42 h 1313"/>
                <a:gd name="T76" fmla="*/ 541 w 1004"/>
                <a:gd name="T77" fmla="*/ 6 h 1313"/>
                <a:gd name="T78" fmla="*/ 398 w 1004"/>
                <a:gd name="T79" fmla="*/ 6 h 1313"/>
                <a:gd name="T80" fmla="*/ 343 w 1004"/>
                <a:gd name="T81" fmla="*/ 27 h 1313"/>
                <a:gd name="T82" fmla="*/ 305 w 1004"/>
                <a:gd name="T83" fmla="*/ 64 h 1313"/>
                <a:gd name="T84" fmla="*/ 281 w 1004"/>
                <a:gd name="T85" fmla="*/ 116 h 1313"/>
                <a:gd name="T86" fmla="*/ 270 w 1004"/>
                <a:gd name="T87" fmla="*/ 243 h 1313"/>
                <a:gd name="T88" fmla="*/ 262 w 1004"/>
                <a:gd name="T89" fmla="*/ 299 h 1313"/>
                <a:gd name="T90" fmla="*/ 235 w 1004"/>
                <a:gd name="T91" fmla="*/ 329 h 1313"/>
                <a:gd name="T92" fmla="*/ 125 w 1004"/>
                <a:gd name="T93" fmla="*/ 353 h 1313"/>
                <a:gd name="T94" fmla="*/ 45 w 1004"/>
                <a:gd name="T95" fmla="*/ 383 h 1313"/>
                <a:gd name="T96" fmla="*/ 0 w 1004"/>
                <a:gd name="T97" fmla="*/ 469 h 1313"/>
                <a:gd name="T98" fmla="*/ 92 w 1004"/>
                <a:gd name="T99" fmla="*/ 540 h 1313"/>
                <a:gd name="T100" fmla="*/ 149 w 1004"/>
                <a:gd name="T101" fmla="*/ 615 h 13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04"/>
                <a:gd name="T154" fmla="*/ 0 h 1313"/>
                <a:gd name="T155" fmla="*/ 1004 w 1004"/>
                <a:gd name="T156" fmla="*/ 1313 h 13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04" h="1313" extrusionOk="0">
                  <a:moveTo>
                    <a:pt x="156" y="644"/>
                  </a:moveTo>
                  <a:lnTo>
                    <a:pt x="156" y="664"/>
                  </a:lnTo>
                  <a:lnTo>
                    <a:pt x="156" y="678"/>
                  </a:lnTo>
                  <a:lnTo>
                    <a:pt x="156" y="692"/>
                  </a:lnTo>
                  <a:lnTo>
                    <a:pt x="156" y="704"/>
                  </a:lnTo>
                  <a:lnTo>
                    <a:pt x="157" y="710"/>
                  </a:lnTo>
                  <a:lnTo>
                    <a:pt x="158" y="716"/>
                  </a:lnTo>
                  <a:lnTo>
                    <a:pt x="161" y="721"/>
                  </a:lnTo>
                  <a:lnTo>
                    <a:pt x="165" y="726"/>
                  </a:lnTo>
                  <a:lnTo>
                    <a:pt x="170" y="730"/>
                  </a:lnTo>
                  <a:lnTo>
                    <a:pt x="176" y="733"/>
                  </a:lnTo>
                  <a:lnTo>
                    <a:pt x="182" y="736"/>
                  </a:lnTo>
                  <a:lnTo>
                    <a:pt x="189" y="738"/>
                  </a:lnTo>
                  <a:lnTo>
                    <a:pt x="206" y="742"/>
                  </a:lnTo>
                  <a:lnTo>
                    <a:pt x="225" y="745"/>
                  </a:lnTo>
                  <a:lnTo>
                    <a:pt x="243" y="746"/>
                  </a:lnTo>
                  <a:lnTo>
                    <a:pt x="263" y="746"/>
                  </a:lnTo>
                  <a:lnTo>
                    <a:pt x="263" y="733"/>
                  </a:lnTo>
                  <a:lnTo>
                    <a:pt x="263" y="720"/>
                  </a:lnTo>
                  <a:lnTo>
                    <a:pt x="263" y="708"/>
                  </a:lnTo>
                  <a:lnTo>
                    <a:pt x="263" y="698"/>
                  </a:lnTo>
                  <a:lnTo>
                    <a:pt x="271" y="653"/>
                  </a:lnTo>
                  <a:lnTo>
                    <a:pt x="278" y="623"/>
                  </a:lnTo>
                  <a:lnTo>
                    <a:pt x="281" y="612"/>
                  </a:lnTo>
                  <a:lnTo>
                    <a:pt x="283" y="604"/>
                  </a:lnTo>
                  <a:lnTo>
                    <a:pt x="286" y="599"/>
                  </a:lnTo>
                  <a:lnTo>
                    <a:pt x="289" y="596"/>
                  </a:lnTo>
                  <a:lnTo>
                    <a:pt x="291" y="595"/>
                  </a:lnTo>
                  <a:lnTo>
                    <a:pt x="293" y="597"/>
                  </a:lnTo>
                  <a:lnTo>
                    <a:pt x="295" y="601"/>
                  </a:lnTo>
                  <a:lnTo>
                    <a:pt x="298" y="607"/>
                  </a:lnTo>
                  <a:lnTo>
                    <a:pt x="302" y="624"/>
                  </a:lnTo>
                  <a:lnTo>
                    <a:pt x="307" y="646"/>
                  </a:lnTo>
                  <a:lnTo>
                    <a:pt x="317" y="705"/>
                  </a:lnTo>
                  <a:lnTo>
                    <a:pt x="331" y="770"/>
                  </a:lnTo>
                  <a:lnTo>
                    <a:pt x="339" y="804"/>
                  </a:lnTo>
                  <a:lnTo>
                    <a:pt x="349" y="834"/>
                  </a:lnTo>
                  <a:lnTo>
                    <a:pt x="354" y="849"/>
                  </a:lnTo>
                  <a:lnTo>
                    <a:pt x="359" y="862"/>
                  </a:lnTo>
                  <a:lnTo>
                    <a:pt x="366" y="874"/>
                  </a:lnTo>
                  <a:lnTo>
                    <a:pt x="373" y="885"/>
                  </a:lnTo>
                  <a:lnTo>
                    <a:pt x="382" y="928"/>
                  </a:lnTo>
                  <a:lnTo>
                    <a:pt x="394" y="970"/>
                  </a:lnTo>
                  <a:lnTo>
                    <a:pt x="407" y="1012"/>
                  </a:lnTo>
                  <a:lnTo>
                    <a:pt x="423" y="1050"/>
                  </a:lnTo>
                  <a:lnTo>
                    <a:pt x="441" y="1088"/>
                  </a:lnTo>
                  <a:lnTo>
                    <a:pt x="459" y="1124"/>
                  </a:lnTo>
                  <a:lnTo>
                    <a:pt x="470" y="1140"/>
                  </a:lnTo>
                  <a:lnTo>
                    <a:pt x="481" y="1157"/>
                  </a:lnTo>
                  <a:lnTo>
                    <a:pt x="491" y="1172"/>
                  </a:lnTo>
                  <a:lnTo>
                    <a:pt x="502" y="1186"/>
                  </a:lnTo>
                  <a:lnTo>
                    <a:pt x="514" y="1201"/>
                  </a:lnTo>
                  <a:lnTo>
                    <a:pt x="527" y="1214"/>
                  </a:lnTo>
                  <a:lnTo>
                    <a:pt x="539" y="1228"/>
                  </a:lnTo>
                  <a:lnTo>
                    <a:pt x="553" y="1239"/>
                  </a:lnTo>
                  <a:lnTo>
                    <a:pt x="566" y="1250"/>
                  </a:lnTo>
                  <a:lnTo>
                    <a:pt x="581" y="1261"/>
                  </a:lnTo>
                  <a:lnTo>
                    <a:pt x="595" y="1270"/>
                  </a:lnTo>
                  <a:lnTo>
                    <a:pt x="610" y="1278"/>
                  </a:lnTo>
                  <a:lnTo>
                    <a:pt x="626" y="1286"/>
                  </a:lnTo>
                  <a:lnTo>
                    <a:pt x="642" y="1293"/>
                  </a:lnTo>
                  <a:lnTo>
                    <a:pt x="658" y="1298"/>
                  </a:lnTo>
                  <a:lnTo>
                    <a:pt x="674" y="1303"/>
                  </a:lnTo>
                  <a:lnTo>
                    <a:pt x="691" y="1307"/>
                  </a:lnTo>
                  <a:lnTo>
                    <a:pt x="710" y="1310"/>
                  </a:lnTo>
                  <a:lnTo>
                    <a:pt x="727" y="1311"/>
                  </a:lnTo>
                  <a:lnTo>
                    <a:pt x="746" y="1313"/>
                  </a:lnTo>
                  <a:lnTo>
                    <a:pt x="765" y="1311"/>
                  </a:lnTo>
                  <a:lnTo>
                    <a:pt x="782" y="1310"/>
                  </a:lnTo>
                  <a:lnTo>
                    <a:pt x="798" y="1309"/>
                  </a:lnTo>
                  <a:lnTo>
                    <a:pt x="815" y="1305"/>
                  </a:lnTo>
                  <a:lnTo>
                    <a:pt x="830" y="1301"/>
                  </a:lnTo>
                  <a:lnTo>
                    <a:pt x="846" y="1297"/>
                  </a:lnTo>
                  <a:lnTo>
                    <a:pt x="859" y="1291"/>
                  </a:lnTo>
                  <a:lnTo>
                    <a:pt x="874" y="1285"/>
                  </a:lnTo>
                  <a:lnTo>
                    <a:pt x="886" y="1278"/>
                  </a:lnTo>
                  <a:lnTo>
                    <a:pt x="898" y="1270"/>
                  </a:lnTo>
                  <a:lnTo>
                    <a:pt x="910" y="1261"/>
                  </a:lnTo>
                  <a:lnTo>
                    <a:pt x="921" y="1253"/>
                  </a:lnTo>
                  <a:lnTo>
                    <a:pt x="931" y="1242"/>
                  </a:lnTo>
                  <a:lnTo>
                    <a:pt x="941" y="1231"/>
                  </a:lnTo>
                  <a:lnTo>
                    <a:pt x="950" y="1221"/>
                  </a:lnTo>
                  <a:lnTo>
                    <a:pt x="958" y="1209"/>
                  </a:lnTo>
                  <a:lnTo>
                    <a:pt x="966" y="1197"/>
                  </a:lnTo>
                  <a:lnTo>
                    <a:pt x="973" y="1184"/>
                  </a:lnTo>
                  <a:lnTo>
                    <a:pt x="979" y="1170"/>
                  </a:lnTo>
                  <a:lnTo>
                    <a:pt x="985" y="1157"/>
                  </a:lnTo>
                  <a:lnTo>
                    <a:pt x="988" y="1142"/>
                  </a:lnTo>
                  <a:lnTo>
                    <a:pt x="994" y="1128"/>
                  </a:lnTo>
                  <a:lnTo>
                    <a:pt x="996" y="1112"/>
                  </a:lnTo>
                  <a:lnTo>
                    <a:pt x="999" y="1097"/>
                  </a:lnTo>
                  <a:lnTo>
                    <a:pt x="1002" y="1080"/>
                  </a:lnTo>
                  <a:lnTo>
                    <a:pt x="1003" y="1064"/>
                  </a:lnTo>
                  <a:lnTo>
                    <a:pt x="1004" y="1046"/>
                  </a:lnTo>
                  <a:lnTo>
                    <a:pt x="1004" y="1029"/>
                  </a:lnTo>
                  <a:lnTo>
                    <a:pt x="1003" y="994"/>
                  </a:lnTo>
                  <a:lnTo>
                    <a:pt x="999" y="957"/>
                  </a:lnTo>
                  <a:lnTo>
                    <a:pt x="995" y="937"/>
                  </a:lnTo>
                  <a:lnTo>
                    <a:pt x="991" y="918"/>
                  </a:lnTo>
                  <a:lnTo>
                    <a:pt x="986" y="898"/>
                  </a:lnTo>
                  <a:lnTo>
                    <a:pt x="979" y="880"/>
                  </a:lnTo>
                  <a:lnTo>
                    <a:pt x="963" y="841"/>
                  </a:lnTo>
                  <a:lnTo>
                    <a:pt x="949" y="797"/>
                  </a:lnTo>
                  <a:lnTo>
                    <a:pt x="941" y="772"/>
                  </a:lnTo>
                  <a:lnTo>
                    <a:pt x="934" y="746"/>
                  </a:lnTo>
                  <a:lnTo>
                    <a:pt x="929" y="717"/>
                  </a:lnTo>
                  <a:lnTo>
                    <a:pt x="923" y="685"/>
                  </a:lnTo>
                  <a:lnTo>
                    <a:pt x="919" y="650"/>
                  </a:lnTo>
                  <a:lnTo>
                    <a:pt x="918" y="612"/>
                  </a:lnTo>
                  <a:lnTo>
                    <a:pt x="918" y="571"/>
                  </a:lnTo>
                  <a:lnTo>
                    <a:pt x="921" y="524"/>
                  </a:lnTo>
                  <a:lnTo>
                    <a:pt x="907" y="509"/>
                  </a:lnTo>
                  <a:lnTo>
                    <a:pt x="897" y="495"/>
                  </a:lnTo>
                  <a:lnTo>
                    <a:pt x="887" y="483"/>
                  </a:lnTo>
                  <a:lnTo>
                    <a:pt x="881" y="472"/>
                  </a:lnTo>
                  <a:lnTo>
                    <a:pt x="871" y="452"/>
                  </a:lnTo>
                  <a:lnTo>
                    <a:pt x="865" y="432"/>
                  </a:lnTo>
                  <a:lnTo>
                    <a:pt x="859" y="413"/>
                  </a:lnTo>
                  <a:lnTo>
                    <a:pt x="851" y="392"/>
                  </a:lnTo>
                  <a:lnTo>
                    <a:pt x="846" y="380"/>
                  </a:lnTo>
                  <a:lnTo>
                    <a:pt x="838" y="368"/>
                  </a:lnTo>
                  <a:lnTo>
                    <a:pt x="829" y="353"/>
                  </a:lnTo>
                  <a:lnTo>
                    <a:pt x="818" y="337"/>
                  </a:lnTo>
                  <a:lnTo>
                    <a:pt x="765" y="331"/>
                  </a:lnTo>
                  <a:lnTo>
                    <a:pt x="725" y="325"/>
                  </a:lnTo>
                  <a:lnTo>
                    <a:pt x="699" y="321"/>
                  </a:lnTo>
                  <a:lnTo>
                    <a:pt x="686" y="317"/>
                  </a:lnTo>
                  <a:lnTo>
                    <a:pt x="682" y="315"/>
                  </a:lnTo>
                  <a:lnTo>
                    <a:pt x="681" y="313"/>
                  </a:lnTo>
                  <a:lnTo>
                    <a:pt x="682" y="312"/>
                  </a:lnTo>
                  <a:lnTo>
                    <a:pt x="685" y="309"/>
                  </a:lnTo>
                  <a:lnTo>
                    <a:pt x="694" y="307"/>
                  </a:lnTo>
                  <a:lnTo>
                    <a:pt x="707" y="303"/>
                  </a:lnTo>
                  <a:lnTo>
                    <a:pt x="723" y="299"/>
                  </a:lnTo>
                  <a:lnTo>
                    <a:pt x="739" y="293"/>
                  </a:lnTo>
                  <a:lnTo>
                    <a:pt x="754" y="288"/>
                  </a:lnTo>
                  <a:lnTo>
                    <a:pt x="766" y="281"/>
                  </a:lnTo>
                  <a:lnTo>
                    <a:pt x="770" y="277"/>
                  </a:lnTo>
                  <a:lnTo>
                    <a:pt x="773" y="273"/>
                  </a:lnTo>
                  <a:lnTo>
                    <a:pt x="774" y="269"/>
                  </a:lnTo>
                  <a:lnTo>
                    <a:pt x="774" y="264"/>
                  </a:lnTo>
                  <a:lnTo>
                    <a:pt x="770" y="259"/>
                  </a:lnTo>
                  <a:lnTo>
                    <a:pt x="765" y="253"/>
                  </a:lnTo>
                  <a:lnTo>
                    <a:pt x="757" y="247"/>
                  </a:lnTo>
                  <a:lnTo>
                    <a:pt x="746" y="240"/>
                  </a:lnTo>
                  <a:lnTo>
                    <a:pt x="743" y="199"/>
                  </a:lnTo>
                  <a:lnTo>
                    <a:pt x="743" y="169"/>
                  </a:lnTo>
                  <a:lnTo>
                    <a:pt x="743" y="159"/>
                  </a:lnTo>
                  <a:lnTo>
                    <a:pt x="745" y="149"/>
                  </a:lnTo>
                  <a:lnTo>
                    <a:pt x="746" y="143"/>
                  </a:lnTo>
                  <a:lnTo>
                    <a:pt x="749" y="139"/>
                  </a:lnTo>
                  <a:lnTo>
                    <a:pt x="750" y="136"/>
                  </a:lnTo>
                  <a:lnTo>
                    <a:pt x="753" y="135"/>
                  </a:lnTo>
                  <a:lnTo>
                    <a:pt x="755" y="136"/>
                  </a:lnTo>
                  <a:lnTo>
                    <a:pt x="758" y="137"/>
                  </a:lnTo>
                  <a:lnTo>
                    <a:pt x="765" y="145"/>
                  </a:lnTo>
                  <a:lnTo>
                    <a:pt x="773" y="157"/>
                  </a:lnTo>
                  <a:lnTo>
                    <a:pt x="790" y="185"/>
                  </a:lnTo>
                  <a:lnTo>
                    <a:pt x="807" y="212"/>
                  </a:lnTo>
                  <a:lnTo>
                    <a:pt x="815" y="223"/>
                  </a:lnTo>
                  <a:lnTo>
                    <a:pt x="823" y="228"/>
                  </a:lnTo>
                  <a:lnTo>
                    <a:pt x="826" y="229"/>
                  </a:lnTo>
                  <a:lnTo>
                    <a:pt x="830" y="229"/>
                  </a:lnTo>
                  <a:lnTo>
                    <a:pt x="833" y="227"/>
                  </a:lnTo>
                  <a:lnTo>
                    <a:pt x="837" y="223"/>
                  </a:lnTo>
                  <a:lnTo>
                    <a:pt x="830" y="209"/>
                  </a:lnTo>
                  <a:lnTo>
                    <a:pt x="825" y="197"/>
                  </a:lnTo>
                  <a:lnTo>
                    <a:pt x="821" y="184"/>
                  </a:lnTo>
                  <a:lnTo>
                    <a:pt x="817" y="171"/>
                  </a:lnTo>
                  <a:lnTo>
                    <a:pt x="810" y="147"/>
                  </a:lnTo>
                  <a:lnTo>
                    <a:pt x="802" y="123"/>
                  </a:lnTo>
                  <a:lnTo>
                    <a:pt x="798" y="113"/>
                  </a:lnTo>
                  <a:lnTo>
                    <a:pt x="793" y="104"/>
                  </a:lnTo>
                  <a:lnTo>
                    <a:pt x="786" y="96"/>
                  </a:lnTo>
                  <a:lnTo>
                    <a:pt x="778" y="88"/>
                  </a:lnTo>
                  <a:lnTo>
                    <a:pt x="769" y="83"/>
                  </a:lnTo>
                  <a:lnTo>
                    <a:pt x="757" y="80"/>
                  </a:lnTo>
                  <a:lnTo>
                    <a:pt x="743" y="77"/>
                  </a:lnTo>
                  <a:lnTo>
                    <a:pt x="727" y="77"/>
                  </a:lnTo>
                  <a:lnTo>
                    <a:pt x="723" y="80"/>
                  </a:lnTo>
                  <a:lnTo>
                    <a:pt x="718" y="83"/>
                  </a:lnTo>
                  <a:lnTo>
                    <a:pt x="713" y="84"/>
                  </a:lnTo>
                  <a:lnTo>
                    <a:pt x="707" y="84"/>
                  </a:lnTo>
                  <a:lnTo>
                    <a:pt x="697" y="84"/>
                  </a:lnTo>
                  <a:lnTo>
                    <a:pt x="685" y="81"/>
                  </a:lnTo>
                  <a:lnTo>
                    <a:pt x="673" y="77"/>
                  </a:lnTo>
                  <a:lnTo>
                    <a:pt x="661" y="72"/>
                  </a:lnTo>
                  <a:lnTo>
                    <a:pt x="647" y="65"/>
                  </a:lnTo>
                  <a:lnTo>
                    <a:pt x="634" y="58"/>
                  </a:lnTo>
                  <a:lnTo>
                    <a:pt x="609" y="42"/>
                  </a:lnTo>
                  <a:lnTo>
                    <a:pt x="583" y="27"/>
                  </a:lnTo>
                  <a:lnTo>
                    <a:pt x="571" y="20"/>
                  </a:lnTo>
                  <a:lnTo>
                    <a:pt x="561" y="14"/>
                  </a:lnTo>
                  <a:lnTo>
                    <a:pt x="550" y="10"/>
                  </a:lnTo>
                  <a:lnTo>
                    <a:pt x="541" y="6"/>
                  </a:lnTo>
                  <a:lnTo>
                    <a:pt x="505" y="2"/>
                  </a:lnTo>
                  <a:lnTo>
                    <a:pt x="470" y="0"/>
                  </a:lnTo>
                  <a:lnTo>
                    <a:pt x="439" y="0"/>
                  </a:lnTo>
                  <a:lnTo>
                    <a:pt x="411" y="3"/>
                  </a:lnTo>
                  <a:lnTo>
                    <a:pt x="398" y="6"/>
                  </a:lnTo>
                  <a:lnTo>
                    <a:pt x="386" y="10"/>
                  </a:lnTo>
                  <a:lnTo>
                    <a:pt x="374" y="12"/>
                  </a:lnTo>
                  <a:lnTo>
                    <a:pt x="363" y="18"/>
                  </a:lnTo>
                  <a:lnTo>
                    <a:pt x="353" y="22"/>
                  </a:lnTo>
                  <a:lnTo>
                    <a:pt x="343" y="27"/>
                  </a:lnTo>
                  <a:lnTo>
                    <a:pt x="335" y="34"/>
                  </a:lnTo>
                  <a:lnTo>
                    <a:pt x="326" y="40"/>
                  </a:lnTo>
                  <a:lnTo>
                    <a:pt x="318" y="48"/>
                  </a:lnTo>
                  <a:lnTo>
                    <a:pt x="311" y="56"/>
                  </a:lnTo>
                  <a:lnTo>
                    <a:pt x="305" y="64"/>
                  </a:lnTo>
                  <a:lnTo>
                    <a:pt x="299" y="73"/>
                  </a:lnTo>
                  <a:lnTo>
                    <a:pt x="294" y="83"/>
                  </a:lnTo>
                  <a:lnTo>
                    <a:pt x="289" y="93"/>
                  </a:lnTo>
                  <a:lnTo>
                    <a:pt x="285" y="104"/>
                  </a:lnTo>
                  <a:lnTo>
                    <a:pt x="281" y="116"/>
                  </a:lnTo>
                  <a:lnTo>
                    <a:pt x="275" y="140"/>
                  </a:lnTo>
                  <a:lnTo>
                    <a:pt x="271" y="168"/>
                  </a:lnTo>
                  <a:lnTo>
                    <a:pt x="270" y="197"/>
                  </a:lnTo>
                  <a:lnTo>
                    <a:pt x="270" y="228"/>
                  </a:lnTo>
                  <a:lnTo>
                    <a:pt x="270" y="243"/>
                  </a:lnTo>
                  <a:lnTo>
                    <a:pt x="270" y="256"/>
                  </a:lnTo>
                  <a:lnTo>
                    <a:pt x="269" y="268"/>
                  </a:lnTo>
                  <a:lnTo>
                    <a:pt x="267" y="280"/>
                  </a:lnTo>
                  <a:lnTo>
                    <a:pt x="265" y="289"/>
                  </a:lnTo>
                  <a:lnTo>
                    <a:pt x="262" y="299"/>
                  </a:lnTo>
                  <a:lnTo>
                    <a:pt x="258" y="305"/>
                  </a:lnTo>
                  <a:lnTo>
                    <a:pt x="253" y="313"/>
                  </a:lnTo>
                  <a:lnTo>
                    <a:pt x="247" y="319"/>
                  </a:lnTo>
                  <a:lnTo>
                    <a:pt x="242" y="324"/>
                  </a:lnTo>
                  <a:lnTo>
                    <a:pt x="235" y="329"/>
                  </a:lnTo>
                  <a:lnTo>
                    <a:pt x="229" y="333"/>
                  </a:lnTo>
                  <a:lnTo>
                    <a:pt x="214" y="339"/>
                  </a:lnTo>
                  <a:lnTo>
                    <a:pt x="198" y="344"/>
                  </a:lnTo>
                  <a:lnTo>
                    <a:pt x="162" y="349"/>
                  </a:lnTo>
                  <a:lnTo>
                    <a:pt x="125" y="353"/>
                  </a:lnTo>
                  <a:lnTo>
                    <a:pt x="106" y="356"/>
                  </a:lnTo>
                  <a:lnTo>
                    <a:pt x="88" y="360"/>
                  </a:lnTo>
                  <a:lnTo>
                    <a:pt x="70" y="365"/>
                  </a:lnTo>
                  <a:lnTo>
                    <a:pt x="53" y="373"/>
                  </a:lnTo>
                  <a:lnTo>
                    <a:pt x="45" y="383"/>
                  </a:lnTo>
                  <a:lnTo>
                    <a:pt x="37" y="393"/>
                  </a:lnTo>
                  <a:lnTo>
                    <a:pt x="29" y="404"/>
                  </a:lnTo>
                  <a:lnTo>
                    <a:pt x="22" y="417"/>
                  </a:lnTo>
                  <a:lnTo>
                    <a:pt x="9" y="443"/>
                  </a:lnTo>
                  <a:lnTo>
                    <a:pt x="0" y="469"/>
                  </a:lnTo>
                  <a:lnTo>
                    <a:pt x="6" y="473"/>
                  </a:lnTo>
                  <a:lnTo>
                    <a:pt x="24" y="485"/>
                  </a:lnTo>
                  <a:lnTo>
                    <a:pt x="49" y="504"/>
                  </a:lnTo>
                  <a:lnTo>
                    <a:pt x="77" y="528"/>
                  </a:lnTo>
                  <a:lnTo>
                    <a:pt x="92" y="540"/>
                  </a:lnTo>
                  <a:lnTo>
                    <a:pt x="106" y="555"/>
                  </a:lnTo>
                  <a:lnTo>
                    <a:pt x="120" y="569"/>
                  </a:lnTo>
                  <a:lnTo>
                    <a:pt x="132" y="584"/>
                  </a:lnTo>
                  <a:lnTo>
                    <a:pt x="141" y="599"/>
                  </a:lnTo>
                  <a:lnTo>
                    <a:pt x="149" y="615"/>
                  </a:lnTo>
                  <a:lnTo>
                    <a:pt x="152" y="621"/>
                  </a:lnTo>
                  <a:lnTo>
                    <a:pt x="154" y="629"/>
                  </a:lnTo>
                  <a:lnTo>
                    <a:pt x="156" y="637"/>
                  </a:lnTo>
                  <a:lnTo>
                    <a:pt x="156" y="64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5" name="Freeform 37"/>
            <p:cNvSpPr/>
            <p:nvPr/>
          </p:nvSpPr>
          <p:spPr bwMode="auto">
            <a:xfrm>
              <a:off x="6501752" y="1926704"/>
              <a:ext cx="274494" cy="398628"/>
            </a:xfrm>
            <a:custGeom>
              <a:avLst/>
              <a:gdLst>
                <a:gd name="T0" fmla="*/ 345 w 517"/>
                <a:gd name="T1" fmla="*/ 7 h 746"/>
                <a:gd name="T2" fmla="*/ 316 w 517"/>
                <a:gd name="T3" fmla="*/ 23 h 746"/>
                <a:gd name="T4" fmla="*/ 294 w 517"/>
                <a:gd name="T5" fmla="*/ 84 h 746"/>
                <a:gd name="T6" fmla="*/ 257 w 517"/>
                <a:gd name="T7" fmla="*/ 65 h 746"/>
                <a:gd name="T8" fmla="*/ 234 w 517"/>
                <a:gd name="T9" fmla="*/ 60 h 746"/>
                <a:gd name="T10" fmla="*/ 201 w 517"/>
                <a:gd name="T11" fmla="*/ 107 h 746"/>
                <a:gd name="T12" fmla="*/ 234 w 517"/>
                <a:gd name="T13" fmla="*/ 144 h 746"/>
                <a:gd name="T14" fmla="*/ 184 w 517"/>
                <a:gd name="T15" fmla="*/ 153 h 746"/>
                <a:gd name="T16" fmla="*/ 167 w 517"/>
                <a:gd name="T17" fmla="*/ 162 h 746"/>
                <a:gd name="T18" fmla="*/ 156 w 517"/>
                <a:gd name="T19" fmla="*/ 177 h 746"/>
                <a:gd name="T20" fmla="*/ 148 w 517"/>
                <a:gd name="T21" fmla="*/ 208 h 746"/>
                <a:gd name="T22" fmla="*/ 136 w 517"/>
                <a:gd name="T23" fmla="*/ 225 h 746"/>
                <a:gd name="T24" fmla="*/ 120 w 517"/>
                <a:gd name="T25" fmla="*/ 228 h 746"/>
                <a:gd name="T26" fmla="*/ 108 w 517"/>
                <a:gd name="T27" fmla="*/ 225 h 746"/>
                <a:gd name="T28" fmla="*/ 93 w 517"/>
                <a:gd name="T29" fmla="*/ 210 h 746"/>
                <a:gd name="T30" fmla="*/ 77 w 517"/>
                <a:gd name="T31" fmla="*/ 194 h 746"/>
                <a:gd name="T32" fmla="*/ 55 w 517"/>
                <a:gd name="T33" fmla="*/ 194 h 746"/>
                <a:gd name="T34" fmla="*/ 33 w 517"/>
                <a:gd name="T35" fmla="*/ 208 h 746"/>
                <a:gd name="T36" fmla="*/ 17 w 517"/>
                <a:gd name="T37" fmla="*/ 228 h 746"/>
                <a:gd name="T38" fmla="*/ 0 w 517"/>
                <a:gd name="T39" fmla="*/ 282 h 746"/>
                <a:gd name="T40" fmla="*/ 3 w 517"/>
                <a:gd name="T41" fmla="*/ 324 h 746"/>
                <a:gd name="T42" fmla="*/ 20 w 517"/>
                <a:gd name="T43" fmla="*/ 354 h 746"/>
                <a:gd name="T44" fmla="*/ 45 w 517"/>
                <a:gd name="T45" fmla="*/ 377 h 746"/>
                <a:gd name="T46" fmla="*/ 100 w 517"/>
                <a:gd name="T47" fmla="*/ 405 h 746"/>
                <a:gd name="T48" fmla="*/ 109 w 517"/>
                <a:gd name="T49" fmla="*/ 437 h 746"/>
                <a:gd name="T50" fmla="*/ 111 w 517"/>
                <a:gd name="T51" fmla="*/ 452 h 746"/>
                <a:gd name="T52" fmla="*/ 113 w 517"/>
                <a:gd name="T53" fmla="*/ 481 h 746"/>
                <a:gd name="T54" fmla="*/ 109 w 517"/>
                <a:gd name="T55" fmla="*/ 498 h 746"/>
                <a:gd name="T56" fmla="*/ 89 w 517"/>
                <a:gd name="T57" fmla="*/ 517 h 746"/>
                <a:gd name="T58" fmla="*/ 71 w 517"/>
                <a:gd name="T59" fmla="*/ 537 h 746"/>
                <a:gd name="T60" fmla="*/ 65 w 517"/>
                <a:gd name="T61" fmla="*/ 553 h 746"/>
                <a:gd name="T62" fmla="*/ 69 w 517"/>
                <a:gd name="T63" fmla="*/ 581 h 746"/>
                <a:gd name="T64" fmla="*/ 89 w 517"/>
                <a:gd name="T65" fmla="*/ 621 h 746"/>
                <a:gd name="T66" fmla="*/ 129 w 517"/>
                <a:gd name="T67" fmla="*/ 661 h 746"/>
                <a:gd name="T68" fmla="*/ 216 w 517"/>
                <a:gd name="T69" fmla="*/ 713 h 746"/>
                <a:gd name="T70" fmla="*/ 312 w 517"/>
                <a:gd name="T71" fmla="*/ 746 h 746"/>
                <a:gd name="T72" fmla="*/ 297 w 517"/>
                <a:gd name="T73" fmla="*/ 669 h 746"/>
                <a:gd name="T74" fmla="*/ 285 w 517"/>
                <a:gd name="T75" fmla="*/ 593 h 746"/>
                <a:gd name="T76" fmla="*/ 284 w 517"/>
                <a:gd name="T77" fmla="*/ 492 h 746"/>
                <a:gd name="T78" fmla="*/ 298 w 517"/>
                <a:gd name="T79" fmla="*/ 398 h 746"/>
                <a:gd name="T80" fmla="*/ 326 w 517"/>
                <a:gd name="T81" fmla="*/ 333 h 746"/>
                <a:gd name="T82" fmla="*/ 368 w 517"/>
                <a:gd name="T83" fmla="*/ 284 h 746"/>
                <a:gd name="T84" fmla="*/ 433 w 517"/>
                <a:gd name="T85" fmla="*/ 225 h 746"/>
                <a:gd name="T86" fmla="*/ 456 w 517"/>
                <a:gd name="T87" fmla="*/ 184 h 746"/>
                <a:gd name="T88" fmla="*/ 470 w 517"/>
                <a:gd name="T89" fmla="*/ 169 h 746"/>
                <a:gd name="T90" fmla="*/ 517 w 517"/>
                <a:gd name="T91" fmla="*/ 150 h 746"/>
                <a:gd name="T92" fmla="*/ 465 w 517"/>
                <a:gd name="T93" fmla="*/ 89 h 746"/>
                <a:gd name="T94" fmla="*/ 445 w 517"/>
                <a:gd name="T95" fmla="*/ 41 h 746"/>
                <a:gd name="T96" fmla="*/ 406 w 517"/>
                <a:gd name="T97" fmla="*/ 36 h 746"/>
                <a:gd name="T98" fmla="*/ 374 w 517"/>
                <a:gd name="T99" fmla="*/ 24 h 7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17"/>
                <a:gd name="T151" fmla="*/ 0 h 746"/>
                <a:gd name="T152" fmla="*/ 517 w 517"/>
                <a:gd name="T153" fmla="*/ 746 h 74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17" h="746" extrusionOk="0">
                  <a:moveTo>
                    <a:pt x="366" y="17"/>
                  </a:moveTo>
                  <a:lnTo>
                    <a:pt x="354" y="11"/>
                  </a:lnTo>
                  <a:lnTo>
                    <a:pt x="345" y="7"/>
                  </a:lnTo>
                  <a:lnTo>
                    <a:pt x="336" y="4"/>
                  </a:lnTo>
                  <a:lnTo>
                    <a:pt x="325" y="0"/>
                  </a:lnTo>
                  <a:lnTo>
                    <a:pt x="316" y="23"/>
                  </a:lnTo>
                  <a:lnTo>
                    <a:pt x="309" y="44"/>
                  </a:lnTo>
                  <a:lnTo>
                    <a:pt x="302" y="65"/>
                  </a:lnTo>
                  <a:lnTo>
                    <a:pt x="294" y="84"/>
                  </a:lnTo>
                  <a:lnTo>
                    <a:pt x="278" y="77"/>
                  </a:lnTo>
                  <a:lnTo>
                    <a:pt x="264" y="69"/>
                  </a:lnTo>
                  <a:lnTo>
                    <a:pt x="257" y="65"/>
                  </a:lnTo>
                  <a:lnTo>
                    <a:pt x="250" y="63"/>
                  </a:lnTo>
                  <a:lnTo>
                    <a:pt x="242" y="61"/>
                  </a:lnTo>
                  <a:lnTo>
                    <a:pt x="234" y="60"/>
                  </a:lnTo>
                  <a:lnTo>
                    <a:pt x="192" y="60"/>
                  </a:lnTo>
                  <a:lnTo>
                    <a:pt x="192" y="91"/>
                  </a:lnTo>
                  <a:lnTo>
                    <a:pt x="201" y="107"/>
                  </a:lnTo>
                  <a:lnTo>
                    <a:pt x="210" y="120"/>
                  </a:lnTo>
                  <a:lnTo>
                    <a:pt x="221" y="132"/>
                  </a:lnTo>
                  <a:lnTo>
                    <a:pt x="234" y="144"/>
                  </a:lnTo>
                  <a:lnTo>
                    <a:pt x="218" y="145"/>
                  </a:lnTo>
                  <a:lnTo>
                    <a:pt x="196" y="149"/>
                  </a:lnTo>
                  <a:lnTo>
                    <a:pt x="184" y="153"/>
                  </a:lnTo>
                  <a:lnTo>
                    <a:pt x="175" y="157"/>
                  </a:lnTo>
                  <a:lnTo>
                    <a:pt x="169" y="160"/>
                  </a:lnTo>
                  <a:lnTo>
                    <a:pt x="167" y="162"/>
                  </a:lnTo>
                  <a:lnTo>
                    <a:pt x="164" y="165"/>
                  </a:lnTo>
                  <a:lnTo>
                    <a:pt x="163" y="168"/>
                  </a:lnTo>
                  <a:lnTo>
                    <a:pt x="156" y="177"/>
                  </a:lnTo>
                  <a:lnTo>
                    <a:pt x="153" y="188"/>
                  </a:lnTo>
                  <a:lnTo>
                    <a:pt x="151" y="198"/>
                  </a:lnTo>
                  <a:lnTo>
                    <a:pt x="148" y="208"/>
                  </a:lnTo>
                  <a:lnTo>
                    <a:pt x="144" y="216"/>
                  </a:lnTo>
                  <a:lnTo>
                    <a:pt x="139" y="222"/>
                  </a:lnTo>
                  <a:lnTo>
                    <a:pt x="136" y="225"/>
                  </a:lnTo>
                  <a:lnTo>
                    <a:pt x="131" y="226"/>
                  </a:lnTo>
                  <a:lnTo>
                    <a:pt x="127" y="228"/>
                  </a:lnTo>
                  <a:lnTo>
                    <a:pt x="120" y="228"/>
                  </a:lnTo>
                  <a:lnTo>
                    <a:pt x="116" y="228"/>
                  </a:lnTo>
                  <a:lnTo>
                    <a:pt x="112" y="226"/>
                  </a:lnTo>
                  <a:lnTo>
                    <a:pt x="108" y="225"/>
                  </a:lnTo>
                  <a:lnTo>
                    <a:pt x="105" y="222"/>
                  </a:lnTo>
                  <a:lnTo>
                    <a:pt x="99" y="217"/>
                  </a:lnTo>
                  <a:lnTo>
                    <a:pt x="93" y="210"/>
                  </a:lnTo>
                  <a:lnTo>
                    <a:pt x="88" y="204"/>
                  </a:lnTo>
                  <a:lnTo>
                    <a:pt x="84" y="198"/>
                  </a:lnTo>
                  <a:lnTo>
                    <a:pt x="77" y="194"/>
                  </a:lnTo>
                  <a:lnTo>
                    <a:pt x="72" y="192"/>
                  </a:lnTo>
                  <a:lnTo>
                    <a:pt x="63" y="193"/>
                  </a:lnTo>
                  <a:lnTo>
                    <a:pt x="55" y="194"/>
                  </a:lnTo>
                  <a:lnTo>
                    <a:pt x="47" y="198"/>
                  </a:lnTo>
                  <a:lnTo>
                    <a:pt x="40" y="202"/>
                  </a:lnTo>
                  <a:lnTo>
                    <a:pt x="33" y="208"/>
                  </a:lnTo>
                  <a:lnTo>
                    <a:pt x="28" y="214"/>
                  </a:lnTo>
                  <a:lnTo>
                    <a:pt x="23" y="221"/>
                  </a:lnTo>
                  <a:lnTo>
                    <a:pt x="17" y="228"/>
                  </a:lnTo>
                  <a:lnTo>
                    <a:pt x="9" y="245"/>
                  </a:lnTo>
                  <a:lnTo>
                    <a:pt x="4" y="264"/>
                  </a:lnTo>
                  <a:lnTo>
                    <a:pt x="0" y="282"/>
                  </a:lnTo>
                  <a:lnTo>
                    <a:pt x="0" y="301"/>
                  </a:lnTo>
                  <a:lnTo>
                    <a:pt x="0" y="313"/>
                  </a:lnTo>
                  <a:lnTo>
                    <a:pt x="3" y="324"/>
                  </a:lnTo>
                  <a:lnTo>
                    <a:pt x="8" y="334"/>
                  </a:lnTo>
                  <a:lnTo>
                    <a:pt x="13" y="345"/>
                  </a:lnTo>
                  <a:lnTo>
                    <a:pt x="20" y="354"/>
                  </a:lnTo>
                  <a:lnTo>
                    <a:pt x="28" y="362"/>
                  </a:lnTo>
                  <a:lnTo>
                    <a:pt x="36" y="370"/>
                  </a:lnTo>
                  <a:lnTo>
                    <a:pt x="45" y="377"/>
                  </a:lnTo>
                  <a:lnTo>
                    <a:pt x="64" y="389"/>
                  </a:lnTo>
                  <a:lnTo>
                    <a:pt x="83" y="398"/>
                  </a:lnTo>
                  <a:lnTo>
                    <a:pt x="100" y="405"/>
                  </a:lnTo>
                  <a:lnTo>
                    <a:pt x="113" y="409"/>
                  </a:lnTo>
                  <a:lnTo>
                    <a:pt x="111" y="426"/>
                  </a:lnTo>
                  <a:lnTo>
                    <a:pt x="109" y="437"/>
                  </a:lnTo>
                  <a:lnTo>
                    <a:pt x="108" y="442"/>
                  </a:lnTo>
                  <a:lnTo>
                    <a:pt x="109" y="448"/>
                  </a:lnTo>
                  <a:lnTo>
                    <a:pt x="111" y="452"/>
                  </a:lnTo>
                  <a:lnTo>
                    <a:pt x="112" y="457"/>
                  </a:lnTo>
                  <a:lnTo>
                    <a:pt x="113" y="466"/>
                  </a:lnTo>
                  <a:lnTo>
                    <a:pt x="113" y="481"/>
                  </a:lnTo>
                  <a:lnTo>
                    <a:pt x="113" y="488"/>
                  </a:lnTo>
                  <a:lnTo>
                    <a:pt x="112" y="493"/>
                  </a:lnTo>
                  <a:lnTo>
                    <a:pt x="109" y="498"/>
                  </a:lnTo>
                  <a:lnTo>
                    <a:pt x="107" y="502"/>
                  </a:lnTo>
                  <a:lnTo>
                    <a:pt x="99" y="510"/>
                  </a:lnTo>
                  <a:lnTo>
                    <a:pt x="89" y="517"/>
                  </a:lnTo>
                  <a:lnTo>
                    <a:pt x="81" y="525"/>
                  </a:lnTo>
                  <a:lnTo>
                    <a:pt x="73" y="532"/>
                  </a:lnTo>
                  <a:lnTo>
                    <a:pt x="71" y="537"/>
                  </a:lnTo>
                  <a:lnTo>
                    <a:pt x="68" y="541"/>
                  </a:lnTo>
                  <a:lnTo>
                    <a:pt x="67" y="548"/>
                  </a:lnTo>
                  <a:lnTo>
                    <a:pt x="65" y="553"/>
                  </a:lnTo>
                  <a:lnTo>
                    <a:pt x="67" y="564"/>
                  </a:lnTo>
                  <a:lnTo>
                    <a:pt x="67" y="572"/>
                  </a:lnTo>
                  <a:lnTo>
                    <a:pt x="69" y="581"/>
                  </a:lnTo>
                  <a:lnTo>
                    <a:pt x="72" y="589"/>
                  </a:lnTo>
                  <a:lnTo>
                    <a:pt x="80" y="606"/>
                  </a:lnTo>
                  <a:lnTo>
                    <a:pt x="89" y="621"/>
                  </a:lnTo>
                  <a:lnTo>
                    <a:pt x="101" y="636"/>
                  </a:lnTo>
                  <a:lnTo>
                    <a:pt x="115" y="649"/>
                  </a:lnTo>
                  <a:lnTo>
                    <a:pt x="129" y="661"/>
                  </a:lnTo>
                  <a:lnTo>
                    <a:pt x="147" y="673"/>
                  </a:lnTo>
                  <a:lnTo>
                    <a:pt x="180" y="694"/>
                  </a:lnTo>
                  <a:lnTo>
                    <a:pt x="216" y="713"/>
                  </a:lnTo>
                  <a:lnTo>
                    <a:pt x="248" y="730"/>
                  </a:lnTo>
                  <a:lnTo>
                    <a:pt x="276" y="746"/>
                  </a:lnTo>
                  <a:lnTo>
                    <a:pt x="312" y="746"/>
                  </a:lnTo>
                  <a:lnTo>
                    <a:pt x="308" y="718"/>
                  </a:lnTo>
                  <a:lnTo>
                    <a:pt x="302" y="693"/>
                  </a:lnTo>
                  <a:lnTo>
                    <a:pt x="297" y="669"/>
                  </a:lnTo>
                  <a:lnTo>
                    <a:pt x="293" y="645"/>
                  </a:lnTo>
                  <a:lnTo>
                    <a:pt x="289" y="620"/>
                  </a:lnTo>
                  <a:lnTo>
                    <a:pt x="285" y="593"/>
                  </a:lnTo>
                  <a:lnTo>
                    <a:pt x="282" y="564"/>
                  </a:lnTo>
                  <a:lnTo>
                    <a:pt x="282" y="529"/>
                  </a:lnTo>
                  <a:lnTo>
                    <a:pt x="284" y="492"/>
                  </a:lnTo>
                  <a:lnTo>
                    <a:pt x="286" y="457"/>
                  </a:lnTo>
                  <a:lnTo>
                    <a:pt x="292" y="426"/>
                  </a:lnTo>
                  <a:lnTo>
                    <a:pt x="298" y="398"/>
                  </a:lnTo>
                  <a:lnTo>
                    <a:pt x="306" y="374"/>
                  </a:lnTo>
                  <a:lnTo>
                    <a:pt x="316" y="353"/>
                  </a:lnTo>
                  <a:lnTo>
                    <a:pt x="326" y="333"/>
                  </a:lnTo>
                  <a:lnTo>
                    <a:pt x="340" y="316"/>
                  </a:lnTo>
                  <a:lnTo>
                    <a:pt x="353" y="300"/>
                  </a:lnTo>
                  <a:lnTo>
                    <a:pt x="368" y="284"/>
                  </a:lnTo>
                  <a:lnTo>
                    <a:pt x="382" y="269"/>
                  </a:lnTo>
                  <a:lnTo>
                    <a:pt x="400" y="254"/>
                  </a:lnTo>
                  <a:lnTo>
                    <a:pt x="433" y="225"/>
                  </a:lnTo>
                  <a:lnTo>
                    <a:pt x="469" y="192"/>
                  </a:lnTo>
                  <a:lnTo>
                    <a:pt x="461" y="188"/>
                  </a:lnTo>
                  <a:lnTo>
                    <a:pt x="456" y="184"/>
                  </a:lnTo>
                  <a:lnTo>
                    <a:pt x="452" y="178"/>
                  </a:lnTo>
                  <a:lnTo>
                    <a:pt x="450" y="174"/>
                  </a:lnTo>
                  <a:lnTo>
                    <a:pt x="470" y="169"/>
                  </a:lnTo>
                  <a:lnTo>
                    <a:pt x="490" y="162"/>
                  </a:lnTo>
                  <a:lnTo>
                    <a:pt x="508" y="156"/>
                  </a:lnTo>
                  <a:lnTo>
                    <a:pt x="517" y="150"/>
                  </a:lnTo>
                  <a:lnTo>
                    <a:pt x="494" y="122"/>
                  </a:lnTo>
                  <a:lnTo>
                    <a:pt x="474" y="100"/>
                  </a:lnTo>
                  <a:lnTo>
                    <a:pt x="465" y="89"/>
                  </a:lnTo>
                  <a:lnTo>
                    <a:pt x="457" y="76"/>
                  </a:lnTo>
                  <a:lnTo>
                    <a:pt x="450" y="60"/>
                  </a:lnTo>
                  <a:lnTo>
                    <a:pt x="445" y="41"/>
                  </a:lnTo>
                  <a:lnTo>
                    <a:pt x="433" y="41"/>
                  </a:lnTo>
                  <a:lnTo>
                    <a:pt x="420" y="39"/>
                  </a:lnTo>
                  <a:lnTo>
                    <a:pt x="406" y="36"/>
                  </a:lnTo>
                  <a:lnTo>
                    <a:pt x="394" y="32"/>
                  </a:lnTo>
                  <a:lnTo>
                    <a:pt x="384" y="28"/>
                  </a:lnTo>
                  <a:lnTo>
                    <a:pt x="374" y="24"/>
                  </a:lnTo>
                  <a:lnTo>
                    <a:pt x="369" y="20"/>
                  </a:lnTo>
                  <a:lnTo>
                    <a:pt x="366" y="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6" name="Freeform 38"/>
            <p:cNvSpPr/>
            <p:nvPr/>
          </p:nvSpPr>
          <p:spPr bwMode="auto">
            <a:xfrm>
              <a:off x="6725543" y="1646964"/>
              <a:ext cx="666128" cy="347925"/>
            </a:xfrm>
            <a:custGeom>
              <a:avLst/>
              <a:gdLst>
                <a:gd name="T0" fmla="*/ 1100 w 1246"/>
                <a:gd name="T1" fmla="*/ 22 h 648"/>
                <a:gd name="T2" fmla="*/ 1065 w 1246"/>
                <a:gd name="T3" fmla="*/ 74 h 648"/>
                <a:gd name="T4" fmla="*/ 1038 w 1246"/>
                <a:gd name="T5" fmla="*/ 83 h 648"/>
                <a:gd name="T6" fmla="*/ 976 w 1246"/>
                <a:gd name="T7" fmla="*/ 77 h 648"/>
                <a:gd name="T8" fmla="*/ 902 w 1246"/>
                <a:gd name="T9" fmla="*/ 101 h 648"/>
                <a:gd name="T10" fmla="*/ 838 w 1246"/>
                <a:gd name="T11" fmla="*/ 101 h 648"/>
                <a:gd name="T12" fmla="*/ 754 w 1246"/>
                <a:gd name="T13" fmla="*/ 56 h 648"/>
                <a:gd name="T14" fmla="*/ 710 w 1246"/>
                <a:gd name="T15" fmla="*/ 75 h 648"/>
                <a:gd name="T16" fmla="*/ 495 w 1246"/>
                <a:gd name="T17" fmla="*/ 119 h 648"/>
                <a:gd name="T18" fmla="*/ 460 w 1246"/>
                <a:gd name="T19" fmla="*/ 146 h 648"/>
                <a:gd name="T20" fmla="*/ 445 w 1246"/>
                <a:gd name="T21" fmla="*/ 171 h 648"/>
                <a:gd name="T22" fmla="*/ 388 w 1246"/>
                <a:gd name="T23" fmla="*/ 163 h 648"/>
                <a:gd name="T24" fmla="*/ 349 w 1246"/>
                <a:gd name="T25" fmla="*/ 185 h 648"/>
                <a:gd name="T26" fmla="*/ 323 w 1246"/>
                <a:gd name="T27" fmla="*/ 166 h 648"/>
                <a:gd name="T28" fmla="*/ 327 w 1246"/>
                <a:gd name="T29" fmla="*/ 225 h 648"/>
                <a:gd name="T30" fmla="*/ 277 w 1246"/>
                <a:gd name="T31" fmla="*/ 233 h 648"/>
                <a:gd name="T32" fmla="*/ 299 w 1246"/>
                <a:gd name="T33" fmla="*/ 279 h 648"/>
                <a:gd name="T34" fmla="*/ 279 w 1246"/>
                <a:gd name="T35" fmla="*/ 291 h 648"/>
                <a:gd name="T36" fmla="*/ 235 w 1246"/>
                <a:gd name="T37" fmla="*/ 275 h 648"/>
                <a:gd name="T38" fmla="*/ 236 w 1246"/>
                <a:gd name="T39" fmla="*/ 322 h 648"/>
                <a:gd name="T40" fmla="*/ 215 w 1246"/>
                <a:gd name="T41" fmla="*/ 331 h 648"/>
                <a:gd name="T42" fmla="*/ 189 w 1246"/>
                <a:gd name="T43" fmla="*/ 334 h 648"/>
                <a:gd name="T44" fmla="*/ 176 w 1246"/>
                <a:gd name="T45" fmla="*/ 382 h 648"/>
                <a:gd name="T46" fmla="*/ 135 w 1246"/>
                <a:gd name="T47" fmla="*/ 378 h 648"/>
                <a:gd name="T48" fmla="*/ 79 w 1246"/>
                <a:gd name="T49" fmla="*/ 377 h 648"/>
                <a:gd name="T50" fmla="*/ 7 w 1246"/>
                <a:gd name="T51" fmla="*/ 414 h 648"/>
                <a:gd name="T52" fmla="*/ 3 w 1246"/>
                <a:gd name="T53" fmla="*/ 437 h 648"/>
                <a:gd name="T54" fmla="*/ 65 w 1246"/>
                <a:gd name="T55" fmla="*/ 483 h 648"/>
                <a:gd name="T56" fmla="*/ 41 w 1246"/>
                <a:gd name="T57" fmla="*/ 498 h 648"/>
                <a:gd name="T58" fmla="*/ 3 w 1246"/>
                <a:gd name="T59" fmla="*/ 509 h 648"/>
                <a:gd name="T60" fmla="*/ 1 w 1246"/>
                <a:gd name="T61" fmla="*/ 531 h 648"/>
                <a:gd name="T62" fmla="*/ 25 w 1246"/>
                <a:gd name="T63" fmla="*/ 545 h 648"/>
                <a:gd name="T64" fmla="*/ 61 w 1246"/>
                <a:gd name="T65" fmla="*/ 563 h 648"/>
                <a:gd name="T66" fmla="*/ 73 w 1246"/>
                <a:gd name="T67" fmla="*/ 617 h 648"/>
                <a:gd name="T68" fmla="*/ 111 w 1246"/>
                <a:gd name="T69" fmla="*/ 639 h 648"/>
                <a:gd name="T70" fmla="*/ 175 w 1246"/>
                <a:gd name="T71" fmla="*/ 647 h 648"/>
                <a:gd name="T72" fmla="*/ 189 w 1246"/>
                <a:gd name="T73" fmla="*/ 630 h 648"/>
                <a:gd name="T74" fmla="*/ 203 w 1246"/>
                <a:gd name="T75" fmla="*/ 569 h 648"/>
                <a:gd name="T76" fmla="*/ 241 w 1246"/>
                <a:gd name="T77" fmla="*/ 582 h 648"/>
                <a:gd name="T78" fmla="*/ 232 w 1246"/>
                <a:gd name="T79" fmla="*/ 533 h 648"/>
                <a:gd name="T80" fmla="*/ 248 w 1246"/>
                <a:gd name="T81" fmla="*/ 538 h 648"/>
                <a:gd name="T82" fmla="*/ 279 w 1246"/>
                <a:gd name="T83" fmla="*/ 551 h 648"/>
                <a:gd name="T84" fmla="*/ 295 w 1246"/>
                <a:gd name="T85" fmla="*/ 515 h 648"/>
                <a:gd name="T86" fmla="*/ 287 w 1246"/>
                <a:gd name="T87" fmla="*/ 483 h 648"/>
                <a:gd name="T88" fmla="*/ 309 w 1246"/>
                <a:gd name="T89" fmla="*/ 487 h 648"/>
                <a:gd name="T90" fmla="*/ 341 w 1246"/>
                <a:gd name="T91" fmla="*/ 490 h 648"/>
                <a:gd name="T92" fmla="*/ 388 w 1246"/>
                <a:gd name="T93" fmla="*/ 422 h 648"/>
                <a:gd name="T94" fmla="*/ 423 w 1246"/>
                <a:gd name="T95" fmla="*/ 421 h 648"/>
                <a:gd name="T96" fmla="*/ 449 w 1246"/>
                <a:gd name="T97" fmla="*/ 421 h 648"/>
                <a:gd name="T98" fmla="*/ 464 w 1246"/>
                <a:gd name="T99" fmla="*/ 397 h 648"/>
                <a:gd name="T100" fmla="*/ 537 w 1246"/>
                <a:gd name="T101" fmla="*/ 390 h 648"/>
                <a:gd name="T102" fmla="*/ 570 w 1246"/>
                <a:gd name="T103" fmla="*/ 365 h 648"/>
                <a:gd name="T104" fmla="*/ 582 w 1246"/>
                <a:gd name="T105" fmla="*/ 338 h 648"/>
                <a:gd name="T106" fmla="*/ 680 w 1246"/>
                <a:gd name="T107" fmla="*/ 302 h 648"/>
                <a:gd name="T108" fmla="*/ 849 w 1246"/>
                <a:gd name="T109" fmla="*/ 269 h 648"/>
                <a:gd name="T110" fmla="*/ 1148 w 1246"/>
                <a:gd name="T111" fmla="*/ 227 h 648"/>
                <a:gd name="T112" fmla="*/ 1217 w 1246"/>
                <a:gd name="T113" fmla="*/ 174 h 648"/>
                <a:gd name="T114" fmla="*/ 1245 w 1246"/>
                <a:gd name="T115" fmla="*/ 105 h 648"/>
                <a:gd name="T116" fmla="*/ 1244 w 1246"/>
                <a:gd name="T117" fmla="*/ 61 h 648"/>
                <a:gd name="T118" fmla="*/ 1208 w 1246"/>
                <a:gd name="T119" fmla="*/ 17 h 648"/>
                <a:gd name="T120" fmla="*/ 1154 w 1246"/>
                <a:gd name="T121" fmla="*/ 0 h 648"/>
                <a:gd name="T122" fmla="*/ 1126 w 1246"/>
                <a:gd name="T123" fmla="*/ 4 h 6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46"/>
                <a:gd name="T187" fmla="*/ 0 h 648"/>
                <a:gd name="T188" fmla="*/ 1246 w 1246"/>
                <a:gd name="T189" fmla="*/ 648 h 6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46" h="648" extrusionOk="0">
                  <a:moveTo>
                    <a:pt x="1126" y="4"/>
                  </a:moveTo>
                  <a:lnTo>
                    <a:pt x="1118" y="8"/>
                  </a:lnTo>
                  <a:lnTo>
                    <a:pt x="1112" y="12"/>
                  </a:lnTo>
                  <a:lnTo>
                    <a:pt x="1105" y="17"/>
                  </a:lnTo>
                  <a:lnTo>
                    <a:pt x="1100" y="22"/>
                  </a:lnTo>
                  <a:lnTo>
                    <a:pt x="1090" y="36"/>
                  </a:lnTo>
                  <a:lnTo>
                    <a:pt x="1082" y="48"/>
                  </a:lnTo>
                  <a:lnTo>
                    <a:pt x="1076" y="60"/>
                  </a:lnTo>
                  <a:lnTo>
                    <a:pt x="1069" y="70"/>
                  </a:lnTo>
                  <a:lnTo>
                    <a:pt x="1065" y="74"/>
                  </a:lnTo>
                  <a:lnTo>
                    <a:pt x="1062" y="78"/>
                  </a:lnTo>
                  <a:lnTo>
                    <a:pt x="1058" y="81"/>
                  </a:lnTo>
                  <a:lnTo>
                    <a:pt x="1053" y="82"/>
                  </a:lnTo>
                  <a:lnTo>
                    <a:pt x="1046" y="83"/>
                  </a:lnTo>
                  <a:lnTo>
                    <a:pt x="1038" y="83"/>
                  </a:lnTo>
                  <a:lnTo>
                    <a:pt x="1030" y="82"/>
                  </a:lnTo>
                  <a:lnTo>
                    <a:pt x="1021" y="81"/>
                  </a:lnTo>
                  <a:lnTo>
                    <a:pt x="1005" y="78"/>
                  </a:lnTo>
                  <a:lnTo>
                    <a:pt x="993" y="75"/>
                  </a:lnTo>
                  <a:lnTo>
                    <a:pt x="976" y="77"/>
                  </a:lnTo>
                  <a:lnTo>
                    <a:pt x="960" y="81"/>
                  </a:lnTo>
                  <a:lnTo>
                    <a:pt x="945" y="86"/>
                  </a:lnTo>
                  <a:lnTo>
                    <a:pt x="930" y="91"/>
                  </a:lnTo>
                  <a:lnTo>
                    <a:pt x="917" y="97"/>
                  </a:lnTo>
                  <a:lnTo>
                    <a:pt x="902" y="101"/>
                  </a:lnTo>
                  <a:lnTo>
                    <a:pt x="888" y="105"/>
                  </a:lnTo>
                  <a:lnTo>
                    <a:pt x="873" y="106"/>
                  </a:lnTo>
                  <a:lnTo>
                    <a:pt x="861" y="105"/>
                  </a:lnTo>
                  <a:lnTo>
                    <a:pt x="849" y="103"/>
                  </a:lnTo>
                  <a:lnTo>
                    <a:pt x="838" y="101"/>
                  </a:lnTo>
                  <a:lnTo>
                    <a:pt x="829" y="97"/>
                  </a:lnTo>
                  <a:lnTo>
                    <a:pt x="810" y="87"/>
                  </a:lnTo>
                  <a:lnTo>
                    <a:pt x="792" y="75"/>
                  </a:lnTo>
                  <a:lnTo>
                    <a:pt x="773" y="65"/>
                  </a:lnTo>
                  <a:lnTo>
                    <a:pt x="754" y="56"/>
                  </a:lnTo>
                  <a:lnTo>
                    <a:pt x="744" y="52"/>
                  </a:lnTo>
                  <a:lnTo>
                    <a:pt x="733" y="49"/>
                  </a:lnTo>
                  <a:lnTo>
                    <a:pt x="722" y="46"/>
                  </a:lnTo>
                  <a:lnTo>
                    <a:pt x="710" y="46"/>
                  </a:lnTo>
                  <a:lnTo>
                    <a:pt x="710" y="75"/>
                  </a:lnTo>
                  <a:lnTo>
                    <a:pt x="572" y="75"/>
                  </a:lnTo>
                  <a:lnTo>
                    <a:pt x="542" y="90"/>
                  </a:lnTo>
                  <a:lnTo>
                    <a:pt x="519" y="105"/>
                  </a:lnTo>
                  <a:lnTo>
                    <a:pt x="507" y="113"/>
                  </a:lnTo>
                  <a:lnTo>
                    <a:pt x="495" y="119"/>
                  </a:lnTo>
                  <a:lnTo>
                    <a:pt x="483" y="125"/>
                  </a:lnTo>
                  <a:lnTo>
                    <a:pt x="469" y="130"/>
                  </a:lnTo>
                  <a:lnTo>
                    <a:pt x="465" y="134"/>
                  </a:lnTo>
                  <a:lnTo>
                    <a:pt x="463" y="139"/>
                  </a:lnTo>
                  <a:lnTo>
                    <a:pt x="460" y="146"/>
                  </a:lnTo>
                  <a:lnTo>
                    <a:pt x="457" y="154"/>
                  </a:lnTo>
                  <a:lnTo>
                    <a:pt x="453" y="161"/>
                  </a:lnTo>
                  <a:lnTo>
                    <a:pt x="451" y="166"/>
                  </a:lnTo>
                  <a:lnTo>
                    <a:pt x="448" y="169"/>
                  </a:lnTo>
                  <a:lnTo>
                    <a:pt x="445" y="171"/>
                  </a:lnTo>
                  <a:lnTo>
                    <a:pt x="443" y="171"/>
                  </a:lnTo>
                  <a:lnTo>
                    <a:pt x="440" y="173"/>
                  </a:lnTo>
                  <a:lnTo>
                    <a:pt x="419" y="161"/>
                  </a:lnTo>
                  <a:lnTo>
                    <a:pt x="404" y="149"/>
                  </a:lnTo>
                  <a:lnTo>
                    <a:pt x="388" y="163"/>
                  </a:lnTo>
                  <a:lnTo>
                    <a:pt x="376" y="173"/>
                  </a:lnTo>
                  <a:lnTo>
                    <a:pt x="371" y="177"/>
                  </a:lnTo>
                  <a:lnTo>
                    <a:pt x="364" y="179"/>
                  </a:lnTo>
                  <a:lnTo>
                    <a:pt x="357" y="182"/>
                  </a:lnTo>
                  <a:lnTo>
                    <a:pt x="349" y="185"/>
                  </a:lnTo>
                  <a:lnTo>
                    <a:pt x="347" y="177"/>
                  </a:lnTo>
                  <a:lnTo>
                    <a:pt x="344" y="171"/>
                  </a:lnTo>
                  <a:lnTo>
                    <a:pt x="340" y="169"/>
                  </a:lnTo>
                  <a:lnTo>
                    <a:pt x="335" y="166"/>
                  </a:lnTo>
                  <a:lnTo>
                    <a:pt x="323" y="166"/>
                  </a:lnTo>
                  <a:lnTo>
                    <a:pt x="307" y="166"/>
                  </a:lnTo>
                  <a:lnTo>
                    <a:pt x="307" y="209"/>
                  </a:lnTo>
                  <a:lnTo>
                    <a:pt x="315" y="213"/>
                  </a:lnTo>
                  <a:lnTo>
                    <a:pt x="321" y="218"/>
                  </a:lnTo>
                  <a:lnTo>
                    <a:pt x="327" y="225"/>
                  </a:lnTo>
                  <a:lnTo>
                    <a:pt x="331" y="233"/>
                  </a:lnTo>
                  <a:lnTo>
                    <a:pt x="317" y="233"/>
                  </a:lnTo>
                  <a:lnTo>
                    <a:pt x="304" y="233"/>
                  </a:lnTo>
                  <a:lnTo>
                    <a:pt x="291" y="233"/>
                  </a:lnTo>
                  <a:lnTo>
                    <a:pt x="277" y="233"/>
                  </a:lnTo>
                  <a:lnTo>
                    <a:pt x="280" y="243"/>
                  </a:lnTo>
                  <a:lnTo>
                    <a:pt x="283" y="251"/>
                  </a:lnTo>
                  <a:lnTo>
                    <a:pt x="285" y="259"/>
                  </a:lnTo>
                  <a:lnTo>
                    <a:pt x="289" y="266"/>
                  </a:lnTo>
                  <a:lnTo>
                    <a:pt x="299" y="279"/>
                  </a:lnTo>
                  <a:lnTo>
                    <a:pt x="307" y="299"/>
                  </a:lnTo>
                  <a:lnTo>
                    <a:pt x="299" y="298"/>
                  </a:lnTo>
                  <a:lnTo>
                    <a:pt x="291" y="297"/>
                  </a:lnTo>
                  <a:lnTo>
                    <a:pt x="284" y="294"/>
                  </a:lnTo>
                  <a:lnTo>
                    <a:pt x="279" y="291"/>
                  </a:lnTo>
                  <a:lnTo>
                    <a:pt x="275" y="287"/>
                  </a:lnTo>
                  <a:lnTo>
                    <a:pt x="271" y="283"/>
                  </a:lnTo>
                  <a:lnTo>
                    <a:pt x="267" y="279"/>
                  </a:lnTo>
                  <a:lnTo>
                    <a:pt x="265" y="275"/>
                  </a:lnTo>
                  <a:lnTo>
                    <a:pt x="235" y="275"/>
                  </a:lnTo>
                  <a:lnTo>
                    <a:pt x="236" y="293"/>
                  </a:lnTo>
                  <a:lnTo>
                    <a:pt x="237" y="306"/>
                  </a:lnTo>
                  <a:lnTo>
                    <a:pt x="237" y="311"/>
                  </a:lnTo>
                  <a:lnTo>
                    <a:pt x="237" y="317"/>
                  </a:lnTo>
                  <a:lnTo>
                    <a:pt x="236" y="322"/>
                  </a:lnTo>
                  <a:lnTo>
                    <a:pt x="235" y="329"/>
                  </a:lnTo>
                  <a:lnTo>
                    <a:pt x="229" y="330"/>
                  </a:lnTo>
                  <a:lnTo>
                    <a:pt x="225" y="331"/>
                  </a:lnTo>
                  <a:lnTo>
                    <a:pt x="220" y="331"/>
                  </a:lnTo>
                  <a:lnTo>
                    <a:pt x="215" y="331"/>
                  </a:lnTo>
                  <a:lnTo>
                    <a:pt x="208" y="330"/>
                  </a:lnTo>
                  <a:lnTo>
                    <a:pt x="204" y="329"/>
                  </a:lnTo>
                  <a:lnTo>
                    <a:pt x="199" y="330"/>
                  </a:lnTo>
                  <a:lnTo>
                    <a:pt x="193" y="331"/>
                  </a:lnTo>
                  <a:lnTo>
                    <a:pt x="189" y="334"/>
                  </a:lnTo>
                  <a:lnTo>
                    <a:pt x="187" y="337"/>
                  </a:lnTo>
                  <a:lnTo>
                    <a:pt x="181" y="346"/>
                  </a:lnTo>
                  <a:lnTo>
                    <a:pt x="180" y="357"/>
                  </a:lnTo>
                  <a:lnTo>
                    <a:pt x="179" y="369"/>
                  </a:lnTo>
                  <a:lnTo>
                    <a:pt x="176" y="382"/>
                  </a:lnTo>
                  <a:lnTo>
                    <a:pt x="173" y="395"/>
                  </a:lnTo>
                  <a:lnTo>
                    <a:pt x="168" y="407"/>
                  </a:lnTo>
                  <a:lnTo>
                    <a:pt x="155" y="394"/>
                  </a:lnTo>
                  <a:lnTo>
                    <a:pt x="141" y="382"/>
                  </a:lnTo>
                  <a:lnTo>
                    <a:pt x="135" y="378"/>
                  </a:lnTo>
                  <a:lnTo>
                    <a:pt x="128" y="374"/>
                  </a:lnTo>
                  <a:lnTo>
                    <a:pt x="121" y="371"/>
                  </a:lnTo>
                  <a:lnTo>
                    <a:pt x="115" y="371"/>
                  </a:lnTo>
                  <a:lnTo>
                    <a:pt x="97" y="373"/>
                  </a:lnTo>
                  <a:lnTo>
                    <a:pt x="79" y="377"/>
                  </a:lnTo>
                  <a:lnTo>
                    <a:pt x="60" y="382"/>
                  </a:lnTo>
                  <a:lnTo>
                    <a:pt x="41" y="390"/>
                  </a:lnTo>
                  <a:lnTo>
                    <a:pt x="25" y="399"/>
                  </a:lnTo>
                  <a:lnTo>
                    <a:pt x="12" y="409"/>
                  </a:lnTo>
                  <a:lnTo>
                    <a:pt x="7" y="414"/>
                  </a:lnTo>
                  <a:lnTo>
                    <a:pt x="3" y="421"/>
                  </a:lnTo>
                  <a:lnTo>
                    <a:pt x="0" y="426"/>
                  </a:lnTo>
                  <a:lnTo>
                    <a:pt x="0" y="431"/>
                  </a:lnTo>
                  <a:lnTo>
                    <a:pt x="0" y="434"/>
                  </a:lnTo>
                  <a:lnTo>
                    <a:pt x="3" y="437"/>
                  </a:lnTo>
                  <a:lnTo>
                    <a:pt x="7" y="441"/>
                  </a:lnTo>
                  <a:lnTo>
                    <a:pt x="11" y="445"/>
                  </a:lnTo>
                  <a:lnTo>
                    <a:pt x="23" y="454"/>
                  </a:lnTo>
                  <a:lnTo>
                    <a:pt x="37" y="465"/>
                  </a:lnTo>
                  <a:lnTo>
                    <a:pt x="65" y="483"/>
                  </a:lnTo>
                  <a:lnTo>
                    <a:pt x="84" y="498"/>
                  </a:lnTo>
                  <a:lnTo>
                    <a:pt x="69" y="498"/>
                  </a:lnTo>
                  <a:lnTo>
                    <a:pt x="56" y="498"/>
                  </a:lnTo>
                  <a:lnTo>
                    <a:pt x="45" y="498"/>
                  </a:lnTo>
                  <a:lnTo>
                    <a:pt x="41" y="498"/>
                  </a:lnTo>
                  <a:lnTo>
                    <a:pt x="31" y="497"/>
                  </a:lnTo>
                  <a:lnTo>
                    <a:pt x="16" y="498"/>
                  </a:lnTo>
                  <a:lnTo>
                    <a:pt x="9" y="501"/>
                  </a:lnTo>
                  <a:lnTo>
                    <a:pt x="4" y="505"/>
                  </a:lnTo>
                  <a:lnTo>
                    <a:pt x="3" y="509"/>
                  </a:lnTo>
                  <a:lnTo>
                    <a:pt x="1" y="511"/>
                  </a:lnTo>
                  <a:lnTo>
                    <a:pt x="0" y="517"/>
                  </a:lnTo>
                  <a:lnTo>
                    <a:pt x="0" y="522"/>
                  </a:lnTo>
                  <a:lnTo>
                    <a:pt x="0" y="527"/>
                  </a:lnTo>
                  <a:lnTo>
                    <a:pt x="1" y="531"/>
                  </a:lnTo>
                  <a:lnTo>
                    <a:pt x="3" y="534"/>
                  </a:lnTo>
                  <a:lnTo>
                    <a:pt x="5" y="538"/>
                  </a:lnTo>
                  <a:lnTo>
                    <a:pt x="11" y="541"/>
                  </a:lnTo>
                  <a:lnTo>
                    <a:pt x="17" y="543"/>
                  </a:lnTo>
                  <a:lnTo>
                    <a:pt x="25" y="545"/>
                  </a:lnTo>
                  <a:lnTo>
                    <a:pt x="33" y="546"/>
                  </a:lnTo>
                  <a:lnTo>
                    <a:pt x="40" y="549"/>
                  </a:lnTo>
                  <a:lnTo>
                    <a:pt x="48" y="551"/>
                  </a:lnTo>
                  <a:lnTo>
                    <a:pt x="56" y="557"/>
                  </a:lnTo>
                  <a:lnTo>
                    <a:pt x="61" y="563"/>
                  </a:lnTo>
                  <a:lnTo>
                    <a:pt x="64" y="570"/>
                  </a:lnTo>
                  <a:lnTo>
                    <a:pt x="67" y="578"/>
                  </a:lnTo>
                  <a:lnTo>
                    <a:pt x="69" y="594"/>
                  </a:lnTo>
                  <a:lnTo>
                    <a:pt x="72" y="613"/>
                  </a:lnTo>
                  <a:lnTo>
                    <a:pt x="73" y="617"/>
                  </a:lnTo>
                  <a:lnTo>
                    <a:pt x="76" y="621"/>
                  </a:lnTo>
                  <a:lnTo>
                    <a:pt x="80" y="625"/>
                  </a:lnTo>
                  <a:lnTo>
                    <a:pt x="85" y="627"/>
                  </a:lnTo>
                  <a:lnTo>
                    <a:pt x="97" y="634"/>
                  </a:lnTo>
                  <a:lnTo>
                    <a:pt x="111" y="639"/>
                  </a:lnTo>
                  <a:lnTo>
                    <a:pt x="127" y="643"/>
                  </a:lnTo>
                  <a:lnTo>
                    <a:pt x="141" y="646"/>
                  </a:lnTo>
                  <a:lnTo>
                    <a:pt x="156" y="647"/>
                  </a:lnTo>
                  <a:lnTo>
                    <a:pt x="168" y="648"/>
                  </a:lnTo>
                  <a:lnTo>
                    <a:pt x="175" y="647"/>
                  </a:lnTo>
                  <a:lnTo>
                    <a:pt x="180" y="646"/>
                  </a:lnTo>
                  <a:lnTo>
                    <a:pt x="184" y="643"/>
                  </a:lnTo>
                  <a:lnTo>
                    <a:pt x="187" y="639"/>
                  </a:lnTo>
                  <a:lnTo>
                    <a:pt x="188" y="635"/>
                  </a:lnTo>
                  <a:lnTo>
                    <a:pt x="189" y="630"/>
                  </a:lnTo>
                  <a:lnTo>
                    <a:pt x="191" y="623"/>
                  </a:lnTo>
                  <a:lnTo>
                    <a:pt x="191" y="617"/>
                  </a:lnTo>
                  <a:lnTo>
                    <a:pt x="189" y="590"/>
                  </a:lnTo>
                  <a:lnTo>
                    <a:pt x="187" y="563"/>
                  </a:lnTo>
                  <a:lnTo>
                    <a:pt x="203" y="569"/>
                  </a:lnTo>
                  <a:lnTo>
                    <a:pt x="216" y="575"/>
                  </a:lnTo>
                  <a:lnTo>
                    <a:pt x="221" y="578"/>
                  </a:lnTo>
                  <a:lnTo>
                    <a:pt x="228" y="579"/>
                  </a:lnTo>
                  <a:lnTo>
                    <a:pt x="235" y="582"/>
                  </a:lnTo>
                  <a:lnTo>
                    <a:pt x="241" y="582"/>
                  </a:lnTo>
                  <a:lnTo>
                    <a:pt x="241" y="571"/>
                  </a:lnTo>
                  <a:lnTo>
                    <a:pt x="240" y="561"/>
                  </a:lnTo>
                  <a:lnTo>
                    <a:pt x="237" y="550"/>
                  </a:lnTo>
                  <a:lnTo>
                    <a:pt x="235" y="541"/>
                  </a:lnTo>
                  <a:lnTo>
                    <a:pt x="232" y="533"/>
                  </a:lnTo>
                  <a:lnTo>
                    <a:pt x="229" y="525"/>
                  </a:lnTo>
                  <a:lnTo>
                    <a:pt x="228" y="517"/>
                  </a:lnTo>
                  <a:lnTo>
                    <a:pt x="228" y="510"/>
                  </a:lnTo>
                  <a:lnTo>
                    <a:pt x="237" y="523"/>
                  </a:lnTo>
                  <a:lnTo>
                    <a:pt x="248" y="538"/>
                  </a:lnTo>
                  <a:lnTo>
                    <a:pt x="253" y="543"/>
                  </a:lnTo>
                  <a:lnTo>
                    <a:pt x="259" y="547"/>
                  </a:lnTo>
                  <a:lnTo>
                    <a:pt x="264" y="551"/>
                  </a:lnTo>
                  <a:lnTo>
                    <a:pt x="271" y="551"/>
                  </a:lnTo>
                  <a:lnTo>
                    <a:pt x="279" y="551"/>
                  </a:lnTo>
                  <a:lnTo>
                    <a:pt x="285" y="547"/>
                  </a:lnTo>
                  <a:lnTo>
                    <a:pt x="289" y="543"/>
                  </a:lnTo>
                  <a:lnTo>
                    <a:pt x="292" y="538"/>
                  </a:lnTo>
                  <a:lnTo>
                    <a:pt x="295" y="526"/>
                  </a:lnTo>
                  <a:lnTo>
                    <a:pt x="295" y="515"/>
                  </a:lnTo>
                  <a:lnTo>
                    <a:pt x="295" y="506"/>
                  </a:lnTo>
                  <a:lnTo>
                    <a:pt x="292" y="498"/>
                  </a:lnTo>
                  <a:lnTo>
                    <a:pt x="291" y="491"/>
                  </a:lnTo>
                  <a:lnTo>
                    <a:pt x="288" y="487"/>
                  </a:lnTo>
                  <a:lnTo>
                    <a:pt x="287" y="483"/>
                  </a:lnTo>
                  <a:lnTo>
                    <a:pt x="287" y="478"/>
                  </a:lnTo>
                  <a:lnTo>
                    <a:pt x="289" y="474"/>
                  </a:lnTo>
                  <a:lnTo>
                    <a:pt x="295" y="467"/>
                  </a:lnTo>
                  <a:lnTo>
                    <a:pt x="301" y="477"/>
                  </a:lnTo>
                  <a:lnTo>
                    <a:pt x="309" y="487"/>
                  </a:lnTo>
                  <a:lnTo>
                    <a:pt x="319" y="494"/>
                  </a:lnTo>
                  <a:lnTo>
                    <a:pt x="325" y="498"/>
                  </a:lnTo>
                  <a:lnTo>
                    <a:pt x="331" y="497"/>
                  </a:lnTo>
                  <a:lnTo>
                    <a:pt x="336" y="494"/>
                  </a:lnTo>
                  <a:lnTo>
                    <a:pt x="341" y="490"/>
                  </a:lnTo>
                  <a:lnTo>
                    <a:pt x="348" y="485"/>
                  </a:lnTo>
                  <a:lnTo>
                    <a:pt x="359" y="470"/>
                  </a:lnTo>
                  <a:lnTo>
                    <a:pt x="369" y="454"/>
                  </a:lnTo>
                  <a:lnTo>
                    <a:pt x="379" y="437"/>
                  </a:lnTo>
                  <a:lnTo>
                    <a:pt x="388" y="422"/>
                  </a:lnTo>
                  <a:lnTo>
                    <a:pt x="396" y="409"/>
                  </a:lnTo>
                  <a:lnTo>
                    <a:pt x="404" y="401"/>
                  </a:lnTo>
                  <a:lnTo>
                    <a:pt x="412" y="410"/>
                  </a:lnTo>
                  <a:lnTo>
                    <a:pt x="419" y="418"/>
                  </a:lnTo>
                  <a:lnTo>
                    <a:pt x="423" y="421"/>
                  </a:lnTo>
                  <a:lnTo>
                    <a:pt x="428" y="423"/>
                  </a:lnTo>
                  <a:lnTo>
                    <a:pt x="433" y="425"/>
                  </a:lnTo>
                  <a:lnTo>
                    <a:pt x="440" y="425"/>
                  </a:lnTo>
                  <a:lnTo>
                    <a:pt x="445" y="423"/>
                  </a:lnTo>
                  <a:lnTo>
                    <a:pt x="449" y="421"/>
                  </a:lnTo>
                  <a:lnTo>
                    <a:pt x="452" y="415"/>
                  </a:lnTo>
                  <a:lnTo>
                    <a:pt x="455" y="410"/>
                  </a:lnTo>
                  <a:lnTo>
                    <a:pt x="457" y="405"/>
                  </a:lnTo>
                  <a:lnTo>
                    <a:pt x="460" y="399"/>
                  </a:lnTo>
                  <a:lnTo>
                    <a:pt x="464" y="397"/>
                  </a:lnTo>
                  <a:lnTo>
                    <a:pt x="469" y="395"/>
                  </a:lnTo>
                  <a:lnTo>
                    <a:pt x="485" y="395"/>
                  </a:lnTo>
                  <a:lnTo>
                    <a:pt x="511" y="394"/>
                  </a:lnTo>
                  <a:lnTo>
                    <a:pt x="524" y="393"/>
                  </a:lnTo>
                  <a:lnTo>
                    <a:pt x="537" y="390"/>
                  </a:lnTo>
                  <a:lnTo>
                    <a:pt x="549" y="387"/>
                  </a:lnTo>
                  <a:lnTo>
                    <a:pt x="560" y="383"/>
                  </a:lnTo>
                  <a:lnTo>
                    <a:pt x="565" y="378"/>
                  </a:lnTo>
                  <a:lnTo>
                    <a:pt x="569" y="371"/>
                  </a:lnTo>
                  <a:lnTo>
                    <a:pt x="570" y="365"/>
                  </a:lnTo>
                  <a:lnTo>
                    <a:pt x="573" y="357"/>
                  </a:lnTo>
                  <a:lnTo>
                    <a:pt x="574" y="350"/>
                  </a:lnTo>
                  <a:lnTo>
                    <a:pt x="577" y="343"/>
                  </a:lnTo>
                  <a:lnTo>
                    <a:pt x="580" y="341"/>
                  </a:lnTo>
                  <a:lnTo>
                    <a:pt x="582" y="338"/>
                  </a:lnTo>
                  <a:lnTo>
                    <a:pt x="585" y="337"/>
                  </a:lnTo>
                  <a:lnTo>
                    <a:pt x="590" y="335"/>
                  </a:lnTo>
                  <a:lnTo>
                    <a:pt x="622" y="321"/>
                  </a:lnTo>
                  <a:lnTo>
                    <a:pt x="652" y="310"/>
                  </a:lnTo>
                  <a:lnTo>
                    <a:pt x="680" y="302"/>
                  </a:lnTo>
                  <a:lnTo>
                    <a:pt x="708" y="295"/>
                  </a:lnTo>
                  <a:lnTo>
                    <a:pt x="738" y="289"/>
                  </a:lnTo>
                  <a:lnTo>
                    <a:pt x="770" y="283"/>
                  </a:lnTo>
                  <a:lnTo>
                    <a:pt x="806" y="277"/>
                  </a:lnTo>
                  <a:lnTo>
                    <a:pt x="849" y="269"/>
                  </a:lnTo>
                  <a:lnTo>
                    <a:pt x="1048" y="269"/>
                  </a:lnTo>
                  <a:lnTo>
                    <a:pt x="1080" y="255"/>
                  </a:lnTo>
                  <a:lnTo>
                    <a:pt x="1114" y="242"/>
                  </a:lnTo>
                  <a:lnTo>
                    <a:pt x="1132" y="235"/>
                  </a:lnTo>
                  <a:lnTo>
                    <a:pt x="1148" y="227"/>
                  </a:lnTo>
                  <a:lnTo>
                    <a:pt x="1164" y="218"/>
                  </a:lnTo>
                  <a:lnTo>
                    <a:pt x="1178" y="209"/>
                  </a:lnTo>
                  <a:lnTo>
                    <a:pt x="1193" y="199"/>
                  </a:lnTo>
                  <a:lnTo>
                    <a:pt x="1206" y="187"/>
                  </a:lnTo>
                  <a:lnTo>
                    <a:pt x="1217" y="174"/>
                  </a:lnTo>
                  <a:lnTo>
                    <a:pt x="1228" y="159"/>
                  </a:lnTo>
                  <a:lnTo>
                    <a:pt x="1236" y="143"/>
                  </a:lnTo>
                  <a:lnTo>
                    <a:pt x="1241" y="125"/>
                  </a:lnTo>
                  <a:lnTo>
                    <a:pt x="1244" y="115"/>
                  </a:lnTo>
                  <a:lnTo>
                    <a:pt x="1245" y="105"/>
                  </a:lnTo>
                  <a:lnTo>
                    <a:pt x="1246" y="94"/>
                  </a:lnTo>
                  <a:lnTo>
                    <a:pt x="1246" y="82"/>
                  </a:lnTo>
                  <a:lnTo>
                    <a:pt x="1246" y="74"/>
                  </a:lnTo>
                  <a:lnTo>
                    <a:pt x="1245" y="67"/>
                  </a:lnTo>
                  <a:lnTo>
                    <a:pt x="1244" y="61"/>
                  </a:lnTo>
                  <a:lnTo>
                    <a:pt x="1241" y="54"/>
                  </a:lnTo>
                  <a:lnTo>
                    <a:pt x="1236" y="42"/>
                  </a:lnTo>
                  <a:lnTo>
                    <a:pt x="1228" y="33"/>
                  </a:lnTo>
                  <a:lnTo>
                    <a:pt x="1218" y="24"/>
                  </a:lnTo>
                  <a:lnTo>
                    <a:pt x="1208" y="17"/>
                  </a:lnTo>
                  <a:lnTo>
                    <a:pt x="1197" y="12"/>
                  </a:lnTo>
                  <a:lnTo>
                    <a:pt x="1186" y="6"/>
                  </a:lnTo>
                  <a:lnTo>
                    <a:pt x="1174" y="4"/>
                  </a:lnTo>
                  <a:lnTo>
                    <a:pt x="1164" y="1"/>
                  </a:lnTo>
                  <a:lnTo>
                    <a:pt x="1154" y="0"/>
                  </a:lnTo>
                  <a:lnTo>
                    <a:pt x="1145" y="0"/>
                  </a:lnTo>
                  <a:lnTo>
                    <a:pt x="1137" y="0"/>
                  </a:lnTo>
                  <a:lnTo>
                    <a:pt x="1132" y="1"/>
                  </a:lnTo>
                  <a:lnTo>
                    <a:pt x="1128" y="2"/>
                  </a:lnTo>
                  <a:lnTo>
                    <a:pt x="1126" y="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7" name="Freeform 39"/>
            <p:cNvSpPr/>
            <p:nvPr/>
          </p:nvSpPr>
          <p:spPr bwMode="auto">
            <a:xfrm>
              <a:off x="4461403" y="2341068"/>
              <a:ext cx="547240" cy="494789"/>
            </a:xfrm>
            <a:custGeom>
              <a:avLst/>
              <a:gdLst>
                <a:gd name="T0" fmla="*/ 423 w 1023"/>
                <a:gd name="T1" fmla="*/ 18 h 926"/>
                <a:gd name="T2" fmla="*/ 322 w 1023"/>
                <a:gd name="T3" fmla="*/ 40 h 926"/>
                <a:gd name="T4" fmla="*/ 294 w 1023"/>
                <a:gd name="T5" fmla="*/ 156 h 926"/>
                <a:gd name="T6" fmla="*/ 314 w 1023"/>
                <a:gd name="T7" fmla="*/ 226 h 926"/>
                <a:gd name="T8" fmla="*/ 353 w 1023"/>
                <a:gd name="T9" fmla="*/ 289 h 926"/>
                <a:gd name="T10" fmla="*/ 347 w 1023"/>
                <a:gd name="T11" fmla="*/ 340 h 926"/>
                <a:gd name="T12" fmla="*/ 323 w 1023"/>
                <a:gd name="T13" fmla="*/ 370 h 926"/>
                <a:gd name="T14" fmla="*/ 306 w 1023"/>
                <a:gd name="T15" fmla="*/ 346 h 926"/>
                <a:gd name="T16" fmla="*/ 285 w 1023"/>
                <a:gd name="T17" fmla="*/ 253 h 926"/>
                <a:gd name="T18" fmla="*/ 225 w 1023"/>
                <a:gd name="T19" fmla="*/ 216 h 926"/>
                <a:gd name="T20" fmla="*/ 174 w 1023"/>
                <a:gd name="T21" fmla="*/ 198 h 926"/>
                <a:gd name="T22" fmla="*/ 126 w 1023"/>
                <a:gd name="T23" fmla="*/ 173 h 926"/>
                <a:gd name="T24" fmla="*/ 92 w 1023"/>
                <a:gd name="T25" fmla="*/ 194 h 926"/>
                <a:gd name="T26" fmla="*/ 78 w 1023"/>
                <a:gd name="T27" fmla="*/ 252 h 926"/>
                <a:gd name="T28" fmla="*/ 12 w 1023"/>
                <a:gd name="T29" fmla="*/ 260 h 926"/>
                <a:gd name="T30" fmla="*/ 0 w 1023"/>
                <a:gd name="T31" fmla="*/ 306 h 926"/>
                <a:gd name="T32" fmla="*/ 13 w 1023"/>
                <a:gd name="T33" fmla="*/ 358 h 926"/>
                <a:gd name="T34" fmla="*/ 40 w 1023"/>
                <a:gd name="T35" fmla="*/ 408 h 926"/>
                <a:gd name="T36" fmla="*/ 36 w 1023"/>
                <a:gd name="T37" fmla="*/ 462 h 926"/>
                <a:gd name="T38" fmla="*/ 24 w 1023"/>
                <a:gd name="T39" fmla="*/ 517 h 926"/>
                <a:gd name="T40" fmla="*/ 37 w 1023"/>
                <a:gd name="T41" fmla="*/ 579 h 926"/>
                <a:gd name="T42" fmla="*/ 57 w 1023"/>
                <a:gd name="T43" fmla="*/ 582 h 926"/>
                <a:gd name="T44" fmla="*/ 84 w 1023"/>
                <a:gd name="T45" fmla="*/ 558 h 926"/>
                <a:gd name="T46" fmla="*/ 118 w 1023"/>
                <a:gd name="T47" fmla="*/ 551 h 926"/>
                <a:gd name="T48" fmla="*/ 134 w 1023"/>
                <a:gd name="T49" fmla="*/ 574 h 926"/>
                <a:gd name="T50" fmla="*/ 193 w 1023"/>
                <a:gd name="T51" fmla="*/ 581 h 926"/>
                <a:gd name="T52" fmla="*/ 259 w 1023"/>
                <a:gd name="T53" fmla="*/ 590 h 926"/>
                <a:gd name="T54" fmla="*/ 307 w 1023"/>
                <a:gd name="T55" fmla="*/ 613 h 926"/>
                <a:gd name="T56" fmla="*/ 335 w 1023"/>
                <a:gd name="T57" fmla="*/ 601 h 926"/>
                <a:gd name="T58" fmla="*/ 363 w 1023"/>
                <a:gd name="T59" fmla="*/ 597 h 926"/>
                <a:gd name="T60" fmla="*/ 395 w 1023"/>
                <a:gd name="T61" fmla="*/ 622 h 926"/>
                <a:gd name="T62" fmla="*/ 407 w 1023"/>
                <a:gd name="T63" fmla="*/ 674 h 926"/>
                <a:gd name="T64" fmla="*/ 430 w 1023"/>
                <a:gd name="T65" fmla="*/ 707 h 926"/>
                <a:gd name="T66" fmla="*/ 458 w 1023"/>
                <a:gd name="T67" fmla="*/ 707 h 926"/>
                <a:gd name="T68" fmla="*/ 470 w 1023"/>
                <a:gd name="T69" fmla="*/ 706 h 926"/>
                <a:gd name="T70" fmla="*/ 497 w 1023"/>
                <a:gd name="T71" fmla="*/ 721 h 926"/>
                <a:gd name="T72" fmla="*/ 517 w 1023"/>
                <a:gd name="T73" fmla="*/ 786 h 926"/>
                <a:gd name="T74" fmla="*/ 543 w 1023"/>
                <a:gd name="T75" fmla="*/ 878 h 926"/>
                <a:gd name="T76" fmla="*/ 586 w 1023"/>
                <a:gd name="T77" fmla="*/ 914 h 926"/>
                <a:gd name="T78" fmla="*/ 674 w 1023"/>
                <a:gd name="T79" fmla="*/ 926 h 926"/>
                <a:gd name="T80" fmla="*/ 741 w 1023"/>
                <a:gd name="T81" fmla="*/ 895 h 926"/>
                <a:gd name="T82" fmla="*/ 773 w 1023"/>
                <a:gd name="T83" fmla="*/ 857 h 926"/>
                <a:gd name="T84" fmla="*/ 765 w 1023"/>
                <a:gd name="T85" fmla="*/ 809 h 926"/>
                <a:gd name="T86" fmla="*/ 777 w 1023"/>
                <a:gd name="T87" fmla="*/ 775 h 926"/>
                <a:gd name="T88" fmla="*/ 859 w 1023"/>
                <a:gd name="T89" fmla="*/ 713 h 926"/>
                <a:gd name="T90" fmla="*/ 1023 w 1023"/>
                <a:gd name="T91" fmla="*/ 625 h 926"/>
                <a:gd name="T92" fmla="*/ 959 w 1023"/>
                <a:gd name="T93" fmla="*/ 557 h 926"/>
                <a:gd name="T94" fmla="*/ 873 w 1023"/>
                <a:gd name="T95" fmla="*/ 457 h 926"/>
                <a:gd name="T96" fmla="*/ 841 w 1023"/>
                <a:gd name="T97" fmla="*/ 490 h 926"/>
                <a:gd name="T98" fmla="*/ 831 w 1023"/>
                <a:gd name="T99" fmla="*/ 505 h 926"/>
                <a:gd name="T100" fmla="*/ 714 w 1023"/>
                <a:gd name="T101" fmla="*/ 477 h 926"/>
                <a:gd name="T102" fmla="*/ 661 w 1023"/>
                <a:gd name="T103" fmla="*/ 440 h 926"/>
                <a:gd name="T104" fmla="*/ 637 w 1023"/>
                <a:gd name="T105" fmla="*/ 369 h 926"/>
                <a:gd name="T106" fmla="*/ 614 w 1023"/>
                <a:gd name="T107" fmla="*/ 282 h 926"/>
                <a:gd name="T108" fmla="*/ 554 w 1023"/>
                <a:gd name="T109" fmla="*/ 150 h 926"/>
                <a:gd name="T110" fmla="*/ 531 w 1023"/>
                <a:gd name="T111" fmla="*/ 61 h 92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23"/>
                <a:gd name="T169" fmla="*/ 0 h 926"/>
                <a:gd name="T170" fmla="*/ 1023 w 1023"/>
                <a:gd name="T171" fmla="*/ 926 h 92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23" h="926" extrusionOk="0">
                  <a:moveTo>
                    <a:pt x="523" y="24"/>
                  </a:moveTo>
                  <a:lnTo>
                    <a:pt x="497" y="22"/>
                  </a:lnTo>
                  <a:lnTo>
                    <a:pt x="471" y="22"/>
                  </a:lnTo>
                  <a:lnTo>
                    <a:pt x="447" y="21"/>
                  </a:lnTo>
                  <a:lnTo>
                    <a:pt x="423" y="18"/>
                  </a:lnTo>
                  <a:lnTo>
                    <a:pt x="401" y="14"/>
                  </a:lnTo>
                  <a:lnTo>
                    <a:pt x="379" y="10"/>
                  </a:lnTo>
                  <a:lnTo>
                    <a:pt x="358" y="5"/>
                  </a:lnTo>
                  <a:lnTo>
                    <a:pt x="337" y="0"/>
                  </a:lnTo>
                  <a:lnTo>
                    <a:pt x="322" y="40"/>
                  </a:lnTo>
                  <a:lnTo>
                    <a:pt x="309" y="80"/>
                  </a:lnTo>
                  <a:lnTo>
                    <a:pt x="303" y="100"/>
                  </a:lnTo>
                  <a:lnTo>
                    <a:pt x="299" y="118"/>
                  </a:lnTo>
                  <a:lnTo>
                    <a:pt x="295" y="137"/>
                  </a:lnTo>
                  <a:lnTo>
                    <a:pt x="294" y="156"/>
                  </a:lnTo>
                  <a:lnTo>
                    <a:pt x="293" y="170"/>
                  </a:lnTo>
                  <a:lnTo>
                    <a:pt x="294" y="182"/>
                  </a:lnTo>
                  <a:lnTo>
                    <a:pt x="297" y="194"/>
                  </a:lnTo>
                  <a:lnTo>
                    <a:pt x="301" y="205"/>
                  </a:lnTo>
                  <a:lnTo>
                    <a:pt x="314" y="226"/>
                  </a:lnTo>
                  <a:lnTo>
                    <a:pt x="330" y="245"/>
                  </a:lnTo>
                  <a:lnTo>
                    <a:pt x="338" y="256"/>
                  </a:lnTo>
                  <a:lnTo>
                    <a:pt x="343" y="266"/>
                  </a:lnTo>
                  <a:lnTo>
                    <a:pt x="350" y="277"/>
                  </a:lnTo>
                  <a:lnTo>
                    <a:pt x="353" y="289"/>
                  </a:lnTo>
                  <a:lnTo>
                    <a:pt x="355" y="302"/>
                  </a:lnTo>
                  <a:lnTo>
                    <a:pt x="354" y="316"/>
                  </a:lnTo>
                  <a:lnTo>
                    <a:pt x="353" y="324"/>
                  </a:lnTo>
                  <a:lnTo>
                    <a:pt x="350" y="332"/>
                  </a:lnTo>
                  <a:lnTo>
                    <a:pt x="347" y="340"/>
                  </a:lnTo>
                  <a:lnTo>
                    <a:pt x="343" y="349"/>
                  </a:lnTo>
                  <a:lnTo>
                    <a:pt x="335" y="361"/>
                  </a:lnTo>
                  <a:lnTo>
                    <a:pt x="329" y="368"/>
                  </a:lnTo>
                  <a:lnTo>
                    <a:pt x="326" y="369"/>
                  </a:lnTo>
                  <a:lnTo>
                    <a:pt x="323" y="370"/>
                  </a:lnTo>
                  <a:lnTo>
                    <a:pt x="321" y="370"/>
                  </a:lnTo>
                  <a:lnTo>
                    <a:pt x="318" y="369"/>
                  </a:lnTo>
                  <a:lnTo>
                    <a:pt x="314" y="364"/>
                  </a:lnTo>
                  <a:lnTo>
                    <a:pt x="310" y="356"/>
                  </a:lnTo>
                  <a:lnTo>
                    <a:pt x="306" y="346"/>
                  </a:lnTo>
                  <a:lnTo>
                    <a:pt x="303" y="334"/>
                  </a:lnTo>
                  <a:lnTo>
                    <a:pt x="297" y="306"/>
                  </a:lnTo>
                  <a:lnTo>
                    <a:pt x="291" y="278"/>
                  </a:lnTo>
                  <a:lnTo>
                    <a:pt x="287" y="265"/>
                  </a:lnTo>
                  <a:lnTo>
                    <a:pt x="285" y="253"/>
                  </a:lnTo>
                  <a:lnTo>
                    <a:pt x="281" y="242"/>
                  </a:lnTo>
                  <a:lnTo>
                    <a:pt x="277" y="234"/>
                  </a:lnTo>
                  <a:lnTo>
                    <a:pt x="257" y="226"/>
                  </a:lnTo>
                  <a:lnTo>
                    <a:pt x="241" y="220"/>
                  </a:lnTo>
                  <a:lnTo>
                    <a:pt x="225" y="216"/>
                  </a:lnTo>
                  <a:lnTo>
                    <a:pt x="211" y="212"/>
                  </a:lnTo>
                  <a:lnTo>
                    <a:pt x="201" y="208"/>
                  </a:lnTo>
                  <a:lnTo>
                    <a:pt x="190" y="205"/>
                  </a:lnTo>
                  <a:lnTo>
                    <a:pt x="182" y="202"/>
                  </a:lnTo>
                  <a:lnTo>
                    <a:pt x="174" y="198"/>
                  </a:lnTo>
                  <a:lnTo>
                    <a:pt x="162" y="188"/>
                  </a:lnTo>
                  <a:lnTo>
                    <a:pt x="152" y="181"/>
                  </a:lnTo>
                  <a:lnTo>
                    <a:pt x="142" y="177"/>
                  </a:lnTo>
                  <a:lnTo>
                    <a:pt x="134" y="174"/>
                  </a:lnTo>
                  <a:lnTo>
                    <a:pt x="126" y="173"/>
                  </a:lnTo>
                  <a:lnTo>
                    <a:pt x="120" y="174"/>
                  </a:lnTo>
                  <a:lnTo>
                    <a:pt x="113" y="177"/>
                  </a:lnTo>
                  <a:lnTo>
                    <a:pt x="108" y="180"/>
                  </a:lnTo>
                  <a:lnTo>
                    <a:pt x="100" y="188"/>
                  </a:lnTo>
                  <a:lnTo>
                    <a:pt x="92" y="194"/>
                  </a:lnTo>
                  <a:lnTo>
                    <a:pt x="88" y="197"/>
                  </a:lnTo>
                  <a:lnTo>
                    <a:pt x="85" y="198"/>
                  </a:lnTo>
                  <a:lnTo>
                    <a:pt x="81" y="200"/>
                  </a:lnTo>
                  <a:lnTo>
                    <a:pt x="78" y="198"/>
                  </a:lnTo>
                  <a:lnTo>
                    <a:pt x="78" y="252"/>
                  </a:lnTo>
                  <a:lnTo>
                    <a:pt x="57" y="252"/>
                  </a:lnTo>
                  <a:lnTo>
                    <a:pt x="41" y="252"/>
                  </a:lnTo>
                  <a:lnTo>
                    <a:pt x="26" y="253"/>
                  </a:lnTo>
                  <a:lnTo>
                    <a:pt x="17" y="257"/>
                  </a:lnTo>
                  <a:lnTo>
                    <a:pt x="12" y="260"/>
                  </a:lnTo>
                  <a:lnTo>
                    <a:pt x="9" y="262"/>
                  </a:lnTo>
                  <a:lnTo>
                    <a:pt x="6" y="268"/>
                  </a:lnTo>
                  <a:lnTo>
                    <a:pt x="4" y="273"/>
                  </a:lnTo>
                  <a:lnTo>
                    <a:pt x="1" y="286"/>
                  </a:lnTo>
                  <a:lnTo>
                    <a:pt x="0" y="306"/>
                  </a:lnTo>
                  <a:lnTo>
                    <a:pt x="0" y="318"/>
                  </a:lnTo>
                  <a:lnTo>
                    <a:pt x="1" y="328"/>
                  </a:lnTo>
                  <a:lnTo>
                    <a:pt x="4" y="337"/>
                  </a:lnTo>
                  <a:lnTo>
                    <a:pt x="6" y="345"/>
                  </a:lnTo>
                  <a:lnTo>
                    <a:pt x="13" y="358"/>
                  </a:lnTo>
                  <a:lnTo>
                    <a:pt x="21" y="369"/>
                  </a:lnTo>
                  <a:lnTo>
                    <a:pt x="29" y="380"/>
                  </a:lnTo>
                  <a:lnTo>
                    <a:pt x="36" y="392"/>
                  </a:lnTo>
                  <a:lnTo>
                    <a:pt x="38" y="400"/>
                  </a:lnTo>
                  <a:lnTo>
                    <a:pt x="40" y="408"/>
                  </a:lnTo>
                  <a:lnTo>
                    <a:pt x="41" y="416"/>
                  </a:lnTo>
                  <a:lnTo>
                    <a:pt x="42" y="426"/>
                  </a:lnTo>
                  <a:lnTo>
                    <a:pt x="41" y="440"/>
                  </a:lnTo>
                  <a:lnTo>
                    <a:pt x="40" y="452"/>
                  </a:lnTo>
                  <a:lnTo>
                    <a:pt x="36" y="462"/>
                  </a:lnTo>
                  <a:lnTo>
                    <a:pt x="33" y="472"/>
                  </a:lnTo>
                  <a:lnTo>
                    <a:pt x="29" y="482"/>
                  </a:lnTo>
                  <a:lnTo>
                    <a:pt x="26" y="493"/>
                  </a:lnTo>
                  <a:lnTo>
                    <a:pt x="25" y="505"/>
                  </a:lnTo>
                  <a:lnTo>
                    <a:pt x="24" y="517"/>
                  </a:lnTo>
                  <a:lnTo>
                    <a:pt x="24" y="539"/>
                  </a:lnTo>
                  <a:lnTo>
                    <a:pt x="26" y="561"/>
                  </a:lnTo>
                  <a:lnTo>
                    <a:pt x="30" y="570"/>
                  </a:lnTo>
                  <a:lnTo>
                    <a:pt x="34" y="577"/>
                  </a:lnTo>
                  <a:lnTo>
                    <a:pt x="37" y="579"/>
                  </a:lnTo>
                  <a:lnTo>
                    <a:pt x="40" y="582"/>
                  </a:lnTo>
                  <a:lnTo>
                    <a:pt x="44" y="583"/>
                  </a:lnTo>
                  <a:lnTo>
                    <a:pt x="48" y="583"/>
                  </a:lnTo>
                  <a:lnTo>
                    <a:pt x="53" y="583"/>
                  </a:lnTo>
                  <a:lnTo>
                    <a:pt x="57" y="582"/>
                  </a:lnTo>
                  <a:lnTo>
                    <a:pt x="61" y="579"/>
                  </a:lnTo>
                  <a:lnTo>
                    <a:pt x="64" y="578"/>
                  </a:lnTo>
                  <a:lnTo>
                    <a:pt x="70" y="571"/>
                  </a:lnTo>
                  <a:lnTo>
                    <a:pt x="77" y="565"/>
                  </a:lnTo>
                  <a:lnTo>
                    <a:pt x="84" y="558"/>
                  </a:lnTo>
                  <a:lnTo>
                    <a:pt x="89" y="553"/>
                  </a:lnTo>
                  <a:lnTo>
                    <a:pt x="96" y="549"/>
                  </a:lnTo>
                  <a:lnTo>
                    <a:pt x="102" y="547"/>
                  </a:lnTo>
                  <a:lnTo>
                    <a:pt x="112" y="549"/>
                  </a:lnTo>
                  <a:lnTo>
                    <a:pt x="118" y="551"/>
                  </a:lnTo>
                  <a:lnTo>
                    <a:pt x="124" y="555"/>
                  </a:lnTo>
                  <a:lnTo>
                    <a:pt x="128" y="559"/>
                  </a:lnTo>
                  <a:lnTo>
                    <a:pt x="129" y="565"/>
                  </a:lnTo>
                  <a:lnTo>
                    <a:pt x="132" y="570"/>
                  </a:lnTo>
                  <a:lnTo>
                    <a:pt x="134" y="574"/>
                  </a:lnTo>
                  <a:lnTo>
                    <a:pt x="138" y="577"/>
                  </a:lnTo>
                  <a:lnTo>
                    <a:pt x="152" y="581"/>
                  </a:lnTo>
                  <a:lnTo>
                    <a:pt x="165" y="582"/>
                  </a:lnTo>
                  <a:lnTo>
                    <a:pt x="178" y="581"/>
                  </a:lnTo>
                  <a:lnTo>
                    <a:pt x="193" y="581"/>
                  </a:lnTo>
                  <a:lnTo>
                    <a:pt x="206" y="579"/>
                  </a:lnTo>
                  <a:lnTo>
                    <a:pt x="219" y="579"/>
                  </a:lnTo>
                  <a:lnTo>
                    <a:pt x="233" y="579"/>
                  </a:lnTo>
                  <a:lnTo>
                    <a:pt x="246" y="583"/>
                  </a:lnTo>
                  <a:lnTo>
                    <a:pt x="259" y="590"/>
                  </a:lnTo>
                  <a:lnTo>
                    <a:pt x="273" y="601"/>
                  </a:lnTo>
                  <a:lnTo>
                    <a:pt x="279" y="605"/>
                  </a:lnTo>
                  <a:lnTo>
                    <a:pt x="287" y="610"/>
                  </a:lnTo>
                  <a:lnTo>
                    <a:pt x="297" y="613"/>
                  </a:lnTo>
                  <a:lnTo>
                    <a:pt x="307" y="613"/>
                  </a:lnTo>
                  <a:lnTo>
                    <a:pt x="313" y="613"/>
                  </a:lnTo>
                  <a:lnTo>
                    <a:pt x="319" y="610"/>
                  </a:lnTo>
                  <a:lnTo>
                    <a:pt x="325" y="607"/>
                  </a:lnTo>
                  <a:lnTo>
                    <a:pt x="330" y="605"/>
                  </a:lnTo>
                  <a:lnTo>
                    <a:pt x="335" y="601"/>
                  </a:lnTo>
                  <a:lnTo>
                    <a:pt x="339" y="598"/>
                  </a:lnTo>
                  <a:lnTo>
                    <a:pt x="345" y="595"/>
                  </a:lnTo>
                  <a:lnTo>
                    <a:pt x="349" y="595"/>
                  </a:lnTo>
                  <a:lnTo>
                    <a:pt x="357" y="595"/>
                  </a:lnTo>
                  <a:lnTo>
                    <a:pt x="363" y="597"/>
                  </a:lnTo>
                  <a:lnTo>
                    <a:pt x="369" y="598"/>
                  </a:lnTo>
                  <a:lnTo>
                    <a:pt x="374" y="601"/>
                  </a:lnTo>
                  <a:lnTo>
                    <a:pt x="383" y="606"/>
                  </a:lnTo>
                  <a:lnTo>
                    <a:pt x="390" y="613"/>
                  </a:lnTo>
                  <a:lnTo>
                    <a:pt x="395" y="622"/>
                  </a:lnTo>
                  <a:lnTo>
                    <a:pt x="399" y="631"/>
                  </a:lnTo>
                  <a:lnTo>
                    <a:pt x="402" y="642"/>
                  </a:lnTo>
                  <a:lnTo>
                    <a:pt x="403" y="653"/>
                  </a:lnTo>
                  <a:lnTo>
                    <a:pt x="406" y="663"/>
                  </a:lnTo>
                  <a:lnTo>
                    <a:pt x="407" y="674"/>
                  </a:lnTo>
                  <a:lnTo>
                    <a:pt x="410" y="683"/>
                  </a:lnTo>
                  <a:lnTo>
                    <a:pt x="414" y="691"/>
                  </a:lnTo>
                  <a:lnTo>
                    <a:pt x="419" y="699"/>
                  </a:lnTo>
                  <a:lnTo>
                    <a:pt x="426" y="705"/>
                  </a:lnTo>
                  <a:lnTo>
                    <a:pt x="430" y="707"/>
                  </a:lnTo>
                  <a:lnTo>
                    <a:pt x="434" y="709"/>
                  </a:lnTo>
                  <a:lnTo>
                    <a:pt x="439" y="709"/>
                  </a:lnTo>
                  <a:lnTo>
                    <a:pt x="445" y="710"/>
                  </a:lnTo>
                  <a:lnTo>
                    <a:pt x="453" y="709"/>
                  </a:lnTo>
                  <a:lnTo>
                    <a:pt x="458" y="707"/>
                  </a:lnTo>
                  <a:lnTo>
                    <a:pt x="461" y="706"/>
                  </a:lnTo>
                  <a:lnTo>
                    <a:pt x="462" y="705"/>
                  </a:lnTo>
                  <a:lnTo>
                    <a:pt x="465" y="705"/>
                  </a:lnTo>
                  <a:lnTo>
                    <a:pt x="466" y="705"/>
                  </a:lnTo>
                  <a:lnTo>
                    <a:pt x="470" y="706"/>
                  </a:lnTo>
                  <a:lnTo>
                    <a:pt x="475" y="710"/>
                  </a:lnTo>
                  <a:lnTo>
                    <a:pt x="482" y="710"/>
                  </a:lnTo>
                  <a:lnTo>
                    <a:pt x="487" y="713"/>
                  </a:lnTo>
                  <a:lnTo>
                    <a:pt x="493" y="717"/>
                  </a:lnTo>
                  <a:lnTo>
                    <a:pt x="497" y="721"/>
                  </a:lnTo>
                  <a:lnTo>
                    <a:pt x="501" y="726"/>
                  </a:lnTo>
                  <a:lnTo>
                    <a:pt x="503" y="733"/>
                  </a:lnTo>
                  <a:lnTo>
                    <a:pt x="506" y="741"/>
                  </a:lnTo>
                  <a:lnTo>
                    <a:pt x="509" y="749"/>
                  </a:lnTo>
                  <a:lnTo>
                    <a:pt x="517" y="786"/>
                  </a:lnTo>
                  <a:lnTo>
                    <a:pt x="523" y="825"/>
                  </a:lnTo>
                  <a:lnTo>
                    <a:pt x="527" y="841"/>
                  </a:lnTo>
                  <a:lnTo>
                    <a:pt x="531" y="854"/>
                  </a:lnTo>
                  <a:lnTo>
                    <a:pt x="538" y="867"/>
                  </a:lnTo>
                  <a:lnTo>
                    <a:pt x="543" y="878"/>
                  </a:lnTo>
                  <a:lnTo>
                    <a:pt x="551" y="887"/>
                  </a:lnTo>
                  <a:lnTo>
                    <a:pt x="558" y="897"/>
                  </a:lnTo>
                  <a:lnTo>
                    <a:pt x="567" y="903"/>
                  </a:lnTo>
                  <a:lnTo>
                    <a:pt x="577" y="909"/>
                  </a:lnTo>
                  <a:lnTo>
                    <a:pt x="586" y="914"/>
                  </a:lnTo>
                  <a:lnTo>
                    <a:pt x="597" y="918"/>
                  </a:lnTo>
                  <a:lnTo>
                    <a:pt x="609" y="921"/>
                  </a:lnTo>
                  <a:lnTo>
                    <a:pt x="621" y="923"/>
                  </a:lnTo>
                  <a:lnTo>
                    <a:pt x="646" y="926"/>
                  </a:lnTo>
                  <a:lnTo>
                    <a:pt x="674" y="926"/>
                  </a:lnTo>
                  <a:lnTo>
                    <a:pt x="682" y="925"/>
                  </a:lnTo>
                  <a:lnTo>
                    <a:pt x="694" y="919"/>
                  </a:lnTo>
                  <a:lnTo>
                    <a:pt x="709" y="913"/>
                  </a:lnTo>
                  <a:lnTo>
                    <a:pt x="725" y="903"/>
                  </a:lnTo>
                  <a:lnTo>
                    <a:pt x="741" y="895"/>
                  </a:lnTo>
                  <a:lnTo>
                    <a:pt x="754" y="886"/>
                  </a:lnTo>
                  <a:lnTo>
                    <a:pt x="765" y="878"/>
                  </a:lnTo>
                  <a:lnTo>
                    <a:pt x="770" y="873"/>
                  </a:lnTo>
                  <a:lnTo>
                    <a:pt x="773" y="865"/>
                  </a:lnTo>
                  <a:lnTo>
                    <a:pt x="773" y="857"/>
                  </a:lnTo>
                  <a:lnTo>
                    <a:pt x="773" y="850"/>
                  </a:lnTo>
                  <a:lnTo>
                    <a:pt x="773" y="843"/>
                  </a:lnTo>
                  <a:lnTo>
                    <a:pt x="770" y="831"/>
                  </a:lnTo>
                  <a:lnTo>
                    <a:pt x="767" y="819"/>
                  </a:lnTo>
                  <a:lnTo>
                    <a:pt x="765" y="809"/>
                  </a:lnTo>
                  <a:lnTo>
                    <a:pt x="765" y="798"/>
                  </a:lnTo>
                  <a:lnTo>
                    <a:pt x="766" y="793"/>
                  </a:lnTo>
                  <a:lnTo>
                    <a:pt x="769" y="787"/>
                  </a:lnTo>
                  <a:lnTo>
                    <a:pt x="771" y="782"/>
                  </a:lnTo>
                  <a:lnTo>
                    <a:pt x="777" y="775"/>
                  </a:lnTo>
                  <a:lnTo>
                    <a:pt x="787" y="766"/>
                  </a:lnTo>
                  <a:lnTo>
                    <a:pt x="799" y="755"/>
                  </a:lnTo>
                  <a:lnTo>
                    <a:pt x="813" y="745"/>
                  </a:lnTo>
                  <a:lnTo>
                    <a:pt x="827" y="734"/>
                  </a:lnTo>
                  <a:lnTo>
                    <a:pt x="859" y="713"/>
                  </a:lnTo>
                  <a:lnTo>
                    <a:pt x="893" y="691"/>
                  </a:lnTo>
                  <a:lnTo>
                    <a:pt x="927" y="671"/>
                  </a:lnTo>
                  <a:lnTo>
                    <a:pt x="962" y="654"/>
                  </a:lnTo>
                  <a:lnTo>
                    <a:pt x="994" y="638"/>
                  </a:lnTo>
                  <a:lnTo>
                    <a:pt x="1023" y="625"/>
                  </a:lnTo>
                  <a:lnTo>
                    <a:pt x="1012" y="615"/>
                  </a:lnTo>
                  <a:lnTo>
                    <a:pt x="1002" y="605"/>
                  </a:lnTo>
                  <a:lnTo>
                    <a:pt x="991" y="594"/>
                  </a:lnTo>
                  <a:lnTo>
                    <a:pt x="980" y="582"/>
                  </a:lnTo>
                  <a:lnTo>
                    <a:pt x="959" y="557"/>
                  </a:lnTo>
                  <a:lnTo>
                    <a:pt x="938" y="530"/>
                  </a:lnTo>
                  <a:lnTo>
                    <a:pt x="918" y="504"/>
                  </a:lnTo>
                  <a:lnTo>
                    <a:pt x="895" y="480"/>
                  </a:lnTo>
                  <a:lnTo>
                    <a:pt x="885" y="468"/>
                  </a:lnTo>
                  <a:lnTo>
                    <a:pt x="873" y="457"/>
                  </a:lnTo>
                  <a:lnTo>
                    <a:pt x="861" y="448"/>
                  </a:lnTo>
                  <a:lnTo>
                    <a:pt x="849" y="438"/>
                  </a:lnTo>
                  <a:lnTo>
                    <a:pt x="845" y="460"/>
                  </a:lnTo>
                  <a:lnTo>
                    <a:pt x="842" y="481"/>
                  </a:lnTo>
                  <a:lnTo>
                    <a:pt x="841" y="490"/>
                  </a:lnTo>
                  <a:lnTo>
                    <a:pt x="838" y="498"/>
                  </a:lnTo>
                  <a:lnTo>
                    <a:pt x="837" y="501"/>
                  </a:lnTo>
                  <a:lnTo>
                    <a:pt x="835" y="504"/>
                  </a:lnTo>
                  <a:lnTo>
                    <a:pt x="833" y="505"/>
                  </a:lnTo>
                  <a:lnTo>
                    <a:pt x="831" y="505"/>
                  </a:lnTo>
                  <a:lnTo>
                    <a:pt x="809" y="504"/>
                  </a:lnTo>
                  <a:lnTo>
                    <a:pt x="782" y="500"/>
                  </a:lnTo>
                  <a:lnTo>
                    <a:pt x="754" y="493"/>
                  </a:lnTo>
                  <a:lnTo>
                    <a:pt x="727" y="484"/>
                  </a:lnTo>
                  <a:lnTo>
                    <a:pt x="714" y="477"/>
                  </a:lnTo>
                  <a:lnTo>
                    <a:pt x="701" y="472"/>
                  </a:lnTo>
                  <a:lnTo>
                    <a:pt x="689" y="465"/>
                  </a:lnTo>
                  <a:lnTo>
                    <a:pt x="678" y="457"/>
                  </a:lnTo>
                  <a:lnTo>
                    <a:pt x="669" y="449"/>
                  </a:lnTo>
                  <a:lnTo>
                    <a:pt x="661" y="440"/>
                  </a:lnTo>
                  <a:lnTo>
                    <a:pt x="654" y="430"/>
                  </a:lnTo>
                  <a:lnTo>
                    <a:pt x="650" y="421"/>
                  </a:lnTo>
                  <a:lnTo>
                    <a:pt x="645" y="404"/>
                  </a:lnTo>
                  <a:lnTo>
                    <a:pt x="641" y="385"/>
                  </a:lnTo>
                  <a:lnTo>
                    <a:pt x="637" y="369"/>
                  </a:lnTo>
                  <a:lnTo>
                    <a:pt x="634" y="352"/>
                  </a:lnTo>
                  <a:lnTo>
                    <a:pt x="631" y="334"/>
                  </a:lnTo>
                  <a:lnTo>
                    <a:pt x="627" y="317"/>
                  </a:lnTo>
                  <a:lnTo>
                    <a:pt x="622" y="300"/>
                  </a:lnTo>
                  <a:lnTo>
                    <a:pt x="614" y="282"/>
                  </a:lnTo>
                  <a:lnTo>
                    <a:pt x="602" y="256"/>
                  </a:lnTo>
                  <a:lnTo>
                    <a:pt x="589" y="228"/>
                  </a:lnTo>
                  <a:lnTo>
                    <a:pt x="574" y="198"/>
                  </a:lnTo>
                  <a:lnTo>
                    <a:pt x="561" y="166"/>
                  </a:lnTo>
                  <a:lnTo>
                    <a:pt x="554" y="150"/>
                  </a:lnTo>
                  <a:lnTo>
                    <a:pt x="549" y="133"/>
                  </a:lnTo>
                  <a:lnTo>
                    <a:pt x="543" y="116"/>
                  </a:lnTo>
                  <a:lnTo>
                    <a:pt x="538" y="97"/>
                  </a:lnTo>
                  <a:lnTo>
                    <a:pt x="535" y="80"/>
                  </a:lnTo>
                  <a:lnTo>
                    <a:pt x="531" y="61"/>
                  </a:lnTo>
                  <a:lnTo>
                    <a:pt x="530" y="42"/>
                  </a:lnTo>
                  <a:lnTo>
                    <a:pt x="530" y="24"/>
                  </a:lnTo>
                  <a:lnTo>
                    <a:pt x="523" y="2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8" name="Freeform 40"/>
            <p:cNvSpPr/>
            <p:nvPr/>
          </p:nvSpPr>
          <p:spPr bwMode="auto">
            <a:xfrm>
              <a:off x="4186908" y="2480935"/>
              <a:ext cx="298971" cy="477306"/>
            </a:xfrm>
            <a:custGeom>
              <a:avLst/>
              <a:gdLst>
                <a:gd name="T0" fmla="*/ 403 w 560"/>
                <a:gd name="T1" fmla="*/ 21 h 891"/>
                <a:gd name="T2" fmla="*/ 364 w 560"/>
                <a:gd name="T3" fmla="*/ 61 h 891"/>
                <a:gd name="T4" fmla="*/ 312 w 560"/>
                <a:gd name="T5" fmla="*/ 109 h 891"/>
                <a:gd name="T6" fmla="*/ 294 w 560"/>
                <a:gd name="T7" fmla="*/ 148 h 891"/>
                <a:gd name="T8" fmla="*/ 271 w 560"/>
                <a:gd name="T9" fmla="*/ 186 h 891"/>
                <a:gd name="T10" fmla="*/ 228 w 560"/>
                <a:gd name="T11" fmla="*/ 190 h 891"/>
                <a:gd name="T12" fmla="*/ 191 w 560"/>
                <a:gd name="T13" fmla="*/ 194 h 891"/>
                <a:gd name="T14" fmla="*/ 172 w 560"/>
                <a:gd name="T15" fmla="*/ 209 h 891"/>
                <a:gd name="T16" fmla="*/ 171 w 560"/>
                <a:gd name="T17" fmla="*/ 242 h 891"/>
                <a:gd name="T18" fmla="*/ 180 w 560"/>
                <a:gd name="T19" fmla="*/ 282 h 891"/>
                <a:gd name="T20" fmla="*/ 142 w 560"/>
                <a:gd name="T21" fmla="*/ 313 h 891"/>
                <a:gd name="T22" fmla="*/ 94 w 560"/>
                <a:gd name="T23" fmla="*/ 341 h 891"/>
                <a:gd name="T24" fmla="*/ 68 w 560"/>
                <a:gd name="T25" fmla="*/ 401 h 891"/>
                <a:gd name="T26" fmla="*/ 42 w 560"/>
                <a:gd name="T27" fmla="*/ 482 h 891"/>
                <a:gd name="T28" fmla="*/ 16 w 560"/>
                <a:gd name="T29" fmla="*/ 507 h 891"/>
                <a:gd name="T30" fmla="*/ 2 w 560"/>
                <a:gd name="T31" fmla="*/ 530 h 891"/>
                <a:gd name="T32" fmla="*/ 2 w 560"/>
                <a:gd name="T33" fmla="*/ 562 h 891"/>
                <a:gd name="T34" fmla="*/ 27 w 560"/>
                <a:gd name="T35" fmla="*/ 603 h 891"/>
                <a:gd name="T36" fmla="*/ 51 w 560"/>
                <a:gd name="T37" fmla="*/ 637 h 891"/>
                <a:gd name="T38" fmla="*/ 52 w 560"/>
                <a:gd name="T39" fmla="*/ 661 h 891"/>
                <a:gd name="T40" fmla="*/ 32 w 560"/>
                <a:gd name="T41" fmla="*/ 683 h 891"/>
                <a:gd name="T42" fmla="*/ 14 w 560"/>
                <a:gd name="T43" fmla="*/ 706 h 891"/>
                <a:gd name="T44" fmla="*/ 15 w 560"/>
                <a:gd name="T45" fmla="*/ 722 h 891"/>
                <a:gd name="T46" fmla="*/ 58 w 560"/>
                <a:gd name="T47" fmla="*/ 746 h 891"/>
                <a:gd name="T48" fmla="*/ 102 w 560"/>
                <a:gd name="T49" fmla="*/ 774 h 891"/>
                <a:gd name="T50" fmla="*/ 118 w 560"/>
                <a:gd name="T51" fmla="*/ 844 h 891"/>
                <a:gd name="T52" fmla="*/ 126 w 560"/>
                <a:gd name="T53" fmla="*/ 870 h 891"/>
                <a:gd name="T54" fmla="*/ 144 w 560"/>
                <a:gd name="T55" fmla="*/ 879 h 891"/>
                <a:gd name="T56" fmla="*/ 183 w 560"/>
                <a:gd name="T57" fmla="*/ 866 h 891"/>
                <a:gd name="T58" fmla="*/ 199 w 560"/>
                <a:gd name="T59" fmla="*/ 887 h 891"/>
                <a:gd name="T60" fmla="*/ 224 w 560"/>
                <a:gd name="T61" fmla="*/ 888 h 891"/>
                <a:gd name="T62" fmla="*/ 279 w 560"/>
                <a:gd name="T63" fmla="*/ 854 h 891"/>
                <a:gd name="T64" fmla="*/ 322 w 560"/>
                <a:gd name="T65" fmla="*/ 807 h 891"/>
                <a:gd name="T66" fmla="*/ 326 w 560"/>
                <a:gd name="T67" fmla="*/ 774 h 891"/>
                <a:gd name="T68" fmla="*/ 332 w 560"/>
                <a:gd name="T69" fmla="*/ 713 h 891"/>
                <a:gd name="T70" fmla="*/ 362 w 560"/>
                <a:gd name="T71" fmla="*/ 661 h 891"/>
                <a:gd name="T72" fmla="*/ 379 w 560"/>
                <a:gd name="T73" fmla="*/ 662 h 891"/>
                <a:gd name="T74" fmla="*/ 379 w 560"/>
                <a:gd name="T75" fmla="*/ 621 h 891"/>
                <a:gd name="T76" fmla="*/ 400 w 560"/>
                <a:gd name="T77" fmla="*/ 578 h 891"/>
                <a:gd name="T78" fmla="*/ 491 w 560"/>
                <a:gd name="T79" fmla="*/ 491 h 891"/>
                <a:gd name="T80" fmla="*/ 512 w 560"/>
                <a:gd name="T81" fmla="*/ 446 h 891"/>
                <a:gd name="T82" fmla="*/ 500 w 560"/>
                <a:gd name="T83" fmla="*/ 415 h 891"/>
                <a:gd name="T84" fmla="*/ 487 w 560"/>
                <a:gd name="T85" fmla="*/ 379 h 891"/>
                <a:gd name="T86" fmla="*/ 495 w 560"/>
                <a:gd name="T87" fmla="*/ 333 h 891"/>
                <a:gd name="T88" fmla="*/ 510 w 560"/>
                <a:gd name="T89" fmla="*/ 315 h 891"/>
                <a:gd name="T90" fmla="*/ 548 w 560"/>
                <a:gd name="T91" fmla="*/ 307 h 891"/>
                <a:gd name="T92" fmla="*/ 542 w 560"/>
                <a:gd name="T93" fmla="*/ 253 h 891"/>
                <a:gd name="T94" fmla="*/ 551 w 560"/>
                <a:gd name="T95" fmla="*/ 208 h 891"/>
                <a:gd name="T96" fmla="*/ 560 w 560"/>
                <a:gd name="T97" fmla="*/ 162 h 891"/>
                <a:gd name="T98" fmla="*/ 554 w 560"/>
                <a:gd name="T99" fmla="*/ 128 h 891"/>
                <a:gd name="T100" fmla="*/ 524 w 560"/>
                <a:gd name="T101" fmla="*/ 81 h 891"/>
                <a:gd name="T102" fmla="*/ 518 w 560"/>
                <a:gd name="T103" fmla="*/ 42 h 891"/>
                <a:gd name="T104" fmla="*/ 524 w 560"/>
                <a:gd name="T105" fmla="*/ 0 h 89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0"/>
                <a:gd name="T160" fmla="*/ 0 h 891"/>
                <a:gd name="T161" fmla="*/ 560 w 560"/>
                <a:gd name="T162" fmla="*/ 891 h 89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0" h="891" extrusionOk="0">
                  <a:moveTo>
                    <a:pt x="518" y="0"/>
                  </a:moveTo>
                  <a:lnTo>
                    <a:pt x="415" y="0"/>
                  </a:lnTo>
                  <a:lnTo>
                    <a:pt x="410" y="10"/>
                  </a:lnTo>
                  <a:lnTo>
                    <a:pt x="403" y="21"/>
                  </a:lnTo>
                  <a:lnTo>
                    <a:pt x="398" y="29"/>
                  </a:lnTo>
                  <a:lnTo>
                    <a:pt x="391" y="37"/>
                  </a:lnTo>
                  <a:lnTo>
                    <a:pt x="378" y="50"/>
                  </a:lnTo>
                  <a:lnTo>
                    <a:pt x="364" y="61"/>
                  </a:lnTo>
                  <a:lnTo>
                    <a:pt x="351" y="72"/>
                  </a:lnTo>
                  <a:lnTo>
                    <a:pt x="338" y="82"/>
                  </a:lnTo>
                  <a:lnTo>
                    <a:pt x="324" y="94"/>
                  </a:lnTo>
                  <a:lnTo>
                    <a:pt x="312" y="109"/>
                  </a:lnTo>
                  <a:lnTo>
                    <a:pt x="307" y="118"/>
                  </a:lnTo>
                  <a:lnTo>
                    <a:pt x="302" y="128"/>
                  </a:lnTo>
                  <a:lnTo>
                    <a:pt x="298" y="137"/>
                  </a:lnTo>
                  <a:lnTo>
                    <a:pt x="294" y="148"/>
                  </a:lnTo>
                  <a:lnTo>
                    <a:pt x="290" y="158"/>
                  </a:lnTo>
                  <a:lnTo>
                    <a:pt x="286" y="168"/>
                  </a:lnTo>
                  <a:lnTo>
                    <a:pt x="279" y="177"/>
                  </a:lnTo>
                  <a:lnTo>
                    <a:pt x="271" y="186"/>
                  </a:lnTo>
                  <a:lnTo>
                    <a:pt x="263" y="190"/>
                  </a:lnTo>
                  <a:lnTo>
                    <a:pt x="252" y="192"/>
                  </a:lnTo>
                  <a:lnTo>
                    <a:pt x="240" y="192"/>
                  </a:lnTo>
                  <a:lnTo>
                    <a:pt x="228" y="190"/>
                  </a:lnTo>
                  <a:lnTo>
                    <a:pt x="215" y="190"/>
                  </a:lnTo>
                  <a:lnTo>
                    <a:pt x="202" y="192"/>
                  </a:lnTo>
                  <a:lnTo>
                    <a:pt x="196" y="192"/>
                  </a:lnTo>
                  <a:lnTo>
                    <a:pt x="191" y="194"/>
                  </a:lnTo>
                  <a:lnTo>
                    <a:pt x="186" y="196"/>
                  </a:lnTo>
                  <a:lnTo>
                    <a:pt x="180" y="198"/>
                  </a:lnTo>
                  <a:lnTo>
                    <a:pt x="175" y="204"/>
                  </a:lnTo>
                  <a:lnTo>
                    <a:pt x="172" y="209"/>
                  </a:lnTo>
                  <a:lnTo>
                    <a:pt x="170" y="214"/>
                  </a:lnTo>
                  <a:lnTo>
                    <a:pt x="168" y="220"/>
                  </a:lnTo>
                  <a:lnTo>
                    <a:pt x="168" y="230"/>
                  </a:lnTo>
                  <a:lnTo>
                    <a:pt x="171" y="242"/>
                  </a:lnTo>
                  <a:lnTo>
                    <a:pt x="175" y="255"/>
                  </a:lnTo>
                  <a:lnTo>
                    <a:pt x="179" y="269"/>
                  </a:lnTo>
                  <a:lnTo>
                    <a:pt x="180" y="275"/>
                  </a:lnTo>
                  <a:lnTo>
                    <a:pt x="180" y="282"/>
                  </a:lnTo>
                  <a:lnTo>
                    <a:pt x="182" y="289"/>
                  </a:lnTo>
                  <a:lnTo>
                    <a:pt x="180" y="295"/>
                  </a:lnTo>
                  <a:lnTo>
                    <a:pt x="167" y="302"/>
                  </a:lnTo>
                  <a:lnTo>
                    <a:pt x="142" y="313"/>
                  </a:lnTo>
                  <a:lnTo>
                    <a:pt x="119" y="321"/>
                  </a:lnTo>
                  <a:lnTo>
                    <a:pt x="108" y="325"/>
                  </a:lnTo>
                  <a:lnTo>
                    <a:pt x="100" y="333"/>
                  </a:lnTo>
                  <a:lnTo>
                    <a:pt x="94" y="341"/>
                  </a:lnTo>
                  <a:lnTo>
                    <a:pt x="88" y="350"/>
                  </a:lnTo>
                  <a:lnTo>
                    <a:pt x="83" y="359"/>
                  </a:lnTo>
                  <a:lnTo>
                    <a:pt x="75" y="379"/>
                  </a:lnTo>
                  <a:lnTo>
                    <a:pt x="68" y="401"/>
                  </a:lnTo>
                  <a:lnTo>
                    <a:pt x="62" y="423"/>
                  </a:lnTo>
                  <a:lnTo>
                    <a:pt x="56" y="445"/>
                  </a:lnTo>
                  <a:lnTo>
                    <a:pt x="50" y="465"/>
                  </a:lnTo>
                  <a:lnTo>
                    <a:pt x="42" y="482"/>
                  </a:lnTo>
                  <a:lnTo>
                    <a:pt x="36" y="490"/>
                  </a:lnTo>
                  <a:lnTo>
                    <a:pt x="30" y="497"/>
                  </a:lnTo>
                  <a:lnTo>
                    <a:pt x="23" y="502"/>
                  </a:lnTo>
                  <a:lnTo>
                    <a:pt x="16" y="507"/>
                  </a:lnTo>
                  <a:lnTo>
                    <a:pt x="10" y="514"/>
                  </a:lnTo>
                  <a:lnTo>
                    <a:pt x="4" y="521"/>
                  </a:lnTo>
                  <a:lnTo>
                    <a:pt x="3" y="525"/>
                  </a:lnTo>
                  <a:lnTo>
                    <a:pt x="2" y="530"/>
                  </a:lnTo>
                  <a:lnTo>
                    <a:pt x="0" y="535"/>
                  </a:lnTo>
                  <a:lnTo>
                    <a:pt x="0" y="542"/>
                  </a:lnTo>
                  <a:lnTo>
                    <a:pt x="0" y="553"/>
                  </a:lnTo>
                  <a:lnTo>
                    <a:pt x="2" y="562"/>
                  </a:lnTo>
                  <a:lnTo>
                    <a:pt x="4" y="571"/>
                  </a:lnTo>
                  <a:lnTo>
                    <a:pt x="8" y="578"/>
                  </a:lnTo>
                  <a:lnTo>
                    <a:pt x="16" y="591"/>
                  </a:lnTo>
                  <a:lnTo>
                    <a:pt x="27" y="603"/>
                  </a:lnTo>
                  <a:lnTo>
                    <a:pt x="36" y="614"/>
                  </a:lnTo>
                  <a:lnTo>
                    <a:pt x="46" y="625"/>
                  </a:lnTo>
                  <a:lnTo>
                    <a:pt x="48" y="630"/>
                  </a:lnTo>
                  <a:lnTo>
                    <a:pt x="51" y="637"/>
                  </a:lnTo>
                  <a:lnTo>
                    <a:pt x="54" y="643"/>
                  </a:lnTo>
                  <a:lnTo>
                    <a:pt x="54" y="650"/>
                  </a:lnTo>
                  <a:lnTo>
                    <a:pt x="54" y="655"/>
                  </a:lnTo>
                  <a:lnTo>
                    <a:pt x="52" y="661"/>
                  </a:lnTo>
                  <a:lnTo>
                    <a:pt x="50" y="665"/>
                  </a:lnTo>
                  <a:lnTo>
                    <a:pt x="47" y="669"/>
                  </a:lnTo>
                  <a:lnTo>
                    <a:pt x="40" y="677"/>
                  </a:lnTo>
                  <a:lnTo>
                    <a:pt x="32" y="683"/>
                  </a:lnTo>
                  <a:lnTo>
                    <a:pt x="26" y="690"/>
                  </a:lnTo>
                  <a:lnTo>
                    <a:pt x="19" y="698"/>
                  </a:lnTo>
                  <a:lnTo>
                    <a:pt x="15" y="702"/>
                  </a:lnTo>
                  <a:lnTo>
                    <a:pt x="14" y="706"/>
                  </a:lnTo>
                  <a:lnTo>
                    <a:pt x="12" y="711"/>
                  </a:lnTo>
                  <a:lnTo>
                    <a:pt x="12" y="717"/>
                  </a:lnTo>
                  <a:lnTo>
                    <a:pt x="12" y="719"/>
                  </a:lnTo>
                  <a:lnTo>
                    <a:pt x="15" y="722"/>
                  </a:lnTo>
                  <a:lnTo>
                    <a:pt x="20" y="725"/>
                  </a:lnTo>
                  <a:lnTo>
                    <a:pt x="26" y="729"/>
                  </a:lnTo>
                  <a:lnTo>
                    <a:pt x="40" y="737"/>
                  </a:lnTo>
                  <a:lnTo>
                    <a:pt x="58" y="746"/>
                  </a:lnTo>
                  <a:lnTo>
                    <a:pt x="75" y="754"/>
                  </a:lnTo>
                  <a:lnTo>
                    <a:pt x="91" y="765"/>
                  </a:lnTo>
                  <a:lnTo>
                    <a:pt x="98" y="769"/>
                  </a:lnTo>
                  <a:lnTo>
                    <a:pt x="102" y="774"/>
                  </a:lnTo>
                  <a:lnTo>
                    <a:pt x="106" y="778"/>
                  </a:lnTo>
                  <a:lnTo>
                    <a:pt x="108" y="783"/>
                  </a:lnTo>
                  <a:lnTo>
                    <a:pt x="114" y="813"/>
                  </a:lnTo>
                  <a:lnTo>
                    <a:pt x="118" y="844"/>
                  </a:lnTo>
                  <a:lnTo>
                    <a:pt x="119" y="851"/>
                  </a:lnTo>
                  <a:lnTo>
                    <a:pt x="120" y="858"/>
                  </a:lnTo>
                  <a:lnTo>
                    <a:pt x="122" y="864"/>
                  </a:lnTo>
                  <a:lnTo>
                    <a:pt x="126" y="870"/>
                  </a:lnTo>
                  <a:lnTo>
                    <a:pt x="128" y="874"/>
                  </a:lnTo>
                  <a:lnTo>
                    <a:pt x="132" y="876"/>
                  </a:lnTo>
                  <a:lnTo>
                    <a:pt x="138" y="879"/>
                  </a:lnTo>
                  <a:lnTo>
                    <a:pt x="144" y="879"/>
                  </a:lnTo>
                  <a:lnTo>
                    <a:pt x="159" y="870"/>
                  </a:lnTo>
                  <a:lnTo>
                    <a:pt x="175" y="860"/>
                  </a:lnTo>
                  <a:lnTo>
                    <a:pt x="179" y="862"/>
                  </a:lnTo>
                  <a:lnTo>
                    <a:pt x="183" y="866"/>
                  </a:lnTo>
                  <a:lnTo>
                    <a:pt x="187" y="871"/>
                  </a:lnTo>
                  <a:lnTo>
                    <a:pt x="190" y="876"/>
                  </a:lnTo>
                  <a:lnTo>
                    <a:pt x="195" y="882"/>
                  </a:lnTo>
                  <a:lnTo>
                    <a:pt x="199" y="887"/>
                  </a:lnTo>
                  <a:lnTo>
                    <a:pt x="204" y="890"/>
                  </a:lnTo>
                  <a:lnTo>
                    <a:pt x="211" y="891"/>
                  </a:lnTo>
                  <a:lnTo>
                    <a:pt x="216" y="891"/>
                  </a:lnTo>
                  <a:lnTo>
                    <a:pt x="224" y="888"/>
                  </a:lnTo>
                  <a:lnTo>
                    <a:pt x="232" y="884"/>
                  </a:lnTo>
                  <a:lnTo>
                    <a:pt x="242" y="880"/>
                  </a:lnTo>
                  <a:lnTo>
                    <a:pt x="260" y="868"/>
                  </a:lnTo>
                  <a:lnTo>
                    <a:pt x="279" y="854"/>
                  </a:lnTo>
                  <a:lnTo>
                    <a:pt x="296" y="839"/>
                  </a:lnTo>
                  <a:lnTo>
                    <a:pt x="311" y="823"/>
                  </a:lnTo>
                  <a:lnTo>
                    <a:pt x="318" y="815"/>
                  </a:lnTo>
                  <a:lnTo>
                    <a:pt x="322" y="807"/>
                  </a:lnTo>
                  <a:lnTo>
                    <a:pt x="324" y="801"/>
                  </a:lnTo>
                  <a:lnTo>
                    <a:pt x="326" y="795"/>
                  </a:lnTo>
                  <a:lnTo>
                    <a:pt x="326" y="783"/>
                  </a:lnTo>
                  <a:lnTo>
                    <a:pt x="326" y="774"/>
                  </a:lnTo>
                  <a:lnTo>
                    <a:pt x="326" y="765"/>
                  </a:lnTo>
                  <a:lnTo>
                    <a:pt x="326" y="753"/>
                  </a:lnTo>
                  <a:lnTo>
                    <a:pt x="327" y="734"/>
                  </a:lnTo>
                  <a:lnTo>
                    <a:pt x="332" y="713"/>
                  </a:lnTo>
                  <a:lnTo>
                    <a:pt x="338" y="689"/>
                  </a:lnTo>
                  <a:lnTo>
                    <a:pt x="343" y="662"/>
                  </a:lnTo>
                  <a:lnTo>
                    <a:pt x="352" y="662"/>
                  </a:lnTo>
                  <a:lnTo>
                    <a:pt x="362" y="661"/>
                  </a:lnTo>
                  <a:lnTo>
                    <a:pt x="366" y="659"/>
                  </a:lnTo>
                  <a:lnTo>
                    <a:pt x="370" y="659"/>
                  </a:lnTo>
                  <a:lnTo>
                    <a:pt x="375" y="661"/>
                  </a:lnTo>
                  <a:lnTo>
                    <a:pt x="379" y="662"/>
                  </a:lnTo>
                  <a:lnTo>
                    <a:pt x="379" y="649"/>
                  </a:lnTo>
                  <a:lnTo>
                    <a:pt x="379" y="634"/>
                  </a:lnTo>
                  <a:lnTo>
                    <a:pt x="379" y="625"/>
                  </a:lnTo>
                  <a:lnTo>
                    <a:pt x="379" y="621"/>
                  </a:lnTo>
                  <a:lnTo>
                    <a:pt x="380" y="610"/>
                  </a:lnTo>
                  <a:lnTo>
                    <a:pt x="384" y="599"/>
                  </a:lnTo>
                  <a:lnTo>
                    <a:pt x="391" y="589"/>
                  </a:lnTo>
                  <a:lnTo>
                    <a:pt x="400" y="578"/>
                  </a:lnTo>
                  <a:lnTo>
                    <a:pt x="422" y="557"/>
                  </a:lnTo>
                  <a:lnTo>
                    <a:pt x="446" y="535"/>
                  </a:lnTo>
                  <a:lnTo>
                    <a:pt x="470" y="513"/>
                  </a:lnTo>
                  <a:lnTo>
                    <a:pt x="491" y="491"/>
                  </a:lnTo>
                  <a:lnTo>
                    <a:pt x="499" y="479"/>
                  </a:lnTo>
                  <a:lnTo>
                    <a:pt x="506" y="469"/>
                  </a:lnTo>
                  <a:lnTo>
                    <a:pt x="510" y="457"/>
                  </a:lnTo>
                  <a:lnTo>
                    <a:pt x="512" y="446"/>
                  </a:lnTo>
                  <a:lnTo>
                    <a:pt x="511" y="437"/>
                  </a:lnTo>
                  <a:lnTo>
                    <a:pt x="508" y="430"/>
                  </a:lnTo>
                  <a:lnTo>
                    <a:pt x="504" y="422"/>
                  </a:lnTo>
                  <a:lnTo>
                    <a:pt x="500" y="415"/>
                  </a:lnTo>
                  <a:lnTo>
                    <a:pt x="495" y="407"/>
                  </a:lnTo>
                  <a:lnTo>
                    <a:pt x="491" y="399"/>
                  </a:lnTo>
                  <a:lnTo>
                    <a:pt x="488" y="390"/>
                  </a:lnTo>
                  <a:lnTo>
                    <a:pt x="487" y="379"/>
                  </a:lnTo>
                  <a:lnTo>
                    <a:pt x="488" y="361"/>
                  </a:lnTo>
                  <a:lnTo>
                    <a:pt x="491" y="345"/>
                  </a:lnTo>
                  <a:lnTo>
                    <a:pt x="494" y="338"/>
                  </a:lnTo>
                  <a:lnTo>
                    <a:pt x="495" y="333"/>
                  </a:lnTo>
                  <a:lnTo>
                    <a:pt x="499" y="327"/>
                  </a:lnTo>
                  <a:lnTo>
                    <a:pt x="502" y="323"/>
                  </a:lnTo>
                  <a:lnTo>
                    <a:pt x="506" y="319"/>
                  </a:lnTo>
                  <a:lnTo>
                    <a:pt x="510" y="315"/>
                  </a:lnTo>
                  <a:lnTo>
                    <a:pt x="515" y="313"/>
                  </a:lnTo>
                  <a:lnTo>
                    <a:pt x="520" y="311"/>
                  </a:lnTo>
                  <a:lnTo>
                    <a:pt x="534" y="307"/>
                  </a:lnTo>
                  <a:lnTo>
                    <a:pt x="548" y="307"/>
                  </a:lnTo>
                  <a:lnTo>
                    <a:pt x="544" y="297"/>
                  </a:lnTo>
                  <a:lnTo>
                    <a:pt x="543" y="282"/>
                  </a:lnTo>
                  <a:lnTo>
                    <a:pt x="542" y="267"/>
                  </a:lnTo>
                  <a:lnTo>
                    <a:pt x="542" y="253"/>
                  </a:lnTo>
                  <a:lnTo>
                    <a:pt x="543" y="241"/>
                  </a:lnTo>
                  <a:lnTo>
                    <a:pt x="544" y="229"/>
                  </a:lnTo>
                  <a:lnTo>
                    <a:pt x="547" y="218"/>
                  </a:lnTo>
                  <a:lnTo>
                    <a:pt x="551" y="208"/>
                  </a:lnTo>
                  <a:lnTo>
                    <a:pt x="554" y="198"/>
                  </a:lnTo>
                  <a:lnTo>
                    <a:pt x="558" y="188"/>
                  </a:lnTo>
                  <a:lnTo>
                    <a:pt x="559" y="176"/>
                  </a:lnTo>
                  <a:lnTo>
                    <a:pt x="560" y="162"/>
                  </a:lnTo>
                  <a:lnTo>
                    <a:pt x="559" y="152"/>
                  </a:lnTo>
                  <a:lnTo>
                    <a:pt x="558" y="144"/>
                  </a:lnTo>
                  <a:lnTo>
                    <a:pt x="556" y="136"/>
                  </a:lnTo>
                  <a:lnTo>
                    <a:pt x="554" y="128"/>
                  </a:lnTo>
                  <a:lnTo>
                    <a:pt x="547" y="116"/>
                  </a:lnTo>
                  <a:lnTo>
                    <a:pt x="539" y="105"/>
                  </a:lnTo>
                  <a:lnTo>
                    <a:pt x="531" y="94"/>
                  </a:lnTo>
                  <a:lnTo>
                    <a:pt x="524" y="81"/>
                  </a:lnTo>
                  <a:lnTo>
                    <a:pt x="522" y="73"/>
                  </a:lnTo>
                  <a:lnTo>
                    <a:pt x="519" y="64"/>
                  </a:lnTo>
                  <a:lnTo>
                    <a:pt x="518" y="54"/>
                  </a:lnTo>
                  <a:lnTo>
                    <a:pt x="518" y="42"/>
                  </a:lnTo>
                  <a:lnTo>
                    <a:pt x="518" y="26"/>
                  </a:lnTo>
                  <a:lnTo>
                    <a:pt x="519" y="14"/>
                  </a:lnTo>
                  <a:lnTo>
                    <a:pt x="520" y="6"/>
                  </a:lnTo>
                  <a:lnTo>
                    <a:pt x="524" y="0"/>
                  </a:lnTo>
                  <a:lnTo>
                    <a:pt x="518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29" name="Freeform 41"/>
            <p:cNvSpPr/>
            <p:nvPr/>
          </p:nvSpPr>
          <p:spPr bwMode="auto">
            <a:xfrm>
              <a:off x="4389721" y="2633046"/>
              <a:ext cx="414363" cy="325197"/>
            </a:xfrm>
            <a:custGeom>
              <a:avLst/>
              <a:gdLst>
                <a:gd name="T0" fmla="*/ 776 w 776"/>
                <a:gd name="T1" fmla="*/ 534 h 608"/>
                <a:gd name="T2" fmla="*/ 769 w 776"/>
                <a:gd name="T3" fmla="*/ 495 h 608"/>
                <a:gd name="T4" fmla="*/ 724 w 776"/>
                <a:gd name="T5" fmla="*/ 474 h 608"/>
                <a:gd name="T6" fmla="*/ 705 w 776"/>
                <a:gd name="T7" fmla="*/ 462 h 608"/>
                <a:gd name="T8" fmla="*/ 712 w 776"/>
                <a:gd name="T9" fmla="*/ 427 h 608"/>
                <a:gd name="T10" fmla="*/ 728 w 776"/>
                <a:gd name="T11" fmla="*/ 378 h 608"/>
                <a:gd name="T12" fmla="*/ 696 w 776"/>
                <a:gd name="T13" fmla="*/ 336 h 608"/>
                <a:gd name="T14" fmla="*/ 668 w 776"/>
                <a:gd name="T15" fmla="*/ 291 h 608"/>
                <a:gd name="T16" fmla="*/ 641 w 776"/>
                <a:gd name="T17" fmla="*/ 186 h 608"/>
                <a:gd name="T18" fmla="*/ 621 w 776"/>
                <a:gd name="T19" fmla="*/ 163 h 608"/>
                <a:gd name="T20" fmla="*/ 604 w 776"/>
                <a:gd name="T21" fmla="*/ 158 h 608"/>
                <a:gd name="T22" fmla="*/ 592 w 776"/>
                <a:gd name="T23" fmla="*/ 162 h 608"/>
                <a:gd name="T24" fmla="*/ 569 w 776"/>
                <a:gd name="T25" fmla="*/ 160 h 608"/>
                <a:gd name="T26" fmla="*/ 549 w 776"/>
                <a:gd name="T27" fmla="*/ 136 h 608"/>
                <a:gd name="T28" fmla="*/ 541 w 776"/>
                <a:gd name="T29" fmla="*/ 95 h 608"/>
                <a:gd name="T30" fmla="*/ 522 w 776"/>
                <a:gd name="T31" fmla="*/ 59 h 608"/>
                <a:gd name="T32" fmla="*/ 496 w 776"/>
                <a:gd name="T33" fmla="*/ 48 h 608"/>
                <a:gd name="T34" fmla="*/ 474 w 776"/>
                <a:gd name="T35" fmla="*/ 54 h 608"/>
                <a:gd name="T36" fmla="*/ 452 w 776"/>
                <a:gd name="T37" fmla="*/ 66 h 608"/>
                <a:gd name="T38" fmla="*/ 418 w 776"/>
                <a:gd name="T39" fmla="*/ 58 h 608"/>
                <a:gd name="T40" fmla="*/ 372 w 776"/>
                <a:gd name="T41" fmla="*/ 32 h 608"/>
                <a:gd name="T42" fmla="*/ 317 w 776"/>
                <a:gd name="T43" fmla="*/ 34 h 608"/>
                <a:gd name="T44" fmla="*/ 273 w 776"/>
                <a:gd name="T45" fmla="*/ 27 h 608"/>
                <a:gd name="T46" fmla="*/ 263 w 776"/>
                <a:gd name="T47" fmla="*/ 8 h 608"/>
                <a:gd name="T48" fmla="*/ 235 w 776"/>
                <a:gd name="T49" fmla="*/ 2 h 608"/>
                <a:gd name="T50" fmla="*/ 215 w 776"/>
                <a:gd name="T51" fmla="*/ 24 h 608"/>
                <a:gd name="T52" fmla="*/ 197 w 776"/>
                <a:gd name="T53" fmla="*/ 36 h 608"/>
                <a:gd name="T54" fmla="*/ 175 w 776"/>
                <a:gd name="T55" fmla="*/ 28 h 608"/>
                <a:gd name="T56" fmla="*/ 136 w 776"/>
                <a:gd name="T57" fmla="*/ 30 h 608"/>
                <a:gd name="T58" fmla="*/ 120 w 776"/>
                <a:gd name="T59" fmla="*/ 44 h 608"/>
                <a:gd name="T60" fmla="*/ 109 w 776"/>
                <a:gd name="T61" fmla="*/ 78 h 608"/>
                <a:gd name="T62" fmla="*/ 116 w 776"/>
                <a:gd name="T63" fmla="*/ 124 h 608"/>
                <a:gd name="T64" fmla="*/ 132 w 776"/>
                <a:gd name="T65" fmla="*/ 154 h 608"/>
                <a:gd name="T66" fmla="*/ 120 w 776"/>
                <a:gd name="T67" fmla="*/ 196 h 608"/>
                <a:gd name="T68" fmla="*/ 43 w 776"/>
                <a:gd name="T69" fmla="*/ 274 h 608"/>
                <a:gd name="T70" fmla="*/ 1 w 776"/>
                <a:gd name="T71" fmla="*/ 327 h 608"/>
                <a:gd name="T72" fmla="*/ 7 w 776"/>
                <a:gd name="T73" fmla="*/ 375 h 608"/>
                <a:gd name="T74" fmla="*/ 27 w 776"/>
                <a:gd name="T75" fmla="*/ 394 h 608"/>
                <a:gd name="T76" fmla="*/ 44 w 776"/>
                <a:gd name="T77" fmla="*/ 427 h 608"/>
                <a:gd name="T78" fmla="*/ 88 w 776"/>
                <a:gd name="T79" fmla="*/ 443 h 608"/>
                <a:gd name="T80" fmla="*/ 181 w 776"/>
                <a:gd name="T81" fmla="*/ 454 h 608"/>
                <a:gd name="T82" fmla="*/ 239 w 776"/>
                <a:gd name="T83" fmla="*/ 464 h 608"/>
                <a:gd name="T84" fmla="*/ 275 w 776"/>
                <a:gd name="T85" fmla="*/ 488 h 608"/>
                <a:gd name="T86" fmla="*/ 299 w 776"/>
                <a:gd name="T87" fmla="*/ 511 h 608"/>
                <a:gd name="T88" fmla="*/ 343 w 776"/>
                <a:gd name="T89" fmla="*/ 507 h 608"/>
                <a:gd name="T90" fmla="*/ 413 w 776"/>
                <a:gd name="T91" fmla="*/ 471 h 608"/>
                <a:gd name="T92" fmla="*/ 456 w 776"/>
                <a:gd name="T93" fmla="*/ 452 h 608"/>
                <a:gd name="T94" fmla="*/ 496 w 776"/>
                <a:gd name="T95" fmla="*/ 460 h 608"/>
                <a:gd name="T96" fmla="*/ 517 w 776"/>
                <a:gd name="T97" fmla="*/ 488 h 608"/>
                <a:gd name="T98" fmla="*/ 533 w 776"/>
                <a:gd name="T99" fmla="*/ 534 h 608"/>
                <a:gd name="T100" fmla="*/ 553 w 776"/>
                <a:gd name="T101" fmla="*/ 542 h 608"/>
                <a:gd name="T102" fmla="*/ 580 w 776"/>
                <a:gd name="T103" fmla="*/ 527 h 608"/>
                <a:gd name="T104" fmla="*/ 600 w 776"/>
                <a:gd name="T105" fmla="*/ 548 h 608"/>
                <a:gd name="T106" fmla="*/ 620 w 776"/>
                <a:gd name="T107" fmla="*/ 565 h 608"/>
                <a:gd name="T108" fmla="*/ 662 w 776"/>
                <a:gd name="T109" fmla="*/ 548 h 608"/>
                <a:gd name="T110" fmla="*/ 689 w 776"/>
                <a:gd name="T111" fmla="*/ 563 h 608"/>
                <a:gd name="T112" fmla="*/ 734 w 776"/>
                <a:gd name="T113" fmla="*/ 592 h 608"/>
                <a:gd name="T114" fmla="*/ 765 w 776"/>
                <a:gd name="T115" fmla="*/ 608 h 6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76"/>
                <a:gd name="T175" fmla="*/ 0 h 608"/>
                <a:gd name="T176" fmla="*/ 776 w 776"/>
                <a:gd name="T177" fmla="*/ 608 h 6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76" h="608" extrusionOk="0">
                  <a:moveTo>
                    <a:pt x="765" y="608"/>
                  </a:moveTo>
                  <a:lnTo>
                    <a:pt x="769" y="581"/>
                  </a:lnTo>
                  <a:lnTo>
                    <a:pt x="774" y="551"/>
                  </a:lnTo>
                  <a:lnTo>
                    <a:pt x="776" y="534"/>
                  </a:lnTo>
                  <a:lnTo>
                    <a:pt x="776" y="518"/>
                  </a:lnTo>
                  <a:lnTo>
                    <a:pt x="774" y="510"/>
                  </a:lnTo>
                  <a:lnTo>
                    <a:pt x="772" y="502"/>
                  </a:lnTo>
                  <a:lnTo>
                    <a:pt x="769" y="495"/>
                  </a:lnTo>
                  <a:lnTo>
                    <a:pt x="765" y="488"/>
                  </a:lnTo>
                  <a:lnTo>
                    <a:pt x="756" y="483"/>
                  </a:lnTo>
                  <a:lnTo>
                    <a:pt x="734" y="478"/>
                  </a:lnTo>
                  <a:lnTo>
                    <a:pt x="724" y="474"/>
                  </a:lnTo>
                  <a:lnTo>
                    <a:pt x="714" y="470"/>
                  </a:lnTo>
                  <a:lnTo>
                    <a:pt x="710" y="467"/>
                  </a:lnTo>
                  <a:lnTo>
                    <a:pt x="708" y="464"/>
                  </a:lnTo>
                  <a:lnTo>
                    <a:pt x="705" y="462"/>
                  </a:lnTo>
                  <a:lnTo>
                    <a:pt x="705" y="458"/>
                  </a:lnTo>
                  <a:lnTo>
                    <a:pt x="706" y="447"/>
                  </a:lnTo>
                  <a:lnTo>
                    <a:pt x="709" y="436"/>
                  </a:lnTo>
                  <a:lnTo>
                    <a:pt x="712" y="427"/>
                  </a:lnTo>
                  <a:lnTo>
                    <a:pt x="717" y="416"/>
                  </a:lnTo>
                  <a:lnTo>
                    <a:pt x="721" y="406"/>
                  </a:lnTo>
                  <a:lnTo>
                    <a:pt x="725" y="392"/>
                  </a:lnTo>
                  <a:lnTo>
                    <a:pt x="728" y="378"/>
                  </a:lnTo>
                  <a:lnTo>
                    <a:pt x="729" y="362"/>
                  </a:lnTo>
                  <a:lnTo>
                    <a:pt x="716" y="354"/>
                  </a:lnTo>
                  <a:lnTo>
                    <a:pt x="705" y="346"/>
                  </a:lnTo>
                  <a:lnTo>
                    <a:pt x="696" y="336"/>
                  </a:lnTo>
                  <a:lnTo>
                    <a:pt x="686" y="326"/>
                  </a:lnTo>
                  <a:lnTo>
                    <a:pt x="680" y="315"/>
                  </a:lnTo>
                  <a:lnTo>
                    <a:pt x="673" y="303"/>
                  </a:lnTo>
                  <a:lnTo>
                    <a:pt x="668" y="291"/>
                  </a:lnTo>
                  <a:lnTo>
                    <a:pt x="662" y="278"/>
                  </a:lnTo>
                  <a:lnTo>
                    <a:pt x="653" y="239"/>
                  </a:lnTo>
                  <a:lnTo>
                    <a:pt x="645" y="202"/>
                  </a:lnTo>
                  <a:lnTo>
                    <a:pt x="641" y="186"/>
                  </a:lnTo>
                  <a:lnTo>
                    <a:pt x="634" y="174"/>
                  </a:lnTo>
                  <a:lnTo>
                    <a:pt x="630" y="170"/>
                  </a:lnTo>
                  <a:lnTo>
                    <a:pt x="626" y="166"/>
                  </a:lnTo>
                  <a:lnTo>
                    <a:pt x="621" y="163"/>
                  </a:lnTo>
                  <a:lnTo>
                    <a:pt x="614" y="163"/>
                  </a:lnTo>
                  <a:lnTo>
                    <a:pt x="609" y="159"/>
                  </a:lnTo>
                  <a:lnTo>
                    <a:pt x="605" y="158"/>
                  </a:lnTo>
                  <a:lnTo>
                    <a:pt x="604" y="158"/>
                  </a:lnTo>
                  <a:lnTo>
                    <a:pt x="601" y="158"/>
                  </a:lnTo>
                  <a:lnTo>
                    <a:pt x="600" y="159"/>
                  </a:lnTo>
                  <a:lnTo>
                    <a:pt x="597" y="160"/>
                  </a:lnTo>
                  <a:lnTo>
                    <a:pt x="592" y="162"/>
                  </a:lnTo>
                  <a:lnTo>
                    <a:pt x="584" y="163"/>
                  </a:lnTo>
                  <a:lnTo>
                    <a:pt x="578" y="162"/>
                  </a:lnTo>
                  <a:lnTo>
                    <a:pt x="573" y="162"/>
                  </a:lnTo>
                  <a:lnTo>
                    <a:pt x="569" y="160"/>
                  </a:lnTo>
                  <a:lnTo>
                    <a:pt x="565" y="158"/>
                  </a:lnTo>
                  <a:lnTo>
                    <a:pt x="558" y="152"/>
                  </a:lnTo>
                  <a:lnTo>
                    <a:pt x="553" y="144"/>
                  </a:lnTo>
                  <a:lnTo>
                    <a:pt x="549" y="136"/>
                  </a:lnTo>
                  <a:lnTo>
                    <a:pt x="546" y="127"/>
                  </a:lnTo>
                  <a:lnTo>
                    <a:pt x="545" y="116"/>
                  </a:lnTo>
                  <a:lnTo>
                    <a:pt x="542" y="106"/>
                  </a:lnTo>
                  <a:lnTo>
                    <a:pt x="541" y="95"/>
                  </a:lnTo>
                  <a:lnTo>
                    <a:pt x="538" y="84"/>
                  </a:lnTo>
                  <a:lnTo>
                    <a:pt x="534" y="75"/>
                  </a:lnTo>
                  <a:lnTo>
                    <a:pt x="529" y="66"/>
                  </a:lnTo>
                  <a:lnTo>
                    <a:pt x="522" y="59"/>
                  </a:lnTo>
                  <a:lnTo>
                    <a:pt x="513" y="54"/>
                  </a:lnTo>
                  <a:lnTo>
                    <a:pt x="508" y="51"/>
                  </a:lnTo>
                  <a:lnTo>
                    <a:pt x="502" y="50"/>
                  </a:lnTo>
                  <a:lnTo>
                    <a:pt x="496" y="48"/>
                  </a:lnTo>
                  <a:lnTo>
                    <a:pt x="488" y="48"/>
                  </a:lnTo>
                  <a:lnTo>
                    <a:pt x="484" y="48"/>
                  </a:lnTo>
                  <a:lnTo>
                    <a:pt x="478" y="51"/>
                  </a:lnTo>
                  <a:lnTo>
                    <a:pt x="474" y="54"/>
                  </a:lnTo>
                  <a:lnTo>
                    <a:pt x="469" y="58"/>
                  </a:lnTo>
                  <a:lnTo>
                    <a:pt x="464" y="60"/>
                  </a:lnTo>
                  <a:lnTo>
                    <a:pt x="458" y="63"/>
                  </a:lnTo>
                  <a:lnTo>
                    <a:pt x="452" y="66"/>
                  </a:lnTo>
                  <a:lnTo>
                    <a:pt x="446" y="66"/>
                  </a:lnTo>
                  <a:lnTo>
                    <a:pt x="436" y="66"/>
                  </a:lnTo>
                  <a:lnTo>
                    <a:pt x="426" y="63"/>
                  </a:lnTo>
                  <a:lnTo>
                    <a:pt x="418" y="58"/>
                  </a:lnTo>
                  <a:lnTo>
                    <a:pt x="412" y="54"/>
                  </a:lnTo>
                  <a:lnTo>
                    <a:pt x="398" y="43"/>
                  </a:lnTo>
                  <a:lnTo>
                    <a:pt x="385" y="36"/>
                  </a:lnTo>
                  <a:lnTo>
                    <a:pt x="372" y="32"/>
                  </a:lnTo>
                  <a:lnTo>
                    <a:pt x="358" y="32"/>
                  </a:lnTo>
                  <a:lnTo>
                    <a:pt x="345" y="32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4" y="35"/>
                  </a:lnTo>
                  <a:lnTo>
                    <a:pt x="291" y="34"/>
                  </a:lnTo>
                  <a:lnTo>
                    <a:pt x="277" y="30"/>
                  </a:lnTo>
                  <a:lnTo>
                    <a:pt x="273" y="27"/>
                  </a:lnTo>
                  <a:lnTo>
                    <a:pt x="271" y="23"/>
                  </a:lnTo>
                  <a:lnTo>
                    <a:pt x="268" y="18"/>
                  </a:lnTo>
                  <a:lnTo>
                    <a:pt x="267" y="12"/>
                  </a:lnTo>
                  <a:lnTo>
                    <a:pt x="263" y="8"/>
                  </a:lnTo>
                  <a:lnTo>
                    <a:pt x="257" y="4"/>
                  </a:lnTo>
                  <a:lnTo>
                    <a:pt x="251" y="2"/>
                  </a:lnTo>
                  <a:lnTo>
                    <a:pt x="241" y="0"/>
                  </a:lnTo>
                  <a:lnTo>
                    <a:pt x="235" y="2"/>
                  </a:lnTo>
                  <a:lnTo>
                    <a:pt x="229" y="6"/>
                  </a:lnTo>
                  <a:lnTo>
                    <a:pt x="224" y="11"/>
                  </a:lnTo>
                  <a:lnTo>
                    <a:pt x="220" y="18"/>
                  </a:lnTo>
                  <a:lnTo>
                    <a:pt x="215" y="24"/>
                  </a:lnTo>
                  <a:lnTo>
                    <a:pt x="208" y="31"/>
                  </a:lnTo>
                  <a:lnTo>
                    <a:pt x="205" y="32"/>
                  </a:lnTo>
                  <a:lnTo>
                    <a:pt x="201" y="35"/>
                  </a:lnTo>
                  <a:lnTo>
                    <a:pt x="197" y="36"/>
                  </a:lnTo>
                  <a:lnTo>
                    <a:pt x="193" y="36"/>
                  </a:lnTo>
                  <a:lnTo>
                    <a:pt x="188" y="35"/>
                  </a:lnTo>
                  <a:lnTo>
                    <a:pt x="181" y="32"/>
                  </a:lnTo>
                  <a:lnTo>
                    <a:pt x="175" y="28"/>
                  </a:lnTo>
                  <a:lnTo>
                    <a:pt x="169" y="24"/>
                  </a:lnTo>
                  <a:lnTo>
                    <a:pt x="155" y="24"/>
                  </a:lnTo>
                  <a:lnTo>
                    <a:pt x="141" y="28"/>
                  </a:lnTo>
                  <a:lnTo>
                    <a:pt x="136" y="30"/>
                  </a:lnTo>
                  <a:lnTo>
                    <a:pt x="131" y="32"/>
                  </a:lnTo>
                  <a:lnTo>
                    <a:pt x="127" y="36"/>
                  </a:lnTo>
                  <a:lnTo>
                    <a:pt x="123" y="40"/>
                  </a:lnTo>
                  <a:lnTo>
                    <a:pt x="120" y="44"/>
                  </a:lnTo>
                  <a:lnTo>
                    <a:pt x="116" y="50"/>
                  </a:lnTo>
                  <a:lnTo>
                    <a:pt x="115" y="55"/>
                  </a:lnTo>
                  <a:lnTo>
                    <a:pt x="112" y="62"/>
                  </a:lnTo>
                  <a:lnTo>
                    <a:pt x="109" y="78"/>
                  </a:lnTo>
                  <a:lnTo>
                    <a:pt x="108" y="96"/>
                  </a:lnTo>
                  <a:lnTo>
                    <a:pt x="109" y="107"/>
                  </a:lnTo>
                  <a:lnTo>
                    <a:pt x="112" y="116"/>
                  </a:lnTo>
                  <a:lnTo>
                    <a:pt x="116" y="124"/>
                  </a:lnTo>
                  <a:lnTo>
                    <a:pt x="121" y="132"/>
                  </a:lnTo>
                  <a:lnTo>
                    <a:pt x="125" y="139"/>
                  </a:lnTo>
                  <a:lnTo>
                    <a:pt x="129" y="147"/>
                  </a:lnTo>
                  <a:lnTo>
                    <a:pt x="132" y="154"/>
                  </a:lnTo>
                  <a:lnTo>
                    <a:pt x="133" y="163"/>
                  </a:lnTo>
                  <a:lnTo>
                    <a:pt x="131" y="174"/>
                  </a:lnTo>
                  <a:lnTo>
                    <a:pt x="127" y="186"/>
                  </a:lnTo>
                  <a:lnTo>
                    <a:pt x="120" y="196"/>
                  </a:lnTo>
                  <a:lnTo>
                    <a:pt x="112" y="208"/>
                  </a:lnTo>
                  <a:lnTo>
                    <a:pt x="91" y="230"/>
                  </a:lnTo>
                  <a:lnTo>
                    <a:pt x="67" y="252"/>
                  </a:lnTo>
                  <a:lnTo>
                    <a:pt x="43" y="274"/>
                  </a:lnTo>
                  <a:lnTo>
                    <a:pt x="21" y="295"/>
                  </a:lnTo>
                  <a:lnTo>
                    <a:pt x="12" y="306"/>
                  </a:lnTo>
                  <a:lnTo>
                    <a:pt x="5" y="316"/>
                  </a:lnTo>
                  <a:lnTo>
                    <a:pt x="1" y="327"/>
                  </a:lnTo>
                  <a:lnTo>
                    <a:pt x="0" y="338"/>
                  </a:lnTo>
                  <a:lnTo>
                    <a:pt x="0" y="348"/>
                  </a:lnTo>
                  <a:lnTo>
                    <a:pt x="0" y="374"/>
                  </a:lnTo>
                  <a:lnTo>
                    <a:pt x="7" y="375"/>
                  </a:lnTo>
                  <a:lnTo>
                    <a:pt x="12" y="378"/>
                  </a:lnTo>
                  <a:lnTo>
                    <a:pt x="16" y="380"/>
                  </a:lnTo>
                  <a:lnTo>
                    <a:pt x="20" y="384"/>
                  </a:lnTo>
                  <a:lnTo>
                    <a:pt x="27" y="394"/>
                  </a:lnTo>
                  <a:lnTo>
                    <a:pt x="32" y="403"/>
                  </a:lnTo>
                  <a:lnTo>
                    <a:pt x="36" y="414"/>
                  </a:lnTo>
                  <a:lnTo>
                    <a:pt x="41" y="423"/>
                  </a:lnTo>
                  <a:lnTo>
                    <a:pt x="44" y="427"/>
                  </a:lnTo>
                  <a:lnTo>
                    <a:pt x="47" y="430"/>
                  </a:lnTo>
                  <a:lnTo>
                    <a:pt x="51" y="432"/>
                  </a:lnTo>
                  <a:lnTo>
                    <a:pt x="55" y="434"/>
                  </a:lnTo>
                  <a:lnTo>
                    <a:pt x="88" y="443"/>
                  </a:lnTo>
                  <a:lnTo>
                    <a:pt x="115" y="448"/>
                  </a:lnTo>
                  <a:lnTo>
                    <a:pt x="139" y="451"/>
                  </a:lnTo>
                  <a:lnTo>
                    <a:pt x="160" y="452"/>
                  </a:lnTo>
                  <a:lnTo>
                    <a:pt x="181" y="454"/>
                  </a:lnTo>
                  <a:lnTo>
                    <a:pt x="203" y="456"/>
                  </a:lnTo>
                  <a:lnTo>
                    <a:pt x="215" y="458"/>
                  </a:lnTo>
                  <a:lnTo>
                    <a:pt x="227" y="460"/>
                  </a:lnTo>
                  <a:lnTo>
                    <a:pt x="239" y="464"/>
                  </a:lnTo>
                  <a:lnTo>
                    <a:pt x="253" y="470"/>
                  </a:lnTo>
                  <a:lnTo>
                    <a:pt x="261" y="475"/>
                  </a:lnTo>
                  <a:lnTo>
                    <a:pt x="268" y="482"/>
                  </a:lnTo>
                  <a:lnTo>
                    <a:pt x="275" y="488"/>
                  </a:lnTo>
                  <a:lnTo>
                    <a:pt x="280" y="495"/>
                  </a:lnTo>
                  <a:lnTo>
                    <a:pt x="287" y="502"/>
                  </a:lnTo>
                  <a:lnTo>
                    <a:pt x="292" y="507"/>
                  </a:lnTo>
                  <a:lnTo>
                    <a:pt x="299" y="511"/>
                  </a:lnTo>
                  <a:lnTo>
                    <a:pt x="308" y="512"/>
                  </a:lnTo>
                  <a:lnTo>
                    <a:pt x="320" y="511"/>
                  </a:lnTo>
                  <a:lnTo>
                    <a:pt x="332" y="510"/>
                  </a:lnTo>
                  <a:lnTo>
                    <a:pt x="343" y="507"/>
                  </a:lnTo>
                  <a:lnTo>
                    <a:pt x="353" y="503"/>
                  </a:lnTo>
                  <a:lnTo>
                    <a:pt x="374" y="492"/>
                  </a:lnTo>
                  <a:lnTo>
                    <a:pt x="394" y="482"/>
                  </a:lnTo>
                  <a:lnTo>
                    <a:pt x="413" y="471"/>
                  </a:lnTo>
                  <a:lnTo>
                    <a:pt x="430" y="462"/>
                  </a:lnTo>
                  <a:lnTo>
                    <a:pt x="440" y="458"/>
                  </a:lnTo>
                  <a:lnTo>
                    <a:pt x="448" y="455"/>
                  </a:lnTo>
                  <a:lnTo>
                    <a:pt x="456" y="452"/>
                  </a:lnTo>
                  <a:lnTo>
                    <a:pt x="464" y="452"/>
                  </a:lnTo>
                  <a:lnTo>
                    <a:pt x="476" y="452"/>
                  </a:lnTo>
                  <a:lnTo>
                    <a:pt x="486" y="456"/>
                  </a:lnTo>
                  <a:lnTo>
                    <a:pt x="496" y="460"/>
                  </a:lnTo>
                  <a:lnTo>
                    <a:pt x="502" y="466"/>
                  </a:lnTo>
                  <a:lnTo>
                    <a:pt x="508" y="472"/>
                  </a:lnTo>
                  <a:lnTo>
                    <a:pt x="513" y="480"/>
                  </a:lnTo>
                  <a:lnTo>
                    <a:pt x="517" y="488"/>
                  </a:lnTo>
                  <a:lnTo>
                    <a:pt x="520" y="496"/>
                  </a:lnTo>
                  <a:lnTo>
                    <a:pt x="525" y="514"/>
                  </a:lnTo>
                  <a:lnTo>
                    <a:pt x="530" y="528"/>
                  </a:lnTo>
                  <a:lnTo>
                    <a:pt x="533" y="534"/>
                  </a:lnTo>
                  <a:lnTo>
                    <a:pt x="537" y="538"/>
                  </a:lnTo>
                  <a:lnTo>
                    <a:pt x="542" y="542"/>
                  </a:lnTo>
                  <a:lnTo>
                    <a:pt x="548" y="542"/>
                  </a:lnTo>
                  <a:lnTo>
                    <a:pt x="553" y="542"/>
                  </a:lnTo>
                  <a:lnTo>
                    <a:pt x="558" y="539"/>
                  </a:lnTo>
                  <a:lnTo>
                    <a:pt x="564" y="536"/>
                  </a:lnTo>
                  <a:lnTo>
                    <a:pt x="569" y="534"/>
                  </a:lnTo>
                  <a:lnTo>
                    <a:pt x="580" y="527"/>
                  </a:lnTo>
                  <a:lnTo>
                    <a:pt x="590" y="524"/>
                  </a:lnTo>
                  <a:lnTo>
                    <a:pt x="593" y="532"/>
                  </a:lnTo>
                  <a:lnTo>
                    <a:pt x="596" y="540"/>
                  </a:lnTo>
                  <a:lnTo>
                    <a:pt x="600" y="548"/>
                  </a:lnTo>
                  <a:lnTo>
                    <a:pt x="604" y="553"/>
                  </a:lnTo>
                  <a:lnTo>
                    <a:pt x="609" y="559"/>
                  </a:lnTo>
                  <a:lnTo>
                    <a:pt x="614" y="563"/>
                  </a:lnTo>
                  <a:lnTo>
                    <a:pt x="620" y="565"/>
                  </a:lnTo>
                  <a:lnTo>
                    <a:pt x="626" y="565"/>
                  </a:lnTo>
                  <a:lnTo>
                    <a:pt x="641" y="557"/>
                  </a:lnTo>
                  <a:lnTo>
                    <a:pt x="657" y="548"/>
                  </a:lnTo>
                  <a:lnTo>
                    <a:pt x="662" y="548"/>
                  </a:lnTo>
                  <a:lnTo>
                    <a:pt x="668" y="549"/>
                  </a:lnTo>
                  <a:lnTo>
                    <a:pt x="673" y="552"/>
                  </a:lnTo>
                  <a:lnTo>
                    <a:pt x="678" y="556"/>
                  </a:lnTo>
                  <a:lnTo>
                    <a:pt x="689" y="563"/>
                  </a:lnTo>
                  <a:lnTo>
                    <a:pt x="701" y="572"/>
                  </a:lnTo>
                  <a:lnTo>
                    <a:pt x="713" y="581"/>
                  </a:lnTo>
                  <a:lnTo>
                    <a:pt x="726" y="588"/>
                  </a:lnTo>
                  <a:lnTo>
                    <a:pt x="734" y="592"/>
                  </a:lnTo>
                  <a:lnTo>
                    <a:pt x="742" y="593"/>
                  </a:lnTo>
                  <a:lnTo>
                    <a:pt x="750" y="596"/>
                  </a:lnTo>
                  <a:lnTo>
                    <a:pt x="758" y="596"/>
                  </a:lnTo>
                  <a:lnTo>
                    <a:pt x="765" y="6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0" name="Freeform 42"/>
            <p:cNvSpPr/>
            <p:nvPr/>
          </p:nvSpPr>
          <p:spPr bwMode="auto">
            <a:xfrm>
              <a:off x="9538669" y="3937329"/>
              <a:ext cx="910901" cy="1398696"/>
            </a:xfrm>
            <a:custGeom>
              <a:avLst/>
              <a:gdLst>
                <a:gd name="T0" fmla="*/ 995 w 1705"/>
                <a:gd name="T1" fmla="*/ 218 h 2620"/>
                <a:gd name="T2" fmla="*/ 1097 w 1705"/>
                <a:gd name="T3" fmla="*/ 280 h 2620"/>
                <a:gd name="T4" fmla="*/ 1132 w 1705"/>
                <a:gd name="T5" fmla="*/ 363 h 2620"/>
                <a:gd name="T6" fmla="*/ 1216 w 1705"/>
                <a:gd name="T7" fmla="*/ 395 h 2620"/>
                <a:gd name="T8" fmla="*/ 1200 w 1705"/>
                <a:gd name="T9" fmla="*/ 453 h 2620"/>
                <a:gd name="T10" fmla="*/ 1253 w 1705"/>
                <a:gd name="T11" fmla="*/ 485 h 2620"/>
                <a:gd name="T12" fmla="*/ 1345 w 1705"/>
                <a:gd name="T13" fmla="*/ 426 h 2620"/>
                <a:gd name="T14" fmla="*/ 1410 w 1705"/>
                <a:gd name="T15" fmla="*/ 501 h 2620"/>
                <a:gd name="T16" fmla="*/ 1453 w 1705"/>
                <a:gd name="T17" fmla="*/ 479 h 2620"/>
                <a:gd name="T18" fmla="*/ 1516 w 1705"/>
                <a:gd name="T19" fmla="*/ 548 h 2620"/>
                <a:gd name="T20" fmla="*/ 1533 w 1705"/>
                <a:gd name="T21" fmla="*/ 641 h 2620"/>
                <a:gd name="T22" fmla="*/ 1610 w 1705"/>
                <a:gd name="T23" fmla="*/ 716 h 2620"/>
                <a:gd name="T24" fmla="*/ 1566 w 1705"/>
                <a:gd name="T25" fmla="*/ 748 h 2620"/>
                <a:gd name="T26" fmla="*/ 1608 w 1705"/>
                <a:gd name="T27" fmla="*/ 816 h 2620"/>
                <a:gd name="T28" fmla="*/ 1696 w 1705"/>
                <a:gd name="T29" fmla="*/ 915 h 2620"/>
                <a:gd name="T30" fmla="*/ 1564 w 1705"/>
                <a:gd name="T31" fmla="*/ 1070 h 2620"/>
                <a:gd name="T32" fmla="*/ 1521 w 1705"/>
                <a:gd name="T33" fmla="*/ 1245 h 2620"/>
                <a:gd name="T34" fmla="*/ 1645 w 1705"/>
                <a:gd name="T35" fmla="*/ 1237 h 2620"/>
                <a:gd name="T36" fmla="*/ 1680 w 1705"/>
                <a:gd name="T37" fmla="*/ 1321 h 2620"/>
                <a:gd name="T38" fmla="*/ 1633 w 1705"/>
                <a:gd name="T39" fmla="*/ 1645 h 2620"/>
                <a:gd name="T40" fmla="*/ 1688 w 1705"/>
                <a:gd name="T41" fmla="*/ 1833 h 2620"/>
                <a:gd name="T42" fmla="*/ 1668 w 1705"/>
                <a:gd name="T43" fmla="*/ 1906 h 2620"/>
                <a:gd name="T44" fmla="*/ 1542 w 1705"/>
                <a:gd name="T45" fmla="*/ 2079 h 2620"/>
                <a:gd name="T46" fmla="*/ 1410 w 1705"/>
                <a:gd name="T47" fmla="*/ 2090 h 2620"/>
                <a:gd name="T48" fmla="*/ 1244 w 1705"/>
                <a:gd name="T49" fmla="*/ 2059 h 2620"/>
                <a:gd name="T50" fmla="*/ 1129 w 1705"/>
                <a:gd name="T51" fmla="*/ 2122 h 2620"/>
                <a:gd name="T52" fmla="*/ 941 w 1705"/>
                <a:gd name="T53" fmla="*/ 2095 h 2620"/>
                <a:gd name="T54" fmla="*/ 863 w 1705"/>
                <a:gd name="T55" fmla="*/ 2214 h 2620"/>
                <a:gd name="T56" fmla="*/ 632 w 1705"/>
                <a:gd name="T57" fmla="*/ 2472 h 2620"/>
                <a:gd name="T58" fmla="*/ 344 w 1705"/>
                <a:gd name="T59" fmla="*/ 2608 h 2620"/>
                <a:gd name="T60" fmla="*/ 127 w 1705"/>
                <a:gd name="T61" fmla="*/ 2607 h 2620"/>
                <a:gd name="T62" fmla="*/ 2 w 1705"/>
                <a:gd name="T63" fmla="*/ 2504 h 2620"/>
                <a:gd name="T64" fmla="*/ 92 w 1705"/>
                <a:gd name="T65" fmla="*/ 2371 h 2620"/>
                <a:gd name="T66" fmla="*/ 19 w 1705"/>
                <a:gd name="T67" fmla="*/ 2308 h 2620"/>
                <a:gd name="T68" fmla="*/ 50 w 1705"/>
                <a:gd name="T69" fmla="*/ 2183 h 2620"/>
                <a:gd name="T70" fmla="*/ 42 w 1705"/>
                <a:gd name="T71" fmla="*/ 2113 h 2620"/>
                <a:gd name="T72" fmla="*/ 164 w 1705"/>
                <a:gd name="T73" fmla="*/ 2089 h 2620"/>
                <a:gd name="T74" fmla="*/ 275 w 1705"/>
                <a:gd name="T75" fmla="*/ 2025 h 2620"/>
                <a:gd name="T76" fmla="*/ 359 w 1705"/>
                <a:gd name="T77" fmla="*/ 1983 h 2620"/>
                <a:gd name="T78" fmla="*/ 448 w 1705"/>
                <a:gd name="T79" fmla="*/ 1855 h 2620"/>
                <a:gd name="T80" fmla="*/ 524 w 1705"/>
                <a:gd name="T81" fmla="*/ 1753 h 2620"/>
                <a:gd name="T82" fmla="*/ 667 w 1705"/>
                <a:gd name="T83" fmla="*/ 1637 h 2620"/>
                <a:gd name="T84" fmla="*/ 728 w 1705"/>
                <a:gd name="T85" fmla="*/ 1542 h 2620"/>
                <a:gd name="T86" fmla="*/ 655 w 1705"/>
                <a:gd name="T87" fmla="*/ 1433 h 2620"/>
                <a:gd name="T88" fmla="*/ 639 w 1705"/>
                <a:gd name="T89" fmla="*/ 1340 h 2620"/>
                <a:gd name="T90" fmla="*/ 736 w 1705"/>
                <a:gd name="T91" fmla="*/ 1198 h 2620"/>
                <a:gd name="T92" fmla="*/ 865 w 1705"/>
                <a:gd name="T93" fmla="*/ 1032 h 2620"/>
                <a:gd name="T94" fmla="*/ 921 w 1705"/>
                <a:gd name="T95" fmla="*/ 937 h 2620"/>
                <a:gd name="T96" fmla="*/ 841 w 1705"/>
                <a:gd name="T97" fmla="*/ 856 h 2620"/>
                <a:gd name="T98" fmla="*/ 723 w 1705"/>
                <a:gd name="T99" fmla="*/ 817 h 2620"/>
                <a:gd name="T100" fmla="*/ 601 w 1705"/>
                <a:gd name="T101" fmla="*/ 588 h 2620"/>
                <a:gd name="T102" fmla="*/ 590 w 1705"/>
                <a:gd name="T103" fmla="*/ 492 h 2620"/>
                <a:gd name="T104" fmla="*/ 663 w 1705"/>
                <a:gd name="T105" fmla="*/ 511 h 2620"/>
                <a:gd name="T106" fmla="*/ 760 w 1705"/>
                <a:gd name="T107" fmla="*/ 452 h 2620"/>
                <a:gd name="T108" fmla="*/ 784 w 1705"/>
                <a:gd name="T109" fmla="*/ 348 h 2620"/>
                <a:gd name="T110" fmla="*/ 712 w 1705"/>
                <a:gd name="T111" fmla="*/ 291 h 2620"/>
                <a:gd name="T112" fmla="*/ 681 w 1705"/>
                <a:gd name="T113" fmla="*/ 119 h 2620"/>
                <a:gd name="T114" fmla="*/ 739 w 1705"/>
                <a:gd name="T115" fmla="*/ 60 h 2620"/>
                <a:gd name="T116" fmla="*/ 856 w 1705"/>
                <a:gd name="T117" fmla="*/ 0 h 262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05"/>
                <a:gd name="T178" fmla="*/ 0 h 2620"/>
                <a:gd name="T179" fmla="*/ 1705 w 1705"/>
                <a:gd name="T180" fmla="*/ 2620 h 262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05" h="2620" extrusionOk="0">
                  <a:moveTo>
                    <a:pt x="856" y="0"/>
                  </a:moveTo>
                  <a:lnTo>
                    <a:pt x="872" y="18"/>
                  </a:lnTo>
                  <a:lnTo>
                    <a:pt x="885" y="35"/>
                  </a:lnTo>
                  <a:lnTo>
                    <a:pt x="899" y="55"/>
                  </a:lnTo>
                  <a:lnTo>
                    <a:pt x="911" y="76"/>
                  </a:lnTo>
                  <a:lnTo>
                    <a:pt x="932" y="119"/>
                  </a:lnTo>
                  <a:lnTo>
                    <a:pt x="955" y="160"/>
                  </a:lnTo>
                  <a:lnTo>
                    <a:pt x="967" y="182"/>
                  </a:lnTo>
                  <a:lnTo>
                    <a:pt x="980" y="200"/>
                  </a:lnTo>
                  <a:lnTo>
                    <a:pt x="995" y="218"/>
                  </a:lnTo>
                  <a:lnTo>
                    <a:pt x="1011" y="234"/>
                  </a:lnTo>
                  <a:lnTo>
                    <a:pt x="1020" y="240"/>
                  </a:lnTo>
                  <a:lnTo>
                    <a:pt x="1029" y="247"/>
                  </a:lnTo>
                  <a:lnTo>
                    <a:pt x="1040" y="252"/>
                  </a:lnTo>
                  <a:lnTo>
                    <a:pt x="1051" y="258"/>
                  </a:lnTo>
                  <a:lnTo>
                    <a:pt x="1063" y="263"/>
                  </a:lnTo>
                  <a:lnTo>
                    <a:pt x="1075" y="267"/>
                  </a:lnTo>
                  <a:lnTo>
                    <a:pt x="1088" y="270"/>
                  </a:lnTo>
                  <a:lnTo>
                    <a:pt x="1103" y="271"/>
                  </a:lnTo>
                  <a:lnTo>
                    <a:pt x="1097" y="280"/>
                  </a:lnTo>
                  <a:lnTo>
                    <a:pt x="1091" y="303"/>
                  </a:lnTo>
                  <a:lnTo>
                    <a:pt x="1089" y="310"/>
                  </a:lnTo>
                  <a:lnTo>
                    <a:pt x="1089" y="316"/>
                  </a:lnTo>
                  <a:lnTo>
                    <a:pt x="1091" y="323"/>
                  </a:lnTo>
                  <a:lnTo>
                    <a:pt x="1092" y="330"/>
                  </a:lnTo>
                  <a:lnTo>
                    <a:pt x="1096" y="336"/>
                  </a:lnTo>
                  <a:lnTo>
                    <a:pt x="1100" y="343"/>
                  </a:lnTo>
                  <a:lnTo>
                    <a:pt x="1107" y="350"/>
                  </a:lnTo>
                  <a:lnTo>
                    <a:pt x="1115" y="356"/>
                  </a:lnTo>
                  <a:lnTo>
                    <a:pt x="1132" y="363"/>
                  </a:lnTo>
                  <a:lnTo>
                    <a:pt x="1143" y="367"/>
                  </a:lnTo>
                  <a:lnTo>
                    <a:pt x="1149" y="368"/>
                  </a:lnTo>
                  <a:lnTo>
                    <a:pt x="1155" y="368"/>
                  </a:lnTo>
                  <a:lnTo>
                    <a:pt x="1159" y="368"/>
                  </a:lnTo>
                  <a:lnTo>
                    <a:pt x="1163" y="370"/>
                  </a:lnTo>
                  <a:lnTo>
                    <a:pt x="1169" y="374"/>
                  </a:lnTo>
                  <a:lnTo>
                    <a:pt x="1181" y="380"/>
                  </a:lnTo>
                  <a:lnTo>
                    <a:pt x="1193" y="387"/>
                  </a:lnTo>
                  <a:lnTo>
                    <a:pt x="1205" y="392"/>
                  </a:lnTo>
                  <a:lnTo>
                    <a:pt x="1216" y="395"/>
                  </a:lnTo>
                  <a:lnTo>
                    <a:pt x="1223" y="398"/>
                  </a:lnTo>
                  <a:lnTo>
                    <a:pt x="1225" y="399"/>
                  </a:lnTo>
                  <a:lnTo>
                    <a:pt x="1227" y="400"/>
                  </a:lnTo>
                  <a:lnTo>
                    <a:pt x="1227" y="403"/>
                  </a:lnTo>
                  <a:lnTo>
                    <a:pt x="1227" y="406"/>
                  </a:lnTo>
                  <a:lnTo>
                    <a:pt x="1221" y="415"/>
                  </a:lnTo>
                  <a:lnTo>
                    <a:pt x="1211" y="428"/>
                  </a:lnTo>
                  <a:lnTo>
                    <a:pt x="1205" y="438"/>
                  </a:lnTo>
                  <a:lnTo>
                    <a:pt x="1201" y="445"/>
                  </a:lnTo>
                  <a:lnTo>
                    <a:pt x="1200" y="453"/>
                  </a:lnTo>
                  <a:lnTo>
                    <a:pt x="1200" y="461"/>
                  </a:lnTo>
                  <a:lnTo>
                    <a:pt x="1201" y="468"/>
                  </a:lnTo>
                  <a:lnTo>
                    <a:pt x="1204" y="475"/>
                  </a:lnTo>
                  <a:lnTo>
                    <a:pt x="1208" y="480"/>
                  </a:lnTo>
                  <a:lnTo>
                    <a:pt x="1213" y="484"/>
                  </a:lnTo>
                  <a:lnTo>
                    <a:pt x="1220" y="488"/>
                  </a:lnTo>
                  <a:lnTo>
                    <a:pt x="1227" y="489"/>
                  </a:lnTo>
                  <a:lnTo>
                    <a:pt x="1235" y="489"/>
                  </a:lnTo>
                  <a:lnTo>
                    <a:pt x="1244" y="488"/>
                  </a:lnTo>
                  <a:lnTo>
                    <a:pt x="1253" y="485"/>
                  </a:lnTo>
                  <a:lnTo>
                    <a:pt x="1263" y="480"/>
                  </a:lnTo>
                  <a:lnTo>
                    <a:pt x="1273" y="473"/>
                  </a:lnTo>
                  <a:lnTo>
                    <a:pt x="1283" y="464"/>
                  </a:lnTo>
                  <a:lnTo>
                    <a:pt x="1300" y="447"/>
                  </a:lnTo>
                  <a:lnTo>
                    <a:pt x="1315" y="435"/>
                  </a:lnTo>
                  <a:lnTo>
                    <a:pt x="1321" y="431"/>
                  </a:lnTo>
                  <a:lnTo>
                    <a:pt x="1328" y="427"/>
                  </a:lnTo>
                  <a:lnTo>
                    <a:pt x="1335" y="426"/>
                  </a:lnTo>
                  <a:lnTo>
                    <a:pt x="1340" y="426"/>
                  </a:lnTo>
                  <a:lnTo>
                    <a:pt x="1345" y="426"/>
                  </a:lnTo>
                  <a:lnTo>
                    <a:pt x="1349" y="427"/>
                  </a:lnTo>
                  <a:lnTo>
                    <a:pt x="1355" y="430"/>
                  </a:lnTo>
                  <a:lnTo>
                    <a:pt x="1359" y="434"/>
                  </a:lnTo>
                  <a:lnTo>
                    <a:pt x="1366" y="444"/>
                  </a:lnTo>
                  <a:lnTo>
                    <a:pt x="1373" y="457"/>
                  </a:lnTo>
                  <a:lnTo>
                    <a:pt x="1382" y="472"/>
                  </a:lnTo>
                  <a:lnTo>
                    <a:pt x="1390" y="485"/>
                  </a:lnTo>
                  <a:lnTo>
                    <a:pt x="1398" y="493"/>
                  </a:lnTo>
                  <a:lnTo>
                    <a:pt x="1406" y="500"/>
                  </a:lnTo>
                  <a:lnTo>
                    <a:pt x="1410" y="501"/>
                  </a:lnTo>
                  <a:lnTo>
                    <a:pt x="1414" y="503"/>
                  </a:lnTo>
                  <a:lnTo>
                    <a:pt x="1418" y="503"/>
                  </a:lnTo>
                  <a:lnTo>
                    <a:pt x="1422" y="503"/>
                  </a:lnTo>
                  <a:lnTo>
                    <a:pt x="1426" y="500"/>
                  </a:lnTo>
                  <a:lnTo>
                    <a:pt x="1430" y="497"/>
                  </a:lnTo>
                  <a:lnTo>
                    <a:pt x="1436" y="493"/>
                  </a:lnTo>
                  <a:lnTo>
                    <a:pt x="1440" y="488"/>
                  </a:lnTo>
                  <a:lnTo>
                    <a:pt x="1444" y="484"/>
                  </a:lnTo>
                  <a:lnTo>
                    <a:pt x="1448" y="481"/>
                  </a:lnTo>
                  <a:lnTo>
                    <a:pt x="1453" y="479"/>
                  </a:lnTo>
                  <a:lnTo>
                    <a:pt x="1457" y="477"/>
                  </a:lnTo>
                  <a:lnTo>
                    <a:pt x="1461" y="476"/>
                  </a:lnTo>
                  <a:lnTo>
                    <a:pt x="1465" y="476"/>
                  </a:lnTo>
                  <a:lnTo>
                    <a:pt x="1469" y="477"/>
                  </a:lnTo>
                  <a:lnTo>
                    <a:pt x="1473" y="480"/>
                  </a:lnTo>
                  <a:lnTo>
                    <a:pt x="1481" y="487"/>
                  </a:lnTo>
                  <a:lnTo>
                    <a:pt x="1489" y="497"/>
                  </a:lnTo>
                  <a:lnTo>
                    <a:pt x="1497" y="512"/>
                  </a:lnTo>
                  <a:lnTo>
                    <a:pt x="1506" y="531"/>
                  </a:lnTo>
                  <a:lnTo>
                    <a:pt x="1516" y="548"/>
                  </a:lnTo>
                  <a:lnTo>
                    <a:pt x="1525" y="563"/>
                  </a:lnTo>
                  <a:lnTo>
                    <a:pt x="1532" y="577"/>
                  </a:lnTo>
                  <a:lnTo>
                    <a:pt x="1537" y="591"/>
                  </a:lnTo>
                  <a:lnTo>
                    <a:pt x="1540" y="603"/>
                  </a:lnTo>
                  <a:lnTo>
                    <a:pt x="1541" y="613"/>
                  </a:lnTo>
                  <a:lnTo>
                    <a:pt x="1540" y="624"/>
                  </a:lnTo>
                  <a:lnTo>
                    <a:pt x="1536" y="633"/>
                  </a:lnTo>
                  <a:lnTo>
                    <a:pt x="1534" y="636"/>
                  </a:lnTo>
                  <a:lnTo>
                    <a:pt x="1533" y="639"/>
                  </a:lnTo>
                  <a:lnTo>
                    <a:pt x="1533" y="641"/>
                  </a:lnTo>
                  <a:lnTo>
                    <a:pt x="1533" y="644"/>
                  </a:lnTo>
                  <a:lnTo>
                    <a:pt x="1536" y="649"/>
                  </a:lnTo>
                  <a:lnTo>
                    <a:pt x="1541" y="655"/>
                  </a:lnTo>
                  <a:lnTo>
                    <a:pt x="1557" y="665"/>
                  </a:lnTo>
                  <a:lnTo>
                    <a:pt x="1578" y="681"/>
                  </a:lnTo>
                  <a:lnTo>
                    <a:pt x="1589" y="689"/>
                  </a:lnTo>
                  <a:lnTo>
                    <a:pt x="1598" y="697"/>
                  </a:lnTo>
                  <a:lnTo>
                    <a:pt x="1605" y="705"/>
                  </a:lnTo>
                  <a:lnTo>
                    <a:pt x="1609" y="712"/>
                  </a:lnTo>
                  <a:lnTo>
                    <a:pt x="1610" y="716"/>
                  </a:lnTo>
                  <a:lnTo>
                    <a:pt x="1610" y="719"/>
                  </a:lnTo>
                  <a:lnTo>
                    <a:pt x="1609" y="723"/>
                  </a:lnTo>
                  <a:lnTo>
                    <a:pt x="1608" y="725"/>
                  </a:lnTo>
                  <a:lnTo>
                    <a:pt x="1605" y="728"/>
                  </a:lnTo>
                  <a:lnTo>
                    <a:pt x="1601" y="731"/>
                  </a:lnTo>
                  <a:lnTo>
                    <a:pt x="1596" y="733"/>
                  </a:lnTo>
                  <a:lnTo>
                    <a:pt x="1590" y="735"/>
                  </a:lnTo>
                  <a:lnTo>
                    <a:pt x="1578" y="740"/>
                  </a:lnTo>
                  <a:lnTo>
                    <a:pt x="1570" y="745"/>
                  </a:lnTo>
                  <a:lnTo>
                    <a:pt x="1566" y="748"/>
                  </a:lnTo>
                  <a:lnTo>
                    <a:pt x="1565" y="752"/>
                  </a:lnTo>
                  <a:lnTo>
                    <a:pt x="1564" y="755"/>
                  </a:lnTo>
                  <a:lnTo>
                    <a:pt x="1564" y="759"/>
                  </a:lnTo>
                  <a:lnTo>
                    <a:pt x="1564" y="763"/>
                  </a:lnTo>
                  <a:lnTo>
                    <a:pt x="1565" y="767"/>
                  </a:lnTo>
                  <a:lnTo>
                    <a:pt x="1566" y="771"/>
                  </a:lnTo>
                  <a:lnTo>
                    <a:pt x="1570" y="775"/>
                  </a:lnTo>
                  <a:lnTo>
                    <a:pt x="1578" y="784"/>
                  </a:lnTo>
                  <a:lnTo>
                    <a:pt x="1590" y="795"/>
                  </a:lnTo>
                  <a:lnTo>
                    <a:pt x="1608" y="816"/>
                  </a:lnTo>
                  <a:lnTo>
                    <a:pt x="1620" y="833"/>
                  </a:lnTo>
                  <a:lnTo>
                    <a:pt x="1626" y="840"/>
                  </a:lnTo>
                  <a:lnTo>
                    <a:pt x="1633" y="848"/>
                  </a:lnTo>
                  <a:lnTo>
                    <a:pt x="1641" y="855"/>
                  </a:lnTo>
                  <a:lnTo>
                    <a:pt x="1650" y="861"/>
                  </a:lnTo>
                  <a:lnTo>
                    <a:pt x="1661" y="869"/>
                  </a:lnTo>
                  <a:lnTo>
                    <a:pt x="1670" y="879"/>
                  </a:lnTo>
                  <a:lnTo>
                    <a:pt x="1678" y="888"/>
                  </a:lnTo>
                  <a:lnTo>
                    <a:pt x="1686" y="899"/>
                  </a:lnTo>
                  <a:lnTo>
                    <a:pt x="1696" y="915"/>
                  </a:lnTo>
                  <a:lnTo>
                    <a:pt x="1698" y="921"/>
                  </a:lnTo>
                  <a:lnTo>
                    <a:pt x="1682" y="935"/>
                  </a:lnTo>
                  <a:lnTo>
                    <a:pt x="1665" y="948"/>
                  </a:lnTo>
                  <a:lnTo>
                    <a:pt x="1649" y="964"/>
                  </a:lnTo>
                  <a:lnTo>
                    <a:pt x="1633" y="979"/>
                  </a:lnTo>
                  <a:lnTo>
                    <a:pt x="1617" y="996"/>
                  </a:lnTo>
                  <a:lnTo>
                    <a:pt x="1602" y="1013"/>
                  </a:lnTo>
                  <a:lnTo>
                    <a:pt x="1589" y="1032"/>
                  </a:lnTo>
                  <a:lnTo>
                    <a:pt x="1576" y="1050"/>
                  </a:lnTo>
                  <a:lnTo>
                    <a:pt x="1564" y="1070"/>
                  </a:lnTo>
                  <a:lnTo>
                    <a:pt x="1553" y="1090"/>
                  </a:lnTo>
                  <a:lnTo>
                    <a:pt x="1542" y="1112"/>
                  </a:lnTo>
                  <a:lnTo>
                    <a:pt x="1533" y="1134"/>
                  </a:lnTo>
                  <a:lnTo>
                    <a:pt x="1526" y="1157"/>
                  </a:lnTo>
                  <a:lnTo>
                    <a:pt x="1520" y="1180"/>
                  </a:lnTo>
                  <a:lnTo>
                    <a:pt x="1514" y="1204"/>
                  </a:lnTo>
                  <a:lnTo>
                    <a:pt x="1512" y="1229"/>
                  </a:lnTo>
                  <a:lnTo>
                    <a:pt x="1514" y="1236"/>
                  </a:lnTo>
                  <a:lnTo>
                    <a:pt x="1517" y="1241"/>
                  </a:lnTo>
                  <a:lnTo>
                    <a:pt x="1521" y="1245"/>
                  </a:lnTo>
                  <a:lnTo>
                    <a:pt x="1526" y="1249"/>
                  </a:lnTo>
                  <a:lnTo>
                    <a:pt x="1532" y="1250"/>
                  </a:lnTo>
                  <a:lnTo>
                    <a:pt x="1538" y="1252"/>
                  </a:lnTo>
                  <a:lnTo>
                    <a:pt x="1546" y="1252"/>
                  </a:lnTo>
                  <a:lnTo>
                    <a:pt x="1553" y="1250"/>
                  </a:lnTo>
                  <a:lnTo>
                    <a:pt x="1586" y="1244"/>
                  </a:lnTo>
                  <a:lnTo>
                    <a:pt x="1622" y="1237"/>
                  </a:lnTo>
                  <a:lnTo>
                    <a:pt x="1630" y="1237"/>
                  </a:lnTo>
                  <a:lnTo>
                    <a:pt x="1638" y="1236"/>
                  </a:lnTo>
                  <a:lnTo>
                    <a:pt x="1645" y="1237"/>
                  </a:lnTo>
                  <a:lnTo>
                    <a:pt x="1653" y="1238"/>
                  </a:lnTo>
                  <a:lnTo>
                    <a:pt x="1660" y="1242"/>
                  </a:lnTo>
                  <a:lnTo>
                    <a:pt x="1665" y="1246"/>
                  </a:lnTo>
                  <a:lnTo>
                    <a:pt x="1670" y="1252"/>
                  </a:lnTo>
                  <a:lnTo>
                    <a:pt x="1674" y="1258"/>
                  </a:lnTo>
                  <a:lnTo>
                    <a:pt x="1678" y="1268"/>
                  </a:lnTo>
                  <a:lnTo>
                    <a:pt x="1680" y="1277"/>
                  </a:lnTo>
                  <a:lnTo>
                    <a:pt x="1681" y="1290"/>
                  </a:lnTo>
                  <a:lnTo>
                    <a:pt x="1681" y="1304"/>
                  </a:lnTo>
                  <a:lnTo>
                    <a:pt x="1680" y="1321"/>
                  </a:lnTo>
                  <a:lnTo>
                    <a:pt x="1678" y="1340"/>
                  </a:lnTo>
                  <a:lnTo>
                    <a:pt x="1674" y="1361"/>
                  </a:lnTo>
                  <a:lnTo>
                    <a:pt x="1669" y="1385"/>
                  </a:lnTo>
                  <a:lnTo>
                    <a:pt x="1657" y="1434"/>
                  </a:lnTo>
                  <a:lnTo>
                    <a:pt x="1648" y="1474"/>
                  </a:lnTo>
                  <a:lnTo>
                    <a:pt x="1641" y="1509"/>
                  </a:lnTo>
                  <a:lnTo>
                    <a:pt x="1637" y="1541"/>
                  </a:lnTo>
                  <a:lnTo>
                    <a:pt x="1634" y="1573"/>
                  </a:lnTo>
                  <a:lnTo>
                    <a:pt x="1633" y="1606"/>
                  </a:lnTo>
                  <a:lnTo>
                    <a:pt x="1633" y="1645"/>
                  </a:lnTo>
                  <a:lnTo>
                    <a:pt x="1632" y="1693"/>
                  </a:lnTo>
                  <a:lnTo>
                    <a:pt x="1633" y="1714"/>
                  </a:lnTo>
                  <a:lnTo>
                    <a:pt x="1637" y="1734"/>
                  </a:lnTo>
                  <a:lnTo>
                    <a:pt x="1642" y="1753"/>
                  </a:lnTo>
                  <a:lnTo>
                    <a:pt x="1649" y="1769"/>
                  </a:lnTo>
                  <a:lnTo>
                    <a:pt x="1656" y="1785"/>
                  </a:lnTo>
                  <a:lnTo>
                    <a:pt x="1664" y="1798"/>
                  </a:lnTo>
                  <a:lnTo>
                    <a:pt x="1673" y="1811"/>
                  </a:lnTo>
                  <a:lnTo>
                    <a:pt x="1681" y="1822"/>
                  </a:lnTo>
                  <a:lnTo>
                    <a:pt x="1688" y="1833"/>
                  </a:lnTo>
                  <a:lnTo>
                    <a:pt x="1694" y="1842"/>
                  </a:lnTo>
                  <a:lnTo>
                    <a:pt x="1700" y="1851"/>
                  </a:lnTo>
                  <a:lnTo>
                    <a:pt x="1704" y="1859"/>
                  </a:lnTo>
                  <a:lnTo>
                    <a:pt x="1705" y="1866"/>
                  </a:lnTo>
                  <a:lnTo>
                    <a:pt x="1704" y="1873"/>
                  </a:lnTo>
                  <a:lnTo>
                    <a:pt x="1700" y="1879"/>
                  </a:lnTo>
                  <a:lnTo>
                    <a:pt x="1693" y="1885"/>
                  </a:lnTo>
                  <a:lnTo>
                    <a:pt x="1684" y="1891"/>
                  </a:lnTo>
                  <a:lnTo>
                    <a:pt x="1676" y="1899"/>
                  </a:lnTo>
                  <a:lnTo>
                    <a:pt x="1668" y="1906"/>
                  </a:lnTo>
                  <a:lnTo>
                    <a:pt x="1661" y="1914"/>
                  </a:lnTo>
                  <a:lnTo>
                    <a:pt x="1648" y="1931"/>
                  </a:lnTo>
                  <a:lnTo>
                    <a:pt x="1636" y="1950"/>
                  </a:lnTo>
                  <a:lnTo>
                    <a:pt x="1613" y="1989"/>
                  </a:lnTo>
                  <a:lnTo>
                    <a:pt x="1590" y="2026"/>
                  </a:lnTo>
                  <a:lnTo>
                    <a:pt x="1578" y="2045"/>
                  </a:lnTo>
                  <a:lnTo>
                    <a:pt x="1565" y="2059"/>
                  </a:lnTo>
                  <a:lnTo>
                    <a:pt x="1558" y="2067"/>
                  </a:lnTo>
                  <a:lnTo>
                    <a:pt x="1550" y="2074"/>
                  </a:lnTo>
                  <a:lnTo>
                    <a:pt x="1542" y="2079"/>
                  </a:lnTo>
                  <a:lnTo>
                    <a:pt x="1534" y="2085"/>
                  </a:lnTo>
                  <a:lnTo>
                    <a:pt x="1525" y="2090"/>
                  </a:lnTo>
                  <a:lnTo>
                    <a:pt x="1516" y="2093"/>
                  </a:lnTo>
                  <a:lnTo>
                    <a:pt x="1505" y="2097"/>
                  </a:lnTo>
                  <a:lnTo>
                    <a:pt x="1493" y="2098"/>
                  </a:lnTo>
                  <a:lnTo>
                    <a:pt x="1481" y="2099"/>
                  </a:lnTo>
                  <a:lnTo>
                    <a:pt x="1468" y="2099"/>
                  </a:lnTo>
                  <a:lnTo>
                    <a:pt x="1454" y="2098"/>
                  </a:lnTo>
                  <a:lnTo>
                    <a:pt x="1440" y="2095"/>
                  </a:lnTo>
                  <a:lnTo>
                    <a:pt x="1410" y="2090"/>
                  </a:lnTo>
                  <a:lnTo>
                    <a:pt x="1386" y="2085"/>
                  </a:lnTo>
                  <a:lnTo>
                    <a:pt x="1365" y="2077"/>
                  </a:lnTo>
                  <a:lnTo>
                    <a:pt x="1345" y="2070"/>
                  </a:lnTo>
                  <a:lnTo>
                    <a:pt x="1327" y="2063"/>
                  </a:lnTo>
                  <a:lnTo>
                    <a:pt x="1308" y="2058"/>
                  </a:lnTo>
                  <a:lnTo>
                    <a:pt x="1288" y="2055"/>
                  </a:lnTo>
                  <a:lnTo>
                    <a:pt x="1265" y="2054"/>
                  </a:lnTo>
                  <a:lnTo>
                    <a:pt x="1259" y="2054"/>
                  </a:lnTo>
                  <a:lnTo>
                    <a:pt x="1251" y="2057"/>
                  </a:lnTo>
                  <a:lnTo>
                    <a:pt x="1244" y="2059"/>
                  </a:lnTo>
                  <a:lnTo>
                    <a:pt x="1237" y="2063"/>
                  </a:lnTo>
                  <a:lnTo>
                    <a:pt x="1223" y="2073"/>
                  </a:lnTo>
                  <a:lnTo>
                    <a:pt x="1207" y="2085"/>
                  </a:lnTo>
                  <a:lnTo>
                    <a:pt x="1192" y="2097"/>
                  </a:lnTo>
                  <a:lnTo>
                    <a:pt x="1176" y="2107"/>
                  </a:lnTo>
                  <a:lnTo>
                    <a:pt x="1168" y="2111"/>
                  </a:lnTo>
                  <a:lnTo>
                    <a:pt x="1160" y="2115"/>
                  </a:lnTo>
                  <a:lnTo>
                    <a:pt x="1152" y="2118"/>
                  </a:lnTo>
                  <a:lnTo>
                    <a:pt x="1145" y="2119"/>
                  </a:lnTo>
                  <a:lnTo>
                    <a:pt x="1129" y="2122"/>
                  </a:lnTo>
                  <a:lnTo>
                    <a:pt x="1113" y="2122"/>
                  </a:lnTo>
                  <a:lnTo>
                    <a:pt x="1096" y="2121"/>
                  </a:lnTo>
                  <a:lnTo>
                    <a:pt x="1079" y="2118"/>
                  </a:lnTo>
                  <a:lnTo>
                    <a:pt x="1044" y="2110"/>
                  </a:lnTo>
                  <a:lnTo>
                    <a:pt x="1009" y="2102"/>
                  </a:lnTo>
                  <a:lnTo>
                    <a:pt x="992" y="2098"/>
                  </a:lnTo>
                  <a:lnTo>
                    <a:pt x="976" y="2095"/>
                  </a:lnTo>
                  <a:lnTo>
                    <a:pt x="961" y="2094"/>
                  </a:lnTo>
                  <a:lnTo>
                    <a:pt x="948" y="2094"/>
                  </a:lnTo>
                  <a:lnTo>
                    <a:pt x="941" y="2095"/>
                  </a:lnTo>
                  <a:lnTo>
                    <a:pt x="936" y="2097"/>
                  </a:lnTo>
                  <a:lnTo>
                    <a:pt x="931" y="2099"/>
                  </a:lnTo>
                  <a:lnTo>
                    <a:pt x="925" y="2102"/>
                  </a:lnTo>
                  <a:lnTo>
                    <a:pt x="920" y="2105"/>
                  </a:lnTo>
                  <a:lnTo>
                    <a:pt x="916" y="2109"/>
                  </a:lnTo>
                  <a:lnTo>
                    <a:pt x="913" y="2114"/>
                  </a:lnTo>
                  <a:lnTo>
                    <a:pt x="909" y="2119"/>
                  </a:lnTo>
                  <a:lnTo>
                    <a:pt x="899" y="2147"/>
                  </a:lnTo>
                  <a:lnTo>
                    <a:pt x="883" y="2179"/>
                  </a:lnTo>
                  <a:lnTo>
                    <a:pt x="863" y="2214"/>
                  </a:lnTo>
                  <a:lnTo>
                    <a:pt x="839" y="2252"/>
                  </a:lnTo>
                  <a:lnTo>
                    <a:pt x="809" y="2292"/>
                  </a:lnTo>
                  <a:lnTo>
                    <a:pt x="777" y="2332"/>
                  </a:lnTo>
                  <a:lnTo>
                    <a:pt x="759" y="2354"/>
                  </a:lnTo>
                  <a:lnTo>
                    <a:pt x="740" y="2374"/>
                  </a:lnTo>
                  <a:lnTo>
                    <a:pt x="720" y="2395"/>
                  </a:lnTo>
                  <a:lnTo>
                    <a:pt x="700" y="2415"/>
                  </a:lnTo>
                  <a:lnTo>
                    <a:pt x="677" y="2435"/>
                  </a:lnTo>
                  <a:lnTo>
                    <a:pt x="655" y="2454"/>
                  </a:lnTo>
                  <a:lnTo>
                    <a:pt x="632" y="2472"/>
                  </a:lnTo>
                  <a:lnTo>
                    <a:pt x="607" y="2491"/>
                  </a:lnTo>
                  <a:lnTo>
                    <a:pt x="582" y="2508"/>
                  </a:lnTo>
                  <a:lnTo>
                    <a:pt x="555" y="2526"/>
                  </a:lnTo>
                  <a:lnTo>
                    <a:pt x="527" y="2540"/>
                  </a:lnTo>
                  <a:lnTo>
                    <a:pt x="499" y="2555"/>
                  </a:lnTo>
                  <a:lnTo>
                    <a:pt x="470" y="2568"/>
                  </a:lnTo>
                  <a:lnTo>
                    <a:pt x="440" y="2580"/>
                  </a:lnTo>
                  <a:lnTo>
                    <a:pt x="408" y="2591"/>
                  </a:lnTo>
                  <a:lnTo>
                    <a:pt x="378" y="2600"/>
                  </a:lnTo>
                  <a:lnTo>
                    <a:pt x="344" y="2608"/>
                  </a:lnTo>
                  <a:lnTo>
                    <a:pt x="311" y="2614"/>
                  </a:lnTo>
                  <a:lnTo>
                    <a:pt x="276" y="2618"/>
                  </a:lnTo>
                  <a:lnTo>
                    <a:pt x="242" y="2619"/>
                  </a:lnTo>
                  <a:lnTo>
                    <a:pt x="222" y="2620"/>
                  </a:lnTo>
                  <a:lnTo>
                    <a:pt x="204" y="2619"/>
                  </a:lnTo>
                  <a:lnTo>
                    <a:pt x="187" y="2618"/>
                  </a:lnTo>
                  <a:lnTo>
                    <a:pt x="171" y="2616"/>
                  </a:lnTo>
                  <a:lnTo>
                    <a:pt x="155" y="2614"/>
                  </a:lnTo>
                  <a:lnTo>
                    <a:pt x="140" y="2611"/>
                  </a:lnTo>
                  <a:lnTo>
                    <a:pt x="127" y="2607"/>
                  </a:lnTo>
                  <a:lnTo>
                    <a:pt x="115" y="2603"/>
                  </a:lnTo>
                  <a:lnTo>
                    <a:pt x="92" y="2595"/>
                  </a:lnTo>
                  <a:lnTo>
                    <a:pt x="72" y="2584"/>
                  </a:lnTo>
                  <a:lnTo>
                    <a:pt x="56" y="2574"/>
                  </a:lnTo>
                  <a:lnTo>
                    <a:pt x="42" y="2562"/>
                  </a:lnTo>
                  <a:lnTo>
                    <a:pt x="31" y="2550"/>
                  </a:lnTo>
                  <a:lnTo>
                    <a:pt x="22" y="2539"/>
                  </a:lnTo>
                  <a:lnTo>
                    <a:pt x="14" y="2528"/>
                  </a:lnTo>
                  <a:lnTo>
                    <a:pt x="8" y="2519"/>
                  </a:lnTo>
                  <a:lnTo>
                    <a:pt x="2" y="2504"/>
                  </a:lnTo>
                  <a:lnTo>
                    <a:pt x="0" y="2499"/>
                  </a:lnTo>
                  <a:lnTo>
                    <a:pt x="3" y="2487"/>
                  </a:lnTo>
                  <a:lnTo>
                    <a:pt x="8" y="2476"/>
                  </a:lnTo>
                  <a:lnTo>
                    <a:pt x="14" y="2466"/>
                  </a:lnTo>
                  <a:lnTo>
                    <a:pt x="20" y="2455"/>
                  </a:lnTo>
                  <a:lnTo>
                    <a:pt x="36" y="2436"/>
                  </a:lnTo>
                  <a:lnTo>
                    <a:pt x="54" y="2418"/>
                  </a:lnTo>
                  <a:lnTo>
                    <a:pt x="71" y="2399"/>
                  </a:lnTo>
                  <a:lnTo>
                    <a:pt x="86" y="2380"/>
                  </a:lnTo>
                  <a:lnTo>
                    <a:pt x="92" y="2371"/>
                  </a:lnTo>
                  <a:lnTo>
                    <a:pt x="98" y="2360"/>
                  </a:lnTo>
                  <a:lnTo>
                    <a:pt x="100" y="2348"/>
                  </a:lnTo>
                  <a:lnTo>
                    <a:pt x="103" y="2336"/>
                  </a:lnTo>
                  <a:lnTo>
                    <a:pt x="82" y="2332"/>
                  </a:lnTo>
                  <a:lnTo>
                    <a:pt x="51" y="2326"/>
                  </a:lnTo>
                  <a:lnTo>
                    <a:pt x="43" y="2323"/>
                  </a:lnTo>
                  <a:lnTo>
                    <a:pt x="36" y="2320"/>
                  </a:lnTo>
                  <a:lnTo>
                    <a:pt x="30" y="2316"/>
                  </a:lnTo>
                  <a:lnTo>
                    <a:pt x="24" y="2312"/>
                  </a:lnTo>
                  <a:lnTo>
                    <a:pt x="19" y="2308"/>
                  </a:lnTo>
                  <a:lnTo>
                    <a:pt x="15" y="2302"/>
                  </a:lnTo>
                  <a:lnTo>
                    <a:pt x="14" y="2296"/>
                  </a:lnTo>
                  <a:lnTo>
                    <a:pt x="12" y="2288"/>
                  </a:lnTo>
                  <a:lnTo>
                    <a:pt x="14" y="2274"/>
                  </a:lnTo>
                  <a:lnTo>
                    <a:pt x="18" y="2260"/>
                  </a:lnTo>
                  <a:lnTo>
                    <a:pt x="23" y="2247"/>
                  </a:lnTo>
                  <a:lnTo>
                    <a:pt x="30" y="2235"/>
                  </a:lnTo>
                  <a:lnTo>
                    <a:pt x="46" y="2214"/>
                  </a:lnTo>
                  <a:lnTo>
                    <a:pt x="60" y="2192"/>
                  </a:lnTo>
                  <a:lnTo>
                    <a:pt x="50" y="2183"/>
                  </a:lnTo>
                  <a:lnTo>
                    <a:pt x="38" y="2171"/>
                  </a:lnTo>
                  <a:lnTo>
                    <a:pt x="32" y="2165"/>
                  </a:lnTo>
                  <a:lnTo>
                    <a:pt x="28" y="2158"/>
                  </a:lnTo>
                  <a:lnTo>
                    <a:pt x="26" y="2149"/>
                  </a:lnTo>
                  <a:lnTo>
                    <a:pt x="24" y="2138"/>
                  </a:lnTo>
                  <a:lnTo>
                    <a:pt x="26" y="2131"/>
                  </a:lnTo>
                  <a:lnTo>
                    <a:pt x="27" y="2126"/>
                  </a:lnTo>
                  <a:lnTo>
                    <a:pt x="31" y="2121"/>
                  </a:lnTo>
                  <a:lnTo>
                    <a:pt x="35" y="2117"/>
                  </a:lnTo>
                  <a:lnTo>
                    <a:pt x="42" y="2113"/>
                  </a:lnTo>
                  <a:lnTo>
                    <a:pt x="48" y="2109"/>
                  </a:lnTo>
                  <a:lnTo>
                    <a:pt x="55" y="2106"/>
                  </a:lnTo>
                  <a:lnTo>
                    <a:pt x="64" y="2103"/>
                  </a:lnTo>
                  <a:lnTo>
                    <a:pt x="82" y="2099"/>
                  </a:lnTo>
                  <a:lnTo>
                    <a:pt x="100" y="2098"/>
                  </a:lnTo>
                  <a:lnTo>
                    <a:pt x="120" y="2097"/>
                  </a:lnTo>
                  <a:lnTo>
                    <a:pt x="139" y="2095"/>
                  </a:lnTo>
                  <a:lnTo>
                    <a:pt x="148" y="2095"/>
                  </a:lnTo>
                  <a:lnTo>
                    <a:pt x="156" y="2093"/>
                  </a:lnTo>
                  <a:lnTo>
                    <a:pt x="164" y="2089"/>
                  </a:lnTo>
                  <a:lnTo>
                    <a:pt x="171" y="2085"/>
                  </a:lnTo>
                  <a:lnTo>
                    <a:pt x="182" y="2073"/>
                  </a:lnTo>
                  <a:lnTo>
                    <a:pt x="191" y="2059"/>
                  </a:lnTo>
                  <a:lnTo>
                    <a:pt x="200" y="2046"/>
                  </a:lnTo>
                  <a:lnTo>
                    <a:pt x="212" y="2035"/>
                  </a:lnTo>
                  <a:lnTo>
                    <a:pt x="220" y="2030"/>
                  </a:lnTo>
                  <a:lnTo>
                    <a:pt x="228" y="2027"/>
                  </a:lnTo>
                  <a:lnTo>
                    <a:pt x="236" y="2025"/>
                  </a:lnTo>
                  <a:lnTo>
                    <a:pt x="247" y="2023"/>
                  </a:lnTo>
                  <a:lnTo>
                    <a:pt x="275" y="2025"/>
                  </a:lnTo>
                  <a:lnTo>
                    <a:pt x="303" y="2023"/>
                  </a:lnTo>
                  <a:lnTo>
                    <a:pt x="316" y="2022"/>
                  </a:lnTo>
                  <a:lnTo>
                    <a:pt x="328" y="2018"/>
                  </a:lnTo>
                  <a:lnTo>
                    <a:pt x="335" y="2017"/>
                  </a:lnTo>
                  <a:lnTo>
                    <a:pt x="340" y="2013"/>
                  </a:lnTo>
                  <a:lnTo>
                    <a:pt x="346" y="2010"/>
                  </a:lnTo>
                  <a:lnTo>
                    <a:pt x="350" y="2006"/>
                  </a:lnTo>
                  <a:lnTo>
                    <a:pt x="355" y="1998"/>
                  </a:lnTo>
                  <a:lnTo>
                    <a:pt x="358" y="1991"/>
                  </a:lnTo>
                  <a:lnTo>
                    <a:pt x="359" y="1983"/>
                  </a:lnTo>
                  <a:lnTo>
                    <a:pt x="359" y="1974"/>
                  </a:lnTo>
                  <a:lnTo>
                    <a:pt x="359" y="1966"/>
                  </a:lnTo>
                  <a:lnTo>
                    <a:pt x="360" y="1957"/>
                  </a:lnTo>
                  <a:lnTo>
                    <a:pt x="363" y="1949"/>
                  </a:lnTo>
                  <a:lnTo>
                    <a:pt x="368" y="1939"/>
                  </a:lnTo>
                  <a:lnTo>
                    <a:pt x="390" y="1918"/>
                  </a:lnTo>
                  <a:lnTo>
                    <a:pt x="408" y="1901"/>
                  </a:lnTo>
                  <a:lnTo>
                    <a:pt x="426" y="1882"/>
                  </a:lnTo>
                  <a:lnTo>
                    <a:pt x="442" y="1865"/>
                  </a:lnTo>
                  <a:lnTo>
                    <a:pt x="448" y="1855"/>
                  </a:lnTo>
                  <a:lnTo>
                    <a:pt x="455" y="1845"/>
                  </a:lnTo>
                  <a:lnTo>
                    <a:pt x="462" y="1834"/>
                  </a:lnTo>
                  <a:lnTo>
                    <a:pt x="468" y="1822"/>
                  </a:lnTo>
                  <a:lnTo>
                    <a:pt x="474" y="1809"/>
                  </a:lnTo>
                  <a:lnTo>
                    <a:pt x="479" y="1793"/>
                  </a:lnTo>
                  <a:lnTo>
                    <a:pt x="484" y="1777"/>
                  </a:lnTo>
                  <a:lnTo>
                    <a:pt x="488" y="1758"/>
                  </a:lnTo>
                  <a:lnTo>
                    <a:pt x="500" y="1758"/>
                  </a:lnTo>
                  <a:lnTo>
                    <a:pt x="512" y="1755"/>
                  </a:lnTo>
                  <a:lnTo>
                    <a:pt x="524" y="1753"/>
                  </a:lnTo>
                  <a:lnTo>
                    <a:pt x="536" y="1747"/>
                  </a:lnTo>
                  <a:lnTo>
                    <a:pt x="548" y="1742"/>
                  </a:lnTo>
                  <a:lnTo>
                    <a:pt x="559" y="1735"/>
                  </a:lnTo>
                  <a:lnTo>
                    <a:pt x="571" y="1729"/>
                  </a:lnTo>
                  <a:lnTo>
                    <a:pt x="582" y="1721"/>
                  </a:lnTo>
                  <a:lnTo>
                    <a:pt x="601" y="1703"/>
                  </a:lnTo>
                  <a:lnTo>
                    <a:pt x="620" y="1685"/>
                  </a:lnTo>
                  <a:lnTo>
                    <a:pt x="636" y="1667"/>
                  </a:lnTo>
                  <a:lnTo>
                    <a:pt x="651" y="1650"/>
                  </a:lnTo>
                  <a:lnTo>
                    <a:pt x="667" y="1637"/>
                  </a:lnTo>
                  <a:lnTo>
                    <a:pt x="681" y="1626"/>
                  </a:lnTo>
                  <a:lnTo>
                    <a:pt x="695" y="1614"/>
                  </a:lnTo>
                  <a:lnTo>
                    <a:pt x="705" y="1601"/>
                  </a:lnTo>
                  <a:lnTo>
                    <a:pt x="711" y="1594"/>
                  </a:lnTo>
                  <a:lnTo>
                    <a:pt x="716" y="1588"/>
                  </a:lnTo>
                  <a:lnTo>
                    <a:pt x="720" y="1580"/>
                  </a:lnTo>
                  <a:lnTo>
                    <a:pt x="723" y="1572"/>
                  </a:lnTo>
                  <a:lnTo>
                    <a:pt x="725" y="1562"/>
                  </a:lnTo>
                  <a:lnTo>
                    <a:pt x="728" y="1553"/>
                  </a:lnTo>
                  <a:lnTo>
                    <a:pt x="728" y="1542"/>
                  </a:lnTo>
                  <a:lnTo>
                    <a:pt x="729" y="1530"/>
                  </a:lnTo>
                  <a:lnTo>
                    <a:pt x="728" y="1516"/>
                  </a:lnTo>
                  <a:lnTo>
                    <a:pt x="724" y="1502"/>
                  </a:lnTo>
                  <a:lnTo>
                    <a:pt x="719" y="1490"/>
                  </a:lnTo>
                  <a:lnTo>
                    <a:pt x="712" y="1480"/>
                  </a:lnTo>
                  <a:lnTo>
                    <a:pt x="704" y="1470"/>
                  </a:lnTo>
                  <a:lnTo>
                    <a:pt x="695" y="1462"/>
                  </a:lnTo>
                  <a:lnTo>
                    <a:pt x="685" y="1454"/>
                  </a:lnTo>
                  <a:lnTo>
                    <a:pt x="675" y="1448"/>
                  </a:lnTo>
                  <a:lnTo>
                    <a:pt x="655" y="1433"/>
                  </a:lnTo>
                  <a:lnTo>
                    <a:pt x="637" y="1417"/>
                  </a:lnTo>
                  <a:lnTo>
                    <a:pt x="631" y="1408"/>
                  </a:lnTo>
                  <a:lnTo>
                    <a:pt x="625" y="1397"/>
                  </a:lnTo>
                  <a:lnTo>
                    <a:pt x="621" y="1386"/>
                  </a:lnTo>
                  <a:lnTo>
                    <a:pt x="620" y="1373"/>
                  </a:lnTo>
                  <a:lnTo>
                    <a:pt x="621" y="1366"/>
                  </a:lnTo>
                  <a:lnTo>
                    <a:pt x="623" y="1360"/>
                  </a:lnTo>
                  <a:lnTo>
                    <a:pt x="625" y="1353"/>
                  </a:lnTo>
                  <a:lnTo>
                    <a:pt x="629" y="1349"/>
                  </a:lnTo>
                  <a:lnTo>
                    <a:pt x="639" y="1340"/>
                  </a:lnTo>
                  <a:lnTo>
                    <a:pt x="649" y="1333"/>
                  </a:lnTo>
                  <a:lnTo>
                    <a:pt x="663" y="1326"/>
                  </a:lnTo>
                  <a:lnTo>
                    <a:pt x="673" y="1320"/>
                  </a:lnTo>
                  <a:lnTo>
                    <a:pt x="680" y="1316"/>
                  </a:lnTo>
                  <a:lnTo>
                    <a:pt x="684" y="1312"/>
                  </a:lnTo>
                  <a:lnTo>
                    <a:pt x="689" y="1306"/>
                  </a:lnTo>
                  <a:lnTo>
                    <a:pt x="693" y="1301"/>
                  </a:lnTo>
                  <a:lnTo>
                    <a:pt x="707" y="1269"/>
                  </a:lnTo>
                  <a:lnTo>
                    <a:pt x="720" y="1234"/>
                  </a:lnTo>
                  <a:lnTo>
                    <a:pt x="736" y="1198"/>
                  </a:lnTo>
                  <a:lnTo>
                    <a:pt x="752" y="1161"/>
                  </a:lnTo>
                  <a:lnTo>
                    <a:pt x="760" y="1144"/>
                  </a:lnTo>
                  <a:lnTo>
                    <a:pt x="769" y="1126"/>
                  </a:lnTo>
                  <a:lnTo>
                    <a:pt x="779" y="1109"/>
                  </a:lnTo>
                  <a:lnTo>
                    <a:pt x="789" y="1094"/>
                  </a:lnTo>
                  <a:lnTo>
                    <a:pt x="800" y="1080"/>
                  </a:lnTo>
                  <a:lnTo>
                    <a:pt x="812" y="1068"/>
                  </a:lnTo>
                  <a:lnTo>
                    <a:pt x="824" y="1057"/>
                  </a:lnTo>
                  <a:lnTo>
                    <a:pt x="837" y="1048"/>
                  </a:lnTo>
                  <a:lnTo>
                    <a:pt x="865" y="1032"/>
                  </a:lnTo>
                  <a:lnTo>
                    <a:pt x="893" y="1015"/>
                  </a:lnTo>
                  <a:lnTo>
                    <a:pt x="899" y="1009"/>
                  </a:lnTo>
                  <a:lnTo>
                    <a:pt x="904" y="1004"/>
                  </a:lnTo>
                  <a:lnTo>
                    <a:pt x="909" y="997"/>
                  </a:lnTo>
                  <a:lnTo>
                    <a:pt x="913" y="989"/>
                  </a:lnTo>
                  <a:lnTo>
                    <a:pt x="917" y="980"/>
                  </a:lnTo>
                  <a:lnTo>
                    <a:pt x="920" y="971"/>
                  </a:lnTo>
                  <a:lnTo>
                    <a:pt x="921" y="959"/>
                  </a:lnTo>
                  <a:lnTo>
                    <a:pt x="921" y="945"/>
                  </a:lnTo>
                  <a:lnTo>
                    <a:pt x="921" y="937"/>
                  </a:lnTo>
                  <a:lnTo>
                    <a:pt x="920" y="929"/>
                  </a:lnTo>
                  <a:lnTo>
                    <a:pt x="919" y="923"/>
                  </a:lnTo>
                  <a:lnTo>
                    <a:pt x="916" y="916"/>
                  </a:lnTo>
                  <a:lnTo>
                    <a:pt x="912" y="909"/>
                  </a:lnTo>
                  <a:lnTo>
                    <a:pt x="908" y="904"/>
                  </a:lnTo>
                  <a:lnTo>
                    <a:pt x="904" y="900"/>
                  </a:lnTo>
                  <a:lnTo>
                    <a:pt x="899" y="895"/>
                  </a:lnTo>
                  <a:lnTo>
                    <a:pt x="876" y="879"/>
                  </a:lnTo>
                  <a:lnTo>
                    <a:pt x="849" y="861"/>
                  </a:lnTo>
                  <a:lnTo>
                    <a:pt x="841" y="856"/>
                  </a:lnTo>
                  <a:lnTo>
                    <a:pt x="835" y="851"/>
                  </a:lnTo>
                  <a:lnTo>
                    <a:pt x="828" y="847"/>
                  </a:lnTo>
                  <a:lnTo>
                    <a:pt x="820" y="844"/>
                  </a:lnTo>
                  <a:lnTo>
                    <a:pt x="807" y="841"/>
                  </a:lnTo>
                  <a:lnTo>
                    <a:pt x="793" y="840"/>
                  </a:lnTo>
                  <a:lnTo>
                    <a:pt x="780" y="840"/>
                  </a:lnTo>
                  <a:lnTo>
                    <a:pt x="765" y="839"/>
                  </a:lnTo>
                  <a:lnTo>
                    <a:pt x="748" y="836"/>
                  </a:lnTo>
                  <a:lnTo>
                    <a:pt x="729" y="832"/>
                  </a:lnTo>
                  <a:lnTo>
                    <a:pt x="723" y="817"/>
                  </a:lnTo>
                  <a:lnTo>
                    <a:pt x="707" y="784"/>
                  </a:lnTo>
                  <a:lnTo>
                    <a:pt x="691" y="748"/>
                  </a:lnTo>
                  <a:lnTo>
                    <a:pt x="681" y="723"/>
                  </a:lnTo>
                  <a:lnTo>
                    <a:pt x="673" y="705"/>
                  </a:lnTo>
                  <a:lnTo>
                    <a:pt x="667" y="689"/>
                  </a:lnTo>
                  <a:lnTo>
                    <a:pt x="657" y="675"/>
                  </a:lnTo>
                  <a:lnTo>
                    <a:pt x="649" y="660"/>
                  </a:lnTo>
                  <a:lnTo>
                    <a:pt x="629" y="629"/>
                  </a:lnTo>
                  <a:lnTo>
                    <a:pt x="608" y="596"/>
                  </a:lnTo>
                  <a:lnTo>
                    <a:pt x="601" y="588"/>
                  </a:lnTo>
                  <a:lnTo>
                    <a:pt x="591" y="579"/>
                  </a:lnTo>
                  <a:lnTo>
                    <a:pt x="587" y="573"/>
                  </a:lnTo>
                  <a:lnTo>
                    <a:pt x="583" y="567"/>
                  </a:lnTo>
                  <a:lnTo>
                    <a:pt x="580" y="559"/>
                  </a:lnTo>
                  <a:lnTo>
                    <a:pt x="579" y="548"/>
                  </a:lnTo>
                  <a:lnTo>
                    <a:pt x="578" y="529"/>
                  </a:lnTo>
                  <a:lnTo>
                    <a:pt x="579" y="509"/>
                  </a:lnTo>
                  <a:lnTo>
                    <a:pt x="582" y="501"/>
                  </a:lnTo>
                  <a:lnTo>
                    <a:pt x="587" y="495"/>
                  </a:lnTo>
                  <a:lnTo>
                    <a:pt x="590" y="492"/>
                  </a:lnTo>
                  <a:lnTo>
                    <a:pt x="594" y="489"/>
                  </a:lnTo>
                  <a:lnTo>
                    <a:pt x="598" y="488"/>
                  </a:lnTo>
                  <a:lnTo>
                    <a:pt x="603" y="488"/>
                  </a:lnTo>
                  <a:lnTo>
                    <a:pt x="613" y="489"/>
                  </a:lnTo>
                  <a:lnTo>
                    <a:pt x="621" y="492"/>
                  </a:lnTo>
                  <a:lnTo>
                    <a:pt x="629" y="496"/>
                  </a:lnTo>
                  <a:lnTo>
                    <a:pt x="636" y="500"/>
                  </a:lnTo>
                  <a:lnTo>
                    <a:pt x="644" y="504"/>
                  </a:lnTo>
                  <a:lnTo>
                    <a:pt x="652" y="508"/>
                  </a:lnTo>
                  <a:lnTo>
                    <a:pt x="663" y="511"/>
                  </a:lnTo>
                  <a:lnTo>
                    <a:pt x="675" y="512"/>
                  </a:lnTo>
                  <a:lnTo>
                    <a:pt x="687" y="511"/>
                  </a:lnTo>
                  <a:lnTo>
                    <a:pt x="697" y="508"/>
                  </a:lnTo>
                  <a:lnTo>
                    <a:pt x="708" y="504"/>
                  </a:lnTo>
                  <a:lnTo>
                    <a:pt x="716" y="499"/>
                  </a:lnTo>
                  <a:lnTo>
                    <a:pt x="725" y="492"/>
                  </a:lnTo>
                  <a:lnTo>
                    <a:pt x="733" y="485"/>
                  </a:lnTo>
                  <a:lnTo>
                    <a:pt x="740" y="477"/>
                  </a:lnTo>
                  <a:lnTo>
                    <a:pt x="747" y="468"/>
                  </a:lnTo>
                  <a:lnTo>
                    <a:pt x="760" y="452"/>
                  </a:lnTo>
                  <a:lnTo>
                    <a:pt x="773" y="436"/>
                  </a:lnTo>
                  <a:lnTo>
                    <a:pt x="780" y="430"/>
                  </a:lnTo>
                  <a:lnTo>
                    <a:pt x="787" y="424"/>
                  </a:lnTo>
                  <a:lnTo>
                    <a:pt x="793" y="419"/>
                  </a:lnTo>
                  <a:lnTo>
                    <a:pt x="801" y="416"/>
                  </a:lnTo>
                  <a:lnTo>
                    <a:pt x="796" y="400"/>
                  </a:lnTo>
                  <a:lnTo>
                    <a:pt x="791" y="384"/>
                  </a:lnTo>
                  <a:lnTo>
                    <a:pt x="785" y="368"/>
                  </a:lnTo>
                  <a:lnTo>
                    <a:pt x="783" y="356"/>
                  </a:lnTo>
                  <a:lnTo>
                    <a:pt x="784" y="348"/>
                  </a:lnTo>
                  <a:lnTo>
                    <a:pt x="785" y="342"/>
                  </a:lnTo>
                  <a:lnTo>
                    <a:pt x="788" y="336"/>
                  </a:lnTo>
                  <a:lnTo>
                    <a:pt x="791" y="332"/>
                  </a:lnTo>
                  <a:lnTo>
                    <a:pt x="796" y="324"/>
                  </a:lnTo>
                  <a:lnTo>
                    <a:pt x="801" y="314"/>
                  </a:lnTo>
                  <a:lnTo>
                    <a:pt x="780" y="310"/>
                  </a:lnTo>
                  <a:lnTo>
                    <a:pt x="760" y="306"/>
                  </a:lnTo>
                  <a:lnTo>
                    <a:pt x="740" y="300"/>
                  </a:lnTo>
                  <a:lnTo>
                    <a:pt x="721" y="294"/>
                  </a:lnTo>
                  <a:lnTo>
                    <a:pt x="712" y="291"/>
                  </a:lnTo>
                  <a:lnTo>
                    <a:pt x="704" y="287"/>
                  </a:lnTo>
                  <a:lnTo>
                    <a:pt x="697" y="282"/>
                  </a:lnTo>
                  <a:lnTo>
                    <a:pt x="692" y="276"/>
                  </a:lnTo>
                  <a:lnTo>
                    <a:pt x="687" y="271"/>
                  </a:lnTo>
                  <a:lnTo>
                    <a:pt x="684" y="263"/>
                  </a:lnTo>
                  <a:lnTo>
                    <a:pt x="681" y="256"/>
                  </a:lnTo>
                  <a:lnTo>
                    <a:pt x="681" y="247"/>
                  </a:lnTo>
                  <a:lnTo>
                    <a:pt x="681" y="207"/>
                  </a:lnTo>
                  <a:lnTo>
                    <a:pt x="681" y="162"/>
                  </a:lnTo>
                  <a:lnTo>
                    <a:pt x="681" y="119"/>
                  </a:lnTo>
                  <a:lnTo>
                    <a:pt x="681" y="84"/>
                  </a:lnTo>
                  <a:lnTo>
                    <a:pt x="681" y="80"/>
                  </a:lnTo>
                  <a:lnTo>
                    <a:pt x="683" y="76"/>
                  </a:lnTo>
                  <a:lnTo>
                    <a:pt x="684" y="74"/>
                  </a:lnTo>
                  <a:lnTo>
                    <a:pt x="687" y="71"/>
                  </a:lnTo>
                  <a:lnTo>
                    <a:pt x="692" y="67"/>
                  </a:lnTo>
                  <a:lnTo>
                    <a:pt x="700" y="64"/>
                  </a:lnTo>
                  <a:lnTo>
                    <a:pt x="713" y="62"/>
                  </a:lnTo>
                  <a:lnTo>
                    <a:pt x="723" y="60"/>
                  </a:lnTo>
                  <a:lnTo>
                    <a:pt x="739" y="60"/>
                  </a:lnTo>
                  <a:lnTo>
                    <a:pt x="757" y="60"/>
                  </a:lnTo>
                  <a:lnTo>
                    <a:pt x="776" y="60"/>
                  </a:lnTo>
                  <a:lnTo>
                    <a:pt x="795" y="60"/>
                  </a:lnTo>
                  <a:lnTo>
                    <a:pt x="809" y="59"/>
                  </a:lnTo>
                  <a:lnTo>
                    <a:pt x="823" y="56"/>
                  </a:lnTo>
                  <a:lnTo>
                    <a:pt x="832" y="52"/>
                  </a:lnTo>
                  <a:lnTo>
                    <a:pt x="841" y="46"/>
                  </a:lnTo>
                  <a:lnTo>
                    <a:pt x="860" y="30"/>
                  </a:lnTo>
                  <a:lnTo>
                    <a:pt x="880" y="12"/>
                  </a:lnTo>
                  <a:lnTo>
                    <a:pt x="85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1" name="Freeform 43"/>
            <p:cNvSpPr/>
            <p:nvPr/>
          </p:nvSpPr>
          <p:spPr bwMode="auto">
            <a:xfrm>
              <a:off x="6674839" y="4148881"/>
              <a:ext cx="447583" cy="692355"/>
            </a:xfrm>
            <a:custGeom>
              <a:avLst/>
              <a:gdLst>
                <a:gd name="T0" fmla="*/ 790 w 837"/>
                <a:gd name="T1" fmla="*/ 101 h 1295"/>
                <a:gd name="T2" fmla="*/ 790 w 837"/>
                <a:gd name="T3" fmla="*/ 157 h 1295"/>
                <a:gd name="T4" fmla="*/ 756 w 837"/>
                <a:gd name="T5" fmla="*/ 197 h 1295"/>
                <a:gd name="T6" fmla="*/ 764 w 837"/>
                <a:gd name="T7" fmla="*/ 258 h 1295"/>
                <a:gd name="T8" fmla="*/ 825 w 837"/>
                <a:gd name="T9" fmla="*/ 459 h 1295"/>
                <a:gd name="T10" fmla="*/ 834 w 837"/>
                <a:gd name="T11" fmla="*/ 529 h 1295"/>
                <a:gd name="T12" fmla="*/ 790 w 837"/>
                <a:gd name="T13" fmla="*/ 617 h 1295"/>
                <a:gd name="T14" fmla="*/ 800 w 837"/>
                <a:gd name="T15" fmla="*/ 686 h 1295"/>
                <a:gd name="T16" fmla="*/ 776 w 837"/>
                <a:gd name="T17" fmla="*/ 724 h 1295"/>
                <a:gd name="T18" fmla="*/ 706 w 837"/>
                <a:gd name="T19" fmla="*/ 728 h 1295"/>
                <a:gd name="T20" fmla="*/ 670 w 837"/>
                <a:gd name="T21" fmla="*/ 759 h 1295"/>
                <a:gd name="T22" fmla="*/ 657 w 837"/>
                <a:gd name="T23" fmla="*/ 828 h 1295"/>
                <a:gd name="T24" fmla="*/ 617 w 837"/>
                <a:gd name="T25" fmla="*/ 907 h 1295"/>
                <a:gd name="T26" fmla="*/ 621 w 837"/>
                <a:gd name="T27" fmla="*/ 982 h 1295"/>
                <a:gd name="T28" fmla="*/ 660 w 837"/>
                <a:gd name="T29" fmla="*/ 1068 h 1295"/>
                <a:gd name="T30" fmla="*/ 652 w 837"/>
                <a:gd name="T31" fmla="*/ 1110 h 1295"/>
                <a:gd name="T32" fmla="*/ 611 w 837"/>
                <a:gd name="T33" fmla="*/ 1182 h 1295"/>
                <a:gd name="T34" fmla="*/ 571 w 837"/>
                <a:gd name="T35" fmla="*/ 1223 h 1295"/>
                <a:gd name="T36" fmla="*/ 465 w 837"/>
                <a:gd name="T37" fmla="*/ 1261 h 1295"/>
                <a:gd name="T38" fmla="*/ 405 w 837"/>
                <a:gd name="T39" fmla="*/ 1293 h 1295"/>
                <a:gd name="T40" fmla="*/ 360 w 837"/>
                <a:gd name="T41" fmla="*/ 1279 h 1295"/>
                <a:gd name="T42" fmla="*/ 312 w 837"/>
                <a:gd name="T43" fmla="*/ 1264 h 1295"/>
                <a:gd name="T44" fmla="*/ 275 w 837"/>
                <a:gd name="T45" fmla="*/ 1253 h 1295"/>
                <a:gd name="T46" fmla="*/ 280 w 837"/>
                <a:gd name="T47" fmla="*/ 1215 h 1295"/>
                <a:gd name="T48" fmla="*/ 328 w 837"/>
                <a:gd name="T49" fmla="*/ 1187 h 1295"/>
                <a:gd name="T50" fmla="*/ 324 w 837"/>
                <a:gd name="T51" fmla="*/ 1164 h 1295"/>
                <a:gd name="T52" fmla="*/ 251 w 837"/>
                <a:gd name="T53" fmla="*/ 1135 h 1295"/>
                <a:gd name="T54" fmla="*/ 204 w 837"/>
                <a:gd name="T55" fmla="*/ 1131 h 1295"/>
                <a:gd name="T56" fmla="*/ 173 w 837"/>
                <a:gd name="T57" fmla="*/ 1118 h 1295"/>
                <a:gd name="T58" fmla="*/ 141 w 837"/>
                <a:gd name="T59" fmla="*/ 1046 h 1295"/>
                <a:gd name="T60" fmla="*/ 96 w 837"/>
                <a:gd name="T61" fmla="*/ 1054 h 1295"/>
                <a:gd name="T62" fmla="*/ 52 w 837"/>
                <a:gd name="T63" fmla="*/ 1063 h 1295"/>
                <a:gd name="T64" fmla="*/ 0 w 837"/>
                <a:gd name="T65" fmla="*/ 1047 h 1295"/>
                <a:gd name="T66" fmla="*/ 45 w 837"/>
                <a:gd name="T67" fmla="*/ 959 h 1295"/>
                <a:gd name="T68" fmla="*/ 19 w 837"/>
                <a:gd name="T69" fmla="*/ 799 h 1295"/>
                <a:gd name="T70" fmla="*/ 20 w 837"/>
                <a:gd name="T71" fmla="*/ 710 h 1295"/>
                <a:gd name="T72" fmla="*/ 29 w 837"/>
                <a:gd name="T73" fmla="*/ 618 h 1295"/>
                <a:gd name="T74" fmla="*/ 45 w 837"/>
                <a:gd name="T75" fmla="*/ 593 h 1295"/>
                <a:gd name="T76" fmla="*/ 91 w 837"/>
                <a:gd name="T77" fmla="*/ 570 h 1295"/>
                <a:gd name="T78" fmla="*/ 99 w 837"/>
                <a:gd name="T79" fmla="*/ 497 h 1295"/>
                <a:gd name="T80" fmla="*/ 171 w 837"/>
                <a:gd name="T81" fmla="*/ 449 h 1295"/>
                <a:gd name="T82" fmla="*/ 241 w 837"/>
                <a:gd name="T83" fmla="*/ 418 h 1295"/>
                <a:gd name="T84" fmla="*/ 243 w 837"/>
                <a:gd name="T85" fmla="*/ 391 h 1295"/>
                <a:gd name="T86" fmla="*/ 203 w 837"/>
                <a:gd name="T87" fmla="*/ 293 h 1295"/>
                <a:gd name="T88" fmla="*/ 167 w 837"/>
                <a:gd name="T89" fmla="*/ 278 h 1295"/>
                <a:gd name="T90" fmla="*/ 148 w 837"/>
                <a:gd name="T91" fmla="*/ 299 h 1295"/>
                <a:gd name="T92" fmla="*/ 117 w 837"/>
                <a:gd name="T93" fmla="*/ 278 h 1295"/>
                <a:gd name="T94" fmla="*/ 120 w 837"/>
                <a:gd name="T95" fmla="*/ 239 h 1295"/>
                <a:gd name="T96" fmla="*/ 153 w 837"/>
                <a:gd name="T97" fmla="*/ 193 h 1295"/>
                <a:gd name="T98" fmla="*/ 152 w 837"/>
                <a:gd name="T99" fmla="*/ 121 h 1295"/>
                <a:gd name="T100" fmla="*/ 219 w 837"/>
                <a:gd name="T101" fmla="*/ 24 h 1295"/>
                <a:gd name="T102" fmla="*/ 271 w 837"/>
                <a:gd name="T103" fmla="*/ 1 h 1295"/>
                <a:gd name="T104" fmla="*/ 288 w 837"/>
                <a:gd name="T105" fmla="*/ 36 h 1295"/>
                <a:gd name="T106" fmla="*/ 272 w 837"/>
                <a:gd name="T107" fmla="*/ 71 h 1295"/>
                <a:gd name="T108" fmla="*/ 280 w 837"/>
                <a:gd name="T109" fmla="*/ 102 h 1295"/>
                <a:gd name="T110" fmla="*/ 437 w 837"/>
                <a:gd name="T111" fmla="*/ 169 h 1295"/>
                <a:gd name="T112" fmla="*/ 495 w 837"/>
                <a:gd name="T113" fmla="*/ 169 h 1295"/>
                <a:gd name="T114" fmla="*/ 545 w 837"/>
                <a:gd name="T115" fmla="*/ 157 h 1295"/>
                <a:gd name="T116" fmla="*/ 619 w 837"/>
                <a:gd name="T117" fmla="*/ 182 h 1295"/>
                <a:gd name="T118" fmla="*/ 686 w 837"/>
                <a:gd name="T119" fmla="*/ 181 h 1295"/>
                <a:gd name="T120" fmla="*/ 745 w 837"/>
                <a:gd name="T121" fmla="*/ 138 h 12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837"/>
                <a:gd name="T184" fmla="*/ 0 h 1295"/>
                <a:gd name="T185" fmla="*/ 837 w 837"/>
                <a:gd name="T186" fmla="*/ 1295 h 129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837" h="1295" extrusionOk="0">
                  <a:moveTo>
                    <a:pt x="776" y="90"/>
                  </a:moveTo>
                  <a:lnTo>
                    <a:pt x="780" y="90"/>
                  </a:lnTo>
                  <a:lnTo>
                    <a:pt x="782" y="91"/>
                  </a:lnTo>
                  <a:lnTo>
                    <a:pt x="785" y="93"/>
                  </a:lnTo>
                  <a:lnTo>
                    <a:pt x="786" y="95"/>
                  </a:lnTo>
                  <a:lnTo>
                    <a:pt x="790" y="101"/>
                  </a:lnTo>
                  <a:lnTo>
                    <a:pt x="792" y="109"/>
                  </a:lnTo>
                  <a:lnTo>
                    <a:pt x="794" y="126"/>
                  </a:lnTo>
                  <a:lnTo>
                    <a:pt x="794" y="145"/>
                  </a:lnTo>
                  <a:lnTo>
                    <a:pt x="794" y="149"/>
                  </a:lnTo>
                  <a:lnTo>
                    <a:pt x="793" y="153"/>
                  </a:lnTo>
                  <a:lnTo>
                    <a:pt x="790" y="157"/>
                  </a:lnTo>
                  <a:lnTo>
                    <a:pt x="788" y="159"/>
                  </a:lnTo>
                  <a:lnTo>
                    <a:pt x="781" y="167"/>
                  </a:lnTo>
                  <a:lnTo>
                    <a:pt x="773" y="174"/>
                  </a:lnTo>
                  <a:lnTo>
                    <a:pt x="765" y="182"/>
                  </a:lnTo>
                  <a:lnTo>
                    <a:pt x="758" y="191"/>
                  </a:lnTo>
                  <a:lnTo>
                    <a:pt x="756" y="197"/>
                  </a:lnTo>
                  <a:lnTo>
                    <a:pt x="754" y="202"/>
                  </a:lnTo>
                  <a:lnTo>
                    <a:pt x="753" y="209"/>
                  </a:lnTo>
                  <a:lnTo>
                    <a:pt x="752" y="217"/>
                  </a:lnTo>
                  <a:lnTo>
                    <a:pt x="753" y="230"/>
                  </a:lnTo>
                  <a:lnTo>
                    <a:pt x="758" y="245"/>
                  </a:lnTo>
                  <a:lnTo>
                    <a:pt x="764" y="258"/>
                  </a:lnTo>
                  <a:lnTo>
                    <a:pt x="772" y="273"/>
                  </a:lnTo>
                  <a:lnTo>
                    <a:pt x="788" y="298"/>
                  </a:lnTo>
                  <a:lnTo>
                    <a:pt x="800" y="319"/>
                  </a:lnTo>
                  <a:lnTo>
                    <a:pt x="800" y="422"/>
                  </a:lnTo>
                  <a:lnTo>
                    <a:pt x="813" y="439"/>
                  </a:lnTo>
                  <a:lnTo>
                    <a:pt x="825" y="459"/>
                  </a:lnTo>
                  <a:lnTo>
                    <a:pt x="830" y="470"/>
                  </a:lnTo>
                  <a:lnTo>
                    <a:pt x="833" y="481"/>
                  </a:lnTo>
                  <a:lnTo>
                    <a:pt x="836" y="493"/>
                  </a:lnTo>
                  <a:lnTo>
                    <a:pt x="837" y="506"/>
                  </a:lnTo>
                  <a:lnTo>
                    <a:pt x="836" y="518"/>
                  </a:lnTo>
                  <a:lnTo>
                    <a:pt x="834" y="529"/>
                  </a:lnTo>
                  <a:lnTo>
                    <a:pt x="832" y="539"/>
                  </a:lnTo>
                  <a:lnTo>
                    <a:pt x="828" y="550"/>
                  </a:lnTo>
                  <a:lnTo>
                    <a:pt x="820" y="567"/>
                  </a:lnTo>
                  <a:lnTo>
                    <a:pt x="809" y="585"/>
                  </a:lnTo>
                  <a:lnTo>
                    <a:pt x="800" y="601"/>
                  </a:lnTo>
                  <a:lnTo>
                    <a:pt x="790" y="617"/>
                  </a:lnTo>
                  <a:lnTo>
                    <a:pt x="788" y="625"/>
                  </a:lnTo>
                  <a:lnTo>
                    <a:pt x="785" y="632"/>
                  </a:lnTo>
                  <a:lnTo>
                    <a:pt x="782" y="642"/>
                  </a:lnTo>
                  <a:lnTo>
                    <a:pt x="782" y="650"/>
                  </a:lnTo>
                  <a:lnTo>
                    <a:pt x="792" y="666"/>
                  </a:lnTo>
                  <a:lnTo>
                    <a:pt x="800" y="686"/>
                  </a:lnTo>
                  <a:lnTo>
                    <a:pt x="800" y="698"/>
                  </a:lnTo>
                  <a:lnTo>
                    <a:pt x="797" y="706"/>
                  </a:lnTo>
                  <a:lnTo>
                    <a:pt x="793" y="714"/>
                  </a:lnTo>
                  <a:lnTo>
                    <a:pt x="789" y="718"/>
                  </a:lnTo>
                  <a:lnTo>
                    <a:pt x="782" y="722"/>
                  </a:lnTo>
                  <a:lnTo>
                    <a:pt x="776" y="724"/>
                  </a:lnTo>
                  <a:lnTo>
                    <a:pt x="768" y="726"/>
                  </a:lnTo>
                  <a:lnTo>
                    <a:pt x="760" y="726"/>
                  </a:lnTo>
                  <a:lnTo>
                    <a:pt x="742" y="726"/>
                  </a:lnTo>
                  <a:lnTo>
                    <a:pt x="724" y="726"/>
                  </a:lnTo>
                  <a:lnTo>
                    <a:pt x="716" y="727"/>
                  </a:lnTo>
                  <a:lnTo>
                    <a:pt x="706" y="728"/>
                  </a:lnTo>
                  <a:lnTo>
                    <a:pt x="698" y="731"/>
                  </a:lnTo>
                  <a:lnTo>
                    <a:pt x="692" y="735"/>
                  </a:lnTo>
                  <a:lnTo>
                    <a:pt x="685" y="740"/>
                  </a:lnTo>
                  <a:lnTo>
                    <a:pt x="678" y="746"/>
                  </a:lnTo>
                  <a:lnTo>
                    <a:pt x="674" y="752"/>
                  </a:lnTo>
                  <a:lnTo>
                    <a:pt x="670" y="759"/>
                  </a:lnTo>
                  <a:lnTo>
                    <a:pt x="666" y="772"/>
                  </a:lnTo>
                  <a:lnTo>
                    <a:pt x="664" y="786"/>
                  </a:lnTo>
                  <a:lnTo>
                    <a:pt x="662" y="800"/>
                  </a:lnTo>
                  <a:lnTo>
                    <a:pt x="661" y="815"/>
                  </a:lnTo>
                  <a:lnTo>
                    <a:pt x="658" y="822"/>
                  </a:lnTo>
                  <a:lnTo>
                    <a:pt x="657" y="828"/>
                  </a:lnTo>
                  <a:lnTo>
                    <a:pt x="653" y="836"/>
                  </a:lnTo>
                  <a:lnTo>
                    <a:pt x="649" y="843"/>
                  </a:lnTo>
                  <a:lnTo>
                    <a:pt x="636" y="862"/>
                  </a:lnTo>
                  <a:lnTo>
                    <a:pt x="625" y="883"/>
                  </a:lnTo>
                  <a:lnTo>
                    <a:pt x="620" y="895"/>
                  </a:lnTo>
                  <a:lnTo>
                    <a:pt x="617" y="907"/>
                  </a:lnTo>
                  <a:lnTo>
                    <a:pt x="615" y="920"/>
                  </a:lnTo>
                  <a:lnTo>
                    <a:pt x="613" y="934"/>
                  </a:lnTo>
                  <a:lnTo>
                    <a:pt x="615" y="947"/>
                  </a:lnTo>
                  <a:lnTo>
                    <a:pt x="616" y="960"/>
                  </a:lnTo>
                  <a:lnTo>
                    <a:pt x="619" y="971"/>
                  </a:lnTo>
                  <a:lnTo>
                    <a:pt x="621" y="982"/>
                  </a:lnTo>
                  <a:lnTo>
                    <a:pt x="629" y="1002"/>
                  </a:lnTo>
                  <a:lnTo>
                    <a:pt x="637" y="1018"/>
                  </a:lnTo>
                  <a:lnTo>
                    <a:pt x="646" y="1035"/>
                  </a:lnTo>
                  <a:lnTo>
                    <a:pt x="654" y="1051"/>
                  </a:lnTo>
                  <a:lnTo>
                    <a:pt x="657" y="1060"/>
                  </a:lnTo>
                  <a:lnTo>
                    <a:pt x="660" y="1068"/>
                  </a:lnTo>
                  <a:lnTo>
                    <a:pt x="661" y="1079"/>
                  </a:lnTo>
                  <a:lnTo>
                    <a:pt x="661" y="1090"/>
                  </a:lnTo>
                  <a:lnTo>
                    <a:pt x="661" y="1098"/>
                  </a:lnTo>
                  <a:lnTo>
                    <a:pt x="658" y="1103"/>
                  </a:lnTo>
                  <a:lnTo>
                    <a:pt x="656" y="1107"/>
                  </a:lnTo>
                  <a:lnTo>
                    <a:pt x="652" y="1110"/>
                  </a:lnTo>
                  <a:lnTo>
                    <a:pt x="648" y="1111"/>
                  </a:lnTo>
                  <a:lnTo>
                    <a:pt x="644" y="1114"/>
                  </a:lnTo>
                  <a:lnTo>
                    <a:pt x="640" y="1116"/>
                  </a:lnTo>
                  <a:lnTo>
                    <a:pt x="637" y="1120"/>
                  </a:lnTo>
                  <a:lnTo>
                    <a:pt x="624" y="1155"/>
                  </a:lnTo>
                  <a:lnTo>
                    <a:pt x="611" y="1182"/>
                  </a:lnTo>
                  <a:lnTo>
                    <a:pt x="605" y="1191"/>
                  </a:lnTo>
                  <a:lnTo>
                    <a:pt x="599" y="1200"/>
                  </a:lnTo>
                  <a:lnTo>
                    <a:pt x="593" y="1207"/>
                  </a:lnTo>
                  <a:lnTo>
                    <a:pt x="585" y="1213"/>
                  </a:lnTo>
                  <a:lnTo>
                    <a:pt x="579" y="1219"/>
                  </a:lnTo>
                  <a:lnTo>
                    <a:pt x="571" y="1223"/>
                  </a:lnTo>
                  <a:lnTo>
                    <a:pt x="561" y="1227"/>
                  </a:lnTo>
                  <a:lnTo>
                    <a:pt x="551" y="1232"/>
                  </a:lnTo>
                  <a:lnTo>
                    <a:pt x="525" y="1240"/>
                  </a:lnTo>
                  <a:lnTo>
                    <a:pt x="493" y="1252"/>
                  </a:lnTo>
                  <a:lnTo>
                    <a:pt x="479" y="1256"/>
                  </a:lnTo>
                  <a:lnTo>
                    <a:pt x="465" y="1261"/>
                  </a:lnTo>
                  <a:lnTo>
                    <a:pt x="453" y="1268"/>
                  </a:lnTo>
                  <a:lnTo>
                    <a:pt x="443" y="1276"/>
                  </a:lnTo>
                  <a:lnTo>
                    <a:pt x="431" y="1283"/>
                  </a:lnTo>
                  <a:lnTo>
                    <a:pt x="419" y="1288"/>
                  </a:lnTo>
                  <a:lnTo>
                    <a:pt x="412" y="1291"/>
                  </a:lnTo>
                  <a:lnTo>
                    <a:pt x="405" y="1293"/>
                  </a:lnTo>
                  <a:lnTo>
                    <a:pt x="399" y="1293"/>
                  </a:lnTo>
                  <a:lnTo>
                    <a:pt x="391" y="1295"/>
                  </a:lnTo>
                  <a:lnTo>
                    <a:pt x="383" y="1293"/>
                  </a:lnTo>
                  <a:lnTo>
                    <a:pt x="375" y="1289"/>
                  </a:lnTo>
                  <a:lnTo>
                    <a:pt x="367" y="1285"/>
                  </a:lnTo>
                  <a:lnTo>
                    <a:pt x="360" y="1279"/>
                  </a:lnTo>
                  <a:lnTo>
                    <a:pt x="352" y="1273"/>
                  </a:lnTo>
                  <a:lnTo>
                    <a:pt x="344" y="1269"/>
                  </a:lnTo>
                  <a:lnTo>
                    <a:pt x="335" y="1265"/>
                  </a:lnTo>
                  <a:lnTo>
                    <a:pt x="324" y="1264"/>
                  </a:lnTo>
                  <a:lnTo>
                    <a:pt x="315" y="1264"/>
                  </a:lnTo>
                  <a:lnTo>
                    <a:pt x="312" y="1264"/>
                  </a:lnTo>
                  <a:lnTo>
                    <a:pt x="311" y="1264"/>
                  </a:lnTo>
                  <a:lnTo>
                    <a:pt x="300" y="1264"/>
                  </a:lnTo>
                  <a:lnTo>
                    <a:pt x="293" y="1264"/>
                  </a:lnTo>
                  <a:lnTo>
                    <a:pt x="283" y="1261"/>
                  </a:lnTo>
                  <a:lnTo>
                    <a:pt x="279" y="1259"/>
                  </a:lnTo>
                  <a:lnTo>
                    <a:pt x="275" y="1253"/>
                  </a:lnTo>
                  <a:lnTo>
                    <a:pt x="272" y="1248"/>
                  </a:lnTo>
                  <a:lnTo>
                    <a:pt x="271" y="1240"/>
                  </a:lnTo>
                  <a:lnTo>
                    <a:pt x="271" y="1232"/>
                  </a:lnTo>
                  <a:lnTo>
                    <a:pt x="273" y="1225"/>
                  </a:lnTo>
                  <a:lnTo>
                    <a:pt x="276" y="1220"/>
                  </a:lnTo>
                  <a:lnTo>
                    <a:pt x="280" y="1215"/>
                  </a:lnTo>
                  <a:lnTo>
                    <a:pt x="289" y="1210"/>
                  </a:lnTo>
                  <a:lnTo>
                    <a:pt x="300" y="1204"/>
                  </a:lnTo>
                  <a:lnTo>
                    <a:pt x="312" y="1200"/>
                  </a:lnTo>
                  <a:lnTo>
                    <a:pt x="321" y="1195"/>
                  </a:lnTo>
                  <a:lnTo>
                    <a:pt x="325" y="1192"/>
                  </a:lnTo>
                  <a:lnTo>
                    <a:pt x="328" y="1187"/>
                  </a:lnTo>
                  <a:lnTo>
                    <a:pt x="329" y="1182"/>
                  </a:lnTo>
                  <a:lnTo>
                    <a:pt x="331" y="1174"/>
                  </a:lnTo>
                  <a:lnTo>
                    <a:pt x="331" y="1171"/>
                  </a:lnTo>
                  <a:lnTo>
                    <a:pt x="329" y="1168"/>
                  </a:lnTo>
                  <a:lnTo>
                    <a:pt x="327" y="1166"/>
                  </a:lnTo>
                  <a:lnTo>
                    <a:pt x="324" y="1164"/>
                  </a:lnTo>
                  <a:lnTo>
                    <a:pt x="317" y="1163"/>
                  </a:lnTo>
                  <a:lnTo>
                    <a:pt x="308" y="1162"/>
                  </a:lnTo>
                  <a:lnTo>
                    <a:pt x="289" y="1162"/>
                  </a:lnTo>
                  <a:lnTo>
                    <a:pt x="276" y="1162"/>
                  </a:lnTo>
                  <a:lnTo>
                    <a:pt x="267" y="1154"/>
                  </a:lnTo>
                  <a:lnTo>
                    <a:pt x="251" y="1135"/>
                  </a:lnTo>
                  <a:lnTo>
                    <a:pt x="235" y="1116"/>
                  </a:lnTo>
                  <a:lnTo>
                    <a:pt x="228" y="1108"/>
                  </a:lnTo>
                  <a:lnTo>
                    <a:pt x="220" y="1119"/>
                  </a:lnTo>
                  <a:lnTo>
                    <a:pt x="212" y="1127"/>
                  </a:lnTo>
                  <a:lnTo>
                    <a:pt x="208" y="1130"/>
                  </a:lnTo>
                  <a:lnTo>
                    <a:pt x="204" y="1131"/>
                  </a:lnTo>
                  <a:lnTo>
                    <a:pt x="199" y="1131"/>
                  </a:lnTo>
                  <a:lnTo>
                    <a:pt x="192" y="1132"/>
                  </a:lnTo>
                  <a:lnTo>
                    <a:pt x="185" y="1131"/>
                  </a:lnTo>
                  <a:lnTo>
                    <a:pt x="181" y="1128"/>
                  </a:lnTo>
                  <a:lnTo>
                    <a:pt x="177" y="1123"/>
                  </a:lnTo>
                  <a:lnTo>
                    <a:pt x="173" y="1118"/>
                  </a:lnTo>
                  <a:lnTo>
                    <a:pt x="168" y="1103"/>
                  </a:lnTo>
                  <a:lnTo>
                    <a:pt x="164" y="1087"/>
                  </a:lnTo>
                  <a:lnTo>
                    <a:pt x="159" y="1070"/>
                  </a:lnTo>
                  <a:lnTo>
                    <a:pt x="152" y="1056"/>
                  </a:lnTo>
                  <a:lnTo>
                    <a:pt x="147" y="1050"/>
                  </a:lnTo>
                  <a:lnTo>
                    <a:pt x="141" y="1046"/>
                  </a:lnTo>
                  <a:lnTo>
                    <a:pt x="135" y="1043"/>
                  </a:lnTo>
                  <a:lnTo>
                    <a:pt x="125" y="1042"/>
                  </a:lnTo>
                  <a:lnTo>
                    <a:pt x="117" y="1043"/>
                  </a:lnTo>
                  <a:lnTo>
                    <a:pt x="109" y="1046"/>
                  </a:lnTo>
                  <a:lnTo>
                    <a:pt x="103" y="1050"/>
                  </a:lnTo>
                  <a:lnTo>
                    <a:pt x="96" y="1054"/>
                  </a:lnTo>
                  <a:lnTo>
                    <a:pt x="89" y="1058"/>
                  </a:lnTo>
                  <a:lnTo>
                    <a:pt x="81" y="1062"/>
                  </a:lnTo>
                  <a:lnTo>
                    <a:pt x="75" y="1064"/>
                  </a:lnTo>
                  <a:lnTo>
                    <a:pt x="65" y="1066"/>
                  </a:lnTo>
                  <a:lnTo>
                    <a:pt x="59" y="1064"/>
                  </a:lnTo>
                  <a:lnTo>
                    <a:pt x="52" y="1063"/>
                  </a:lnTo>
                  <a:lnTo>
                    <a:pt x="44" y="1060"/>
                  </a:lnTo>
                  <a:lnTo>
                    <a:pt x="37" y="1056"/>
                  </a:lnTo>
                  <a:lnTo>
                    <a:pt x="29" y="1054"/>
                  </a:lnTo>
                  <a:lnTo>
                    <a:pt x="20" y="1051"/>
                  </a:lnTo>
                  <a:lnTo>
                    <a:pt x="11" y="1048"/>
                  </a:lnTo>
                  <a:lnTo>
                    <a:pt x="0" y="1047"/>
                  </a:lnTo>
                  <a:lnTo>
                    <a:pt x="0" y="1011"/>
                  </a:lnTo>
                  <a:lnTo>
                    <a:pt x="12" y="1003"/>
                  </a:lnTo>
                  <a:lnTo>
                    <a:pt x="23" y="992"/>
                  </a:lnTo>
                  <a:lnTo>
                    <a:pt x="32" y="983"/>
                  </a:lnTo>
                  <a:lnTo>
                    <a:pt x="40" y="971"/>
                  </a:lnTo>
                  <a:lnTo>
                    <a:pt x="45" y="959"/>
                  </a:lnTo>
                  <a:lnTo>
                    <a:pt x="51" y="944"/>
                  </a:lnTo>
                  <a:lnTo>
                    <a:pt x="53" y="928"/>
                  </a:lnTo>
                  <a:lnTo>
                    <a:pt x="53" y="910"/>
                  </a:lnTo>
                  <a:lnTo>
                    <a:pt x="45" y="879"/>
                  </a:lnTo>
                  <a:lnTo>
                    <a:pt x="29" y="826"/>
                  </a:lnTo>
                  <a:lnTo>
                    <a:pt x="19" y="799"/>
                  </a:lnTo>
                  <a:lnTo>
                    <a:pt x="11" y="775"/>
                  </a:lnTo>
                  <a:lnTo>
                    <a:pt x="4" y="759"/>
                  </a:lnTo>
                  <a:lnTo>
                    <a:pt x="0" y="752"/>
                  </a:lnTo>
                  <a:lnTo>
                    <a:pt x="8" y="740"/>
                  </a:lnTo>
                  <a:lnTo>
                    <a:pt x="15" y="726"/>
                  </a:lnTo>
                  <a:lnTo>
                    <a:pt x="20" y="710"/>
                  </a:lnTo>
                  <a:lnTo>
                    <a:pt x="24" y="694"/>
                  </a:lnTo>
                  <a:lnTo>
                    <a:pt x="27" y="676"/>
                  </a:lnTo>
                  <a:lnTo>
                    <a:pt x="28" y="659"/>
                  </a:lnTo>
                  <a:lnTo>
                    <a:pt x="29" y="642"/>
                  </a:lnTo>
                  <a:lnTo>
                    <a:pt x="29" y="626"/>
                  </a:lnTo>
                  <a:lnTo>
                    <a:pt x="29" y="618"/>
                  </a:lnTo>
                  <a:lnTo>
                    <a:pt x="31" y="611"/>
                  </a:lnTo>
                  <a:lnTo>
                    <a:pt x="33" y="606"/>
                  </a:lnTo>
                  <a:lnTo>
                    <a:pt x="36" y="601"/>
                  </a:lnTo>
                  <a:lnTo>
                    <a:pt x="39" y="598"/>
                  </a:lnTo>
                  <a:lnTo>
                    <a:pt x="41" y="595"/>
                  </a:lnTo>
                  <a:lnTo>
                    <a:pt x="45" y="593"/>
                  </a:lnTo>
                  <a:lnTo>
                    <a:pt x="49" y="591"/>
                  </a:lnTo>
                  <a:lnTo>
                    <a:pt x="68" y="589"/>
                  </a:lnTo>
                  <a:lnTo>
                    <a:pt x="84" y="585"/>
                  </a:lnTo>
                  <a:lnTo>
                    <a:pt x="87" y="581"/>
                  </a:lnTo>
                  <a:lnTo>
                    <a:pt x="89" y="575"/>
                  </a:lnTo>
                  <a:lnTo>
                    <a:pt x="91" y="570"/>
                  </a:lnTo>
                  <a:lnTo>
                    <a:pt x="92" y="563"/>
                  </a:lnTo>
                  <a:lnTo>
                    <a:pt x="95" y="550"/>
                  </a:lnTo>
                  <a:lnTo>
                    <a:pt x="95" y="535"/>
                  </a:lnTo>
                  <a:lnTo>
                    <a:pt x="96" y="522"/>
                  </a:lnTo>
                  <a:lnTo>
                    <a:pt x="96" y="507"/>
                  </a:lnTo>
                  <a:lnTo>
                    <a:pt x="99" y="497"/>
                  </a:lnTo>
                  <a:lnTo>
                    <a:pt x="101" y="487"/>
                  </a:lnTo>
                  <a:lnTo>
                    <a:pt x="109" y="478"/>
                  </a:lnTo>
                  <a:lnTo>
                    <a:pt x="120" y="470"/>
                  </a:lnTo>
                  <a:lnTo>
                    <a:pt x="131" y="463"/>
                  </a:lnTo>
                  <a:lnTo>
                    <a:pt x="144" y="458"/>
                  </a:lnTo>
                  <a:lnTo>
                    <a:pt x="171" y="449"/>
                  </a:lnTo>
                  <a:lnTo>
                    <a:pt x="199" y="441"/>
                  </a:lnTo>
                  <a:lnTo>
                    <a:pt x="211" y="437"/>
                  </a:lnTo>
                  <a:lnTo>
                    <a:pt x="221" y="433"/>
                  </a:lnTo>
                  <a:lnTo>
                    <a:pt x="232" y="427"/>
                  </a:lnTo>
                  <a:lnTo>
                    <a:pt x="239" y="422"/>
                  </a:lnTo>
                  <a:lnTo>
                    <a:pt x="241" y="418"/>
                  </a:lnTo>
                  <a:lnTo>
                    <a:pt x="244" y="415"/>
                  </a:lnTo>
                  <a:lnTo>
                    <a:pt x="245" y="411"/>
                  </a:lnTo>
                  <a:lnTo>
                    <a:pt x="247" y="406"/>
                  </a:lnTo>
                  <a:lnTo>
                    <a:pt x="247" y="402"/>
                  </a:lnTo>
                  <a:lnTo>
                    <a:pt x="245" y="397"/>
                  </a:lnTo>
                  <a:lnTo>
                    <a:pt x="243" y="391"/>
                  </a:lnTo>
                  <a:lnTo>
                    <a:pt x="240" y="385"/>
                  </a:lnTo>
                  <a:lnTo>
                    <a:pt x="225" y="349"/>
                  </a:lnTo>
                  <a:lnTo>
                    <a:pt x="213" y="313"/>
                  </a:lnTo>
                  <a:lnTo>
                    <a:pt x="211" y="306"/>
                  </a:lnTo>
                  <a:lnTo>
                    <a:pt x="207" y="298"/>
                  </a:lnTo>
                  <a:lnTo>
                    <a:pt x="203" y="293"/>
                  </a:lnTo>
                  <a:lnTo>
                    <a:pt x="199" y="287"/>
                  </a:lnTo>
                  <a:lnTo>
                    <a:pt x="193" y="283"/>
                  </a:lnTo>
                  <a:lnTo>
                    <a:pt x="188" y="279"/>
                  </a:lnTo>
                  <a:lnTo>
                    <a:pt x="181" y="278"/>
                  </a:lnTo>
                  <a:lnTo>
                    <a:pt x="175" y="277"/>
                  </a:lnTo>
                  <a:lnTo>
                    <a:pt x="167" y="278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5" y="289"/>
                  </a:lnTo>
                  <a:lnTo>
                    <a:pt x="152" y="293"/>
                  </a:lnTo>
                  <a:lnTo>
                    <a:pt x="151" y="297"/>
                  </a:lnTo>
                  <a:lnTo>
                    <a:pt x="148" y="299"/>
                  </a:lnTo>
                  <a:lnTo>
                    <a:pt x="144" y="301"/>
                  </a:lnTo>
                  <a:lnTo>
                    <a:pt x="136" y="299"/>
                  </a:lnTo>
                  <a:lnTo>
                    <a:pt x="129" y="297"/>
                  </a:lnTo>
                  <a:lnTo>
                    <a:pt x="124" y="291"/>
                  </a:lnTo>
                  <a:lnTo>
                    <a:pt x="120" y="285"/>
                  </a:lnTo>
                  <a:lnTo>
                    <a:pt x="117" y="278"/>
                  </a:lnTo>
                  <a:lnTo>
                    <a:pt x="115" y="270"/>
                  </a:lnTo>
                  <a:lnTo>
                    <a:pt x="115" y="265"/>
                  </a:lnTo>
                  <a:lnTo>
                    <a:pt x="113" y="259"/>
                  </a:lnTo>
                  <a:lnTo>
                    <a:pt x="115" y="251"/>
                  </a:lnTo>
                  <a:lnTo>
                    <a:pt x="116" y="245"/>
                  </a:lnTo>
                  <a:lnTo>
                    <a:pt x="120" y="239"/>
                  </a:lnTo>
                  <a:lnTo>
                    <a:pt x="124" y="233"/>
                  </a:lnTo>
                  <a:lnTo>
                    <a:pt x="133" y="223"/>
                  </a:lnTo>
                  <a:lnTo>
                    <a:pt x="143" y="213"/>
                  </a:lnTo>
                  <a:lnTo>
                    <a:pt x="147" y="206"/>
                  </a:lnTo>
                  <a:lnTo>
                    <a:pt x="151" y="199"/>
                  </a:lnTo>
                  <a:lnTo>
                    <a:pt x="153" y="193"/>
                  </a:lnTo>
                  <a:lnTo>
                    <a:pt x="155" y="185"/>
                  </a:lnTo>
                  <a:lnTo>
                    <a:pt x="155" y="175"/>
                  </a:lnTo>
                  <a:lnTo>
                    <a:pt x="153" y="165"/>
                  </a:lnTo>
                  <a:lnTo>
                    <a:pt x="149" y="153"/>
                  </a:lnTo>
                  <a:lnTo>
                    <a:pt x="144" y="138"/>
                  </a:lnTo>
                  <a:lnTo>
                    <a:pt x="152" y="121"/>
                  </a:lnTo>
                  <a:lnTo>
                    <a:pt x="164" y="99"/>
                  </a:lnTo>
                  <a:lnTo>
                    <a:pt x="177" y="75"/>
                  </a:lnTo>
                  <a:lnTo>
                    <a:pt x="193" y="53"/>
                  </a:lnTo>
                  <a:lnTo>
                    <a:pt x="201" y="42"/>
                  </a:lnTo>
                  <a:lnTo>
                    <a:pt x="209" y="33"/>
                  </a:lnTo>
                  <a:lnTo>
                    <a:pt x="219" y="24"/>
                  </a:lnTo>
                  <a:lnTo>
                    <a:pt x="228" y="16"/>
                  </a:lnTo>
                  <a:lnTo>
                    <a:pt x="237" y="9"/>
                  </a:lnTo>
                  <a:lnTo>
                    <a:pt x="247" y="4"/>
                  </a:lnTo>
                  <a:lnTo>
                    <a:pt x="255" y="1"/>
                  </a:lnTo>
                  <a:lnTo>
                    <a:pt x="264" y="0"/>
                  </a:lnTo>
                  <a:lnTo>
                    <a:pt x="271" y="1"/>
                  </a:lnTo>
                  <a:lnTo>
                    <a:pt x="276" y="4"/>
                  </a:lnTo>
                  <a:lnTo>
                    <a:pt x="280" y="9"/>
                  </a:lnTo>
                  <a:lnTo>
                    <a:pt x="283" y="14"/>
                  </a:lnTo>
                  <a:lnTo>
                    <a:pt x="285" y="21"/>
                  </a:lnTo>
                  <a:lnTo>
                    <a:pt x="287" y="28"/>
                  </a:lnTo>
                  <a:lnTo>
                    <a:pt x="288" y="36"/>
                  </a:lnTo>
                  <a:lnTo>
                    <a:pt x="288" y="42"/>
                  </a:lnTo>
                  <a:lnTo>
                    <a:pt x="288" y="50"/>
                  </a:lnTo>
                  <a:lnTo>
                    <a:pt x="285" y="57"/>
                  </a:lnTo>
                  <a:lnTo>
                    <a:pt x="281" y="63"/>
                  </a:lnTo>
                  <a:lnTo>
                    <a:pt x="276" y="67"/>
                  </a:lnTo>
                  <a:lnTo>
                    <a:pt x="272" y="71"/>
                  </a:lnTo>
                  <a:lnTo>
                    <a:pt x="268" y="75"/>
                  </a:lnTo>
                  <a:lnTo>
                    <a:pt x="265" y="79"/>
                  </a:lnTo>
                  <a:lnTo>
                    <a:pt x="264" y="85"/>
                  </a:lnTo>
                  <a:lnTo>
                    <a:pt x="267" y="89"/>
                  </a:lnTo>
                  <a:lnTo>
                    <a:pt x="272" y="95"/>
                  </a:lnTo>
                  <a:lnTo>
                    <a:pt x="280" y="102"/>
                  </a:lnTo>
                  <a:lnTo>
                    <a:pt x="291" y="109"/>
                  </a:lnTo>
                  <a:lnTo>
                    <a:pt x="320" y="123"/>
                  </a:lnTo>
                  <a:lnTo>
                    <a:pt x="353" y="138"/>
                  </a:lnTo>
                  <a:lnTo>
                    <a:pt x="388" y="153"/>
                  </a:lnTo>
                  <a:lnTo>
                    <a:pt x="421" y="163"/>
                  </a:lnTo>
                  <a:lnTo>
                    <a:pt x="437" y="169"/>
                  </a:lnTo>
                  <a:lnTo>
                    <a:pt x="451" y="171"/>
                  </a:lnTo>
                  <a:lnTo>
                    <a:pt x="461" y="174"/>
                  </a:lnTo>
                  <a:lnTo>
                    <a:pt x="469" y="174"/>
                  </a:lnTo>
                  <a:lnTo>
                    <a:pt x="477" y="174"/>
                  </a:lnTo>
                  <a:lnTo>
                    <a:pt x="487" y="171"/>
                  </a:lnTo>
                  <a:lnTo>
                    <a:pt x="495" y="169"/>
                  </a:lnTo>
                  <a:lnTo>
                    <a:pt x="503" y="166"/>
                  </a:lnTo>
                  <a:lnTo>
                    <a:pt x="511" y="162"/>
                  </a:lnTo>
                  <a:lnTo>
                    <a:pt x="519" y="159"/>
                  </a:lnTo>
                  <a:lnTo>
                    <a:pt x="527" y="157"/>
                  </a:lnTo>
                  <a:lnTo>
                    <a:pt x="536" y="157"/>
                  </a:lnTo>
                  <a:lnTo>
                    <a:pt x="545" y="157"/>
                  </a:lnTo>
                  <a:lnTo>
                    <a:pt x="555" y="158"/>
                  </a:lnTo>
                  <a:lnTo>
                    <a:pt x="564" y="161"/>
                  </a:lnTo>
                  <a:lnTo>
                    <a:pt x="572" y="163"/>
                  </a:lnTo>
                  <a:lnTo>
                    <a:pt x="588" y="169"/>
                  </a:lnTo>
                  <a:lnTo>
                    <a:pt x="604" y="175"/>
                  </a:lnTo>
                  <a:lnTo>
                    <a:pt x="619" y="182"/>
                  </a:lnTo>
                  <a:lnTo>
                    <a:pt x="634" y="187"/>
                  </a:lnTo>
                  <a:lnTo>
                    <a:pt x="642" y="189"/>
                  </a:lnTo>
                  <a:lnTo>
                    <a:pt x="650" y="189"/>
                  </a:lnTo>
                  <a:lnTo>
                    <a:pt x="658" y="189"/>
                  </a:lnTo>
                  <a:lnTo>
                    <a:pt x="668" y="186"/>
                  </a:lnTo>
                  <a:lnTo>
                    <a:pt x="686" y="181"/>
                  </a:lnTo>
                  <a:lnTo>
                    <a:pt x="701" y="174"/>
                  </a:lnTo>
                  <a:lnTo>
                    <a:pt x="713" y="169"/>
                  </a:lnTo>
                  <a:lnTo>
                    <a:pt x="724" y="163"/>
                  </a:lnTo>
                  <a:lnTo>
                    <a:pt x="732" y="157"/>
                  </a:lnTo>
                  <a:lnTo>
                    <a:pt x="738" y="149"/>
                  </a:lnTo>
                  <a:lnTo>
                    <a:pt x="745" y="138"/>
                  </a:lnTo>
                  <a:lnTo>
                    <a:pt x="752" y="126"/>
                  </a:lnTo>
                  <a:lnTo>
                    <a:pt x="776" y="9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2" name="Freeform 44"/>
            <p:cNvSpPr/>
            <p:nvPr/>
          </p:nvSpPr>
          <p:spPr bwMode="auto">
            <a:xfrm>
              <a:off x="6055916" y="4197837"/>
              <a:ext cx="484299" cy="347926"/>
            </a:xfrm>
            <a:custGeom>
              <a:avLst/>
              <a:gdLst>
                <a:gd name="T0" fmla="*/ 858 w 909"/>
                <a:gd name="T1" fmla="*/ 601 h 650"/>
                <a:gd name="T2" fmla="*/ 822 w 909"/>
                <a:gd name="T3" fmla="*/ 605 h 650"/>
                <a:gd name="T4" fmla="*/ 805 w 909"/>
                <a:gd name="T5" fmla="*/ 628 h 650"/>
                <a:gd name="T6" fmla="*/ 773 w 909"/>
                <a:gd name="T7" fmla="*/ 632 h 650"/>
                <a:gd name="T8" fmla="*/ 633 w 909"/>
                <a:gd name="T9" fmla="*/ 632 h 650"/>
                <a:gd name="T10" fmla="*/ 545 w 909"/>
                <a:gd name="T11" fmla="*/ 633 h 650"/>
                <a:gd name="T12" fmla="*/ 517 w 909"/>
                <a:gd name="T13" fmla="*/ 645 h 650"/>
                <a:gd name="T14" fmla="*/ 482 w 909"/>
                <a:gd name="T15" fmla="*/ 614 h 650"/>
                <a:gd name="T16" fmla="*/ 457 w 909"/>
                <a:gd name="T17" fmla="*/ 602 h 650"/>
                <a:gd name="T18" fmla="*/ 434 w 909"/>
                <a:gd name="T19" fmla="*/ 605 h 650"/>
                <a:gd name="T20" fmla="*/ 402 w 909"/>
                <a:gd name="T21" fmla="*/ 626 h 650"/>
                <a:gd name="T22" fmla="*/ 378 w 909"/>
                <a:gd name="T23" fmla="*/ 638 h 650"/>
                <a:gd name="T24" fmla="*/ 361 w 909"/>
                <a:gd name="T25" fmla="*/ 630 h 650"/>
                <a:gd name="T26" fmla="*/ 286 w 909"/>
                <a:gd name="T27" fmla="*/ 632 h 650"/>
                <a:gd name="T28" fmla="*/ 237 w 909"/>
                <a:gd name="T29" fmla="*/ 625 h 650"/>
                <a:gd name="T30" fmla="*/ 165 w 909"/>
                <a:gd name="T31" fmla="*/ 600 h 650"/>
                <a:gd name="T32" fmla="*/ 113 w 909"/>
                <a:gd name="T33" fmla="*/ 590 h 650"/>
                <a:gd name="T34" fmla="*/ 128 w 909"/>
                <a:gd name="T35" fmla="*/ 504 h 650"/>
                <a:gd name="T36" fmla="*/ 132 w 909"/>
                <a:gd name="T37" fmla="*/ 459 h 650"/>
                <a:gd name="T38" fmla="*/ 88 w 909"/>
                <a:gd name="T39" fmla="*/ 445 h 650"/>
                <a:gd name="T40" fmla="*/ 63 w 909"/>
                <a:gd name="T41" fmla="*/ 435 h 650"/>
                <a:gd name="T42" fmla="*/ 53 w 909"/>
                <a:gd name="T43" fmla="*/ 412 h 650"/>
                <a:gd name="T44" fmla="*/ 16 w 909"/>
                <a:gd name="T45" fmla="*/ 407 h 650"/>
                <a:gd name="T46" fmla="*/ 20 w 909"/>
                <a:gd name="T47" fmla="*/ 355 h 650"/>
                <a:gd name="T48" fmla="*/ 91 w 909"/>
                <a:gd name="T49" fmla="*/ 275 h 650"/>
                <a:gd name="T50" fmla="*/ 132 w 909"/>
                <a:gd name="T51" fmla="*/ 217 h 650"/>
                <a:gd name="T52" fmla="*/ 144 w 909"/>
                <a:gd name="T53" fmla="*/ 173 h 650"/>
                <a:gd name="T54" fmla="*/ 136 w 909"/>
                <a:gd name="T55" fmla="*/ 67 h 650"/>
                <a:gd name="T56" fmla="*/ 152 w 909"/>
                <a:gd name="T57" fmla="*/ 41 h 650"/>
                <a:gd name="T58" fmla="*/ 183 w 909"/>
                <a:gd name="T59" fmla="*/ 29 h 650"/>
                <a:gd name="T60" fmla="*/ 211 w 909"/>
                <a:gd name="T61" fmla="*/ 4 h 650"/>
                <a:gd name="T62" fmla="*/ 241 w 909"/>
                <a:gd name="T63" fmla="*/ 1 h 650"/>
                <a:gd name="T64" fmla="*/ 310 w 909"/>
                <a:gd name="T65" fmla="*/ 31 h 650"/>
                <a:gd name="T66" fmla="*/ 404 w 909"/>
                <a:gd name="T67" fmla="*/ 88 h 650"/>
                <a:gd name="T68" fmla="*/ 438 w 909"/>
                <a:gd name="T69" fmla="*/ 96 h 650"/>
                <a:gd name="T70" fmla="*/ 461 w 909"/>
                <a:gd name="T71" fmla="*/ 83 h 650"/>
                <a:gd name="T72" fmla="*/ 490 w 909"/>
                <a:gd name="T73" fmla="*/ 59 h 650"/>
                <a:gd name="T74" fmla="*/ 517 w 909"/>
                <a:gd name="T75" fmla="*/ 56 h 650"/>
                <a:gd name="T76" fmla="*/ 553 w 909"/>
                <a:gd name="T77" fmla="*/ 91 h 650"/>
                <a:gd name="T78" fmla="*/ 554 w 909"/>
                <a:gd name="T79" fmla="*/ 160 h 650"/>
                <a:gd name="T80" fmla="*/ 576 w 909"/>
                <a:gd name="T81" fmla="*/ 193 h 650"/>
                <a:gd name="T82" fmla="*/ 605 w 909"/>
                <a:gd name="T83" fmla="*/ 239 h 650"/>
                <a:gd name="T84" fmla="*/ 602 w 909"/>
                <a:gd name="T85" fmla="*/ 276 h 650"/>
                <a:gd name="T86" fmla="*/ 609 w 909"/>
                <a:gd name="T87" fmla="*/ 293 h 650"/>
                <a:gd name="T88" fmla="*/ 636 w 909"/>
                <a:gd name="T89" fmla="*/ 307 h 650"/>
                <a:gd name="T90" fmla="*/ 686 w 909"/>
                <a:gd name="T91" fmla="*/ 312 h 650"/>
                <a:gd name="T92" fmla="*/ 741 w 909"/>
                <a:gd name="T93" fmla="*/ 323 h 650"/>
                <a:gd name="T94" fmla="*/ 770 w 909"/>
                <a:gd name="T95" fmla="*/ 352 h 650"/>
                <a:gd name="T96" fmla="*/ 820 w 909"/>
                <a:gd name="T97" fmla="*/ 436 h 650"/>
                <a:gd name="T98" fmla="*/ 857 w 909"/>
                <a:gd name="T99" fmla="*/ 455 h 650"/>
                <a:gd name="T100" fmla="*/ 882 w 909"/>
                <a:gd name="T101" fmla="*/ 483 h 650"/>
                <a:gd name="T102" fmla="*/ 889 w 909"/>
                <a:gd name="T103" fmla="*/ 540 h 650"/>
                <a:gd name="T104" fmla="*/ 904 w 909"/>
                <a:gd name="T105" fmla="*/ 568 h 6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09"/>
                <a:gd name="T160" fmla="*/ 0 h 650"/>
                <a:gd name="T161" fmla="*/ 909 w 909"/>
                <a:gd name="T162" fmla="*/ 650 h 6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09" h="650" extrusionOk="0">
                  <a:moveTo>
                    <a:pt x="909" y="584"/>
                  </a:moveTo>
                  <a:lnTo>
                    <a:pt x="888" y="593"/>
                  </a:lnTo>
                  <a:lnTo>
                    <a:pt x="869" y="600"/>
                  </a:lnTo>
                  <a:lnTo>
                    <a:pt x="858" y="601"/>
                  </a:lnTo>
                  <a:lnTo>
                    <a:pt x="849" y="601"/>
                  </a:lnTo>
                  <a:lnTo>
                    <a:pt x="837" y="600"/>
                  </a:lnTo>
                  <a:lnTo>
                    <a:pt x="824" y="596"/>
                  </a:lnTo>
                  <a:lnTo>
                    <a:pt x="822" y="605"/>
                  </a:lnTo>
                  <a:lnTo>
                    <a:pt x="818" y="612"/>
                  </a:lnTo>
                  <a:lnTo>
                    <a:pt x="814" y="618"/>
                  </a:lnTo>
                  <a:lnTo>
                    <a:pt x="810" y="624"/>
                  </a:lnTo>
                  <a:lnTo>
                    <a:pt x="805" y="628"/>
                  </a:lnTo>
                  <a:lnTo>
                    <a:pt x="798" y="630"/>
                  </a:lnTo>
                  <a:lnTo>
                    <a:pt x="790" y="632"/>
                  </a:lnTo>
                  <a:lnTo>
                    <a:pt x="782" y="632"/>
                  </a:lnTo>
                  <a:lnTo>
                    <a:pt x="773" y="632"/>
                  </a:lnTo>
                  <a:lnTo>
                    <a:pt x="749" y="632"/>
                  </a:lnTo>
                  <a:lnTo>
                    <a:pt x="714" y="632"/>
                  </a:lnTo>
                  <a:lnTo>
                    <a:pt x="674" y="632"/>
                  </a:lnTo>
                  <a:lnTo>
                    <a:pt x="633" y="632"/>
                  </a:lnTo>
                  <a:lnTo>
                    <a:pt x="597" y="632"/>
                  </a:lnTo>
                  <a:lnTo>
                    <a:pt x="568" y="632"/>
                  </a:lnTo>
                  <a:lnTo>
                    <a:pt x="553" y="632"/>
                  </a:lnTo>
                  <a:lnTo>
                    <a:pt x="545" y="633"/>
                  </a:lnTo>
                  <a:lnTo>
                    <a:pt x="537" y="634"/>
                  </a:lnTo>
                  <a:lnTo>
                    <a:pt x="530" y="637"/>
                  </a:lnTo>
                  <a:lnTo>
                    <a:pt x="525" y="640"/>
                  </a:lnTo>
                  <a:lnTo>
                    <a:pt x="517" y="645"/>
                  </a:lnTo>
                  <a:lnTo>
                    <a:pt x="512" y="650"/>
                  </a:lnTo>
                  <a:lnTo>
                    <a:pt x="501" y="638"/>
                  </a:lnTo>
                  <a:lnTo>
                    <a:pt x="490" y="622"/>
                  </a:lnTo>
                  <a:lnTo>
                    <a:pt x="482" y="614"/>
                  </a:lnTo>
                  <a:lnTo>
                    <a:pt x="474" y="608"/>
                  </a:lnTo>
                  <a:lnTo>
                    <a:pt x="469" y="605"/>
                  </a:lnTo>
                  <a:lnTo>
                    <a:pt x="464" y="604"/>
                  </a:lnTo>
                  <a:lnTo>
                    <a:pt x="457" y="602"/>
                  </a:lnTo>
                  <a:lnTo>
                    <a:pt x="450" y="602"/>
                  </a:lnTo>
                  <a:lnTo>
                    <a:pt x="445" y="602"/>
                  </a:lnTo>
                  <a:lnTo>
                    <a:pt x="440" y="604"/>
                  </a:lnTo>
                  <a:lnTo>
                    <a:pt x="434" y="605"/>
                  </a:lnTo>
                  <a:lnTo>
                    <a:pt x="430" y="608"/>
                  </a:lnTo>
                  <a:lnTo>
                    <a:pt x="421" y="613"/>
                  </a:lnTo>
                  <a:lnTo>
                    <a:pt x="412" y="620"/>
                  </a:lnTo>
                  <a:lnTo>
                    <a:pt x="402" y="626"/>
                  </a:lnTo>
                  <a:lnTo>
                    <a:pt x="393" y="633"/>
                  </a:lnTo>
                  <a:lnTo>
                    <a:pt x="389" y="634"/>
                  </a:lnTo>
                  <a:lnTo>
                    <a:pt x="384" y="637"/>
                  </a:lnTo>
                  <a:lnTo>
                    <a:pt x="378" y="638"/>
                  </a:lnTo>
                  <a:lnTo>
                    <a:pt x="373" y="638"/>
                  </a:lnTo>
                  <a:lnTo>
                    <a:pt x="368" y="637"/>
                  </a:lnTo>
                  <a:lnTo>
                    <a:pt x="364" y="634"/>
                  </a:lnTo>
                  <a:lnTo>
                    <a:pt x="361" y="630"/>
                  </a:lnTo>
                  <a:lnTo>
                    <a:pt x="361" y="626"/>
                  </a:lnTo>
                  <a:lnTo>
                    <a:pt x="312" y="626"/>
                  </a:lnTo>
                  <a:lnTo>
                    <a:pt x="298" y="630"/>
                  </a:lnTo>
                  <a:lnTo>
                    <a:pt x="286" y="632"/>
                  </a:lnTo>
                  <a:lnTo>
                    <a:pt x="273" y="632"/>
                  </a:lnTo>
                  <a:lnTo>
                    <a:pt x="261" y="630"/>
                  </a:lnTo>
                  <a:lnTo>
                    <a:pt x="249" y="629"/>
                  </a:lnTo>
                  <a:lnTo>
                    <a:pt x="237" y="625"/>
                  </a:lnTo>
                  <a:lnTo>
                    <a:pt x="225" y="621"/>
                  </a:lnTo>
                  <a:lnTo>
                    <a:pt x="213" y="617"/>
                  </a:lnTo>
                  <a:lnTo>
                    <a:pt x="189" y="608"/>
                  </a:lnTo>
                  <a:lnTo>
                    <a:pt x="165" y="600"/>
                  </a:lnTo>
                  <a:lnTo>
                    <a:pt x="153" y="596"/>
                  </a:lnTo>
                  <a:lnTo>
                    <a:pt x="140" y="593"/>
                  </a:lnTo>
                  <a:lnTo>
                    <a:pt x="127" y="590"/>
                  </a:lnTo>
                  <a:lnTo>
                    <a:pt x="113" y="590"/>
                  </a:lnTo>
                  <a:lnTo>
                    <a:pt x="108" y="548"/>
                  </a:lnTo>
                  <a:lnTo>
                    <a:pt x="116" y="528"/>
                  </a:lnTo>
                  <a:lnTo>
                    <a:pt x="124" y="512"/>
                  </a:lnTo>
                  <a:lnTo>
                    <a:pt x="128" y="504"/>
                  </a:lnTo>
                  <a:lnTo>
                    <a:pt x="129" y="496"/>
                  </a:lnTo>
                  <a:lnTo>
                    <a:pt x="132" y="487"/>
                  </a:lnTo>
                  <a:lnTo>
                    <a:pt x="132" y="476"/>
                  </a:lnTo>
                  <a:lnTo>
                    <a:pt x="132" y="459"/>
                  </a:lnTo>
                  <a:lnTo>
                    <a:pt x="132" y="445"/>
                  </a:lnTo>
                  <a:lnTo>
                    <a:pt x="116" y="447"/>
                  </a:lnTo>
                  <a:lnTo>
                    <a:pt x="101" y="447"/>
                  </a:lnTo>
                  <a:lnTo>
                    <a:pt x="88" y="445"/>
                  </a:lnTo>
                  <a:lnTo>
                    <a:pt x="77" y="443"/>
                  </a:lnTo>
                  <a:lnTo>
                    <a:pt x="72" y="441"/>
                  </a:lnTo>
                  <a:lnTo>
                    <a:pt x="67" y="439"/>
                  </a:lnTo>
                  <a:lnTo>
                    <a:pt x="63" y="435"/>
                  </a:lnTo>
                  <a:lnTo>
                    <a:pt x="60" y="431"/>
                  </a:lnTo>
                  <a:lnTo>
                    <a:pt x="57" y="425"/>
                  </a:lnTo>
                  <a:lnTo>
                    <a:pt x="55" y="420"/>
                  </a:lnTo>
                  <a:lnTo>
                    <a:pt x="53" y="412"/>
                  </a:lnTo>
                  <a:lnTo>
                    <a:pt x="53" y="404"/>
                  </a:lnTo>
                  <a:lnTo>
                    <a:pt x="41" y="407"/>
                  </a:lnTo>
                  <a:lnTo>
                    <a:pt x="29" y="408"/>
                  </a:lnTo>
                  <a:lnTo>
                    <a:pt x="16" y="407"/>
                  </a:lnTo>
                  <a:lnTo>
                    <a:pt x="0" y="404"/>
                  </a:lnTo>
                  <a:lnTo>
                    <a:pt x="4" y="387"/>
                  </a:lnTo>
                  <a:lnTo>
                    <a:pt x="11" y="371"/>
                  </a:lnTo>
                  <a:lnTo>
                    <a:pt x="20" y="355"/>
                  </a:lnTo>
                  <a:lnTo>
                    <a:pt x="29" y="340"/>
                  </a:lnTo>
                  <a:lnTo>
                    <a:pt x="53" y="313"/>
                  </a:lnTo>
                  <a:lnTo>
                    <a:pt x="79" y="288"/>
                  </a:lnTo>
                  <a:lnTo>
                    <a:pt x="91" y="275"/>
                  </a:lnTo>
                  <a:lnTo>
                    <a:pt x="103" y="261"/>
                  </a:lnTo>
                  <a:lnTo>
                    <a:pt x="115" y="247"/>
                  </a:lnTo>
                  <a:lnTo>
                    <a:pt x="124" y="232"/>
                  </a:lnTo>
                  <a:lnTo>
                    <a:pt x="132" y="217"/>
                  </a:lnTo>
                  <a:lnTo>
                    <a:pt x="139" y="200"/>
                  </a:lnTo>
                  <a:lnTo>
                    <a:pt x="141" y="192"/>
                  </a:lnTo>
                  <a:lnTo>
                    <a:pt x="143" y="183"/>
                  </a:lnTo>
                  <a:lnTo>
                    <a:pt x="144" y="173"/>
                  </a:lnTo>
                  <a:lnTo>
                    <a:pt x="144" y="163"/>
                  </a:lnTo>
                  <a:lnTo>
                    <a:pt x="143" y="133"/>
                  </a:lnTo>
                  <a:lnTo>
                    <a:pt x="140" y="100"/>
                  </a:lnTo>
                  <a:lnTo>
                    <a:pt x="136" y="67"/>
                  </a:lnTo>
                  <a:lnTo>
                    <a:pt x="132" y="36"/>
                  </a:lnTo>
                  <a:lnTo>
                    <a:pt x="137" y="39"/>
                  </a:lnTo>
                  <a:lnTo>
                    <a:pt x="144" y="43"/>
                  </a:lnTo>
                  <a:lnTo>
                    <a:pt x="152" y="41"/>
                  </a:lnTo>
                  <a:lnTo>
                    <a:pt x="160" y="40"/>
                  </a:lnTo>
                  <a:lnTo>
                    <a:pt x="167" y="39"/>
                  </a:lnTo>
                  <a:lnTo>
                    <a:pt x="172" y="36"/>
                  </a:lnTo>
                  <a:lnTo>
                    <a:pt x="183" y="29"/>
                  </a:lnTo>
                  <a:lnTo>
                    <a:pt x="191" y="21"/>
                  </a:lnTo>
                  <a:lnTo>
                    <a:pt x="199" y="13"/>
                  </a:lnTo>
                  <a:lnTo>
                    <a:pt x="207" y="7"/>
                  </a:lnTo>
                  <a:lnTo>
                    <a:pt x="211" y="4"/>
                  </a:lnTo>
                  <a:lnTo>
                    <a:pt x="216" y="1"/>
                  </a:lnTo>
                  <a:lnTo>
                    <a:pt x="221" y="0"/>
                  </a:lnTo>
                  <a:lnTo>
                    <a:pt x="228" y="0"/>
                  </a:lnTo>
                  <a:lnTo>
                    <a:pt x="241" y="1"/>
                  </a:lnTo>
                  <a:lnTo>
                    <a:pt x="255" y="4"/>
                  </a:lnTo>
                  <a:lnTo>
                    <a:pt x="268" y="9"/>
                  </a:lnTo>
                  <a:lnTo>
                    <a:pt x="282" y="15"/>
                  </a:lnTo>
                  <a:lnTo>
                    <a:pt x="310" y="31"/>
                  </a:lnTo>
                  <a:lnTo>
                    <a:pt x="340" y="48"/>
                  </a:lnTo>
                  <a:lnTo>
                    <a:pt x="366" y="65"/>
                  </a:lnTo>
                  <a:lnTo>
                    <a:pt x="392" y="81"/>
                  </a:lnTo>
                  <a:lnTo>
                    <a:pt x="404" y="88"/>
                  </a:lnTo>
                  <a:lnTo>
                    <a:pt x="414" y="92"/>
                  </a:lnTo>
                  <a:lnTo>
                    <a:pt x="424" y="96"/>
                  </a:lnTo>
                  <a:lnTo>
                    <a:pt x="433" y="96"/>
                  </a:lnTo>
                  <a:lnTo>
                    <a:pt x="438" y="96"/>
                  </a:lnTo>
                  <a:lnTo>
                    <a:pt x="444" y="95"/>
                  </a:lnTo>
                  <a:lnTo>
                    <a:pt x="448" y="92"/>
                  </a:lnTo>
                  <a:lnTo>
                    <a:pt x="453" y="89"/>
                  </a:lnTo>
                  <a:lnTo>
                    <a:pt x="461" y="83"/>
                  </a:lnTo>
                  <a:lnTo>
                    <a:pt x="469" y="76"/>
                  </a:lnTo>
                  <a:lnTo>
                    <a:pt x="477" y="68"/>
                  </a:lnTo>
                  <a:lnTo>
                    <a:pt x="485" y="61"/>
                  </a:lnTo>
                  <a:lnTo>
                    <a:pt x="490" y="59"/>
                  </a:lnTo>
                  <a:lnTo>
                    <a:pt x="494" y="56"/>
                  </a:lnTo>
                  <a:lnTo>
                    <a:pt x="500" y="55"/>
                  </a:lnTo>
                  <a:lnTo>
                    <a:pt x="505" y="55"/>
                  </a:lnTo>
                  <a:lnTo>
                    <a:pt x="517" y="56"/>
                  </a:lnTo>
                  <a:lnTo>
                    <a:pt x="529" y="59"/>
                  </a:lnTo>
                  <a:lnTo>
                    <a:pt x="541" y="61"/>
                  </a:lnTo>
                  <a:lnTo>
                    <a:pt x="553" y="67"/>
                  </a:lnTo>
                  <a:lnTo>
                    <a:pt x="553" y="91"/>
                  </a:lnTo>
                  <a:lnTo>
                    <a:pt x="553" y="111"/>
                  </a:lnTo>
                  <a:lnTo>
                    <a:pt x="553" y="128"/>
                  </a:lnTo>
                  <a:lnTo>
                    <a:pt x="553" y="145"/>
                  </a:lnTo>
                  <a:lnTo>
                    <a:pt x="554" y="160"/>
                  </a:lnTo>
                  <a:lnTo>
                    <a:pt x="557" y="172"/>
                  </a:lnTo>
                  <a:lnTo>
                    <a:pt x="562" y="180"/>
                  </a:lnTo>
                  <a:lnTo>
                    <a:pt x="568" y="187"/>
                  </a:lnTo>
                  <a:lnTo>
                    <a:pt x="576" y="193"/>
                  </a:lnTo>
                  <a:lnTo>
                    <a:pt x="584" y="203"/>
                  </a:lnTo>
                  <a:lnTo>
                    <a:pt x="593" y="213"/>
                  </a:lnTo>
                  <a:lnTo>
                    <a:pt x="601" y="229"/>
                  </a:lnTo>
                  <a:lnTo>
                    <a:pt x="605" y="239"/>
                  </a:lnTo>
                  <a:lnTo>
                    <a:pt x="605" y="248"/>
                  </a:lnTo>
                  <a:lnTo>
                    <a:pt x="604" y="257"/>
                  </a:lnTo>
                  <a:lnTo>
                    <a:pt x="602" y="267"/>
                  </a:lnTo>
                  <a:lnTo>
                    <a:pt x="602" y="276"/>
                  </a:lnTo>
                  <a:lnTo>
                    <a:pt x="604" y="283"/>
                  </a:lnTo>
                  <a:lnTo>
                    <a:pt x="605" y="287"/>
                  </a:lnTo>
                  <a:lnTo>
                    <a:pt x="606" y="289"/>
                  </a:lnTo>
                  <a:lnTo>
                    <a:pt x="609" y="293"/>
                  </a:lnTo>
                  <a:lnTo>
                    <a:pt x="613" y="295"/>
                  </a:lnTo>
                  <a:lnTo>
                    <a:pt x="621" y="300"/>
                  </a:lnTo>
                  <a:lnTo>
                    <a:pt x="629" y="304"/>
                  </a:lnTo>
                  <a:lnTo>
                    <a:pt x="636" y="307"/>
                  </a:lnTo>
                  <a:lnTo>
                    <a:pt x="644" y="309"/>
                  </a:lnTo>
                  <a:lnTo>
                    <a:pt x="657" y="312"/>
                  </a:lnTo>
                  <a:lnTo>
                    <a:pt x="672" y="312"/>
                  </a:lnTo>
                  <a:lnTo>
                    <a:pt x="686" y="312"/>
                  </a:lnTo>
                  <a:lnTo>
                    <a:pt x="701" y="312"/>
                  </a:lnTo>
                  <a:lnTo>
                    <a:pt x="717" y="315"/>
                  </a:lnTo>
                  <a:lnTo>
                    <a:pt x="734" y="320"/>
                  </a:lnTo>
                  <a:lnTo>
                    <a:pt x="741" y="323"/>
                  </a:lnTo>
                  <a:lnTo>
                    <a:pt x="749" y="328"/>
                  </a:lnTo>
                  <a:lnTo>
                    <a:pt x="754" y="333"/>
                  </a:lnTo>
                  <a:lnTo>
                    <a:pt x="761" y="339"/>
                  </a:lnTo>
                  <a:lnTo>
                    <a:pt x="770" y="352"/>
                  </a:lnTo>
                  <a:lnTo>
                    <a:pt x="780" y="367"/>
                  </a:lnTo>
                  <a:lnTo>
                    <a:pt x="796" y="399"/>
                  </a:lnTo>
                  <a:lnTo>
                    <a:pt x="812" y="428"/>
                  </a:lnTo>
                  <a:lnTo>
                    <a:pt x="820" y="436"/>
                  </a:lnTo>
                  <a:lnTo>
                    <a:pt x="829" y="443"/>
                  </a:lnTo>
                  <a:lnTo>
                    <a:pt x="838" y="447"/>
                  </a:lnTo>
                  <a:lnTo>
                    <a:pt x="848" y="451"/>
                  </a:lnTo>
                  <a:lnTo>
                    <a:pt x="857" y="455"/>
                  </a:lnTo>
                  <a:lnTo>
                    <a:pt x="865" y="459"/>
                  </a:lnTo>
                  <a:lnTo>
                    <a:pt x="873" y="464"/>
                  </a:lnTo>
                  <a:lnTo>
                    <a:pt x="878" y="469"/>
                  </a:lnTo>
                  <a:lnTo>
                    <a:pt x="882" y="483"/>
                  </a:lnTo>
                  <a:lnTo>
                    <a:pt x="884" y="496"/>
                  </a:lnTo>
                  <a:lnTo>
                    <a:pt x="885" y="511"/>
                  </a:lnTo>
                  <a:lnTo>
                    <a:pt x="886" y="525"/>
                  </a:lnTo>
                  <a:lnTo>
                    <a:pt x="889" y="540"/>
                  </a:lnTo>
                  <a:lnTo>
                    <a:pt x="893" y="553"/>
                  </a:lnTo>
                  <a:lnTo>
                    <a:pt x="896" y="558"/>
                  </a:lnTo>
                  <a:lnTo>
                    <a:pt x="900" y="564"/>
                  </a:lnTo>
                  <a:lnTo>
                    <a:pt x="904" y="568"/>
                  </a:lnTo>
                  <a:lnTo>
                    <a:pt x="909" y="572"/>
                  </a:lnTo>
                  <a:lnTo>
                    <a:pt x="909" y="58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" name="Freeform 45"/>
            <p:cNvSpPr/>
            <p:nvPr/>
          </p:nvSpPr>
          <p:spPr bwMode="auto">
            <a:xfrm>
              <a:off x="4765619" y="2673258"/>
              <a:ext cx="764038" cy="641652"/>
            </a:xfrm>
            <a:custGeom>
              <a:avLst/>
              <a:gdLst>
                <a:gd name="T0" fmla="*/ 644 w 1433"/>
                <a:gd name="T1" fmla="*/ 218 h 1196"/>
                <a:gd name="T2" fmla="*/ 633 w 1433"/>
                <a:gd name="T3" fmla="*/ 313 h 1196"/>
                <a:gd name="T4" fmla="*/ 673 w 1433"/>
                <a:gd name="T5" fmla="*/ 372 h 1196"/>
                <a:gd name="T6" fmla="*/ 725 w 1433"/>
                <a:gd name="T7" fmla="*/ 409 h 1196"/>
                <a:gd name="T8" fmla="*/ 738 w 1433"/>
                <a:gd name="T9" fmla="*/ 464 h 1196"/>
                <a:gd name="T10" fmla="*/ 773 w 1433"/>
                <a:gd name="T11" fmla="*/ 473 h 1196"/>
                <a:gd name="T12" fmla="*/ 820 w 1433"/>
                <a:gd name="T13" fmla="*/ 487 h 1196"/>
                <a:gd name="T14" fmla="*/ 840 w 1433"/>
                <a:gd name="T15" fmla="*/ 549 h 1196"/>
                <a:gd name="T16" fmla="*/ 894 w 1433"/>
                <a:gd name="T17" fmla="*/ 554 h 1196"/>
                <a:gd name="T18" fmla="*/ 945 w 1433"/>
                <a:gd name="T19" fmla="*/ 575 h 1196"/>
                <a:gd name="T20" fmla="*/ 1018 w 1433"/>
                <a:gd name="T21" fmla="*/ 625 h 1196"/>
                <a:gd name="T22" fmla="*/ 1040 w 1433"/>
                <a:gd name="T23" fmla="*/ 679 h 1196"/>
                <a:gd name="T24" fmla="*/ 1190 w 1433"/>
                <a:gd name="T25" fmla="*/ 726 h 1196"/>
                <a:gd name="T26" fmla="*/ 1238 w 1433"/>
                <a:gd name="T27" fmla="*/ 798 h 1196"/>
                <a:gd name="T28" fmla="*/ 1275 w 1433"/>
                <a:gd name="T29" fmla="*/ 795 h 1196"/>
                <a:gd name="T30" fmla="*/ 1309 w 1433"/>
                <a:gd name="T31" fmla="*/ 766 h 1196"/>
                <a:gd name="T32" fmla="*/ 1350 w 1433"/>
                <a:gd name="T33" fmla="*/ 778 h 1196"/>
                <a:gd name="T34" fmla="*/ 1355 w 1433"/>
                <a:gd name="T35" fmla="*/ 813 h 1196"/>
                <a:gd name="T36" fmla="*/ 1353 w 1433"/>
                <a:gd name="T37" fmla="*/ 858 h 1196"/>
                <a:gd name="T38" fmla="*/ 1413 w 1433"/>
                <a:gd name="T39" fmla="*/ 901 h 1196"/>
                <a:gd name="T40" fmla="*/ 1399 w 1433"/>
                <a:gd name="T41" fmla="*/ 953 h 1196"/>
                <a:gd name="T42" fmla="*/ 1269 w 1433"/>
                <a:gd name="T43" fmla="*/ 1112 h 1196"/>
                <a:gd name="T44" fmla="*/ 1171 w 1433"/>
                <a:gd name="T45" fmla="*/ 1186 h 1196"/>
                <a:gd name="T46" fmla="*/ 1093 w 1433"/>
                <a:gd name="T47" fmla="*/ 1194 h 1196"/>
                <a:gd name="T48" fmla="*/ 1010 w 1433"/>
                <a:gd name="T49" fmla="*/ 1159 h 1196"/>
                <a:gd name="T50" fmla="*/ 957 w 1433"/>
                <a:gd name="T51" fmla="*/ 1102 h 1196"/>
                <a:gd name="T52" fmla="*/ 810 w 1433"/>
                <a:gd name="T53" fmla="*/ 989 h 1196"/>
                <a:gd name="T54" fmla="*/ 756 w 1433"/>
                <a:gd name="T55" fmla="*/ 922 h 1196"/>
                <a:gd name="T56" fmla="*/ 734 w 1433"/>
                <a:gd name="T57" fmla="*/ 867 h 1196"/>
                <a:gd name="T58" fmla="*/ 706 w 1433"/>
                <a:gd name="T59" fmla="*/ 910 h 1196"/>
                <a:gd name="T60" fmla="*/ 670 w 1433"/>
                <a:gd name="T61" fmla="*/ 911 h 1196"/>
                <a:gd name="T62" fmla="*/ 608 w 1433"/>
                <a:gd name="T63" fmla="*/ 886 h 1196"/>
                <a:gd name="T64" fmla="*/ 562 w 1433"/>
                <a:gd name="T65" fmla="*/ 903 h 1196"/>
                <a:gd name="T66" fmla="*/ 512 w 1433"/>
                <a:gd name="T67" fmla="*/ 922 h 1196"/>
                <a:gd name="T68" fmla="*/ 465 w 1433"/>
                <a:gd name="T69" fmla="*/ 901 h 1196"/>
                <a:gd name="T70" fmla="*/ 430 w 1433"/>
                <a:gd name="T71" fmla="*/ 807 h 1196"/>
                <a:gd name="T72" fmla="*/ 399 w 1433"/>
                <a:gd name="T73" fmla="*/ 714 h 1196"/>
                <a:gd name="T74" fmla="*/ 355 w 1433"/>
                <a:gd name="T75" fmla="*/ 693 h 1196"/>
                <a:gd name="T76" fmla="*/ 331 w 1433"/>
                <a:gd name="T77" fmla="*/ 717 h 1196"/>
                <a:gd name="T78" fmla="*/ 280 w 1433"/>
                <a:gd name="T79" fmla="*/ 683 h 1196"/>
                <a:gd name="T80" fmla="*/ 228 w 1433"/>
                <a:gd name="T81" fmla="*/ 650 h 1196"/>
                <a:gd name="T82" fmla="*/ 179 w 1433"/>
                <a:gd name="T83" fmla="*/ 646 h 1196"/>
                <a:gd name="T84" fmla="*/ 173 w 1433"/>
                <a:gd name="T85" fmla="*/ 567 h 1196"/>
                <a:gd name="T86" fmla="*/ 157 w 1433"/>
                <a:gd name="T87" fmla="*/ 533 h 1196"/>
                <a:gd name="T88" fmla="*/ 113 w 1433"/>
                <a:gd name="T89" fmla="*/ 545 h 1196"/>
                <a:gd name="T90" fmla="*/ 71 w 1433"/>
                <a:gd name="T91" fmla="*/ 558 h 1196"/>
                <a:gd name="T92" fmla="*/ 60 w 1433"/>
                <a:gd name="T93" fmla="*/ 530 h 1196"/>
                <a:gd name="T94" fmla="*/ 67 w 1433"/>
                <a:gd name="T95" fmla="*/ 424 h 1196"/>
                <a:gd name="T96" fmla="*/ 9 w 1433"/>
                <a:gd name="T97" fmla="*/ 392 h 1196"/>
                <a:gd name="T98" fmla="*/ 4 w 1433"/>
                <a:gd name="T99" fmla="*/ 358 h 1196"/>
                <a:gd name="T100" fmla="*/ 24 w 1433"/>
                <a:gd name="T101" fmla="*/ 284 h 1196"/>
                <a:gd name="T102" fmla="*/ 108 w 1433"/>
                <a:gd name="T103" fmla="*/ 301 h 1196"/>
                <a:gd name="T104" fmla="*/ 188 w 1433"/>
                <a:gd name="T105" fmla="*/ 261 h 1196"/>
                <a:gd name="T106" fmla="*/ 207 w 1433"/>
                <a:gd name="T107" fmla="*/ 218 h 1196"/>
                <a:gd name="T108" fmla="*/ 203 w 1433"/>
                <a:gd name="T109" fmla="*/ 162 h 1196"/>
                <a:gd name="T110" fmla="*/ 261 w 1433"/>
                <a:gd name="T111" fmla="*/ 109 h 1196"/>
                <a:gd name="T112" fmla="*/ 457 w 1433"/>
                <a:gd name="T113" fmla="*/ 0 h 1196"/>
                <a:gd name="T114" fmla="*/ 540 w 1433"/>
                <a:gd name="T115" fmla="*/ 20 h 1196"/>
                <a:gd name="T116" fmla="*/ 626 w 1433"/>
                <a:gd name="T117" fmla="*/ 30 h 1196"/>
                <a:gd name="T118" fmla="*/ 669 w 1433"/>
                <a:gd name="T119" fmla="*/ 98 h 119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33"/>
                <a:gd name="T181" fmla="*/ 0 h 1196"/>
                <a:gd name="T182" fmla="*/ 1433 w 1433"/>
                <a:gd name="T183" fmla="*/ 1196 h 119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33" h="1196" extrusionOk="0">
                  <a:moveTo>
                    <a:pt x="692" y="121"/>
                  </a:moveTo>
                  <a:lnTo>
                    <a:pt x="681" y="138"/>
                  </a:lnTo>
                  <a:lnTo>
                    <a:pt x="670" y="157"/>
                  </a:lnTo>
                  <a:lnTo>
                    <a:pt x="660" y="177"/>
                  </a:lnTo>
                  <a:lnTo>
                    <a:pt x="650" y="197"/>
                  </a:lnTo>
                  <a:lnTo>
                    <a:pt x="644" y="218"/>
                  </a:lnTo>
                  <a:lnTo>
                    <a:pt x="637" y="242"/>
                  </a:lnTo>
                  <a:lnTo>
                    <a:pt x="634" y="254"/>
                  </a:lnTo>
                  <a:lnTo>
                    <a:pt x="633" y="268"/>
                  </a:lnTo>
                  <a:lnTo>
                    <a:pt x="632" y="281"/>
                  </a:lnTo>
                  <a:lnTo>
                    <a:pt x="632" y="296"/>
                  </a:lnTo>
                  <a:lnTo>
                    <a:pt x="633" y="313"/>
                  </a:lnTo>
                  <a:lnTo>
                    <a:pt x="636" y="328"/>
                  </a:lnTo>
                  <a:lnTo>
                    <a:pt x="641" y="340"/>
                  </a:lnTo>
                  <a:lnTo>
                    <a:pt x="648" y="350"/>
                  </a:lnTo>
                  <a:lnTo>
                    <a:pt x="656" y="358"/>
                  </a:lnTo>
                  <a:lnTo>
                    <a:pt x="664" y="366"/>
                  </a:lnTo>
                  <a:lnTo>
                    <a:pt x="673" y="372"/>
                  </a:lnTo>
                  <a:lnTo>
                    <a:pt x="684" y="377"/>
                  </a:lnTo>
                  <a:lnTo>
                    <a:pt x="693" y="382"/>
                  </a:lnTo>
                  <a:lnTo>
                    <a:pt x="702" y="389"/>
                  </a:lnTo>
                  <a:lnTo>
                    <a:pt x="710" y="394"/>
                  </a:lnTo>
                  <a:lnTo>
                    <a:pt x="718" y="401"/>
                  </a:lnTo>
                  <a:lnTo>
                    <a:pt x="725" y="409"/>
                  </a:lnTo>
                  <a:lnTo>
                    <a:pt x="730" y="420"/>
                  </a:lnTo>
                  <a:lnTo>
                    <a:pt x="733" y="432"/>
                  </a:lnTo>
                  <a:lnTo>
                    <a:pt x="734" y="446"/>
                  </a:lnTo>
                  <a:lnTo>
                    <a:pt x="734" y="453"/>
                  </a:lnTo>
                  <a:lnTo>
                    <a:pt x="737" y="460"/>
                  </a:lnTo>
                  <a:lnTo>
                    <a:pt x="738" y="464"/>
                  </a:lnTo>
                  <a:lnTo>
                    <a:pt x="742" y="466"/>
                  </a:lnTo>
                  <a:lnTo>
                    <a:pt x="746" y="469"/>
                  </a:lnTo>
                  <a:lnTo>
                    <a:pt x="750" y="470"/>
                  </a:lnTo>
                  <a:lnTo>
                    <a:pt x="756" y="471"/>
                  </a:lnTo>
                  <a:lnTo>
                    <a:pt x="761" y="473"/>
                  </a:lnTo>
                  <a:lnTo>
                    <a:pt x="773" y="473"/>
                  </a:lnTo>
                  <a:lnTo>
                    <a:pt x="785" y="473"/>
                  </a:lnTo>
                  <a:lnTo>
                    <a:pt x="797" y="473"/>
                  </a:lnTo>
                  <a:lnTo>
                    <a:pt x="806" y="475"/>
                  </a:lnTo>
                  <a:lnTo>
                    <a:pt x="812" y="479"/>
                  </a:lnTo>
                  <a:lnTo>
                    <a:pt x="816" y="483"/>
                  </a:lnTo>
                  <a:lnTo>
                    <a:pt x="820" y="487"/>
                  </a:lnTo>
                  <a:lnTo>
                    <a:pt x="822" y="493"/>
                  </a:lnTo>
                  <a:lnTo>
                    <a:pt x="825" y="506"/>
                  </a:lnTo>
                  <a:lnTo>
                    <a:pt x="829" y="519"/>
                  </a:lnTo>
                  <a:lnTo>
                    <a:pt x="832" y="533"/>
                  </a:lnTo>
                  <a:lnTo>
                    <a:pt x="836" y="543"/>
                  </a:lnTo>
                  <a:lnTo>
                    <a:pt x="840" y="549"/>
                  </a:lnTo>
                  <a:lnTo>
                    <a:pt x="844" y="551"/>
                  </a:lnTo>
                  <a:lnTo>
                    <a:pt x="849" y="554"/>
                  </a:lnTo>
                  <a:lnTo>
                    <a:pt x="854" y="554"/>
                  </a:lnTo>
                  <a:lnTo>
                    <a:pt x="873" y="554"/>
                  </a:lnTo>
                  <a:lnTo>
                    <a:pt x="885" y="554"/>
                  </a:lnTo>
                  <a:lnTo>
                    <a:pt x="894" y="554"/>
                  </a:lnTo>
                  <a:lnTo>
                    <a:pt x="902" y="554"/>
                  </a:lnTo>
                  <a:lnTo>
                    <a:pt x="910" y="555"/>
                  </a:lnTo>
                  <a:lnTo>
                    <a:pt x="918" y="557"/>
                  </a:lnTo>
                  <a:lnTo>
                    <a:pt x="925" y="561"/>
                  </a:lnTo>
                  <a:lnTo>
                    <a:pt x="932" y="565"/>
                  </a:lnTo>
                  <a:lnTo>
                    <a:pt x="945" y="575"/>
                  </a:lnTo>
                  <a:lnTo>
                    <a:pt x="960" y="589"/>
                  </a:lnTo>
                  <a:lnTo>
                    <a:pt x="974" y="601"/>
                  </a:lnTo>
                  <a:lnTo>
                    <a:pt x="990" y="613"/>
                  </a:lnTo>
                  <a:lnTo>
                    <a:pt x="1000" y="618"/>
                  </a:lnTo>
                  <a:lnTo>
                    <a:pt x="1009" y="622"/>
                  </a:lnTo>
                  <a:lnTo>
                    <a:pt x="1018" y="625"/>
                  </a:lnTo>
                  <a:lnTo>
                    <a:pt x="1029" y="626"/>
                  </a:lnTo>
                  <a:lnTo>
                    <a:pt x="1030" y="639"/>
                  </a:lnTo>
                  <a:lnTo>
                    <a:pt x="1030" y="650"/>
                  </a:lnTo>
                  <a:lnTo>
                    <a:pt x="1032" y="658"/>
                  </a:lnTo>
                  <a:lnTo>
                    <a:pt x="1034" y="666"/>
                  </a:lnTo>
                  <a:lnTo>
                    <a:pt x="1040" y="679"/>
                  </a:lnTo>
                  <a:lnTo>
                    <a:pt x="1048" y="693"/>
                  </a:lnTo>
                  <a:lnTo>
                    <a:pt x="1150" y="693"/>
                  </a:lnTo>
                  <a:lnTo>
                    <a:pt x="1162" y="702"/>
                  </a:lnTo>
                  <a:lnTo>
                    <a:pt x="1173" y="710"/>
                  </a:lnTo>
                  <a:lnTo>
                    <a:pt x="1182" y="718"/>
                  </a:lnTo>
                  <a:lnTo>
                    <a:pt x="1190" y="726"/>
                  </a:lnTo>
                  <a:lnTo>
                    <a:pt x="1206" y="742"/>
                  </a:lnTo>
                  <a:lnTo>
                    <a:pt x="1222" y="759"/>
                  </a:lnTo>
                  <a:lnTo>
                    <a:pt x="1226" y="775"/>
                  </a:lnTo>
                  <a:lnTo>
                    <a:pt x="1230" y="789"/>
                  </a:lnTo>
                  <a:lnTo>
                    <a:pt x="1234" y="794"/>
                  </a:lnTo>
                  <a:lnTo>
                    <a:pt x="1238" y="798"/>
                  </a:lnTo>
                  <a:lnTo>
                    <a:pt x="1245" y="801"/>
                  </a:lnTo>
                  <a:lnTo>
                    <a:pt x="1253" y="801"/>
                  </a:lnTo>
                  <a:lnTo>
                    <a:pt x="1259" y="801"/>
                  </a:lnTo>
                  <a:lnTo>
                    <a:pt x="1266" y="799"/>
                  </a:lnTo>
                  <a:lnTo>
                    <a:pt x="1271" y="798"/>
                  </a:lnTo>
                  <a:lnTo>
                    <a:pt x="1275" y="795"/>
                  </a:lnTo>
                  <a:lnTo>
                    <a:pt x="1283" y="790"/>
                  </a:lnTo>
                  <a:lnTo>
                    <a:pt x="1290" y="783"/>
                  </a:lnTo>
                  <a:lnTo>
                    <a:pt x="1295" y="777"/>
                  </a:lnTo>
                  <a:lnTo>
                    <a:pt x="1301" y="771"/>
                  </a:lnTo>
                  <a:lnTo>
                    <a:pt x="1305" y="769"/>
                  </a:lnTo>
                  <a:lnTo>
                    <a:pt x="1309" y="766"/>
                  </a:lnTo>
                  <a:lnTo>
                    <a:pt x="1313" y="766"/>
                  </a:lnTo>
                  <a:lnTo>
                    <a:pt x="1318" y="765"/>
                  </a:lnTo>
                  <a:lnTo>
                    <a:pt x="1329" y="767"/>
                  </a:lnTo>
                  <a:lnTo>
                    <a:pt x="1341" y="771"/>
                  </a:lnTo>
                  <a:lnTo>
                    <a:pt x="1346" y="775"/>
                  </a:lnTo>
                  <a:lnTo>
                    <a:pt x="1350" y="778"/>
                  </a:lnTo>
                  <a:lnTo>
                    <a:pt x="1354" y="781"/>
                  </a:lnTo>
                  <a:lnTo>
                    <a:pt x="1354" y="783"/>
                  </a:lnTo>
                  <a:lnTo>
                    <a:pt x="1358" y="791"/>
                  </a:lnTo>
                  <a:lnTo>
                    <a:pt x="1358" y="799"/>
                  </a:lnTo>
                  <a:lnTo>
                    <a:pt x="1358" y="806"/>
                  </a:lnTo>
                  <a:lnTo>
                    <a:pt x="1355" y="813"/>
                  </a:lnTo>
                  <a:lnTo>
                    <a:pt x="1354" y="821"/>
                  </a:lnTo>
                  <a:lnTo>
                    <a:pt x="1351" y="827"/>
                  </a:lnTo>
                  <a:lnTo>
                    <a:pt x="1349" y="835"/>
                  </a:lnTo>
                  <a:lnTo>
                    <a:pt x="1349" y="843"/>
                  </a:lnTo>
                  <a:lnTo>
                    <a:pt x="1350" y="851"/>
                  </a:lnTo>
                  <a:lnTo>
                    <a:pt x="1353" y="858"/>
                  </a:lnTo>
                  <a:lnTo>
                    <a:pt x="1357" y="863"/>
                  </a:lnTo>
                  <a:lnTo>
                    <a:pt x="1362" y="869"/>
                  </a:lnTo>
                  <a:lnTo>
                    <a:pt x="1373" y="877"/>
                  </a:lnTo>
                  <a:lnTo>
                    <a:pt x="1386" y="885"/>
                  </a:lnTo>
                  <a:lnTo>
                    <a:pt x="1399" y="893"/>
                  </a:lnTo>
                  <a:lnTo>
                    <a:pt x="1413" y="901"/>
                  </a:lnTo>
                  <a:lnTo>
                    <a:pt x="1419" y="905"/>
                  </a:lnTo>
                  <a:lnTo>
                    <a:pt x="1425" y="910"/>
                  </a:lnTo>
                  <a:lnTo>
                    <a:pt x="1429" y="915"/>
                  </a:lnTo>
                  <a:lnTo>
                    <a:pt x="1433" y="922"/>
                  </a:lnTo>
                  <a:lnTo>
                    <a:pt x="1417" y="937"/>
                  </a:lnTo>
                  <a:lnTo>
                    <a:pt x="1399" y="953"/>
                  </a:lnTo>
                  <a:lnTo>
                    <a:pt x="1383" y="971"/>
                  </a:lnTo>
                  <a:lnTo>
                    <a:pt x="1367" y="990"/>
                  </a:lnTo>
                  <a:lnTo>
                    <a:pt x="1335" y="1031"/>
                  </a:lnTo>
                  <a:lnTo>
                    <a:pt x="1302" y="1072"/>
                  </a:lnTo>
                  <a:lnTo>
                    <a:pt x="1286" y="1094"/>
                  </a:lnTo>
                  <a:lnTo>
                    <a:pt x="1269" y="1112"/>
                  </a:lnTo>
                  <a:lnTo>
                    <a:pt x="1250" y="1131"/>
                  </a:lnTo>
                  <a:lnTo>
                    <a:pt x="1231" y="1147"/>
                  </a:lnTo>
                  <a:lnTo>
                    <a:pt x="1213" y="1163"/>
                  </a:lnTo>
                  <a:lnTo>
                    <a:pt x="1193" y="1175"/>
                  </a:lnTo>
                  <a:lnTo>
                    <a:pt x="1182" y="1180"/>
                  </a:lnTo>
                  <a:lnTo>
                    <a:pt x="1171" y="1186"/>
                  </a:lnTo>
                  <a:lnTo>
                    <a:pt x="1161" y="1190"/>
                  </a:lnTo>
                  <a:lnTo>
                    <a:pt x="1150" y="1192"/>
                  </a:lnTo>
                  <a:lnTo>
                    <a:pt x="1136" y="1195"/>
                  </a:lnTo>
                  <a:lnTo>
                    <a:pt x="1122" y="1196"/>
                  </a:lnTo>
                  <a:lnTo>
                    <a:pt x="1108" y="1195"/>
                  </a:lnTo>
                  <a:lnTo>
                    <a:pt x="1093" y="1194"/>
                  </a:lnTo>
                  <a:lnTo>
                    <a:pt x="1078" y="1191"/>
                  </a:lnTo>
                  <a:lnTo>
                    <a:pt x="1064" y="1186"/>
                  </a:lnTo>
                  <a:lnTo>
                    <a:pt x="1049" y="1180"/>
                  </a:lnTo>
                  <a:lnTo>
                    <a:pt x="1036" y="1175"/>
                  </a:lnTo>
                  <a:lnTo>
                    <a:pt x="1022" y="1167"/>
                  </a:lnTo>
                  <a:lnTo>
                    <a:pt x="1010" y="1159"/>
                  </a:lnTo>
                  <a:lnTo>
                    <a:pt x="998" y="1151"/>
                  </a:lnTo>
                  <a:lnTo>
                    <a:pt x="988" y="1142"/>
                  </a:lnTo>
                  <a:lnTo>
                    <a:pt x="978" y="1132"/>
                  </a:lnTo>
                  <a:lnTo>
                    <a:pt x="969" y="1122"/>
                  </a:lnTo>
                  <a:lnTo>
                    <a:pt x="962" y="1112"/>
                  </a:lnTo>
                  <a:lnTo>
                    <a:pt x="957" y="1102"/>
                  </a:lnTo>
                  <a:lnTo>
                    <a:pt x="933" y="1079"/>
                  </a:lnTo>
                  <a:lnTo>
                    <a:pt x="908" y="1060"/>
                  </a:lnTo>
                  <a:lnTo>
                    <a:pt x="882" y="1042"/>
                  </a:lnTo>
                  <a:lnTo>
                    <a:pt x="858" y="1026"/>
                  </a:lnTo>
                  <a:lnTo>
                    <a:pt x="834" y="1009"/>
                  </a:lnTo>
                  <a:lnTo>
                    <a:pt x="810" y="989"/>
                  </a:lnTo>
                  <a:lnTo>
                    <a:pt x="798" y="978"/>
                  </a:lnTo>
                  <a:lnTo>
                    <a:pt x="788" y="966"/>
                  </a:lnTo>
                  <a:lnTo>
                    <a:pt x="776" y="954"/>
                  </a:lnTo>
                  <a:lnTo>
                    <a:pt x="765" y="939"/>
                  </a:lnTo>
                  <a:lnTo>
                    <a:pt x="758" y="931"/>
                  </a:lnTo>
                  <a:lnTo>
                    <a:pt x="756" y="922"/>
                  </a:lnTo>
                  <a:lnTo>
                    <a:pt x="753" y="913"/>
                  </a:lnTo>
                  <a:lnTo>
                    <a:pt x="752" y="903"/>
                  </a:lnTo>
                  <a:lnTo>
                    <a:pt x="749" y="894"/>
                  </a:lnTo>
                  <a:lnTo>
                    <a:pt x="746" y="886"/>
                  </a:lnTo>
                  <a:lnTo>
                    <a:pt x="742" y="877"/>
                  </a:lnTo>
                  <a:lnTo>
                    <a:pt x="734" y="867"/>
                  </a:lnTo>
                  <a:lnTo>
                    <a:pt x="728" y="873"/>
                  </a:lnTo>
                  <a:lnTo>
                    <a:pt x="724" y="881"/>
                  </a:lnTo>
                  <a:lnTo>
                    <a:pt x="720" y="889"/>
                  </a:lnTo>
                  <a:lnTo>
                    <a:pt x="716" y="897"/>
                  </a:lnTo>
                  <a:lnTo>
                    <a:pt x="712" y="903"/>
                  </a:lnTo>
                  <a:lnTo>
                    <a:pt x="706" y="910"/>
                  </a:lnTo>
                  <a:lnTo>
                    <a:pt x="704" y="913"/>
                  </a:lnTo>
                  <a:lnTo>
                    <a:pt x="700" y="914"/>
                  </a:lnTo>
                  <a:lnTo>
                    <a:pt x="697" y="915"/>
                  </a:lnTo>
                  <a:lnTo>
                    <a:pt x="692" y="915"/>
                  </a:lnTo>
                  <a:lnTo>
                    <a:pt x="681" y="914"/>
                  </a:lnTo>
                  <a:lnTo>
                    <a:pt x="670" y="911"/>
                  </a:lnTo>
                  <a:lnTo>
                    <a:pt x="660" y="906"/>
                  </a:lnTo>
                  <a:lnTo>
                    <a:pt x="650" y="901"/>
                  </a:lnTo>
                  <a:lnTo>
                    <a:pt x="640" y="895"/>
                  </a:lnTo>
                  <a:lnTo>
                    <a:pt x="629" y="890"/>
                  </a:lnTo>
                  <a:lnTo>
                    <a:pt x="618" y="887"/>
                  </a:lnTo>
                  <a:lnTo>
                    <a:pt x="608" y="886"/>
                  </a:lnTo>
                  <a:lnTo>
                    <a:pt x="600" y="886"/>
                  </a:lnTo>
                  <a:lnTo>
                    <a:pt x="593" y="887"/>
                  </a:lnTo>
                  <a:lnTo>
                    <a:pt x="588" y="889"/>
                  </a:lnTo>
                  <a:lnTo>
                    <a:pt x="582" y="891"/>
                  </a:lnTo>
                  <a:lnTo>
                    <a:pt x="572" y="897"/>
                  </a:lnTo>
                  <a:lnTo>
                    <a:pt x="562" y="903"/>
                  </a:lnTo>
                  <a:lnTo>
                    <a:pt x="552" y="910"/>
                  </a:lnTo>
                  <a:lnTo>
                    <a:pt x="541" y="917"/>
                  </a:lnTo>
                  <a:lnTo>
                    <a:pt x="534" y="918"/>
                  </a:lnTo>
                  <a:lnTo>
                    <a:pt x="528" y="921"/>
                  </a:lnTo>
                  <a:lnTo>
                    <a:pt x="520" y="921"/>
                  </a:lnTo>
                  <a:lnTo>
                    <a:pt x="512" y="922"/>
                  </a:lnTo>
                  <a:lnTo>
                    <a:pt x="502" y="921"/>
                  </a:lnTo>
                  <a:lnTo>
                    <a:pt x="493" y="919"/>
                  </a:lnTo>
                  <a:lnTo>
                    <a:pt x="485" y="917"/>
                  </a:lnTo>
                  <a:lnTo>
                    <a:pt x="478" y="911"/>
                  </a:lnTo>
                  <a:lnTo>
                    <a:pt x="472" y="906"/>
                  </a:lnTo>
                  <a:lnTo>
                    <a:pt x="465" y="901"/>
                  </a:lnTo>
                  <a:lnTo>
                    <a:pt x="460" y="894"/>
                  </a:lnTo>
                  <a:lnTo>
                    <a:pt x="456" y="886"/>
                  </a:lnTo>
                  <a:lnTo>
                    <a:pt x="448" y="869"/>
                  </a:lnTo>
                  <a:lnTo>
                    <a:pt x="441" y="849"/>
                  </a:lnTo>
                  <a:lnTo>
                    <a:pt x="436" y="829"/>
                  </a:lnTo>
                  <a:lnTo>
                    <a:pt x="430" y="807"/>
                  </a:lnTo>
                  <a:lnTo>
                    <a:pt x="426" y="786"/>
                  </a:lnTo>
                  <a:lnTo>
                    <a:pt x="421" y="765"/>
                  </a:lnTo>
                  <a:lnTo>
                    <a:pt x="414" y="746"/>
                  </a:lnTo>
                  <a:lnTo>
                    <a:pt x="408" y="729"/>
                  </a:lnTo>
                  <a:lnTo>
                    <a:pt x="402" y="721"/>
                  </a:lnTo>
                  <a:lnTo>
                    <a:pt x="399" y="714"/>
                  </a:lnTo>
                  <a:lnTo>
                    <a:pt x="393" y="707"/>
                  </a:lnTo>
                  <a:lnTo>
                    <a:pt x="387" y="702"/>
                  </a:lnTo>
                  <a:lnTo>
                    <a:pt x="380" y="698"/>
                  </a:lnTo>
                  <a:lnTo>
                    <a:pt x="372" y="695"/>
                  </a:lnTo>
                  <a:lnTo>
                    <a:pt x="364" y="694"/>
                  </a:lnTo>
                  <a:lnTo>
                    <a:pt x="355" y="693"/>
                  </a:lnTo>
                  <a:lnTo>
                    <a:pt x="351" y="694"/>
                  </a:lnTo>
                  <a:lnTo>
                    <a:pt x="347" y="697"/>
                  </a:lnTo>
                  <a:lnTo>
                    <a:pt x="344" y="701"/>
                  </a:lnTo>
                  <a:lnTo>
                    <a:pt x="341" y="705"/>
                  </a:lnTo>
                  <a:lnTo>
                    <a:pt x="336" y="713"/>
                  </a:lnTo>
                  <a:lnTo>
                    <a:pt x="331" y="717"/>
                  </a:lnTo>
                  <a:lnTo>
                    <a:pt x="323" y="717"/>
                  </a:lnTo>
                  <a:lnTo>
                    <a:pt x="315" y="714"/>
                  </a:lnTo>
                  <a:lnTo>
                    <a:pt x="308" y="711"/>
                  </a:lnTo>
                  <a:lnTo>
                    <a:pt x="301" y="706"/>
                  </a:lnTo>
                  <a:lnTo>
                    <a:pt x="291" y="695"/>
                  </a:lnTo>
                  <a:lnTo>
                    <a:pt x="280" y="683"/>
                  </a:lnTo>
                  <a:lnTo>
                    <a:pt x="269" y="671"/>
                  </a:lnTo>
                  <a:lnTo>
                    <a:pt x="259" y="661"/>
                  </a:lnTo>
                  <a:lnTo>
                    <a:pt x="252" y="657"/>
                  </a:lnTo>
                  <a:lnTo>
                    <a:pt x="245" y="654"/>
                  </a:lnTo>
                  <a:lnTo>
                    <a:pt x="237" y="651"/>
                  </a:lnTo>
                  <a:lnTo>
                    <a:pt x="228" y="650"/>
                  </a:lnTo>
                  <a:lnTo>
                    <a:pt x="208" y="651"/>
                  </a:lnTo>
                  <a:lnTo>
                    <a:pt x="191" y="653"/>
                  </a:lnTo>
                  <a:lnTo>
                    <a:pt x="187" y="651"/>
                  </a:lnTo>
                  <a:lnTo>
                    <a:pt x="184" y="650"/>
                  </a:lnTo>
                  <a:lnTo>
                    <a:pt x="181" y="649"/>
                  </a:lnTo>
                  <a:lnTo>
                    <a:pt x="179" y="646"/>
                  </a:lnTo>
                  <a:lnTo>
                    <a:pt x="177" y="642"/>
                  </a:lnTo>
                  <a:lnTo>
                    <a:pt x="176" y="638"/>
                  </a:lnTo>
                  <a:lnTo>
                    <a:pt x="175" y="633"/>
                  </a:lnTo>
                  <a:lnTo>
                    <a:pt x="175" y="626"/>
                  </a:lnTo>
                  <a:lnTo>
                    <a:pt x="173" y="599"/>
                  </a:lnTo>
                  <a:lnTo>
                    <a:pt x="173" y="567"/>
                  </a:lnTo>
                  <a:lnTo>
                    <a:pt x="172" y="559"/>
                  </a:lnTo>
                  <a:lnTo>
                    <a:pt x="171" y="553"/>
                  </a:lnTo>
                  <a:lnTo>
                    <a:pt x="169" y="546"/>
                  </a:lnTo>
                  <a:lnTo>
                    <a:pt x="165" y="541"/>
                  </a:lnTo>
                  <a:lnTo>
                    <a:pt x="163" y="537"/>
                  </a:lnTo>
                  <a:lnTo>
                    <a:pt x="157" y="533"/>
                  </a:lnTo>
                  <a:lnTo>
                    <a:pt x="152" y="531"/>
                  </a:lnTo>
                  <a:lnTo>
                    <a:pt x="144" y="530"/>
                  </a:lnTo>
                  <a:lnTo>
                    <a:pt x="136" y="531"/>
                  </a:lnTo>
                  <a:lnTo>
                    <a:pt x="128" y="535"/>
                  </a:lnTo>
                  <a:lnTo>
                    <a:pt x="120" y="539"/>
                  </a:lnTo>
                  <a:lnTo>
                    <a:pt x="113" y="545"/>
                  </a:lnTo>
                  <a:lnTo>
                    <a:pt x="105" y="551"/>
                  </a:lnTo>
                  <a:lnTo>
                    <a:pt x="97" y="555"/>
                  </a:lnTo>
                  <a:lnTo>
                    <a:pt x="88" y="559"/>
                  </a:lnTo>
                  <a:lnTo>
                    <a:pt x="79" y="561"/>
                  </a:lnTo>
                  <a:lnTo>
                    <a:pt x="73" y="559"/>
                  </a:lnTo>
                  <a:lnTo>
                    <a:pt x="71" y="558"/>
                  </a:lnTo>
                  <a:lnTo>
                    <a:pt x="67" y="555"/>
                  </a:lnTo>
                  <a:lnTo>
                    <a:pt x="64" y="551"/>
                  </a:lnTo>
                  <a:lnTo>
                    <a:pt x="63" y="547"/>
                  </a:lnTo>
                  <a:lnTo>
                    <a:pt x="61" y="542"/>
                  </a:lnTo>
                  <a:lnTo>
                    <a:pt x="60" y="537"/>
                  </a:lnTo>
                  <a:lnTo>
                    <a:pt x="60" y="530"/>
                  </a:lnTo>
                  <a:lnTo>
                    <a:pt x="64" y="503"/>
                  </a:lnTo>
                  <a:lnTo>
                    <a:pt x="69" y="473"/>
                  </a:lnTo>
                  <a:lnTo>
                    <a:pt x="71" y="456"/>
                  </a:lnTo>
                  <a:lnTo>
                    <a:pt x="71" y="440"/>
                  </a:lnTo>
                  <a:lnTo>
                    <a:pt x="69" y="432"/>
                  </a:lnTo>
                  <a:lnTo>
                    <a:pt x="67" y="424"/>
                  </a:lnTo>
                  <a:lnTo>
                    <a:pt x="64" y="417"/>
                  </a:lnTo>
                  <a:lnTo>
                    <a:pt x="60" y="410"/>
                  </a:lnTo>
                  <a:lnTo>
                    <a:pt x="51" y="405"/>
                  </a:lnTo>
                  <a:lnTo>
                    <a:pt x="29" y="400"/>
                  </a:lnTo>
                  <a:lnTo>
                    <a:pt x="19" y="396"/>
                  </a:lnTo>
                  <a:lnTo>
                    <a:pt x="9" y="392"/>
                  </a:lnTo>
                  <a:lnTo>
                    <a:pt x="5" y="389"/>
                  </a:lnTo>
                  <a:lnTo>
                    <a:pt x="3" y="386"/>
                  </a:lnTo>
                  <a:lnTo>
                    <a:pt x="0" y="384"/>
                  </a:lnTo>
                  <a:lnTo>
                    <a:pt x="0" y="380"/>
                  </a:lnTo>
                  <a:lnTo>
                    <a:pt x="1" y="369"/>
                  </a:lnTo>
                  <a:lnTo>
                    <a:pt x="4" y="358"/>
                  </a:lnTo>
                  <a:lnTo>
                    <a:pt x="7" y="349"/>
                  </a:lnTo>
                  <a:lnTo>
                    <a:pt x="12" y="338"/>
                  </a:lnTo>
                  <a:lnTo>
                    <a:pt x="16" y="328"/>
                  </a:lnTo>
                  <a:lnTo>
                    <a:pt x="20" y="314"/>
                  </a:lnTo>
                  <a:lnTo>
                    <a:pt x="23" y="300"/>
                  </a:lnTo>
                  <a:lnTo>
                    <a:pt x="24" y="284"/>
                  </a:lnTo>
                  <a:lnTo>
                    <a:pt x="33" y="289"/>
                  </a:lnTo>
                  <a:lnTo>
                    <a:pt x="43" y="294"/>
                  </a:lnTo>
                  <a:lnTo>
                    <a:pt x="53" y="297"/>
                  </a:lnTo>
                  <a:lnTo>
                    <a:pt x="64" y="300"/>
                  </a:lnTo>
                  <a:lnTo>
                    <a:pt x="85" y="301"/>
                  </a:lnTo>
                  <a:lnTo>
                    <a:pt x="108" y="301"/>
                  </a:lnTo>
                  <a:lnTo>
                    <a:pt x="116" y="300"/>
                  </a:lnTo>
                  <a:lnTo>
                    <a:pt x="128" y="294"/>
                  </a:lnTo>
                  <a:lnTo>
                    <a:pt x="143" y="288"/>
                  </a:lnTo>
                  <a:lnTo>
                    <a:pt x="159" y="278"/>
                  </a:lnTo>
                  <a:lnTo>
                    <a:pt x="175" y="270"/>
                  </a:lnTo>
                  <a:lnTo>
                    <a:pt x="188" y="261"/>
                  </a:lnTo>
                  <a:lnTo>
                    <a:pt x="199" y="253"/>
                  </a:lnTo>
                  <a:lnTo>
                    <a:pt x="204" y="248"/>
                  </a:lnTo>
                  <a:lnTo>
                    <a:pt x="207" y="240"/>
                  </a:lnTo>
                  <a:lnTo>
                    <a:pt x="207" y="232"/>
                  </a:lnTo>
                  <a:lnTo>
                    <a:pt x="207" y="225"/>
                  </a:lnTo>
                  <a:lnTo>
                    <a:pt x="207" y="218"/>
                  </a:lnTo>
                  <a:lnTo>
                    <a:pt x="204" y="206"/>
                  </a:lnTo>
                  <a:lnTo>
                    <a:pt x="201" y="194"/>
                  </a:lnTo>
                  <a:lnTo>
                    <a:pt x="199" y="184"/>
                  </a:lnTo>
                  <a:lnTo>
                    <a:pt x="199" y="173"/>
                  </a:lnTo>
                  <a:lnTo>
                    <a:pt x="200" y="168"/>
                  </a:lnTo>
                  <a:lnTo>
                    <a:pt x="203" y="162"/>
                  </a:lnTo>
                  <a:lnTo>
                    <a:pt x="205" y="157"/>
                  </a:lnTo>
                  <a:lnTo>
                    <a:pt x="211" y="150"/>
                  </a:lnTo>
                  <a:lnTo>
                    <a:pt x="221" y="141"/>
                  </a:lnTo>
                  <a:lnTo>
                    <a:pt x="233" y="130"/>
                  </a:lnTo>
                  <a:lnTo>
                    <a:pt x="247" y="120"/>
                  </a:lnTo>
                  <a:lnTo>
                    <a:pt x="261" y="109"/>
                  </a:lnTo>
                  <a:lnTo>
                    <a:pt x="293" y="88"/>
                  </a:lnTo>
                  <a:lnTo>
                    <a:pt x="327" y="66"/>
                  </a:lnTo>
                  <a:lnTo>
                    <a:pt x="361" y="46"/>
                  </a:lnTo>
                  <a:lnTo>
                    <a:pt x="396" y="29"/>
                  </a:lnTo>
                  <a:lnTo>
                    <a:pt x="428" y="13"/>
                  </a:lnTo>
                  <a:lnTo>
                    <a:pt x="457" y="0"/>
                  </a:lnTo>
                  <a:lnTo>
                    <a:pt x="468" y="6"/>
                  </a:lnTo>
                  <a:lnTo>
                    <a:pt x="477" y="10"/>
                  </a:lnTo>
                  <a:lnTo>
                    <a:pt x="488" y="14"/>
                  </a:lnTo>
                  <a:lnTo>
                    <a:pt x="498" y="17"/>
                  </a:lnTo>
                  <a:lnTo>
                    <a:pt x="518" y="20"/>
                  </a:lnTo>
                  <a:lnTo>
                    <a:pt x="540" y="20"/>
                  </a:lnTo>
                  <a:lnTo>
                    <a:pt x="560" y="20"/>
                  </a:lnTo>
                  <a:lnTo>
                    <a:pt x="582" y="21"/>
                  </a:lnTo>
                  <a:lnTo>
                    <a:pt x="593" y="22"/>
                  </a:lnTo>
                  <a:lnTo>
                    <a:pt x="604" y="24"/>
                  </a:lnTo>
                  <a:lnTo>
                    <a:pt x="614" y="26"/>
                  </a:lnTo>
                  <a:lnTo>
                    <a:pt x="626" y="30"/>
                  </a:lnTo>
                  <a:lnTo>
                    <a:pt x="633" y="37"/>
                  </a:lnTo>
                  <a:lnTo>
                    <a:pt x="640" y="46"/>
                  </a:lnTo>
                  <a:lnTo>
                    <a:pt x="646" y="60"/>
                  </a:lnTo>
                  <a:lnTo>
                    <a:pt x="654" y="73"/>
                  </a:lnTo>
                  <a:lnTo>
                    <a:pt x="661" y="86"/>
                  </a:lnTo>
                  <a:lnTo>
                    <a:pt x="669" y="98"/>
                  </a:lnTo>
                  <a:lnTo>
                    <a:pt x="673" y="104"/>
                  </a:lnTo>
                  <a:lnTo>
                    <a:pt x="677" y="108"/>
                  </a:lnTo>
                  <a:lnTo>
                    <a:pt x="682" y="112"/>
                  </a:lnTo>
                  <a:lnTo>
                    <a:pt x="686" y="114"/>
                  </a:lnTo>
                  <a:lnTo>
                    <a:pt x="692" y="12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" name="Freeform 46"/>
            <p:cNvSpPr/>
            <p:nvPr/>
          </p:nvSpPr>
          <p:spPr bwMode="auto">
            <a:xfrm>
              <a:off x="6979056" y="4397150"/>
              <a:ext cx="737812" cy="566472"/>
            </a:xfrm>
            <a:custGeom>
              <a:avLst/>
              <a:gdLst>
                <a:gd name="T0" fmla="*/ 264 w 1378"/>
                <a:gd name="T1" fmla="*/ 55 h 1060"/>
                <a:gd name="T2" fmla="*/ 228 w 1378"/>
                <a:gd name="T3" fmla="*/ 138 h 1060"/>
                <a:gd name="T4" fmla="*/ 220 w 1378"/>
                <a:gd name="T5" fmla="*/ 203 h 1060"/>
                <a:gd name="T6" fmla="*/ 210 w 1378"/>
                <a:gd name="T7" fmla="*/ 259 h 1060"/>
                <a:gd name="T8" fmla="*/ 144 w 1378"/>
                <a:gd name="T9" fmla="*/ 264 h 1060"/>
                <a:gd name="T10" fmla="*/ 102 w 1378"/>
                <a:gd name="T11" fmla="*/ 289 h 1060"/>
                <a:gd name="T12" fmla="*/ 86 w 1378"/>
                <a:gd name="T13" fmla="*/ 359 h 1060"/>
                <a:gd name="T14" fmla="*/ 48 w 1378"/>
                <a:gd name="T15" fmla="*/ 432 h 1060"/>
                <a:gd name="T16" fmla="*/ 47 w 1378"/>
                <a:gd name="T17" fmla="*/ 508 h 1060"/>
                <a:gd name="T18" fmla="*/ 85 w 1378"/>
                <a:gd name="T19" fmla="*/ 597 h 1060"/>
                <a:gd name="T20" fmla="*/ 84 w 1378"/>
                <a:gd name="T21" fmla="*/ 644 h 1060"/>
                <a:gd name="T22" fmla="*/ 59 w 1378"/>
                <a:gd name="T23" fmla="*/ 676 h 1060"/>
                <a:gd name="T24" fmla="*/ 8 w 1378"/>
                <a:gd name="T25" fmla="*/ 748 h 1060"/>
                <a:gd name="T26" fmla="*/ 116 w 1378"/>
                <a:gd name="T27" fmla="*/ 723 h 1060"/>
                <a:gd name="T28" fmla="*/ 200 w 1378"/>
                <a:gd name="T29" fmla="*/ 711 h 1060"/>
                <a:gd name="T30" fmla="*/ 221 w 1378"/>
                <a:gd name="T31" fmla="*/ 743 h 1060"/>
                <a:gd name="T32" fmla="*/ 181 w 1378"/>
                <a:gd name="T33" fmla="*/ 765 h 1060"/>
                <a:gd name="T34" fmla="*/ 245 w 1378"/>
                <a:gd name="T35" fmla="*/ 896 h 1060"/>
                <a:gd name="T36" fmla="*/ 313 w 1378"/>
                <a:gd name="T37" fmla="*/ 994 h 1060"/>
                <a:gd name="T38" fmla="*/ 356 w 1378"/>
                <a:gd name="T39" fmla="*/ 957 h 1060"/>
                <a:gd name="T40" fmla="*/ 386 w 1378"/>
                <a:gd name="T41" fmla="*/ 956 h 1060"/>
                <a:gd name="T42" fmla="*/ 438 w 1378"/>
                <a:gd name="T43" fmla="*/ 968 h 1060"/>
                <a:gd name="T44" fmla="*/ 498 w 1378"/>
                <a:gd name="T45" fmla="*/ 953 h 1060"/>
                <a:gd name="T46" fmla="*/ 617 w 1378"/>
                <a:gd name="T47" fmla="*/ 940 h 1060"/>
                <a:gd name="T48" fmla="*/ 709 w 1378"/>
                <a:gd name="T49" fmla="*/ 872 h 1060"/>
                <a:gd name="T50" fmla="*/ 801 w 1378"/>
                <a:gd name="T51" fmla="*/ 844 h 1060"/>
                <a:gd name="T52" fmla="*/ 850 w 1378"/>
                <a:gd name="T53" fmla="*/ 881 h 1060"/>
                <a:gd name="T54" fmla="*/ 897 w 1378"/>
                <a:gd name="T55" fmla="*/ 928 h 1060"/>
                <a:gd name="T56" fmla="*/ 899 w 1378"/>
                <a:gd name="T57" fmla="*/ 981 h 1060"/>
                <a:gd name="T58" fmla="*/ 967 w 1378"/>
                <a:gd name="T59" fmla="*/ 1049 h 1060"/>
                <a:gd name="T60" fmla="*/ 1010 w 1378"/>
                <a:gd name="T61" fmla="*/ 1056 h 1060"/>
                <a:gd name="T62" fmla="*/ 1057 w 1378"/>
                <a:gd name="T63" fmla="*/ 1000 h 1060"/>
                <a:gd name="T64" fmla="*/ 1143 w 1378"/>
                <a:gd name="T65" fmla="*/ 940 h 1060"/>
                <a:gd name="T66" fmla="*/ 1174 w 1378"/>
                <a:gd name="T67" fmla="*/ 916 h 1060"/>
                <a:gd name="T68" fmla="*/ 1242 w 1378"/>
                <a:gd name="T69" fmla="*/ 912 h 1060"/>
                <a:gd name="T70" fmla="*/ 1314 w 1378"/>
                <a:gd name="T71" fmla="*/ 912 h 1060"/>
                <a:gd name="T72" fmla="*/ 1349 w 1378"/>
                <a:gd name="T73" fmla="*/ 861 h 1060"/>
                <a:gd name="T74" fmla="*/ 1365 w 1378"/>
                <a:gd name="T75" fmla="*/ 816 h 1060"/>
                <a:gd name="T76" fmla="*/ 1370 w 1378"/>
                <a:gd name="T77" fmla="*/ 770 h 1060"/>
                <a:gd name="T78" fmla="*/ 1373 w 1378"/>
                <a:gd name="T79" fmla="*/ 713 h 1060"/>
                <a:gd name="T80" fmla="*/ 1342 w 1378"/>
                <a:gd name="T81" fmla="*/ 615 h 1060"/>
                <a:gd name="T82" fmla="*/ 1338 w 1378"/>
                <a:gd name="T83" fmla="*/ 541 h 1060"/>
                <a:gd name="T84" fmla="*/ 1278 w 1378"/>
                <a:gd name="T85" fmla="*/ 457 h 1060"/>
                <a:gd name="T86" fmla="*/ 1223 w 1378"/>
                <a:gd name="T87" fmla="*/ 483 h 1060"/>
                <a:gd name="T88" fmla="*/ 1198 w 1378"/>
                <a:gd name="T89" fmla="*/ 536 h 1060"/>
                <a:gd name="T90" fmla="*/ 1173 w 1378"/>
                <a:gd name="T91" fmla="*/ 460 h 1060"/>
                <a:gd name="T92" fmla="*/ 1145 w 1378"/>
                <a:gd name="T93" fmla="*/ 419 h 1060"/>
                <a:gd name="T94" fmla="*/ 1155 w 1378"/>
                <a:gd name="T95" fmla="*/ 375 h 1060"/>
                <a:gd name="T96" fmla="*/ 1158 w 1378"/>
                <a:gd name="T97" fmla="*/ 336 h 1060"/>
                <a:gd name="T98" fmla="*/ 1117 w 1378"/>
                <a:gd name="T99" fmla="*/ 321 h 1060"/>
                <a:gd name="T100" fmla="*/ 1038 w 1378"/>
                <a:gd name="T101" fmla="*/ 348 h 1060"/>
                <a:gd name="T102" fmla="*/ 954 w 1378"/>
                <a:gd name="T103" fmla="*/ 331 h 1060"/>
                <a:gd name="T104" fmla="*/ 875 w 1378"/>
                <a:gd name="T105" fmla="*/ 285 h 1060"/>
                <a:gd name="T106" fmla="*/ 766 w 1378"/>
                <a:gd name="T107" fmla="*/ 281 h 1060"/>
                <a:gd name="T108" fmla="*/ 734 w 1378"/>
                <a:gd name="T109" fmla="*/ 229 h 1060"/>
                <a:gd name="T110" fmla="*/ 701 w 1378"/>
                <a:gd name="T111" fmla="*/ 158 h 1060"/>
                <a:gd name="T112" fmla="*/ 522 w 1378"/>
                <a:gd name="T113" fmla="*/ 72 h 1060"/>
                <a:gd name="T114" fmla="*/ 334 w 1378"/>
                <a:gd name="T115" fmla="*/ 31 h 10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78"/>
                <a:gd name="T175" fmla="*/ 0 h 1060"/>
                <a:gd name="T176" fmla="*/ 1378 w 1378"/>
                <a:gd name="T177" fmla="*/ 1060 h 10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78" h="1060" extrusionOk="0">
                  <a:moveTo>
                    <a:pt x="258" y="0"/>
                  </a:moveTo>
                  <a:lnTo>
                    <a:pt x="262" y="10"/>
                  </a:lnTo>
                  <a:lnTo>
                    <a:pt x="264" y="19"/>
                  </a:lnTo>
                  <a:lnTo>
                    <a:pt x="264" y="30"/>
                  </a:lnTo>
                  <a:lnTo>
                    <a:pt x="265" y="43"/>
                  </a:lnTo>
                  <a:lnTo>
                    <a:pt x="264" y="55"/>
                  </a:lnTo>
                  <a:lnTo>
                    <a:pt x="262" y="66"/>
                  </a:lnTo>
                  <a:lnTo>
                    <a:pt x="260" y="76"/>
                  </a:lnTo>
                  <a:lnTo>
                    <a:pt x="256" y="87"/>
                  </a:lnTo>
                  <a:lnTo>
                    <a:pt x="248" y="104"/>
                  </a:lnTo>
                  <a:lnTo>
                    <a:pt x="237" y="122"/>
                  </a:lnTo>
                  <a:lnTo>
                    <a:pt x="228" y="138"/>
                  </a:lnTo>
                  <a:lnTo>
                    <a:pt x="218" y="154"/>
                  </a:lnTo>
                  <a:lnTo>
                    <a:pt x="216" y="162"/>
                  </a:lnTo>
                  <a:lnTo>
                    <a:pt x="213" y="169"/>
                  </a:lnTo>
                  <a:lnTo>
                    <a:pt x="210" y="179"/>
                  </a:lnTo>
                  <a:lnTo>
                    <a:pt x="210" y="187"/>
                  </a:lnTo>
                  <a:lnTo>
                    <a:pt x="220" y="203"/>
                  </a:lnTo>
                  <a:lnTo>
                    <a:pt x="228" y="223"/>
                  </a:lnTo>
                  <a:lnTo>
                    <a:pt x="228" y="235"/>
                  </a:lnTo>
                  <a:lnTo>
                    <a:pt x="225" y="243"/>
                  </a:lnTo>
                  <a:lnTo>
                    <a:pt x="221" y="251"/>
                  </a:lnTo>
                  <a:lnTo>
                    <a:pt x="217" y="255"/>
                  </a:lnTo>
                  <a:lnTo>
                    <a:pt x="210" y="259"/>
                  </a:lnTo>
                  <a:lnTo>
                    <a:pt x="204" y="261"/>
                  </a:lnTo>
                  <a:lnTo>
                    <a:pt x="196" y="263"/>
                  </a:lnTo>
                  <a:lnTo>
                    <a:pt x="188" y="263"/>
                  </a:lnTo>
                  <a:lnTo>
                    <a:pt x="170" y="263"/>
                  </a:lnTo>
                  <a:lnTo>
                    <a:pt x="152" y="263"/>
                  </a:lnTo>
                  <a:lnTo>
                    <a:pt x="144" y="264"/>
                  </a:lnTo>
                  <a:lnTo>
                    <a:pt x="134" y="265"/>
                  </a:lnTo>
                  <a:lnTo>
                    <a:pt x="126" y="268"/>
                  </a:lnTo>
                  <a:lnTo>
                    <a:pt x="120" y="272"/>
                  </a:lnTo>
                  <a:lnTo>
                    <a:pt x="113" y="277"/>
                  </a:lnTo>
                  <a:lnTo>
                    <a:pt x="106" y="283"/>
                  </a:lnTo>
                  <a:lnTo>
                    <a:pt x="102" y="289"/>
                  </a:lnTo>
                  <a:lnTo>
                    <a:pt x="98" y="296"/>
                  </a:lnTo>
                  <a:lnTo>
                    <a:pt x="94" y="309"/>
                  </a:lnTo>
                  <a:lnTo>
                    <a:pt x="92" y="323"/>
                  </a:lnTo>
                  <a:lnTo>
                    <a:pt x="90" y="337"/>
                  </a:lnTo>
                  <a:lnTo>
                    <a:pt x="89" y="352"/>
                  </a:lnTo>
                  <a:lnTo>
                    <a:pt x="86" y="359"/>
                  </a:lnTo>
                  <a:lnTo>
                    <a:pt x="85" y="365"/>
                  </a:lnTo>
                  <a:lnTo>
                    <a:pt x="81" y="373"/>
                  </a:lnTo>
                  <a:lnTo>
                    <a:pt x="77" y="380"/>
                  </a:lnTo>
                  <a:lnTo>
                    <a:pt x="64" y="399"/>
                  </a:lnTo>
                  <a:lnTo>
                    <a:pt x="53" y="420"/>
                  </a:lnTo>
                  <a:lnTo>
                    <a:pt x="48" y="432"/>
                  </a:lnTo>
                  <a:lnTo>
                    <a:pt x="45" y="444"/>
                  </a:lnTo>
                  <a:lnTo>
                    <a:pt x="43" y="457"/>
                  </a:lnTo>
                  <a:lnTo>
                    <a:pt x="41" y="471"/>
                  </a:lnTo>
                  <a:lnTo>
                    <a:pt x="43" y="484"/>
                  </a:lnTo>
                  <a:lnTo>
                    <a:pt x="44" y="497"/>
                  </a:lnTo>
                  <a:lnTo>
                    <a:pt x="47" y="508"/>
                  </a:lnTo>
                  <a:lnTo>
                    <a:pt x="49" y="519"/>
                  </a:lnTo>
                  <a:lnTo>
                    <a:pt x="57" y="539"/>
                  </a:lnTo>
                  <a:lnTo>
                    <a:pt x="65" y="555"/>
                  </a:lnTo>
                  <a:lnTo>
                    <a:pt x="74" y="572"/>
                  </a:lnTo>
                  <a:lnTo>
                    <a:pt x="82" y="588"/>
                  </a:lnTo>
                  <a:lnTo>
                    <a:pt x="85" y="597"/>
                  </a:lnTo>
                  <a:lnTo>
                    <a:pt x="88" y="605"/>
                  </a:lnTo>
                  <a:lnTo>
                    <a:pt x="89" y="616"/>
                  </a:lnTo>
                  <a:lnTo>
                    <a:pt x="89" y="627"/>
                  </a:lnTo>
                  <a:lnTo>
                    <a:pt x="89" y="635"/>
                  </a:lnTo>
                  <a:lnTo>
                    <a:pt x="86" y="640"/>
                  </a:lnTo>
                  <a:lnTo>
                    <a:pt x="84" y="644"/>
                  </a:lnTo>
                  <a:lnTo>
                    <a:pt x="80" y="647"/>
                  </a:lnTo>
                  <a:lnTo>
                    <a:pt x="76" y="648"/>
                  </a:lnTo>
                  <a:lnTo>
                    <a:pt x="72" y="651"/>
                  </a:lnTo>
                  <a:lnTo>
                    <a:pt x="68" y="653"/>
                  </a:lnTo>
                  <a:lnTo>
                    <a:pt x="65" y="657"/>
                  </a:lnTo>
                  <a:lnTo>
                    <a:pt x="59" y="676"/>
                  </a:lnTo>
                  <a:lnTo>
                    <a:pt x="51" y="693"/>
                  </a:lnTo>
                  <a:lnTo>
                    <a:pt x="43" y="708"/>
                  </a:lnTo>
                  <a:lnTo>
                    <a:pt x="35" y="721"/>
                  </a:lnTo>
                  <a:lnTo>
                    <a:pt x="27" y="732"/>
                  </a:lnTo>
                  <a:lnTo>
                    <a:pt x="17" y="741"/>
                  </a:lnTo>
                  <a:lnTo>
                    <a:pt x="8" y="748"/>
                  </a:lnTo>
                  <a:lnTo>
                    <a:pt x="0" y="753"/>
                  </a:lnTo>
                  <a:lnTo>
                    <a:pt x="27" y="749"/>
                  </a:lnTo>
                  <a:lnTo>
                    <a:pt x="52" y="744"/>
                  </a:lnTo>
                  <a:lnTo>
                    <a:pt x="74" y="737"/>
                  </a:lnTo>
                  <a:lnTo>
                    <a:pt x="94" y="729"/>
                  </a:lnTo>
                  <a:lnTo>
                    <a:pt x="116" y="723"/>
                  </a:lnTo>
                  <a:lnTo>
                    <a:pt x="137" y="717"/>
                  </a:lnTo>
                  <a:lnTo>
                    <a:pt x="149" y="715"/>
                  </a:lnTo>
                  <a:lnTo>
                    <a:pt x="161" y="713"/>
                  </a:lnTo>
                  <a:lnTo>
                    <a:pt x="173" y="712"/>
                  </a:lnTo>
                  <a:lnTo>
                    <a:pt x="186" y="711"/>
                  </a:lnTo>
                  <a:lnTo>
                    <a:pt x="200" y="711"/>
                  </a:lnTo>
                  <a:lnTo>
                    <a:pt x="212" y="711"/>
                  </a:lnTo>
                  <a:lnTo>
                    <a:pt x="221" y="711"/>
                  </a:lnTo>
                  <a:lnTo>
                    <a:pt x="228" y="711"/>
                  </a:lnTo>
                  <a:lnTo>
                    <a:pt x="228" y="725"/>
                  </a:lnTo>
                  <a:lnTo>
                    <a:pt x="224" y="737"/>
                  </a:lnTo>
                  <a:lnTo>
                    <a:pt x="221" y="743"/>
                  </a:lnTo>
                  <a:lnTo>
                    <a:pt x="218" y="747"/>
                  </a:lnTo>
                  <a:lnTo>
                    <a:pt x="216" y="750"/>
                  </a:lnTo>
                  <a:lnTo>
                    <a:pt x="212" y="754"/>
                  </a:lnTo>
                  <a:lnTo>
                    <a:pt x="202" y="758"/>
                  </a:lnTo>
                  <a:lnTo>
                    <a:pt x="193" y="762"/>
                  </a:lnTo>
                  <a:lnTo>
                    <a:pt x="181" y="765"/>
                  </a:lnTo>
                  <a:lnTo>
                    <a:pt x="168" y="765"/>
                  </a:lnTo>
                  <a:lnTo>
                    <a:pt x="168" y="808"/>
                  </a:lnTo>
                  <a:lnTo>
                    <a:pt x="186" y="832"/>
                  </a:lnTo>
                  <a:lnTo>
                    <a:pt x="206" y="853"/>
                  </a:lnTo>
                  <a:lnTo>
                    <a:pt x="225" y="874"/>
                  </a:lnTo>
                  <a:lnTo>
                    <a:pt x="245" y="896"/>
                  </a:lnTo>
                  <a:lnTo>
                    <a:pt x="264" y="918"/>
                  </a:lnTo>
                  <a:lnTo>
                    <a:pt x="281" y="941"/>
                  </a:lnTo>
                  <a:lnTo>
                    <a:pt x="290" y="953"/>
                  </a:lnTo>
                  <a:lnTo>
                    <a:pt x="298" y="966"/>
                  </a:lnTo>
                  <a:lnTo>
                    <a:pt x="305" y="980"/>
                  </a:lnTo>
                  <a:lnTo>
                    <a:pt x="313" y="994"/>
                  </a:lnTo>
                  <a:lnTo>
                    <a:pt x="324" y="989"/>
                  </a:lnTo>
                  <a:lnTo>
                    <a:pt x="333" y="982"/>
                  </a:lnTo>
                  <a:lnTo>
                    <a:pt x="340" y="976"/>
                  </a:lnTo>
                  <a:lnTo>
                    <a:pt x="345" y="968"/>
                  </a:lnTo>
                  <a:lnTo>
                    <a:pt x="350" y="962"/>
                  </a:lnTo>
                  <a:lnTo>
                    <a:pt x="356" y="957"/>
                  </a:lnTo>
                  <a:lnTo>
                    <a:pt x="360" y="954"/>
                  </a:lnTo>
                  <a:lnTo>
                    <a:pt x="364" y="953"/>
                  </a:lnTo>
                  <a:lnTo>
                    <a:pt x="368" y="952"/>
                  </a:lnTo>
                  <a:lnTo>
                    <a:pt x="373" y="952"/>
                  </a:lnTo>
                  <a:lnTo>
                    <a:pt x="380" y="953"/>
                  </a:lnTo>
                  <a:lnTo>
                    <a:pt x="386" y="956"/>
                  </a:lnTo>
                  <a:lnTo>
                    <a:pt x="393" y="960"/>
                  </a:lnTo>
                  <a:lnTo>
                    <a:pt x="400" y="965"/>
                  </a:lnTo>
                  <a:lnTo>
                    <a:pt x="410" y="974"/>
                  </a:lnTo>
                  <a:lnTo>
                    <a:pt x="421" y="982"/>
                  </a:lnTo>
                  <a:lnTo>
                    <a:pt x="429" y="974"/>
                  </a:lnTo>
                  <a:lnTo>
                    <a:pt x="438" y="968"/>
                  </a:lnTo>
                  <a:lnTo>
                    <a:pt x="448" y="962"/>
                  </a:lnTo>
                  <a:lnTo>
                    <a:pt x="457" y="958"/>
                  </a:lnTo>
                  <a:lnTo>
                    <a:pt x="466" y="956"/>
                  </a:lnTo>
                  <a:lnTo>
                    <a:pt x="477" y="954"/>
                  </a:lnTo>
                  <a:lnTo>
                    <a:pt x="488" y="953"/>
                  </a:lnTo>
                  <a:lnTo>
                    <a:pt x="498" y="953"/>
                  </a:lnTo>
                  <a:lnTo>
                    <a:pt x="521" y="954"/>
                  </a:lnTo>
                  <a:lnTo>
                    <a:pt x="544" y="954"/>
                  </a:lnTo>
                  <a:lnTo>
                    <a:pt x="566" y="954"/>
                  </a:lnTo>
                  <a:lnTo>
                    <a:pt x="589" y="952"/>
                  </a:lnTo>
                  <a:lnTo>
                    <a:pt x="604" y="946"/>
                  </a:lnTo>
                  <a:lnTo>
                    <a:pt x="617" y="940"/>
                  </a:lnTo>
                  <a:lnTo>
                    <a:pt x="629" y="933"/>
                  </a:lnTo>
                  <a:lnTo>
                    <a:pt x="641" y="925"/>
                  </a:lnTo>
                  <a:lnTo>
                    <a:pt x="664" y="906"/>
                  </a:lnTo>
                  <a:lnTo>
                    <a:pt x="686" y="889"/>
                  </a:lnTo>
                  <a:lnTo>
                    <a:pt x="697" y="880"/>
                  </a:lnTo>
                  <a:lnTo>
                    <a:pt x="709" y="872"/>
                  </a:lnTo>
                  <a:lnTo>
                    <a:pt x="722" y="864"/>
                  </a:lnTo>
                  <a:lnTo>
                    <a:pt x="736" y="857"/>
                  </a:lnTo>
                  <a:lnTo>
                    <a:pt x="750" y="852"/>
                  </a:lnTo>
                  <a:lnTo>
                    <a:pt x="765" y="846"/>
                  </a:lnTo>
                  <a:lnTo>
                    <a:pt x="782" y="844"/>
                  </a:lnTo>
                  <a:lnTo>
                    <a:pt x="801" y="844"/>
                  </a:lnTo>
                  <a:lnTo>
                    <a:pt x="809" y="844"/>
                  </a:lnTo>
                  <a:lnTo>
                    <a:pt x="817" y="846"/>
                  </a:lnTo>
                  <a:lnTo>
                    <a:pt x="823" y="850"/>
                  </a:lnTo>
                  <a:lnTo>
                    <a:pt x="830" y="854"/>
                  </a:lnTo>
                  <a:lnTo>
                    <a:pt x="841" y="866"/>
                  </a:lnTo>
                  <a:lnTo>
                    <a:pt x="850" y="881"/>
                  </a:lnTo>
                  <a:lnTo>
                    <a:pt x="861" y="896"/>
                  </a:lnTo>
                  <a:lnTo>
                    <a:pt x="870" y="909"/>
                  </a:lnTo>
                  <a:lnTo>
                    <a:pt x="877" y="916"/>
                  </a:lnTo>
                  <a:lnTo>
                    <a:pt x="882" y="921"/>
                  </a:lnTo>
                  <a:lnTo>
                    <a:pt x="889" y="925"/>
                  </a:lnTo>
                  <a:lnTo>
                    <a:pt x="897" y="928"/>
                  </a:lnTo>
                  <a:lnTo>
                    <a:pt x="897" y="942"/>
                  </a:lnTo>
                  <a:lnTo>
                    <a:pt x="897" y="950"/>
                  </a:lnTo>
                  <a:lnTo>
                    <a:pt x="897" y="958"/>
                  </a:lnTo>
                  <a:lnTo>
                    <a:pt x="897" y="970"/>
                  </a:lnTo>
                  <a:lnTo>
                    <a:pt x="898" y="974"/>
                  </a:lnTo>
                  <a:lnTo>
                    <a:pt x="899" y="981"/>
                  </a:lnTo>
                  <a:lnTo>
                    <a:pt x="903" y="988"/>
                  </a:lnTo>
                  <a:lnTo>
                    <a:pt x="909" y="994"/>
                  </a:lnTo>
                  <a:lnTo>
                    <a:pt x="921" y="1009"/>
                  </a:lnTo>
                  <a:lnTo>
                    <a:pt x="935" y="1024"/>
                  </a:lnTo>
                  <a:lnTo>
                    <a:pt x="951" y="1038"/>
                  </a:lnTo>
                  <a:lnTo>
                    <a:pt x="967" y="1049"/>
                  </a:lnTo>
                  <a:lnTo>
                    <a:pt x="975" y="1054"/>
                  </a:lnTo>
                  <a:lnTo>
                    <a:pt x="982" y="1057"/>
                  </a:lnTo>
                  <a:lnTo>
                    <a:pt x="987" y="1060"/>
                  </a:lnTo>
                  <a:lnTo>
                    <a:pt x="993" y="1060"/>
                  </a:lnTo>
                  <a:lnTo>
                    <a:pt x="1002" y="1058"/>
                  </a:lnTo>
                  <a:lnTo>
                    <a:pt x="1010" y="1056"/>
                  </a:lnTo>
                  <a:lnTo>
                    <a:pt x="1019" y="1049"/>
                  </a:lnTo>
                  <a:lnTo>
                    <a:pt x="1027" y="1041"/>
                  </a:lnTo>
                  <a:lnTo>
                    <a:pt x="1035" y="1032"/>
                  </a:lnTo>
                  <a:lnTo>
                    <a:pt x="1043" y="1022"/>
                  </a:lnTo>
                  <a:lnTo>
                    <a:pt x="1050" y="1012"/>
                  </a:lnTo>
                  <a:lnTo>
                    <a:pt x="1057" y="1000"/>
                  </a:lnTo>
                  <a:lnTo>
                    <a:pt x="1075" y="958"/>
                  </a:lnTo>
                  <a:lnTo>
                    <a:pt x="1083" y="940"/>
                  </a:lnTo>
                  <a:lnTo>
                    <a:pt x="1103" y="940"/>
                  </a:lnTo>
                  <a:lnTo>
                    <a:pt x="1118" y="940"/>
                  </a:lnTo>
                  <a:lnTo>
                    <a:pt x="1131" y="940"/>
                  </a:lnTo>
                  <a:lnTo>
                    <a:pt x="1143" y="940"/>
                  </a:lnTo>
                  <a:lnTo>
                    <a:pt x="1149" y="938"/>
                  </a:lnTo>
                  <a:lnTo>
                    <a:pt x="1153" y="936"/>
                  </a:lnTo>
                  <a:lnTo>
                    <a:pt x="1157" y="932"/>
                  </a:lnTo>
                  <a:lnTo>
                    <a:pt x="1161" y="928"/>
                  </a:lnTo>
                  <a:lnTo>
                    <a:pt x="1169" y="920"/>
                  </a:lnTo>
                  <a:lnTo>
                    <a:pt x="1174" y="916"/>
                  </a:lnTo>
                  <a:lnTo>
                    <a:pt x="1182" y="913"/>
                  </a:lnTo>
                  <a:lnTo>
                    <a:pt x="1191" y="910"/>
                  </a:lnTo>
                  <a:lnTo>
                    <a:pt x="1201" y="909"/>
                  </a:lnTo>
                  <a:lnTo>
                    <a:pt x="1209" y="909"/>
                  </a:lnTo>
                  <a:lnTo>
                    <a:pt x="1225" y="909"/>
                  </a:lnTo>
                  <a:lnTo>
                    <a:pt x="1242" y="912"/>
                  </a:lnTo>
                  <a:lnTo>
                    <a:pt x="1257" y="913"/>
                  </a:lnTo>
                  <a:lnTo>
                    <a:pt x="1271" y="916"/>
                  </a:lnTo>
                  <a:lnTo>
                    <a:pt x="1286" y="917"/>
                  </a:lnTo>
                  <a:lnTo>
                    <a:pt x="1301" y="916"/>
                  </a:lnTo>
                  <a:lnTo>
                    <a:pt x="1307" y="914"/>
                  </a:lnTo>
                  <a:lnTo>
                    <a:pt x="1314" y="912"/>
                  </a:lnTo>
                  <a:lnTo>
                    <a:pt x="1319" y="908"/>
                  </a:lnTo>
                  <a:lnTo>
                    <a:pt x="1323" y="904"/>
                  </a:lnTo>
                  <a:lnTo>
                    <a:pt x="1330" y="894"/>
                  </a:lnTo>
                  <a:lnTo>
                    <a:pt x="1337" y="884"/>
                  </a:lnTo>
                  <a:lnTo>
                    <a:pt x="1342" y="873"/>
                  </a:lnTo>
                  <a:lnTo>
                    <a:pt x="1349" y="861"/>
                  </a:lnTo>
                  <a:lnTo>
                    <a:pt x="1354" y="856"/>
                  </a:lnTo>
                  <a:lnTo>
                    <a:pt x="1359" y="852"/>
                  </a:lnTo>
                  <a:lnTo>
                    <a:pt x="1365" y="848"/>
                  </a:lnTo>
                  <a:lnTo>
                    <a:pt x="1373" y="844"/>
                  </a:lnTo>
                  <a:lnTo>
                    <a:pt x="1369" y="830"/>
                  </a:lnTo>
                  <a:lnTo>
                    <a:pt x="1365" y="816"/>
                  </a:lnTo>
                  <a:lnTo>
                    <a:pt x="1362" y="802"/>
                  </a:lnTo>
                  <a:lnTo>
                    <a:pt x="1361" y="789"/>
                  </a:lnTo>
                  <a:lnTo>
                    <a:pt x="1361" y="784"/>
                  </a:lnTo>
                  <a:lnTo>
                    <a:pt x="1363" y="778"/>
                  </a:lnTo>
                  <a:lnTo>
                    <a:pt x="1366" y="774"/>
                  </a:lnTo>
                  <a:lnTo>
                    <a:pt x="1370" y="770"/>
                  </a:lnTo>
                  <a:lnTo>
                    <a:pt x="1373" y="766"/>
                  </a:lnTo>
                  <a:lnTo>
                    <a:pt x="1375" y="761"/>
                  </a:lnTo>
                  <a:lnTo>
                    <a:pt x="1378" y="754"/>
                  </a:lnTo>
                  <a:lnTo>
                    <a:pt x="1378" y="747"/>
                  </a:lnTo>
                  <a:lnTo>
                    <a:pt x="1377" y="731"/>
                  </a:lnTo>
                  <a:lnTo>
                    <a:pt x="1373" y="713"/>
                  </a:lnTo>
                  <a:lnTo>
                    <a:pt x="1367" y="695"/>
                  </a:lnTo>
                  <a:lnTo>
                    <a:pt x="1361" y="676"/>
                  </a:lnTo>
                  <a:lnTo>
                    <a:pt x="1354" y="659"/>
                  </a:lnTo>
                  <a:lnTo>
                    <a:pt x="1347" y="643"/>
                  </a:lnTo>
                  <a:lnTo>
                    <a:pt x="1343" y="628"/>
                  </a:lnTo>
                  <a:lnTo>
                    <a:pt x="1342" y="615"/>
                  </a:lnTo>
                  <a:lnTo>
                    <a:pt x="1342" y="607"/>
                  </a:lnTo>
                  <a:lnTo>
                    <a:pt x="1342" y="584"/>
                  </a:lnTo>
                  <a:lnTo>
                    <a:pt x="1342" y="572"/>
                  </a:lnTo>
                  <a:lnTo>
                    <a:pt x="1341" y="560"/>
                  </a:lnTo>
                  <a:lnTo>
                    <a:pt x="1339" y="551"/>
                  </a:lnTo>
                  <a:lnTo>
                    <a:pt x="1338" y="541"/>
                  </a:lnTo>
                  <a:lnTo>
                    <a:pt x="1333" y="524"/>
                  </a:lnTo>
                  <a:lnTo>
                    <a:pt x="1325" y="507"/>
                  </a:lnTo>
                  <a:lnTo>
                    <a:pt x="1325" y="440"/>
                  </a:lnTo>
                  <a:lnTo>
                    <a:pt x="1325" y="452"/>
                  </a:lnTo>
                  <a:lnTo>
                    <a:pt x="1301" y="453"/>
                  </a:lnTo>
                  <a:lnTo>
                    <a:pt x="1278" y="457"/>
                  </a:lnTo>
                  <a:lnTo>
                    <a:pt x="1267" y="460"/>
                  </a:lnTo>
                  <a:lnTo>
                    <a:pt x="1257" y="463"/>
                  </a:lnTo>
                  <a:lnTo>
                    <a:pt x="1247" y="467"/>
                  </a:lnTo>
                  <a:lnTo>
                    <a:pt x="1238" y="472"/>
                  </a:lnTo>
                  <a:lnTo>
                    <a:pt x="1230" y="477"/>
                  </a:lnTo>
                  <a:lnTo>
                    <a:pt x="1223" y="483"/>
                  </a:lnTo>
                  <a:lnTo>
                    <a:pt x="1217" y="491"/>
                  </a:lnTo>
                  <a:lnTo>
                    <a:pt x="1211" y="497"/>
                  </a:lnTo>
                  <a:lnTo>
                    <a:pt x="1206" y="507"/>
                  </a:lnTo>
                  <a:lnTo>
                    <a:pt x="1202" y="516"/>
                  </a:lnTo>
                  <a:lnTo>
                    <a:pt x="1199" y="525"/>
                  </a:lnTo>
                  <a:lnTo>
                    <a:pt x="1198" y="536"/>
                  </a:lnTo>
                  <a:lnTo>
                    <a:pt x="1162" y="536"/>
                  </a:lnTo>
                  <a:lnTo>
                    <a:pt x="1163" y="519"/>
                  </a:lnTo>
                  <a:lnTo>
                    <a:pt x="1167" y="503"/>
                  </a:lnTo>
                  <a:lnTo>
                    <a:pt x="1171" y="487"/>
                  </a:lnTo>
                  <a:lnTo>
                    <a:pt x="1174" y="471"/>
                  </a:lnTo>
                  <a:lnTo>
                    <a:pt x="1173" y="460"/>
                  </a:lnTo>
                  <a:lnTo>
                    <a:pt x="1169" y="452"/>
                  </a:lnTo>
                  <a:lnTo>
                    <a:pt x="1165" y="444"/>
                  </a:lnTo>
                  <a:lnTo>
                    <a:pt x="1158" y="437"/>
                  </a:lnTo>
                  <a:lnTo>
                    <a:pt x="1153" y="432"/>
                  </a:lnTo>
                  <a:lnTo>
                    <a:pt x="1149" y="425"/>
                  </a:lnTo>
                  <a:lnTo>
                    <a:pt x="1145" y="419"/>
                  </a:lnTo>
                  <a:lnTo>
                    <a:pt x="1143" y="409"/>
                  </a:lnTo>
                  <a:lnTo>
                    <a:pt x="1145" y="401"/>
                  </a:lnTo>
                  <a:lnTo>
                    <a:pt x="1146" y="393"/>
                  </a:lnTo>
                  <a:lnTo>
                    <a:pt x="1149" y="387"/>
                  </a:lnTo>
                  <a:lnTo>
                    <a:pt x="1153" y="380"/>
                  </a:lnTo>
                  <a:lnTo>
                    <a:pt x="1155" y="375"/>
                  </a:lnTo>
                  <a:lnTo>
                    <a:pt x="1159" y="368"/>
                  </a:lnTo>
                  <a:lnTo>
                    <a:pt x="1161" y="363"/>
                  </a:lnTo>
                  <a:lnTo>
                    <a:pt x="1162" y="356"/>
                  </a:lnTo>
                  <a:lnTo>
                    <a:pt x="1161" y="349"/>
                  </a:lnTo>
                  <a:lnTo>
                    <a:pt x="1161" y="343"/>
                  </a:lnTo>
                  <a:lnTo>
                    <a:pt x="1158" y="336"/>
                  </a:lnTo>
                  <a:lnTo>
                    <a:pt x="1155" y="331"/>
                  </a:lnTo>
                  <a:lnTo>
                    <a:pt x="1151" y="327"/>
                  </a:lnTo>
                  <a:lnTo>
                    <a:pt x="1146" y="323"/>
                  </a:lnTo>
                  <a:lnTo>
                    <a:pt x="1139" y="320"/>
                  </a:lnTo>
                  <a:lnTo>
                    <a:pt x="1131" y="320"/>
                  </a:lnTo>
                  <a:lnTo>
                    <a:pt x="1117" y="321"/>
                  </a:lnTo>
                  <a:lnTo>
                    <a:pt x="1103" y="324"/>
                  </a:lnTo>
                  <a:lnTo>
                    <a:pt x="1090" y="329"/>
                  </a:lnTo>
                  <a:lnTo>
                    <a:pt x="1077" y="335"/>
                  </a:lnTo>
                  <a:lnTo>
                    <a:pt x="1065" y="340"/>
                  </a:lnTo>
                  <a:lnTo>
                    <a:pt x="1051" y="345"/>
                  </a:lnTo>
                  <a:lnTo>
                    <a:pt x="1038" y="348"/>
                  </a:lnTo>
                  <a:lnTo>
                    <a:pt x="1023" y="349"/>
                  </a:lnTo>
                  <a:lnTo>
                    <a:pt x="1010" y="349"/>
                  </a:lnTo>
                  <a:lnTo>
                    <a:pt x="998" y="347"/>
                  </a:lnTo>
                  <a:lnTo>
                    <a:pt x="986" y="344"/>
                  </a:lnTo>
                  <a:lnTo>
                    <a:pt x="975" y="340"/>
                  </a:lnTo>
                  <a:lnTo>
                    <a:pt x="954" y="331"/>
                  </a:lnTo>
                  <a:lnTo>
                    <a:pt x="935" y="319"/>
                  </a:lnTo>
                  <a:lnTo>
                    <a:pt x="918" y="307"/>
                  </a:lnTo>
                  <a:lnTo>
                    <a:pt x="901" y="296"/>
                  </a:lnTo>
                  <a:lnTo>
                    <a:pt x="893" y="292"/>
                  </a:lnTo>
                  <a:lnTo>
                    <a:pt x="885" y="288"/>
                  </a:lnTo>
                  <a:lnTo>
                    <a:pt x="875" y="285"/>
                  </a:lnTo>
                  <a:lnTo>
                    <a:pt x="866" y="284"/>
                  </a:lnTo>
                  <a:lnTo>
                    <a:pt x="839" y="284"/>
                  </a:lnTo>
                  <a:lnTo>
                    <a:pt x="808" y="285"/>
                  </a:lnTo>
                  <a:lnTo>
                    <a:pt x="793" y="284"/>
                  </a:lnTo>
                  <a:lnTo>
                    <a:pt x="778" y="284"/>
                  </a:lnTo>
                  <a:lnTo>
                    <a:pt x="766" y="281"/>
                  </a:lnTo>
                  <a:lnTo>
                    <a:pt x="758" y="277"/>
                  </a:lnTo>
                  <a:lnTo>
                    <a:pt x="752" y="271"/>
                  </a:lnTo>
                  <a:lnTo>
                    <a:pt x="748" y="263"/>
                  </a:lnTo>
                  <a:lnTo>
                    <a:pt x="742" y="255"/>
                  </a:lnTo>
                  <a:lnTo>
                    <a:pt x="740" y="247"/>
                  </a:lnTo>
                  <a:lnTo>
                    <a:pt x="734" y="229"/>
                  </a:lnTo>
                  <a:lnTo>
                    <a:pt x="730" y="212"/>
                  </a:lnTo>
                  <a:lnTo>
                    <a:pt x="725" y="195"/>
                  </a:lnTo>
                  <a:lnTo>
                    <a:pt x="717" y="179"/>
                  </a:lnTo>
                  <a:lnTo>
                    <a:pt x="713" y="171"/>
                  </a:lnTo>
                  <a:lnTo>
                    <a:pt x="708" y="164"/>
                  </a:lnTo>
                  <a:lnTo>
                    <a:pt x="701" y="158"/>
                  </a:lnTo>
                  <a:lnTo>
                    <a:pt x="692" y="151"/>
                  </a:lnTo>
                  <a:lnTo>
                    <a:pt x="649" y="127"/>
                  </a:lnTo>
                  <a:lnTo>
                    <a:pt x="602" y="102"/>
                  </a:lnTo>
                  <a:lnTo>
                    <a:pt x="576" y="91"/>
                  </a:lnTo>
                  <a:lnTo>
                    <a:pt x="550" y="80"/>
                  </a:lnTo>
                  <a:lnTo>
                    <a:pt x="522" y="72"/>
                  </a:lnTo>
                  <a:lnTo>
                    <a:pt x="493" y="67"/>
                  </a:lnTo>
                  <a:lnTo>
                    <a:pt x="457" y="60"/>
                  </a:lnTo>
                  <a:lnTo>
                    <a:pt x="400" y="50"/>
                  </a:lnTo>
                  <a:lnTo>
                    <a:pt x="370" y="43"/>
                  </a:lnTo>
                  <a:lnTo>
                    <a:pt x="345" y="35"/>
                  </a:lnTo>
                  <a:lnTo>
                    <a:pt x="334" y="31"/>
                  </a:lnTo>
                  <a:lnTo>
                    <a:pt x="326" y="27"/>
                  </a:lnTo>
                  <a:lnTo>
                    <a:pt x="321" y="23"/>
                  </a:lnTo>
                  <a:lnTo>
                    <a:pt x="318" y="19"/>
                  </a:lnTo>
                  <a:lnTo>
                    <a:pt x="258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5" name="Freeform 47"/>
            <p:cNvSpPr/>
            <p:nvPr/>
          </p:nvSpPr>
          <p:spPr bwMode="auto">
            <a:xfrm>
              <a:off x="7687146" y="4552755"/>
              <a:ext cx="356667" cy="606684"/>
            </a:xfrm>
            <a:custGeom>
              <a:avLst/>
              <a:gdLst>
                <a:gd name="T0" fmla="*/ 591 w 667"/>
                <a:gd name="T1" fmla="*/ 1089 h 1138"/>
                <a:gd name="T2" fmla="*/ 621 w 667"/>
                <a:gd name="T3" fmla="*/ 1045 h 1138"/>
                <a:gd name="T4" fmla="*/ 623 w 667"/>
                <a:gd name="T5" fmla="*/ 993 h 1138"/>
                <a:gd name="T6" fmla="*/ 597 w 667"/>
                <a:gd name="T7" fmla="*/ 915 h 1138"/>
                <a:gd name="T8" fmla="*/ 583 w 667"/>
                <a:gd name="T9" fmla="*/ 849 h 1138"/>
                <a:gd name="T10" fmla="*/ 610 w 667"/>
                <a:gd name="T11" fmla="*/ 779 h 1138"/>
                <a:gd name="T12" fmla="*/ 663 w 667"/>
                <a:gd name="T13" fmla="*/ 704 h 1138"/>
                <a:gd name="T14" fmla="*/ 665 w 667"/>
                <a:gd name="T15" fmla="*/ 657 h 1138"/>
                <a:gd name="T16" fmla="*/ 645 w 667"/>
                <a:gd name="T17" fmla="*/ 633 h 1138"/>
                <a:gd name="T18" fmla="*/ 598 w 667"/>
                <a:gd name="T19" fmla="*/ 625 h 1138"/>
                <a:gd name="T20" fmla="*/ 539 w 667"/>
                <a:gd name="T21" fmla="*/ 624 h 1138"/>
                <a:gd name="T22" fmla="*/ 537 w 667"/>
                <a:gd name="T23" fmla="*/ 593 h 1138"/>
                <a:gd name="T24" fmla="*/ 566 w 667"/>
                <a:gd name="T25" fmla="*/ 511 h 1138"/>
                <a:gd name="T26" fmla="*/ 567 w 667"/>
                <a:gd name="T27" fmla="*/ 458 h 1138"/>
                <a:gd name="T28" fmla="*/ 541 w 667"/>
                <a:gd name="T29" fmla="*/ 408 h 1138"/>
                <a:gd name="T30" fmla="*/ 535 w 667"/>
                <a:gd name="T31" fmla="*/ 376 h 1138"/>
                <a:gd name="T32" fmla="*/ 553 w 667"/>
                <a:gd name="T33" fmla="*/ 358 h 1138"/>
                <a:gd name="T34" fmla="*/ 590 w 667"/>
                <a:gd name="T35" fmla="*/ 320 h 1138"/>
                <a:gd name="T36" fmla="*/ 633 w 667"/>
                <a:gd name="T37" fmla="*/ 292 h 1138"/>
                <a:gd name="T38" fmla="*/ 655 w 667"/>
                <a:gd name="T39" fmla="*/ 259 h 1138"/>
                <a:gd name="T40" fmla="*/ 642 w 667"/>
                <a:gd name="T41" fmla="*/ 186 h 1138"/>
                <a:gd name="T42" fmla="*/ 598 w 667"/>
                <a:gd name="T43" fmla="*/ 122 h 1138"/>
                <a:gd name="T44" fmla="*/ 571 w 667"/>
                <a:gd name="T45" fmla="*/ 67 h 1138"/>
                <a:gd name="T46" fmla="*/ 553 w 667"/>
                <a:gd name="T47" fmla="*/ 2 h 1138"/>
                <a:gd name="T48" fmla="*/ 511 w 667"/>
                <a:gd name="T49" fmla="*/ 19 h 1138"/>
                <a:gd name="T50" fmla="*/ 475 w 667"/>
                <a:gd name="T51" fmla="*/ 55 h 1138"/>
                <a:gd name="T52" fmla="*/ 435 w 667"/>
                <a:gd name="T53" fmla="*/ 58 h 1138"/>
                <a:gd name="T54" fmla="*/ 366 w 667"/>
                <a:gd name="T55" fmla="*/ 36 h 1138"/>
                <a:gd name="T56" fmla="*/ 313 w 667"/>
                <a:gd name="T57" fmla="*/ 39 h 1138"/>
                <a:gd name="T58" fmla="*/ 271 w 667"/>
                <a:gd name="T59" fmla="*/ 34 h 1138"/>
                <a:gd name="T60" fmla="*/ 226 w 667"/>
                <a:gd name="T61" fmla="*/ 48 h 1138"/>
                <a:gd name="T62" fmla="*/ 188 w 667"/>
                <a:gd name="T63" fmla="*/ 60 h 1138"/>
                <a:gd name="T64" fmla="*/ 125 w 667"/>
                <a:gd name="T65" fmla="*/ 120 h 1138"/>
                <a:gd name="T66" fmla="*/ 70 w 667"/>
                <a:gd name="T67" fmla="*/ 130 h 1138"/>
                <a:gd name="T68" fmla="*/ 0 w 667"/>
                <a:gd name="T69" fmla="*/ 218 h 1138"/>
                <a:gd name="T70" fmla="*/ 17 w 667"/>
                <a:gd name="T71" fmla="*/ 283 h 1138"/>
                <a:gd name="T72" fmla="*/ 22 w 667"/>
                <a:gd name="T73" fmla="*/ 354 h 1138"/>
                <a:gd name="T74" fmla="*/ 52 w 667"/>
                <a:gd name="T75" fmla="*/ 442 h 1138"/>
                <a:gd name="T76" fmla="*/ 45 w 667"/>
                <a:gd name="T77" fmla="*/ 481 h 1138"/>
                <a:gd name="T78" fmla="*/ 37 w 667"/>
                <a:gd name="T79" fmla="*/ 517 h 1138"/>
                <a:gd name="T80" fmla="*/ 65 w 667"/>
                <a:gd name="T81" fmla="*/ 588 h 1138"/>
                <a:gd name="T82" fmla="*/ 153 w 667"/>
                <a:gd name="T83" fmla="*/ 661 h 1138"/>
                <a:gd name="T84" fmla="*/ 202 w 667"/>
                <a:gd name="T85" fmla="*/ 713 h 1138"/>
                <a:gd name="T86" fmla="*/ 244 w 667"/>
                <a:gd name="T87" fmla="*/ 797 h 1138"/>
                <a:gd name="T88" fmla="*/ 285 w 667"/>
                <a:gd name="T89" fmla="*/ 824 h 1138"/>
                <a:gd name="T90" fmla="*/ 290 w 667"/>
                <a:gd name="T91" fmla="*/ 848 h 1138"/>
                <a:gd name="T92" fmla="*/ 270 w 667"/>
                <a:gd name="T93" fmla="*/ 880 h 1138"/>
                <a:gd name="T94" fmla="*/ 283 w 667"/>
                <a:gd name="T95" fmla="*/ 905 h 1138"/>
                <a:gd name="T96" fmla="*/ 310 w 667"/>
                <a:gd name="T97" fmla="*/ 936 h 1138"/>
                <a:gd name="T98" fmla="*/ 309 w 667"/>
                <a:gd name="T99" fmla="*/ 964 h 1138"/>
                <a:gd name="T100" fmla="*/ 301 w 667"/>
                <a:gd name="T101" fmla="*/ 988 h 1138"/>
                <a:gd name="T102" fmla="*/ 315 w 667"/>
                <a:gd name="T103" fmla="*/ 1031 h 1138"/>
                <a:gd name="T104" fmla="*/ 373 w 667"/>
                <a:gd name="T105" fmla="*/ 1056 h 1138"/>
                <a:gd name="T106" fmla="*/ 473 w 667"/>
                <a:gd name="T107" fmla="*/ 1072 h 1138"/>
                <a:gd name="T108" fmla="*/ 509 w 667"/>
                <a:gd name="T109" fmla="*/ 1098 h 1138"/>
                <a:gd name="T110" fmla="*/ 517 w 667"/>
                <a:gd name="T111" fmla="*/ 1138 h 113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67"/>
                <a:gd name="T169" fmla="*/ 0 h 1138"/>
                <a:gd name="T170" fmla="*/ 667 w 667"/>
                <a:gd name="T171" fmla="*/ 1138 h 113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67" h="1138" extrusionOk="0">
                  <a:moveTo>
                    <a:pt x="517" y="1138"/>
                  </a:moveTo>
                  <a:lnTo>
                    <a:pt x="537" y="1126"/>
                  </a:lnTo>
                  <a:lnTo>
                    <a:pt x="557" y="1116"/>
                  </a:lnTo>
                  <a:lnTo>
                    <a:pt x="575" y="1102"/>
                  </a:lnTo>
                  <a:lnTo>
                    <a:pt x="591" y="1089"/>
                  </a:lnTo>
                  <a:lnTo>
                    <a:pt x="599" y="1081"/>
                  </a:lnTo>
                  <a:lnTo>
                    <a:pt x="606" y="1073"/>
                  </a:lnTo>
                  <a:lnTo>
                    <a:pt x="611" y="1065"/>
                  </a:lnTo>
                  <a:lnTo>
                    <a:pt x="617" y="1056"/>
                  </a:lnTo>
                  <a:lnTo>
                    <a:pt x="621" y="1045"/>
                  </a:lnTo>
                  <a:lnTo>
                    <a:pt x="623" y="1036"/>
                  </a:lnTo>
                  <a:lnTo>
                    <a:pt x="625" y="1024"/>
                  </a:lnTo>
                  <a:lnTo>
                    <a:pt x="626" y="1012"/>
                  </a:lnTo>
                  <a:lnTo>
                    <a:pt x="625" y="1003"/>
                  </a:lnTo>
                  <a:lnTo>
                    <a:pt x="623" y="993"/>
                  </a:lnTo>
                  <a:lnTo>
                    <a:pt x="622" y="984"/>
                  </a:lnTo>
                  <a:lnTo>
                    <a:pt x="619" y="975"/>
                  </a:lnTo>
                  <a:lnTo>
                    <a:pt x="613" y="956"/>
                  </a:lnTo>
                  <a:lnTo>
                    <a:pt x="605" y="936"/>
                  </a:lnTo>
                  <a:lnTo>
                    <a:pt x="597" y="915"/>
                  </a:lnTo>
                  <a:lnTo>
                    <a:pt x="590" y="893"/>
                  </a:lnTo>
                  <a:lnTo>
                    <a:pt x="587" y="883"/>
                  </a:lnTo>
                  <a:lnTo>
                    <a:pt x="585" y="872"/>
                  </a:lnTo>
                  <a:lnTo>
                    <a:pt x="583" y="861"/>
                  </a:lnTo>
                  <a:lnTo>
                    <a:pt x="583" y="849"/>
                  </a:lnTo>
                  <a:lnTo>
                    <a:pt x="585" y="836"/>
                  </a:lnTo>
                  <a:lnTo>
                    <a:pt x="587" y="823"/>
                  </a:lnTo>
                  <a:lnTo>
                    <a:pt x="591" y="811"/>
                  </a:lnTo>
                  <a:lnTo>
                    <a:pt x="597" y="800"/>
                  </a:lnTo>
                  <a:lnTo>
                    <a:pt x="610" y="779"/>
                  </a:lnTo>
                  <a:lnTo>
                    <a:pt x="626" y="760"/>
                  </a:lnTo>
                  <a:lnTo>
                    <a:pt x="641" y="743"/>
                  </a:lnTo>
                  <a:lnTo>
                    <a:pt x="654" y="724"/>
                  </a:lnTo>
                  <a:lnTo>
                    <a:pt x="659" y="715"/>
                  </a:lnTo>
                  <a:lnTo>
                    <a:pt x="663" y="704"/>
                  </a:lnTo>
                  <a:lnTo>
                    <a:pt x="666" y="693"/>
                  </a:lnTo>
                  <a:lnTo>
                    <a:pt x="667" y="681"/>
                  </a:lnTo>
                  <a:lnTo>
                    <a:pt x="667" y="672"/>
                  </a:lnTo>
                  <a:lnTo>
                    <a:pt x="666" y="664"/>
                  </a:lnTo>
                  <a:lnTo>
                    <a:pt x="665" y="657"/>
                  </a:lnTo>
                  <a:lnTo>
                    <a:pt x="662" y="651"/>
                  </a:lnTo>
                  <a:lnTo>
                    <a:pt x="659" y="645"/>
                  </a:lnTo>
                  <a:lnTo>
                    <a:pt x="655" y="641"/>
                  </a:lnTo>
                  <a:lnTo>
                    <a:pt x="650" y="637"/>
                  </a:lnTo>
                  <a:lnTo>
                    <a:pt x="645" y="633"/>
                  </a:lnTo>
                  <a:lnTo>
                    <a:pt x="639" y="631"/>
                  </a:lnTo>
                  <a:lnTo>
                    <a:pt x="633" y="628"/>
                  </a:lnTo>
                  <a:lnTo>
                    <a:pt x="625" y="627"/>
                  </a:lnTo>
                  <a:lnTo>
                    <a:pt x="617" y="625"/>
                  </a:lnTo>
                  <a:lnTo>
                    <a:pt x="598" y="625"/>
                  </a:lnTo>
                  <a:lnTo>
                    <a:pt x="577" y="627"/>
                  </a:lnTo>
                  <a:lnTo>
                    <a:pt x="563" y="628"/>
                  </a:lnTo>
                  <a:lnTo>
                    <a:pt x="550" y="629"/>
                  </a:lnTo>
                  <a:lnTo>
                    <a:pt x="543" y="628"/>
                  </a:lnTo>
                  <a:lnTo>
                    <a:pt x="539" y="624"/>
                  </a:lnTo>
                  <a:lnTo>
                    <a:pt x="538" y="621"/>
                  </a:lnTo>
                  <a:lnTo>
                    <a:pt x="537" y="617"/>
                  </a:lnTo>
                  <a:lnTo>
                    <a:pt x="535" y="613"/>
                  </a:lnTo>
                  <a:lnTo>
                    <a:pt x="535" y="608"/>
                  </a:lnTo>
                  <a:lnTo>
                    <a:pt x="537" y="593"/>
                  </a:lnTo>
                  <a:lnTo>
                    <a:pt x="541" y="577"/>
                  </a:lnTo>
                  <a:lnTo>
                    <a:pt x="546" y="561"/>
                  </a:lnTo>
                  <a:lnTo>
                    <a:pt x="553" y="544"/>
                  </a:lnTo>
                  <a:lnTo>
                    <a:pt x="559" y="528"/>
                  </a:lnTo>
                  <a:lnTo>
                    <a:pt x="566" y="511"/>
                  </a:lnTo>
                  <a:lnTo>
                    <a:pt x="570" y="493"/>
                  </a:lnTo>
                  <a:lnTo>
                    <a:pt x="571" y="476"/>
                  </a:lnTo>
                  <a:lnTo>
                    <a:pt x="571" y="469"/>
                  </a:lnTo>
                  <a:lnTo>
                    <a:pt x="570" y="463"/>
                  </a:lnTo>
                  <a:lnTo>
                    <a:pt x="567" y="458"/>
                  </a:lnTo>
                  <a:lnTo>
                    <a:pt x="566" y="452"/>
                  </a:lnTo>
                  <a:lnTo>
                    <a:pt x="559" y="442"/>
                  </a:lnTo>
                  <a:lnTo>
                    <a:pt x="553" y="431"/>
                  </a:lnTo>
                  <a:lnTo>
                    <a:pt x="546" y="419"/>
                  </a:lnTo>
                  <a:lnTo>
                    <a:pt x="541" y="408"/>
                  </a:lnTo>
                  <a:lnTo>
                    <a:pt x="538" y="402"/>
                  </a:lnTo>
                  <a:lnTo>
                    <a:pt x="537" y="395"/>
                  </a:lnTo>
                  <a:lnTo>
                    <a:pt x="535" y="387"/>
                  </a:lnTo>
                  <a:lnTo>
                    <a:pt x="535" y="380"/>
                  </a:lnTo>
                  <a:lnTo>
                    <a:pt x="535" y="376"/>
                  </a:lnTo>
                  <a:lnTo>
                    <a:pt x="537" y="372"/>
                  </a:lnTo>
                  <a:lnTo>
                    <a:pt x="538" y="368"/>
                  </a:lnTo>
                  <a:lnTo>
                    <a:pt x="541" y="366"/>
                  </a:lnTo>
                  <a:lnTo>
                    <a:pt x="546" y="362"/>
                  </a:lnTo>
                  <a:lnTo>
                    <a:pt x="553" y="358"/>
                  </a:lnTo>
                  <a:lnTo>
                    <a:pt x="569" y="351"/>
                  </a:lnTo>
                  <a:lnTo>
                    <a:pt x="583" y="344"/>
                  </a:lnTo>
                  <a:lnTo>
                    <a:pt x="585" y="335"/>
                  </a:lnTo>
                  <a:lnTo>
                    <a:pt x="586" y="327"/>
                  </a:lnTo>
                  <a:lnTo>
                    <a:pt x="590" y="320"/>
                  </a:lnTo>
                  <a:lnTo>
                    <a:pt x="594" y="315"/>
                  </a:lnTo>
                  <a:lnTo>
                    <a:pt x="606" y="307"/>
                  </a:lnTo>
                  <a:lnTo>
                    <a:pt x="619" y="300"/>
                  </a:lnTo>
                  <a:lnTo>
                    <a:pt x="626" y="296"/>
                  </a:lnTo>
                  <a:lnTo>
                    <a:pt x="633" y="292"/>
                  </a:lnTo>
                  <a:lnTo>
                    <a:pt x="639" y="288"/>
                  </a:lnTo>
                  <a:lnTo>
                    <a:pt x="645" y="283"/>
                  </a:lnTo>
                  <a:lnTo>
                    <a:pt x="649" y="276"/>
                  </a:lnTo>
                  <a:lnTo>
                    <a:pt x="653" y="268"/>
                  </a:lnTo>
                  <a:lnTo>
                    <a:pt x="655" y="259"/>
                  </a:lnTo>
                  <a:lnTo>
                    <a:pt x="655" y="247"/>
                  </a:lnTo>
                  <a:lnTo>
                    <a:pt x="654" y="230"/>
                  </a:lnTo>
                  <a:lnTo>
                    <a:pt x="651" y="214"/>
                  </a:lnTo>
                  <a:lnTo>
                    <a:pt x="647" y="199"/>
                  </a:lnTo>
                  <a:lnTo>
                    <a:pt x="642" y="186"/>
                  </a:lnTo>
                  <a:lnTo>
                    <a:pt x="635" y="174"/>
                  </a:lnTo>
                  <a:lnTo>
                    <a:pt x="629" y="162"/>
                  </a:lnTo>
                  <a:lnTo>
                    <a:pt x="621" y="151"/>
                  </a:lnTo>
                  <a:lnTo>
                    <a:pt x="614" y="142"/>
                  </a:lnTo>
                  <a:lnTo>
                    <a:pt x="598" y="122"/>
                  </a:lnTo>
                  <a:lnTo>
                    <a:pt x="585" y="104"/>
                  </a:lnTo>
                  <a:lnTo>
                    <a:pt x="579" y="95"/>
                  </a:lnTo>
                  <a:lnTo>
                    <a:pt x="575" y="86"/>
                  </a:lnTo>
                  <a:lnTo>
                    <a:pt x="573" y="76"/>
                  </a:lnTo>
                  <a:lnTo>
                    <a:pt x="571" y="67"/>
                  </a:lnTo>
                  <a:lnTo>
                    <a:pt x="570" y="55"/>
                  </a:lnTo>
                  <a:lnTo>
                    <a:pt x="569" y="38"/>
                  </a:lnTo>
                  <a:lnTo>
                    <a:pt x="566" y="19"/>
                  </a:lnTo>
                  <a:lnTo>
                    <a:pt x="565" y="0"/>
                  </a:lnTo>
                  <a:lnTo>
                    <a:pt x="553" y="2"/>
                  </a:lnTo>
                  <a:lnTo>
                    <a:pt x="542" y="3"/>
                  </a:lnTo>
                  <a:lnTo>
                    <a:pt x="533" y="6"/>
                  </a:lnTo>
                  <a:lnTo>
                    <a:pt x="525" y="10"/>
                  </a:lnTo>
                  <a:lnTo>
                    <a:pt x="518" y="15"/>
                  </a:lnTo>
                  <a:lnTo>
                    <a:pt x="511" y="19"/>
                  </a:lnTo>
                  <a:lnTo>
                    <a:pt x="506" y="24"/>
                  </a:lnTo>
                  <a:lnTo>
                    <a:pt x="501" y="31"/>
                  </a:lnTo>
                  <a:lnTo>
                    <a:pt x="491" y="42"/>
                  </a:lnTo>
                  <a:lnTo>
                    <a:pt x="481" y="51"/>
                  </a:lnTo>
                  <a:lnTo>
                    <a:pt x="475" y="55"/>
                  </a:lnTo>
                  <a:lnTo>
                    <a:pt x="469" y="58"/>
                  </a:lnTo>
                  <a:lnTo>
                    <a:pt x="461" y="60"/>
                  </a:lnTo>
                  <a:lnTo>
                    <a:pt x="451" y="60"/>
                  </a:lnTo>
                  <a:lnTo>
                    <a:pt x="442" y="60"/>
                  </a:lnTo>
                  <a:lnTo>
                    <a:pt x="435" y="58"/>
                  </a:lnTo>
                  <a:lnTo>
                    <a:pt x="430" y="55"/>
                  </a:lnTo>
                  <a:lnTo>
                    <a:pt x="425" y="51"/>
                  </a:lnTo>
                  <a:lnTo>
                    <a:pt x="417" y="43"/>
                  </a:lnTo>
                  <a:lnTo>
                    <a:pt x="409" y="36"/>
                  </a:lnTo>
                  <a:lnTo>
                    <a:pt x="366" y="36"/>
                  </a:lnTo>
                  <a:lnTo>
                    <a:pt x="366" y="60"/>
                  </a:lnTo>
                  <a:lnTo>
                    <a:pt x="337" y="60"/>
                  </a:lnTo>
                  <a:lnTo>
                    <a:pt x="327" y="54"/>
                  </a:lnTo>
                  <a:lnTo>
                    <a:pt x="318" y="43"/>
                  </a:lnTo>
                  <a:lnTo>
                    <a:pt x="313" y="39"/>
                  </a:lnTo>
                  <a:lnTo>
                    <a:pt x="306" y="35"/>
                  </a:lnTo>
                  <a:lnTo>
                    <a:pt x="301" y="31"/>
                  </a:lnTo>
                  <a:lnTo>
                    <a:pt x="294" y="31"/>
                  </a:lnTo>
                  <a:lnTo>
                    <a:pt x="282" y="31"/>
                  </a:lnTo>
                  <a:lnTo>
                    <a:pt x="271" y="34"/>
                  </a:lnTo>
                  <a:lnTo>
                    <a:pt x="262" y="36"/>
                  </a:lnTo>
                  <a:lnTo>
                    <a:pt x="253" y="39"/>
                  </a:lnTo>
                  <a:lnTo>
                    <a:pt x="245" y="43"/>
                  </a:lnTo>
                  <a:lnTo>
                    <a:pt x="236" y="46"/>
                  </a:lnTo>
                  <a:lnTo>
                    <a:pt x="226" y="48"/>
                  </a:lnTo>
                  <a:lnTo>
                    <a:pt x="216" y="48"/>
                  </a:lnTo>
                  <a:lnTo>
                    <a:pt x="209" y="50"/>
                  </a:lnTo>
                  <a:lnTo>
                    <a:pt x="201" y="52"/>
                  </a:lnTo>
                  <a:lnTo>
                    <a:pt x="194" y="56"/>
                  </a:lnTo>
                  <a:lnTo>
                    <a:pt x="188" y="60"/>
                  </a:lnTo>
                  <a:lnTo>
                    <a:pt x="176" y="74"/>
                  </a:lnTo>
                  <a:lnTo>
                    <a:pt x="162" y="88"/>
                  </a:lnTo>
                  <a:lnTo>
                    <a:pt x="149" y="102"/>
                  </a:lnTo>
                  <a:lnTo>
                    <a:pt x="134" y="115"/>
                  </a:lnTo>
                  <a:lnTo>
                    <a:pt x="125" y="120"/>
                  </a:lnTo>
                  <a:lnTo>
                    <a:pt x="117" y="123"/>
                  </a:lnTo>
                  <a:lnTo>
                    <a:pt x="106" y="126"/>
                  </a:lnTo>
                  <a:lnTo>
                    <a:pt x="96" y="127"/>
                  </a:lnTo>
                  <a:lnTo>
                    <a:pt x="82" y="128"/>
                  </a:lnTo>
                  <a:lnTo>
                    <a:pt x="70" y="130"/>
                  </a:lnTo>
                  <a:lnTo>
                    <a:pt x="58" y="132"/>
                  </a:lnTo>
                  <a:lnTo>
                    <a:pt x="48" y="136"/>
                  </a:lnTo>
                  <a:lnTo>
                    <a:pt x="25" y="144"/>
                  </a:lnTo>
                  <a:lnTo>
                    <a:pt x="0" y="151"/>
                  </a:lnTo>
                  <a:lnTo>
                    <a:pt x="0" y="218"/>
                  </a:lnTo>
                  <a:lnTo>
                    <a:pt x="8" y="235"/>
                  </a:lnTo>
                  <a:lnTo>
                    <a:pt x="13" y="252"/>
                  </a:lnTo>
                  <a:lnTo>
                    <a:pt x="14" y="262"/>
                  </a:lnTo>
                  <a:lnTo>
                    <a:pt x="16" y="271"/>
                  </a:lnTo>
                  <a:lnTo>
                    <a:pt x="17" y="283"/>
                  </a:lnTo>
                  <a:lnTo>
                    <a:pt x="17" y="295"/>
                  </a:lnTo>
                  <a:lnTo>
                    <a:pt x="17" y="318"/>
                  </a:lnTo>
                  <a:lnTo>
                    <a:pt x="17" y="326"/>
                  </a:lnTo>
                  <a:lnTo>
                    <a:pt x="18" y="339"/>
                  </a:lnTo>
                  <a:lnTo>
                    <a:pt x="22" y="354"/>
                  </a:lnTo>
                  <a:lnTo>
                    <a:pt x="29" y="370"/>
                  </a:lnTo>
                  <a:lnTo>
                    <a:pt x="36" y="387"/>
                  </a:lnTo>
                  <a:lnTo>
                    <a:pt x="42" y="406"/>
                  </a:lnTo>
                  <a:lnTo>
                    <a:pt x="48" y="424"/>
                  </a:lnTo>
                  <a:lnTo>
                    <a:pt x="52" y="442"/>
                  </a:lnTo>
                  <a:lnTo>
                    <a:pt x="53" y="458"/>
                  </a:lnTo>
                  <a:lnTo>
                    <a:pt x="53" y="465"/>
                  </a:lnTo>
                  <a:lnTo>
                    <a:pt x="50" y="472"/>
                  </a:lnTo>
                  <a:lnTo>
                    <a:pt x="48" y="477"/>
                  </a:lnTo>
                  <a:lnTo>
                    <a:pt x="45" y="481"/>
                  </a:lnTo>
                  <a:lnTo>
                    <a:pt x="41" y="485"/>
                  </a:lnTo>
                  <a:lnTo>
                    <a:pt x="38" y="489"/>
                  </a:lnTo>
                  <a:lnTo>
                    <a:pt x="36" y="495"/>
                  </a:lnTo>
                  <a:lnTo>
                    <a:pt x="36" y="500"/>
                  </a:lnTo>
                  <a:lnTo>
                    <a:pt x="37" y="517"/>
                  </a:lnTo>
                  <a:lnTo>
                    <a:pt x="40" y="533"/>
                  </a:lnTo>
                  <a:lnTo>
                    <a:pt x="44" y="549"/>
                  </a:lnTo>
                  <a:lnTo>
                    <a:pt x="49" y="563"/>
                  </a:lnTo>
                  <a:lnTo>
                    <a:pt x="57" y="576"/>
                  </a:lnTo>
                  <a:lnTo>
                    <a:pt x="65" y="588"/>
                  </a:lnTo>
                  <a:lnTo>
                    <a:pt x="74" y="600"/>
                  </a:lnTo>
                  <a:lnTo>
                    <a:pt x="85" y="611"/>
                  </a:lnTo>
                  <a:lnTo>
                    <a:pt x="106" y="629"/>
                  </a:lnTo>
                  <a:lnTo>
                    <a:pt x="129" y="645"/>
                  </a:lnTo>
                  <a:lnTo>
                    <a:pt x="153" y="661"/>
                  </a:lnTo>
                  <a:lnTo>
                    <a:pt x="174" y="675"/>
                  </a:lnTo>
                  <a:lnTo>
                    <a:pt x="182" y="683"/>
                  </a:lnTo>
                  <a:lnTo>
                    <a:pt x="190" y="692"/>
                  </a:lnTo>
                  <a:lnTo>
                    <a:pt x="196" y="703"/>
                  </a:lnTo>
                  <a:lnTo>
                    <a:pt x="202" y="713"/>
                  </a:lnTo>
                  <a:lnTo>
                    <a:pt x="213" y="739"/>
                  </a:lnTo>
                  <a:lnTo>
                    <a:pt x="224" y="764"/>
                  </a:lnTo>
                  <a:lnTo>
                    <a:pt x="229" y="776"/>
                  </a:lnTo>
                  <a:lnTo>
                    <a:pt x="236" y="787"/>
                  </a:lnTo>
                  <a:lnTo>
                    <a:pt x="244" y="797"/>
                  </a:lnTo>
                  <a:lnTo>
                    <a:pt x="252" y="807"/>
                  </a:lnTo>
                  <a:lnTo>
                    <a:pt x="261" y="815"/>
                  </a:lnTo>
                  <a:lnTo>
                    <a:pt x="273" y="820"/>
                  </a:lnTo>
                  <a:lnTo>
                    <a:pt x="278" y="823"/>
                  </a:lnTo>
                  <a:lnTo>
                    <a:pt x="285" y="824"/>
                  </a:lnTo>
                  <a:lnTo>
                    <a:pt x="293" y="825"/>
                  </a:lnTo>
                  <a:lnTo>
                    <a:pt x="301" y="825"/>
                  </a:lnTo>
                  <a:lnTo>
                    <a:pt x="299" y="833"/>
                  </a:lnTo>
                  <a:lnTo>
                    <a:pt x="295" y="841"/>
                  </a:lnTo>
                  <a:lnTo>
                    <a:pt x="290" y="848"/>
                  </a:lnTo>
                  <a:lnTo>
                    <a:pt x="285" y="855"/>
                  </a:lnTo>
                  <a:lnTo>
                    <a:pt x="279" y="861"/>
                  </a:lnTo>
                  <a:lnTo>
                    <a:pt x="275" y="867"/>
                  </a:lnTo>
                  <a:lnTo>
                    <a:pt x="271" y="873"/>
                  </a:lnTo>
                  <a:lnTo>
                    <a:pt x="270" y="880"/>
                  </a:lnTo>
                  <a:lnTo>
                    <a:pt x="270" y="885"/>
                  </a:lnTo>
                  <a:lnTo>
                    <a:pt x="271" y="889"/>
                  </a:lnTo>
                  <a:lnTo>
                    <a:pt x="274" y="895"/>
                  </a:lnTo>
                  <a:lnTo>
                    <a:pt x="277" y="899"/>
                  </a:lnTo>
                  <a:lnTo>
                    <a:pt x="283" y="905"/>
                  </a:lnTo>
                  <a:lnTo>
                    <a:pt x="291" y="913"/>
                  </a:lnTo>
                  <a:lnTo>
                    <a:pt x="299" y="920"/>
                  </a:lnTo>
                  <a:lnTo>
                    <a:pt x="306" y="927"/>
                  </a:lnTo>
                  <a:lnTo>
                    <a:pt x="309" y="931"/>
                  </a:lnTo>
                  <a:lnTo>
                    <a:pt x="310" y="936"/>
                  </a:lnTo>
                  <a:lnTo>
                    <a:pt x="311" y="940"/>
                  </a:lnTo>
                  <a:lnTo>
                    <a:pt x="313" y="945"/>
                  </a:lnTo>
                  <a:lnTo>
                    <a:pt x="311" y="953"/>
                  </a:lnTo>
                  <a:lnTo>
                    <a:pt x="310" y="959"/>
                  </a:lnTo>
                  <a:lnTo>
                    <a:pt x="309" y="964"/>
                  </a:lnTo>
                  <a:lnTo>
                    <a:pt x="306" y="967"/>
                  </a:lnTo>
                  <a:lnTo>
                    <a:pt x="303" y="971"/>
                  </a:lnTo>
                  <a:lnTo>
                    <a:pt x="302" y="975"/>
                  </a:lnTo>
                  <a:lnTo>
                    <a:pt x="301" y="980"/>
                  </a:lnTo>
                  <a:lnTo>
                    <a:pt x="301" y="988"/>
                  </a:lnTo>
                  <a:lnTo>
                    <a:pt x="301" y="999"/>
                  </a:lnTo>
                  <a:lnTo>
                    <a:pt x="303" y="1008"/>
                  </a:lnTo>
                  <a:lnTo>
                    <a:pt x="306" y="1017"/>
                  </a:lnTo>
                  <a:lnTo>
                    <a:pt x="310" y="1024"/>
                  </a:lnTo>
                  <a:lnTo>
                    <a:pt x="315" y="1031"/>
                  </a:lnTo>
                  <a:lnTo>
                    <a:pt x="322" y="1036"/>
                  </a:lnTo>
                  <a:lnTo>
                    <a:pt x="329" y="1041"/>
                  </a:lnTo>
                  <a:lnTo>
                    <a:pt x="337" y="1045"/>
                  </a:lnTo>
                  <a:lnTo>
                    <a:pt x="354" y="1052"/>
                  </a:lnTo>
                  <a:lnTo>
                    <a:pt x="373" y="1056"/>
                  </a:lnTo>
                  <a:lnTo>
                    <a:pt x="394" y="1060"/>
                  </a:lnTo>
                  <a:lnTo>
                    <a:pt x="414" y="1062"/>
                  </a:lnTo>
                  <a:lnTo>
                    <a:pt x="435" y="1065"/>
                  </a:lnTo>
                  <a:lnTo>
                    <a:pt x="455" y="1068"/>
                  </a:lnTo>
                  <a:lnTo>
                    <a:pt x="473" y="1072"/>
                  </a:lnTo>
                  <a:lnTo>
                    <a:pt x="489" y="1078"/>
                  </a:lnTo>
                  <a:lnTo>
                    <a:pt x="495" y="1082"/>
                  </a:lnTo>
                  <a:lnTo>
                    <a:pt x="501" y="1086"/>
                  </a:lnTo>
                  <a:lnTo>
                    <a:pt x="505" y="1092"/>
                  </a:lnTo>
                  <a:lnTo>
                    <a:pt x="509" y="1098"/>
                  </a:lnTo>
                  <a:lnTo>
                    <a:pt x="511" y="1105"/>
                  </a:lnTo>
                  <a:lnTo>
                    <a:pt x="513" y="1113"/>
                  </a:lnTo>
                  <a:lnTo>
                    <a:pt x="513" y="1122"/>
                  </a:lnTo>
                  <a:lnTo>
                    <a:pt x="511" y="1132"/>
                  </a:lnTo>
                  <a:lnTo>
                    <a:pt x="517" y="113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6" name="Freeform 48"/>
            <p:cNvSpPr/>
            <p:nvPr/>
          </p:nvSpPr>
          <p:spPr bwMode="auto">
            <a:xfrm>
              <a:off x="8505383" y="3435548"/>
              <a:ext cx="1501849" cy="1765854"/>
            </a:xfrm>
            <a:custGeom>
              <a:avLst/>
              <a:gdLst>
                <a:gd name="T0" fmla="*/ 1236 w 2819"/>
                <a:gd name="T1" fmla="*/ 135 h 3306"/>
                <a:gd name="T2" fmla="*/ 1330 w 2819"/>
                <a:gd name="T3" fmla="*/ 305 h 3306"/>
                <a:gd name="T4" fmla="*/ 1437 w 2819"/>
                <a:gd name="T5" fmla="*/ 417 h 3306"/>
                <a:gd name="T6" fmla="*/ 1516 w 2819"/>
                <a:gd name="T7" fmla="*/ 633 h 3306"/>
                <a:gd name="T8" fmla="*/ 1560 w 2819"/>
                <a:gd name="T9" fmla="*/ 1014 h 3306"/>
                <a:gd name="T10" fmla="*/ 1644 w 2819"/>
                <a:gd name="T11" fmla="*/ 1186 h 3306"/>
                <a:gd name="T12" fmla="*/ 1862 w 2819"/>
                <a:gd name="T13" fmla="*/ 1019 h 3306"/>
                <a:gd name="T14" fmla="*/ 1997 w 2819"/>
                <a:gd name="T15" fmla="*/ 1063 h 3306"/>
                <a:gd name="T16" fmla="*/ 2133 w 2819"/>
                <a:gd name="T17" fmla="*/ 708 h 3306"/>
                <a:gd name="T18" fmla="*/ 2301 w 2819"/>
                <a:gd name="T19" fmla="*/ 602 h 3306"/>
                <a:gd name="T20" fmla="*/ 2449 w 2819"/>
                <a:gd name="T21" fmla="*/ 750 h 3306"/>
                <a:gd name="T22" fmla="*/ 2627 w 2819"/>
                <a:gd name="T23" fmla="*/ 722 h 3306"/>
                <a:gd name="T24" fmla="*/ 2819 w 2819"/>
                <a:gd name="T25" fmla="*/ 951 h 3306"/>
                <a:gd name="T26" fmla="*/ 2620 w 2819"/>
                <a:gd name="T27" fmla="*/ 1019 h 3306"/>
                <a:gd name="T28" fmla="*/ 2740 w 2819"/>
                <a:gd name="T29" fmla="*/ 1253 h 3306"/>
                <a:gd name="T30" fmla="*/ 2679 w 2819"/>
                <a:gd name="T31" fmla="*/ 1416 h 3306"/>
                <a:gd name="T32" fmla="*/ 2559 w 2819"/>
                <a:gd name="T33" fmla="*/ 1355 h 3306"/>
                <a:gd name="T34" fmla="*/ 2379 w 2819"/>
                <a:gd name="T35" fmla="*/ 1552 h 3306"/>
                <a:gd name="T36" fmla="*/ 2278 w 2819"/>
                <a:gd name="T37" fmla="*/ 1616 h 3306"/>
                <a:gd name="T38" fmla="*/ 2154 w 2819"/>
                <a:gd name="T39" fmla="*/ 1598 h 3306"/>
                <a:gd name="T40" fmla="*/ 1987 w 2819"/>
                <a:gd name="T41" fmla="*/ 1578 h 3306"/>
                <a:gd name="T42" fmla="*/ 1837 w 2819"/>
                <a:gd name="T43" fmla="*/ 1674 h 3306"/>
                <a:gd name="T44" fmla="*/ 1773 w 2819"/>
                <a:gd name="T45" fmla="*/ 1770 h 3306"/>
                <a:gd name="T46" fmla="*/ 1688 w 2819"/>
                <a:gd name="T47" fmla="*/ 1895 h 3306"/>
                <a:gd name="T48" fmla="*/ 1733 w 2819"/>
                <a:gd name="T49" fmla="*/ 2131 h 3306"/>
                <a:gd name="T50" fmla="*/ 1826 w 2819"/>
                <a:gd name="T51" fmla="*/ 2313 h 3306"/>
                <a:gd name="T52" fmla="*/ 1680 w 2819"/>
                <a:gd name="T53" fmla="*/ 2802 h 3306"/>
                <a:gd name="T54" fmla="*/ 1528 w 2819"/>
                <a:gd name="T55" fmla="*/ 3022 h 3306"/>
                <a:gd name="T56" fmla="*/ 1385 w 2819"/>
                <a:gd name="T57" fmla="*/ 3173 h 3306"/>
                <a:gd name="T58" fmla="*/ 1308 w 2819"/>
                <a:gd name="T59" fmla="*/ 3305 h 3306"/>
                <a:gd name="T60" fmla="*/ 1257 w 2819"/>
                <a:gd name="T61" fmla="*/ 3225 h 3306"/>
                <a:gd name="T62" fmla="*/ 1085 w 2819"/>
                <a:gd name="T63" fmla="*/ 3106 h 3306"/>
                <a:gd name="T64" fmla="*/ 923 w 2819"/>
                <a:gd name="T65" fmla="*/ 3038 h 3306"/>
                <a:gd name="T66" fmla="*/ 713 w 2819"/>
                <a:gd name="T67" fmla="*/ 2926 h 3306"/>
                <a:gd name="T68" fmla="*/ 623 w 2819"/>
                <a:gd name="T69" fmla="*/ 2872 h 3306"/>
                <a:gd name="T70" fmla="*/ 456 w 2819"/>
                <a:gd name="T71" fmla="*/ 2944 h 3306"/>
                <a:gd name="T72" fmla="*/ 218 w 2819"/>
                <a:gd name="T73" fmla="*/ 2820 h 3306"/>
                <a:gd name="T74" fmla="*/ 74 w 2819"/>
                <a:gd name="T75" fmla="*/ 2764 h 3306"/>
                <a:gd name="T76" fmla="*/ 56 w 2819"/>
                <a:gd name="T77" fmla="*/ 2628 h 3306"/>
                <a:gd name="T78" fmla="*/ 139 w 2819"/>
                <a:gd name="T79" fmla="*/ 2540 h 3306"/>
                <a:gd name="T80" fmla="*/ 139 w 2819"/>
                <a:gd name="T81" fmla="*/ 2364 h 3306"/>
                <a:gd name="T82" fmla="*/ 204 w 2819"/>
                <a:gd name="T83" fmla="*/ 2204 h 3306"/>
                <a:gd name="T84" fmla="*/ 215 w 2819"/>
                <a:gd name="T85" fmla="*/ 2036 h 3306"/>
                <a:gd name="T86" fmla="*/ 222 w 2819"/>
                <a:gd name="T87" fmla="*/ 1818 h 3306"/>
                <a:gd name="T88" fmla="*/ 419 w 2819"/>
                <a:gd name="T89" fmla="*/ 1743 h 3306"/>
                <a:gd name="T90" fmla="*/ 545 w 2819"/>
                <a:gd name="T91" fmla="*/ 1778 h 3306"/>
                <a:gd name="T92" fmla="*/ 617 w 2819"/>
                <a:gd name="T93" fmla="*/ 1806 h 3306"/>
                <a:gd name="T94" fmla="*/ 677 w 2819"/>
                <a:gd name="T95" fmla="*/ 1604 h 3306"/>
                <a:gd name="T96" fmla="*/ 768 w 2819"/>
                <a:gd name="T97" fmla="*/ 1440 h 3306"/>
                <a:gd name="T98" fmla="*/ 835 w 2819"/>
                <a:gd name="T99" fmla="*/ 1338 h 3306"/>
                <a:gd name="T100" fmla="*/ 1032 w 2819"/>
                <a:gd name="T101" fmla="*/ 1454 h 3306"/>
                <a:gd name="T102" fmla="*/ 1084 w 2819"/>
                <a:gd name="T103" fmla="*/ 1326 h 3306"/>
                <a:gd name="T104" fmla="*/ 1009 w 2819"/>
                <a:gd name="T105" fmla="*/ 1186 h 3306"/>
                <a:gd name="T106" fmla="*/ 940 w 2819"/>
                <a:gd name="T107" fmla="*/ 1030 h 3306"/>
                <a:gd name="T108" fmla="*/ 941 w 2819"/>
                <a:gd name="T109" fmla="*/ 794 h 3306"/>
                <a:gd name="T110" fmla="*/ 1016 w 2819"/>
                <a:gd name="T111" fmla="*/ 678 h 3306"/>
                <a:gd name="T112" fmla="*/ 1053 w 2819"/>
                <a:gd name="T113" fmla="*/ 537 h 3306"/>
                <a:gd name="T114" fmla="*/ 1048 w 2819"/>
                <a:gd name="T115" fmla="*/ 404 h 3306"/>
                <a:gd name="T116" fmla="*/ 1017 w 2819"/>
                <a:gd name="T117" fmla="*/ 244 h 3306"/>
                <a:gd name="T118" fmla="*/ 988 w 2819"/>
                <a:gd name="T119" fmla="*/ 116 h 3306"/>
                <a:gd name="T120" fmla="*/ 1132 w 2819"/>
                <a:gd name="T121" fmla="*/ 8 h 33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19"/>
                <a:gd name="T184" fmla="*/ 0 h 3306"/>
                <a:gd name="T185" fmla="*/ 2819 w 2819"/>
                <a:gd name="T186" fmla="*/ 3306 h 33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19" h="3306" extrusionOk="0">
                  <a:moveTo>
                    <a:pt x="1174" y="12"/>
                  </a:moveTo>
                  <a:lnTo>
                    <a:pt x="1184" y="17"/>
                  </a:lnTo>
                  <a:lnTo>
                    <a:pt x="1188" y="21"/>
                  </a:lnTo>
                  <a:lnTo>
                    <a:pt x="1188" y="27"/>
                  </a:lnTo>
                  <a:lnTo>
                    <a:pt x="1186" y="43"/>
                  </a:lnTo>
                  <a:lnTo>
                    <a:pt x="1186" y="55"/>
                  </a:lnTo>
                  <a:lnTo>
                    <a:pt x="1182" y="65"/>
                  </a:lnTo>
                  <a:lnTo>
                    <a:pt x="1178" y="73"/>
                  </a:lnTo>
                  <a:lnTo>
                    <a:pt x="1174" y="81"/>
                  </a:lnTo>
                  <a:lnTo>
                    <a:pt x="1169" y="88"/>
                  </a:lnTo>
                  <a:lnTo>
                    <a:pt x="1164" y="96"/>
                  </a:lnTo>
                  <a:lnTo>
                    <a:pt x="1160" y="104"/>
                  </a:lnTo>
                  <a:lnTo>
                    <a:pt x="1157" y="115"/>
                  </a:lnTo>
                  <a:lnTo>
                    <a:pt x="1186" y="120"/>
                  </a:lnTo>
                  <a:lnTo>
                    <a:pt x="1213" y="127"/>
                  </a:lnTo>
                  <a:lnTo>
                    <a:pt x="1224" y="131"/>
                  </a:lnTo>
                  <a:lnTo>
                    <a:pt x="1236" y="135"/>
                  </a:lnTo>
                  <a:lnTo>
                    <a:pt x="1245" y="140"/>
                  </a:lnTo>
                  <a:lnTo>
                    <a:pt x="1254" y="145"/>
                  </a:lnTo>
                  <a:lnTo>
                    <a:pt x="1264" y="152"/>
                  </a:lnTo>
                  <a:lnTo>
                    <a:pt x="1272" y="159"/>
                  </a:lnTo>
                  <a:lnTo>
                    <a:pt x="1278" y="167"/>
                  </a:lnTo>
                  <a:lnTo>
                    <a:pt x="1285" y="175"/>
                  </a:lnTo>
                  <a:lnTo>
                    <a:pt x="1292" y="184"/>
                  </a:lnTo>
                  <a:lnTo>
                    <a:pt x="1297" y="195"/>
                  </a:lnTo>
                  <a:lnTo>
                    <a:pt x="1302" y="205"/>
                  </a:lnTo>
                  <a:lnTo>
                    <a:pt x="1308" y="217"/>
                  </a:lnTo>
                  <a:lnTo>
                    <a:pt x="1313" y="226"/>
                  </a:lnTo>
                  <a:lnTo>
                    <a:pt x="1317" y="234"/>
                  </a:lnTo>
                  <a:lnTo>
                    <a:pt x="1320" y="244"/>
                  </a:lnTo>
                  <a:lnTo>
                    <a:pt x="1322" y="252"/>
                  </a:lnTo>
                  <a:lnTo>
                    <a:pt x="1326" y="269"/>
                  </a:lnTo>
                  <a:lnTo>
                    <a:pt x="1329" y="286"/>
                  </a:lnTo>
                  <a:lnTo>
                    <a:pt x="1330" y="305"/>
                  </a:lnTo>
                  <a:lnTo>
                    <a:pt x="1334" y="322"/>
                  </a:lnTo>
                  <a:lnTo>
                    <a:pt x="1337" y="332"/>
                  </a:lnTo>
                  <a:lnTo>
                    <a:pt x="1340" y="342"/>
                  </a:lnTo>
                  <a:lnTo>
                    <a:pt x="1344" y="352"/>
                  </a:lnTo>
                  <a:lnTo>
                    <a:pt x="1349" y="361"/>
                  </a:lnTo>
                  <a:lnTo>
                    <a:pt x="1353" y="366"/>
                  </a:lnTo>
                  <a:lnTo>
                    <a:pt x="1358" y="372"/>
                  </a:lnTo>
                  <a:lnTo>
                    <a:pt x="1365" y="374"/>
                  </a:lnTo>
                  <a:lnTo>
                    <a:pt x="1372" y="378"/>
                  </a:lnTo>
                  <a:lnTo>
                    <a:pt x="1386" y="384"/>
                  </a:lnTo>
                  <a:lnTo>
                    <a:pt x="1401" y="389"/>
                  </a:lnTo>
                  <a:lnTo>
                    <a:pt x="1409" y="392"/>
                  </a:lnTo>
                  <a:lnTo>
                    <a:pt x="1416" y="396"/>
                  </a:lnTo>
                  <a:lnTo>
                    <a:pt x="1422" y="400"/>
                  </a:lnTo>
                  <a:lnTo>
                    <a:pt x="1428" y="404"/>
                  </a:lnTo>
                  <a:lnTo>
                    <a:pt x="1433" y="409"/>
                  </a:lnTo>
                  <a:lnTo>
                    <a:pt x="1437" y="417"/>
                  </a:lnTo>
                  <a:lnTo>
                    <a:pt x="1438" y="425"/>
                  </a:lnTo>
                  <a:lnTo>
                    <a:pt x="1440" y="434"/>
                  </a:lnTo>
                  <a:lnTo>
                    <a:pt x="1440" y="462"/>
                  </a:lnTo>
                  <a:lnTo>
                    <a:pt x="1440" y="481"/>
                  </a:lnTo>
                  <a:lnTo>
                    <a:pt x="1440" y="492"/>
                  </a:lnTo>
                  <a:lnTo>
                    <a:pt x="1440" y="500"/>
                  </a:lnTo>
                  <a:lnTo>
                    <a:pt x="1441" y="516"/>
                  </a:lnTo>
                  <a:lnTo>
                    <a:pt x="1442" y="530"/>
                  </a:lnTo>
                  <a:lnTo>
                    <a:pt x="1446" y="544"/>
                  </a:lnTo>
                  <a:lnTo>
                    <a:pt x="1450" y="557"/>
                  </a:lnTo>
                  <a:lnTo>
                    <a:pt x="1457" y="569"/>
                  </a:lnTo>
                  <a:lnTo>
                    <a:pt x="1464" y="581"/>
                  </a:lnTo>
                  <a:lnTo>
                    <a:pt x="1472" y="593"/>
                  </a:lnTo>
                  <a:lnTo>
                    <a:pt x="1481" y="604"/>
                  </a:lnTo>
                  <a:lnTo>
                    <a:pt x="1492" y="613"/>
                  </a:lnTo>
                  <a:lnTo>
                    <a:pt x="1504" y="624"/>
                  </a:lnTo>
                  <a:lnTo>
                    <a:pt x="1516" y="633"/>
                  </a:lnTo>
                  <a:lnTo>
                    <a:pt x="1529" y="641"/>
                  </a:lnTo>
                  <a:lnTo>
                    <a:pt x="1558" y="658"/>
                  </a:lnTo>
                  <a:lnTo>
                    <a:pt x="1590" y="674"/>
                  </a:lnTo>
                  <a:lnTo>
                    <a:pt x="1588" y="692"/>
                  </a:lnTo>
                  <a:lnTo>
                    <a:pt x="1584" y="708"/>
                  </a:lnTo>
                  <a:lnTo>
                    <a:pt x="1578" y="724"/>
                  </a:lnTo>
                  <a:lnTo>
                    <a:pt x="1573" y="738"/>
                  </a:lnTo>
                  <a:lnTo>
                    <a:pt x="1568" y="754"/>
                  </a:lnTo>
                  <a:lnTo>
                    <a:pt x="1564" y="770"/>
                  </a:lnTo>
                  <a:lnTo>
                    <a:pt x="1561" y="788"/>
                  </a:lnTo>
                  <a:lnTo>
                    <a:pt x="1560" y="807"/>
                  </a:lnTo>
                  <a:lnTo>
                    <a:pt x="1560" y="849"/>
                  </a:lnTo>
                  <a:lnTo>
                    <a:pt x="1560" y="886"/>
                  </a:lnTo>
                  <a:lnTo>
                    <a:pt x="1560" y="919"/>
                  </a:lnTo>
                  <a:lnTo>
                    <a:pt x="1560" y="951"/>
                  </a:lnTo>
                  <a:lnTo>
                    <a:pt x="1560" y="982"/>
                  </a:lnTo>
                  <a:lnTo>
                    <a:pt x="1560" y="1014"/>
                  </a:lnTo>
                  <a:lnTo>
                    <a:pt x="1560" y="1050"/>
                  </a:lnTo>
                  <a:lnTo>
                    <a:pt x="1560" y="1090"/>
                  </a:lnTo>
                  <a:lnTo>
                    <a:pt x="1561" y="1106"/>
                  </a:lnTo>
                  <a:lnTo>
                    <a:pt x="1561" y="1123"/>
                  </a:lnTo>
                  <a:lnTo>
                    <a:pt x="1562" y="1131"/>
                  </a:lnTo>
                  <a:lnTo>
                    <a:pt x="1564" y="1139"/>
                  </a:lnTo>
                  <a:lnTo>
                    <a:pt x="1566" y="1147"/>
                  </a:lnTo>
                  <a:lnTo>
                    <a:pt x="1569" y="1154"/>
                  </a:lnTo>
                  <a:lnTo>
                    <a:pt x="1573" y="1161"/>
                  </a:lnTo>
                  <a:lnTo>
                    <a:pt x="1578" y="1167"/>
                  </a:lnTo>
                  <a:lnTo>
                    <a:pt x="1584" y="1173"/>
                  </a:lnTo>
                  <a:lnTo>
                    <a:pt x="1590" y="1178"/>
                  </a:lnTo>
                  <a:lnTo>
                    <a:pt x="1600" y="1181"/>
                  </a:lnTo>
                  <a:lnTo>
                    <a:pt x="1609" y="1185"/>
                  </a:lnTo>
                  <a:lnTo>
                    <a:pt x="1620" y="1186"/>
                  </a:lnTo>
                  <a:lnTo>
                    <a:pt x="1633" y="1186"/>
                  </a:lnTo>
                  <a:lnTo>
                    <a:pt x="1644" y="1186"/>
                  </a:lnTo>
                  <a:lnTo>
                    <a:pt x="1656" y="1185"/>
                  </a:lnTo>
                  <a:lnTo>
                    <a:pt x="1666" y="1182"/>
                  </a:lnTo>
                  <a:lnTo>
                    <a:pt x="1676" y="1179"/>
                  </a:lnTo>
                  <a:lnTo>
                    <a:pt x="1686" y="1175"/>
                  </a:lnTo>
                  <a:lnTo>
                    <a:pt x="1696" y="1170"/>
                  </a:lnTo>
                  <a:lnTo>
                    <a:pt x="1704" y="1165"/>
                  </a:lnTo>
                  <a:lnTo>
                    <a:pt x="1713" y="1159"/>
                  </a:lnTo>
                  <a:lnTo>
                    <a:pt x="1729" y="1146"/>
                  </a:lnTo>
                  <a:lnTo>
                    <a:pt x="1745" y="1131"/>
                  </a:lnTo>
                  <a:lnTo>
                    <a:pt x="1760" y="1115"/>
                  </a:lnTo>
                  <a:lnTo>
                    <a:pt x="1774" y="1099"/>
                  </a:lnTo>
                  <a:lnTo>
                    <a:pt x="1787" y="1083"/>
                  </a:lnTo>
                  <a:lnTo>
                    <a:pt x="1802" y="1067"/>
                  </a:lnTo>
                  <a:lnTo>
                    <a:pt x="1815" y="1053"/>
                  </a:lnTo>
                  <a:lnTo>
                    <a:pt x="1830" y="1039"/>
                  </a:lnTo>
                  <a:lnTo>
                    <a:pt x="1846" y="1027"/>
                  </a:lnTo>
                  <a:lnTo>
                    <a:pt x="1862" y="1019"/>
                  </a:lnTo>
                  <a:lnTo>
                    <a:pt x="1870" y="1017"/>
                  </a:lnTo>
                  <a:lnTo>
                    <a:pt x="1879" y="1014"/>
                  </a:lnTo>
                  <a:lnTo>
                    <a:pt x="1887" y="1013"/>
                  </a:lnTo>
                  <a:lnTo>
                    <a:pt x="1897" y="1011"/>
                  </a:lnTo>
                  <a:lnTo>
                    <a:pt x="1903" y="1013"/>
                  </a:lnTo>
                  <a:lnTo>
                    <a:pt x="1907" y="1014"/>
                  </a:lnTo>
                  <a:lnTo>
                    <a:pt x="1913" y="1018"/>
                  </a:lnTo>
                  <a:lnTo>
                    <a:pt x="1918" y="1022"/>
                  </a:lnTo>
                  <a:lnTo>
                    <a:pt x="1927" y="1033"/>
                  </a:lnTo>
                  <a:lnTo>
                    <a:pt x="1937" y="1045"/>
                  </a:lnTo>
                  <a:lnTo>
                    <a:pt x="1947" y="1057"/>
                  </a:lnTo>
                  <a:lnTo>
                    <a:pt x="1959" y="1067"/>
                  </a:lnTo>
                  <a:lnTo>
                    <a:pt x="1967" y="1071"/>
                  </a:lnTo>
                  <a:lnTo>
                    <a:pt x="1975" y="1075"/>
                  </a:lnTo>
                  <a:lnTo>
                    <a:pt x="1983" y="1077"/>
                  </a:lnTo>
                  <a:lnTo>
                    <a:pt x="1994" y="1078"/>
                  </a:lnTo>
                  <a:lnTo>
                    <a:pt x="1997" y="1063"/>
                  </a:lnTo>
                  <a:lnTo>
                    <a:pt x="2001" y="1049"/>
                  </a:lnTo>
                  <a:lnTo>
                    <a:pt x="2006" y="1034"/>
                  </a:lnTo>
                  <a:lnTo>
                    <a:pt x="2013" y="1021"/>
                  </a:lnTo>
                  <a:lnTo>
                    <a:pt x="2029" y="997"/>
                  </a:lnTo>
                  <a:lnTo>
                    <a:pt x="2046" y="971"/>
                  </a:lnTo>
                  <a:lnTo>
                    <a:pt x="2065" y="947"/>
                  </a:lnTo>
                  <a:lnTo>
                    <a:pt x="2082" y="921"/>
                  </a:lnTo>
                  <a:lnTo>
                    <a:pt x="2090" y="907"/>
                  </a:lnTo>
                  <a:lnTo>
                    <a:pt x="2097" y="893"/>
                  </a:lnTo>
                  <a:lnTo>
                    <a:pt x="2103" y="878"/>
                  </a:lnTo>
                  <a:lnTo>
                    <a:pt x="2109" y="861"/>
                  </a:lnTo>
                  <a:lnTo>
                    <a:pt x="2115" y="831"/>
                  </a:lnTo>
                  <a:lnTo>
                    <a:pt x="2121" y="803"/>
                  </a:lnTo>
                  <a:lnTo>
                    <a:pt x="2123" y="777"/>
                  </a:lnTo>
                  <a:lnTo>
                    <a:pt x="2127" y="753"/>
                  </a:lnTo>
                  <a:lnTo>
                    <a:pt x="2130" y="729"/>
                  </a:lnTo>
                  <a:lnTo>
                    <a:pt x="2133" y="708"/>
                  </a:lnTo>
                  <a:lnTo>
                    <a:pt x="2137" y="689"/>
                  </a:lnTo>
                  <a:lnTo>
                    <a:pt x="2142" y="670"/>
                  </a:lnTo>
                  <a:lnTo>
                    <a:pt x="2145" y="662"/>
                  </a:lnTo>
                  <a:lnTo>
                    <a:pt x="2149" y="656"/>
                  </a:lnTo>
                  <a:lnTo>
                    <a:pt x="2153" y="648"/>
                  </a:lnTo>
                  <a:lnTo>
                    <a:pt x="2158" y="641"/>
                  </a:lnTo>
                  <a:lnTo>
                    <a:pt x="2163" y="636"/>
                  </a:lnTo>
                  <a:lnTo>
                    <a:pt x="2170" y="630"/>
                  </a:lnTo>
                  <a:lnTo>
                    <a:pt x="2177" y="625"/>
                  </a:lnTo>
                  <a:lnTo>
                    <a:pt x="2185" y="620"/>
                  </a:lnTo>
                  <a:lnTo>
                    <a:pt x="2194" y="616"/>
                  </a:lnTo>
                  <a:lnTo>
                    <a:pt x="2205" y="613"/>
                  </a:lnTo>
                  <a:lnTo>
                    <a:pt x="2215" y="609"/>
                  </a:lnTo>
                  <a:lnTo>
                    <a:pt x="2227" y="606"/>
                  </a:lnTo>
                  <a:lnTo>
                    <a:pt x="2255" y="604"/>
                  </a:lnTo>
                  <a:lnTo>
                    <a:pt x="2289" y="602"/>
                  </a:lnTo>
                  <a:lnTo>
                    <a:pt x="2301" y="602"/>
                  </a:lnTo>
                  <a:lnTo>
                    <a:pt x="2311" y="604"/>
                  </a:lnTo>
                  <a:lnTo>
                    <a:pt x="2322" y="606"/>
                  </a:lnTo>
                  <a:lnTo>
                    <a:pt x="2331" y="609"/>
                  </a:lnTo>
                  <a:lnTo>
                    <a:pt x="2339" y="613"/>
                  </a:lnTo>
                  <a:lnTo>
                    <a:pt x="2347" y="617"/>
                  </a:lnTo>
                  <a:lnTo>
                    <a:pt x="2355" y="622"/>
                  </a:lnTo>
                  <a:lnTo>
                    <a:pt x="2362" y="628"/>
                  </a:lnTo>
                  <a:lnTo>
                    <a:pt x="2374" y="640"/>
                  </a:lnTo>
                  <a:lnTo>
                    <a:pt x="2383" y="654"/>
                  </a:lnTo>
                  <a:lnTo>
                    <a:pt x="2393" y="669"/>
                  </a:lnTo>
                  <a:lnTo>
                    <a:pt x="2401" y="684"/>
                  </a:lnTo>
                  <a:lnTo>
                    <a:pt x="2409" y="698"/>
                  </a:lnTo>
                  <a:lnTo>
                    <a:pt x="2418" y="713"/>
                  </a:lnTo>
                  <a:lnTo>
                    <a:pt x="2427" y="728"/>
                  </a:lnTo>
                  <a:lnTo>
                    <a:pt x="2437" y="740"/>
                  </a:lnTo>
                  <a:lnTo>
                    <a:pt x="2443" y="745"/>
                  </a:lnTo>
                  <a:lnTo>
                    <a:pt x="2449" y="750"/>
                  </a:lnTo>
                  <a:lnTo>
                    <a:pt x="2455" y="754"/>
                  </a:lnTo>
                  <a:lnTo>
                    <a:pt x="2463" y="758"/>
                  </a:lnTo>
                  <a:lnTo>
                    <a:pt x="2471" y="761"/>
                  </a:lnTo>
                  <a:lnTo>
                    <a:pt x="2479" y="764"/>
                  </a:lnTo>
                  <a:lnTo>
                    <a:pt x="2490" y="765"/>
                  </a:lnTo>
                  <a:lnTo>
                    <a:pt x="2499" y="765"/>
                  </a:lnTo>
                  <a:lnTo>
                    <a:pt x="2514" y="764"/>
                  </a:lnTo>
                  <a:lnTo>
                    <a:pt x="2525" y="762"/>
                  </a:lnTo>
                  <a:lnTo>
                    <a:pt x="2534" y="757"/>
                  </a:lnTo>
                  <a:lnTo>
                    <a:pt x="2540" y="752"/>
                  </a:lnTo>
                  <a:lnTo>
                    <a:pt x="2544" y="744"/>
                  </a:lnTo>
                  <a:lnTo>
                    <a:pt x="2548" y="734"/>
                  </a:lnTo>
                  <a:lnTo>
                    <a:pt x="2551" y="724"/>
                  </a:lnTo>
                  <a:lnTo>
                    <a:pt x="2554" y="710"/>
                  </a:lnTo>
                  <a:lnTo>
                    <a:pt x="2614" y="710"/>
                  </a:lnTo>
                  <a:lnTo>
                    <a:pt x="2622" y="717"/>
                  </a:lnTo>
                  <a:lnTo>
                    <a:pt x="2627" y="722"/>
                  </a:lnTo>
                  <a:lnTo>
                    <a:pt x="2632" y="729"/>
                  </a:lnTo>
                  <a:lnTo>
                    <a:pt x="2638" y="734"/>
                  </a:lnTo>
                  <a:lnTo>
                    <a:pt x="2644" y="748"/>
                  </a:lnTo>
                  <a:lnTo>
                    <a:pt x="2650" y="762"/>
                  </a:lnTo>
                  <a:lnTo>
                    <a:pt x="2658" y="794"/>
                  </a:lnTo>
                  <a:lnTo>
                    <a:pt x="2668" y="831"/>
                  </a:lnTo>
                  <a:lnTo>
                    <a:pt x="2672" y="839"/>
                  </a:lnTo>
                  <a:lnTo>
                    <a:pt x="2678" y="846"/>
                  </a:lnTo>
                  <a:lnTo>
                    <a:pt x="2684" y="854"/>
                  </a:lnTo>
                  <a:lnTo>
                    <a:pt x="2691" y="862"/>
                  </a:lnTo>
                  <a:lnTo>
                    <a:pt x="2708" y="875"/>
                  </a:lnTo>
                  <a:lnTo>
                    <a:pt x="2727" y="890"/>
                  </a:lnTo>
                  <a:lnTo>
                    <a:pt x="2746" y="903"/>
                  </a:lnTo>
                  <a:lnTo>
                    <a:pt x="2764" y="915"/>
                  </a:lnTo>
                  <a:lnTo>
                    <a:pt x="2782" y="927"/>
                  </a:lnTo>
                  <a:lnTo>
                    <a:pt x="2795" y="939"/>
                  </a:lnTo>
                  <a:lnTo>
                    <a:pt x="2819" y="951"/>
                  </a:lnTo>
                  <a:lnTo>
                    <a:pt x="2799" y="969"/>
                  </a:lnTo>
                  <a:lnTo>
                    <a:pt x="2780" y="985"/>
                  </a:lnTo>
                  <a:lnTo>
                    <a:pt x="2771" y="991"/>
                  </a:lnTo>
                  <a:lnTo>
                    <a:pt x="2762" y="995"/>
                  </a:lnTo>
                  <a:lnTo>
                    <a:pt x="2748" y="998"/>
                  </a:lnTo>
                  <a:lnTo>
                    <a:pt x="2734" y="999"/>
                  </a:lnTo>
                  <a:lnTo>
                    <a:pt x="2715" y="999"/>
                  </a:lnTo>
                  <a:lnTo>
                    <a:pt x="2696" y="999"/>
                  </a:lnTo>
                  <a:lnTo>
                    <a:pt x="2678" y="999"/>
                  </a:lnTo>
                  <a:lnTo>
                    <a:pt x="2662" y="999"/>
                  </a:lnTo>
                  <a:lnTo>
                    <a:pt x="2652" y="1001"/>
                  </a:lnTo>
                  <a:lnTo>
                    <a:pt x="2639" y="1003"/>
                  </a:lnTo>
                  <a:lnTo>
                    <a:pt x="2631" y="1006"/>
                  </a:lnTo>
                  <a:lnTo>
                    <a:pt x="2626" y="1010"/>
                  </a:lnTo>
                  <a:lnTo>
                    <a:pt x="2623" y="1013"/>
                  </a:lnTo>
                  <a:lnTo>
                    <a:pt x="2622" y="1015"/>
                  </a:lnTo>
                  <a:lnTo>
                    <a:pt x="2620" y="1019"/>
                  </a:lnTo>
                  <a:lnTo>
                    <a:pt x="2620" y="1023"/>
                  </a:lnTo>
                  <a:lnTo>
                    <a:pt x="2620" y="1058"/>
                  </a:lnTo>
                  <a:lnTo>
                    <a:pt x="2620" y="1101"/>
                  </a:lnTo>
                  <a:lnTo>
                    <a:pt x="2620" y="1146"/>
                  </a:lnTo>
                  <a:lnTo>
                    <a:pt x="2620" y="1186"/>
                  </a:lnTo>
                  <a:lnTo>
                    <a:pt x="2620" y="1195"/>
                  </a:lnTo>
                  <a:lnTo>
                    <a:pt x="2623" y="1202"/>
                  </a:lnTo>
                  <a:lnTo>
                    <a:pt x="2626" y="1210"/>
                  </a:lnTo>
                  <a:lnTo>
                    <a:pt x="2631" y="1215"/>
                  </a:lnTo>
                  <a:lnTo>
                    <a:pt x="2636" y="1221"/>
                  </a:lnTo>
                  <a:lnTo>
                    <a:pt x="2643" y="1226"/>
                  </a:lnTo>
                  <a:lnTo>
                    <a:pt x="2651" y="1230"/>
                  </a:lnTo>
                  <a:lnTo>
                    <a:pt x="2660" y="1233"/>
                  </a:lnTo>
                  <a:lnTo>
                    <a:pt x="2679" y="1239"/>
                  </a:lnTo>
                  <a:lnTo>
                    <a:pt x="2699" y="1245"/>
                  </a:lnTo>
                  <a:lnTo>
                    <a:pt x="2719" y="1249"/>
                  </a:lnTo>
                  <a:lnTo>
                    <a:pt x="2740" y="1253"/>
                  </a:lnTo>
                  <a:lnTo>
                    <a:pt x="2735" y="1263"/>
                  </a:lnTo>
                  <a:lnTo>
                    <a:pt x="2730" y="1271"/>
                  </a:lnTo>
                  <a:lnTo>
                    <a:pt x="2727" y="1275"/>
                  </a:lnTo>
                  <a:lnTo>
                    <a:pt x="2724" y="1281"/>
                  </a:lnTo>
                  <a:lnTo>
                    <a:pt x="2723" y="1287"/>
                  </a:lnTo>
                  <a:lnTo>
                    <a:pt x="2722" y="1295"/>
                  </a:lnTo>
                  <a:lnTo>
                    <a:pt x="2724" y="1307"/>
                  </a:lnTo>
                  <a:lnTo>
                    <a:pt x="2730" y="1323"/>
                  </a:lnTo>
                  <a:lnTo>
                    <a:pt x="2735" y="1339"/>
                  </a:lnTo>
                  <a:lnTo>
                    <a:pt x="2740" y="1355"/>
                  </a:lnTo>
                  <a:lnTo>
                    <a:pt x="2732" y="1358"/>
                  </a:lnTo>
                  <a:lnTo>
                    <a:pt x="2726" y="1363"/>
                  </a:lnTo>
                  <a:lnTo>
                    <a:pt x="2719" y="1369"/>
                  </a:lnTo>
                  <a:lnTo>
                    <a:pt x="2712" y="1375"/>
                  </a:lnTo>
                  <a:lnTo>
                    <a:pt x="2699" y="1391"/>
                  </a:lnTo>
                  <a:lnTo>
                    <a:pt x="2686" y="1407"/>
                  </a:lnTo>
                  <a:lnTo>
                    <a:pt x="2679" y="1416"/>
                  </a:lnTo>
                  <a:lnTo>
                    <a:pt x="2672" y="1424"/>
                  </a:lnTo>
                  <a:lnTo>
                    <a:pt x="2664" y="1431"/>
                  </a:lnTo>
                  <a:lnTo>
                    <a:pt x="2655" y="1438"/>
                  </a:lnTo>
                  <a:lnTo>
                    <a:pt x="2647" y="1443"/>
                  </a:lnTo>
                  <a:lnTo>
                    <a:pt x="2636" y="1447"/>
                  </a:lnTo>
                  <a:lnTo>
                    <a:pt x="2626" y="1450"/>
                  </a:lnTo>
                  <a:lnTo>
                    <a:pt x="2614" y="1451"/>
                  </a:lnTo>
                  <a:lnTo>
                    <a:pt x="2602" y="1450"/>
                  </a:lnTo>
                  <a:lnTo>
                    <a:pt x="2591" y="1447"/>
                  </a:lnTo>
                  <a:lnTo>
                    <a:pt x="2583" y="1443"/>
                  </a:lnTo>
                  <a:lnTo>
                    <a:pt x="2575" y="1439"/>
                  </a:lnTo>
                  <a:lnTo>
                    <a:pt x="2568" y="1435"/>
                  </a:lnTo>
                  <a:lnTo>
                    <a:pt x="2560" y="1431"/>
                  </a:lnTo>
                  <a:lnTo>
                    <a:pt x="2552" y="1428"/>
                  </a:lnTo>
                  <a:lnTo>
                    <a:pt x="2542" y="1427"/>
                  </a:lnTo>
                  <a:lnTo>
                    <a:pt x="2559" y="1384"/>
                  </a:lnTo>
                  <a:lnTo>
                    <a:pt x="2559" y="1355"/>
                  </a:lnTo>
                  <a:lnTo>
                    <a:pt x="2548" y="1354"/>
                  </a:lnTo>
                  <a:lnTo>
                    <a:pt x="2538" y="1355"/>
                  </a:lnTo>
                  <a:lnTo>
                    <a:pt x="2527" y="1357"/>
                  </a:lnTo>
                  <a:lnTo>
                    <a:pt x="2519" y="1359"/>
                  </a:lnTo>
                  <a:lnTo>
                    <a:pt x="2510" y="1363"/>
                  </a:lnTo>
                  <a:lnTo>
                    <a:pt x="2502" y="1367"/>
                  </a:lnTo>
                  <a:lnTo>
                    <a:pt x="2495" y="1373"/>
                  </a:lnTo>
                  <a:lnTo>
                    <a:pt x="2489" y="1378"/>
                  </a:lnTo>
                  <a:lnTo>
                    <a:pt x="2475" y="1391"/>
                  </a:lnTo>
                  <a:lnTo>
                    <a:pt x="2465" y="1407"/>
                  </a:lnTo>
                  <a:lnTo>
                    <a:pt x="2455" y="1424"/>
                  </a:lnTo>
                  <a:lnTo>
                    <a:pt x="2446" y="1442"/>
                  </a:lnTo>
                  <a:lnTo>
                    <a:pt x="2429" y="1480"/>
                  </a:lnTo>
                  <a:lnTo>
                    <a:pt x="2410" y="1516"/>
                  </a:lnTo>
                  <a:lnTo>
                    <a:pt x="2399" y="1532"/>
                  </a:lnTo>
                  <a:lnTo>
                    <a:pt x="2386" y="1546"/>
                  </a:lnTo>
                  <a:lnTo>
                    <a:pt x="2379" y="1552"/>
                  </a:lnTo>
                  <a:lnTo>
                    <a:pt x="2371" y="1558"/>
                  </a:lnTo>
                  <a:lnTo>
                    <a:pt x="2363" y="1562"/>
                  </a:lnTo>
                  <a:lnTo>
                    <a:pt x="2355" y="1566"/>
                  </a:lnTo>
                  <a:lnTo>
                    <a:pt x="2351" y="1570"/>
                  </a:lnTo>
                  <a:lnTo>
                    <a:pt x="2349" y="1578"/>
                  </a:lnTo>
                  <a:lnTo>
                    <a:pt x="2346" y="1587"/>
                  </a:lnTo>
                  <a:lnTo>
                    <a:pt x="2342" y="1598"/>
                  </a:lnTo>
                  <a:lnTo>
                    <a:pt x="2338" y="1608"/>
                  </a:lnTo>
                  <a:lnTo>
                    <a:pt x="2330" y="1618"/>
                  </a:lnTo>
                  <a:lnTo>
                    <a:pt x="2326" y="1620"/>
                  </a:lnTo>
                  <a:lnTo>
                    <a:pt x="2321" y="1623"/>
                  </a:lnTo>
                  <a:lnTo>
                    <a:pt x="2314" y="1626"/>
                  </a:lnTo>
                  <a:lnTo>
                    <a:pt x="2307" y="1626"/>
                  </a:lnTo>
                  <a:lnTo>
                    <a:pt x="2299" y="1626"/>
                  </a:lnTo>
                  <a:lnTo>
                    <a:pt x="2293" y="1623"/>
                  </a:lnTo>
                  <a:lnTo>
                    <a:pt x="2285" y="1620"/>
                  </a:lnTo>
                  <a:lnTo>
                    <a:pt x="2278" y="1616"/>
                  </a:lnTo>
                  <a:lnTo>
                    <a:pt x="2266" y="1611"/>
                  </a:lnTo>
                  <a:lnTo>
                    <a:pt x="2259" y="1608"/>
                  </a:lnTo>
                  <a:lnTo>
                    <a:pt x="2250" y="1608"/>
                  </a:lnTo>
                  <a:lnTo>
                    <a:pt x="2242" y="1611"/>
                  </a:lnTo>
                  <a:lnTo>
                    <a:pt x="2235" y="1614"/>
                  </a:lnTo>
                  <a:lnTo>
                    <a:pt x="2229" y="1616"/>
                  </a:lnTo>
                  <a:lnTo>
                    <a:pt x="2222" y="1620"/>
                  </a:lnTo>
                  <a:lnTo>
                    <a:pt x="2214" y="1623"/>
                  </a:lnTo>
                  <a:lnTo>
                    <a:pt x="2207" y="1626"/>
                  </a:lnTo>
                  <a:lnTo>
                    <a:pt x="2198" y="1626"/>
                  </a:lnTo>
                  <a:lnTo>
                    <a:pt x="2191" y="1626"/>
                  </a:lnTo>
                  <a:lnTo>
                    <a:pt x="2185" y="1624"/>
                  </a:lnTo>
                  <a:lnTo>
                    <a:pt x="2179" y="1623"/>
                  </a:lnTo>
                  <a:lnTo>
                    <a:pt x="2174" y="1620"/>
                  </a:lnTo>
                  <a:lnTo>
                    <a:pt x="2166" y="1614"/>
                  </a:lnTo>
                  <a:lnTo>
                    <a:pt x="2159" y="1606"/>
                  </a:lnTo>
                  <a:lnTo>
                    <a:pt x="2154" y="1598"/>
                  </a:lnTo>
                  <a:lnTo>
                    <a:pt x="2150" y="1590"/>
                  </a:lnTo>
                  <a:lnTo>
                    <a:pt x="2145" y="1583"/>
                  </a:lnTo>
                  <a:lnTo>
                    <a:pt x="2138" y="1578"/>
                  </a:lnTo>
                  <a:lnTo>
                    <a:pt x="2130" y="1586"/>
                  </a:lnTo>
                  <a:lnTo>
                    <a:pt x="2122" y="1594"/>
                  </a:lnTo>
                  <a:lnTo>
                    <a:pt x="2111" y="1600"/>
                  </a:lnTo>
                  <a:lnTo>
                    <a:pt x="2099" y="1604"/>
                  </a:lnTo>
                  <a:lnTo>
                    <a:pt x="2087" y="1608"/>
                  </a:lnTo>
                  <a:lnTo>
                    <a:pt x="2075" y="1611"/>
                  </a:lnTo>
                  <a:lnTo>
                    <a:pt x="2062" y="1614"/>
                  </a:lnTo>
                  <a:lnTo>
                    <a:pt x="2047" y="1614"/>
                  </a:lnTo>
                  <a:lnTo>
                    <a:pt x="2041" y="1612"/>
                  </a:lnTo>
                  <a:lnTo>
                    <a:pt x="2031" y="1608"/>
                  </a:lnTo>
                  <a:lnTo>
                    <a:pt x="2022" y="1603"/>
                  </a:lnTo>
                  <a:lnTo>
                    <a:pt x="2013" y="1596"/>
                  </a:lnTo>
                  <a:lnTo>
                    <a:pt x="1997" y="1583"/>
                  </a:lnTo>
                  <a:lnTo>
                    <a:pt x="1987" y="1578"/>
                  </a:lnTo>
                  <a:lnTo>
                    <a:pt x="1983" y="1580"/>
                  </a:lnTo>
                  <a:lnTo>
                    <a:pt x="1979" y="1584"/>
                  </a:lnTo>
                  <a:lnTo>
                    <a:pt x="1977" y="1590"/>
                  </a:lnTo>
                  <a:lnTo>
                    <a:pt x="1974" y="1596"/>
                  </a:lnTo>
                  <a:lnTo>
                    <a:pt x="1971" y="1610"/>
                  </a:lnTo>
                  <a:lnTo>
                    <a:pt x="1969" y="1626"/>
                  </a:lnTo>
                  <a:lnTo>
                    <a:pt x="1966" y="1654"/>
                  </a:lnTo>
                  <a:lnTo>
                    <a:pt x="1963" y="1668"/>
                  </a:lnTo>
                  <a:lnTo>
                    <a:pt x="1953" y="1671"/>
                  </a:lnTo>
                  <a:lnTo>
                    <a:pt x="1943" y="1674"/>
                  </a:lnTo>
                  <a:lnTo>
                    <a:pt x="1933" y="1675"/>
                  </a:lnTo>
                  <a:lnTo>
                    <a:pt x="1922" y="1675"/>
                  </a:lnTo>
                  <a:lnTo>
                    <a:pt x="1901" y="1675"/>
                  </a:lnTo>
                  <a:lnTo>
                    <a:pt x="1879" y="1674"/>
                  </a:lnTo>
                  <a:lnTo>
                    <a:pt x="1861" y="1674"/>
                  </a:lnTo>
                  <a:lnTo>
                    <a:pt x="1845" y="1674"/>
                  </a:lnTo>
                  <a:lnTo>
                    <a:pt x="1837" y="1674"/>
                  </a:lnTo>
                  <a:lnTo>
                    <a:pt x="1830" y="1675"/>
                  </a:lnTo>
                  <a:lnTo>
                    <a:pt x="1823" y="1678"/>
                  </a:lnTo>
                  <a:lnTo>
                    <a:pt x="1819" y="1680"/>
                  </a:lnTo>
                  <a:lnTo>
                    <a:pt x="1813" y="1684"/>
                  </a:lnTo>
                  <a:lnTo>
                    <a:pt x="1809" y="1690"/>
                  </a:lnTo>
                  <a:lnTo>
                    <a:pt x="1805" y="1694"/>
                  </a:lnTo>
                  <a:lnTo>
                    <a:pt x="1802" y="1699"/>
                  </a:lnTo>
                  <a:lnTo>
                    <a:pt x="1799" y="1710"/>
                  </a:lnTo>
                  <a:lnTo>
                    <a:pt x="1799" y="1719"/>
                  </a:lnTo>
                  <a:lnTo>
                    <a:pt x="1799" y="1730"/>
                  </a:lnTo>
                  <a:lnTo>
                    <a:pt x="1798" y="1739"/>
                  </a:lnTo>
                  <a:lnTo>
                    <a:pt x="1798" y="1744"/>
                  </a:lnTo>
                  <a:lnTo>
                    <a:pt x="1795" y="1750"/>
                  </a:lnTo>
                  <a:lnTo>
                    <a:pt x="1793" y="1754"/>
                  </a:lnTo>
                  <a:lnTo>
                    <a:pt x="1789" y="1759"/>
                  </a:lnTo>
                  <a:lnTo>
                    <a:pt x="1782" y="1764"/>
                  </a:lnTo>
                  <a:lnTo>
                    <a:pt x="1773" y="1770"/>
                  </a:lnTo>
                  <a:lnTo>
                    <a:pt x="1765" y="1775"/>
                  </a:lnTo>
                  <a:lnTo>
                    <a:pt x="1756" y="1779"/>
                  </a:lnTo>
                  <a:lnTo>
                    <a:pt x="1736" y="1786"/>
                  </a:lnTo>
                  <a:lnTo>
                    <a:pt x="1716" y="1794"/>
                  </a:lnTo>
                  <a:lnTo>
                    <a:pt x="1706" y="1798"/>
                  </a:lnTo>
                  <a:lnTo>
                    <a:pt x="1697" y="1802"/>
                  </a:lnTo>
                  <a:lnTo>
                    <a:pt x="1689" y="1808"/>
                  </a:lnTo>
                  <a:lnTo>
                    <a:pt x="1682" y="1815"/>
                  </a:lnTo>
                  <a:lnTo>
                    <a:pt x="1677" y="1822"/>
                  </a:lnTo>
                  <a:lnTo>
                    <a:pt x="1673" y="1831"/>
                  </a:lnTo>
                  <a:lnTo>
                    <a:pt x="1669" y="1842"/>
                  </a:lnTo>
                  <a:lnTo>
                    <a:pt x="1669" y="1855"/>
                  </a:lnTo>
                  <a:lnTo>
                    <a:pt x="1669" y="1863"/>
                  </a:lnTo>
                  <a:lnTo>
                    <a:pt x="1672" y="1872"/>
                  </a:lnTo>
                  <a:lnTo>
                    <a:pt x="1676" y="1880"/>
                  </a:lnTo>
                  <a:lnTo>
                    <a:pt x="1681" y="1888"/>
                  </a:lnTo>
                  <a:lnTo>
                    <a:pt x="1688" y="1895"/>
                  </a:lnTo>
                  <a:lnTo>
                    <a:pt x="1694" y="1902"/>
                  </a:lnTo>
                  <a:lnTo>
                    <a:pt x="1702" y="1908"/>
                  </a:lnTo>
                  <a:lnTo>
                    <a:pt x="1710" y="1914"/>
                  </a:lnTo>
                  <a:lnTo>
                    <a:pt x="1745" y="1935"/>
                  </a:lnTo>
                  <a:lnTo>
                    <a:pt x="1772" y="1951"/>
                  </a:lnTo>
                  <a:lnTo>
                    <a:pt x="1758" y="1963"/>
                  </a:lnTo>
                  <a:lnTo>
                    <a:pt x="1748" y="1973"/>
                  </a:lnTo>
                  <a:lnTo>
                    <a:pt x="1738" y="1987"/>
                  </a:lnTo>
                  <a:lnTo>
                    <a:pt x="1730" y="1999"/>
                  </a:lnTo>
                  <a:lnTo>
                    <a:pt x="1725" y="2013"/>
                  </a:lnTo>
                  <a:lnTo>
                    <a:pt x="1720" y="2029"/>
                  </a:lnTo>
                  <a:lnTo>
                    <a:pt x="1718" y="2047"/>
                  </a:lnTo>
                  <a:lnTo>
                    <a:pt x="1717" y="2065"/>
                  </a:lnTo>
                  <a:lnTo>
                    <a:pt x="1718" y="2081"/>
                  </a:lnTo>
                  <a:lnTo>
                    <a:pt x="1721" y="2099"/>
                  </a:lnTo>
                  <a:lnTo>
                    <a:pt x="1726" y="2115"/>
                  </a:lnTo>
                  <a:lnTo>
                    <a:pt x="1733" y="2131"/>
                  </a:lnTo>
                  <a:lnTo>
                    <a:pt x="1741" y="2145"/>
                  </a:lnTo>
                  <a:lnTo>
                    <a:pt x="1750" y="2157"/>
                  </a:lnTo>
                  <a:lnTo>
                    <a:pt x="1754" y="2163"/>
                  </a:lnTo>
                  <a:lnTo>
                    <a:pt x="1760" y="2168"/>
                  </a:lnTo>
                  <a:lnTo>
                    <a:pt x="1765" y="2171"/>
                  </a:lnTo>
                  <a:lnTo>
                    <a:pt x="1772" y="2173"/>
                  </a:lnTo>
                  <a:lnTo>
                    <a:pt x="1778" y="2196"/>
                  </a:lnTo>
                  <a:lnTo>
                    <a:pt x="1783" y="2219"/>
                  </a:lnTo>
                  <a:lnTo>
                    <a:pt x="1786" y="2240"/>
                  </a:lnTo>
                  <a:lnTo>
                    <a:pt x="1790" y="2260"/>
                  </a:lnTo>
                  <a:lnTo>
                    <a:pt x="1793" y="2269"/>
                  </a:lnTo>
                  <a:lnTo>
                    <a:pt x="1795" y="2277"/>
                  </a:lnTo>
                  <a:lnTo>
                    <a:pt x="1799" y="2287"/>
                  </a:lnTo>
                  <a:lnTo>
                    <a:pt x="1805" y="2295"/>
                  </a:lnTo>
                  <a:lnTo>
                    <a:pt x="1810" y="2301"/>
                  </a:lnTo>
                  <a:lnTo>
                    <a:pt x="1818" y="2308"/>
                  </a:lnTo>
                  <a:lnTo>
                    <a:pt x="1826" y="2313"/>
                  </a:lnTo>
                  <a:lnTo>
                    <a:pt x="1837" y="2319"/>
                  </a:lnTo>
                  <a:lnTo>
                    <a:pt x="1829" y="2363"/>
                  </a:lnTo>
                  <a:lnTo>
                    <a:pt x="1819" y="2415"/>
                  </a:lnTo>
                  <a:lnTo>
                    <a:pt x="1811" y="2468"/>
                  </a:lnTo>
                  <a:lnTo>
                    <a:pt x="1803" y="2520"/>
                  </a:lnTo>
                  <a:lnTo>
                    <a:pt x="1798" y="2566"/>
                  </a:lnTo>
                  <a:lnTo>
                    <a:pt x="1793" y="2605"/>
                  </a:lnTo>
                  <a:lnTo>
                    <a:pt x="1790" y="2632"/>
                  </a:lnTo>
                  <a:lnTo>
                    <a:pt x="1789" y="2644"/>
                  </a:lnTo>
                  <a:lnTo>
                    <a:pt x="1786" y="2650"/>
                  </a:lnTo>
                  <a:lnTo>
                    <a:pt x="1777" y="2668"/>
                  </a:lnTo>
                  <a:lnTo>
                    <a:pt x="1764" y="2690"/>
                  </a:lnTo>
                  <a:lnTo>
                    <a:pt x="1745" y="2718"/>
                  </a:lnTo>
                  <a:lnTo>
                    <a:pt x="1725" y="2748"/>
                  </a:lnTo>
                  <a:lnTo>
                    <a:pt x="1702" y="2776"/>
                  </a:lnTo>
                  <a:lnTo>
                    <a:pt x="1692" y="2790"/>
                  </a:lnTo>
                  <a:lnTo>
                    <a:pt x="1680" y="2802"/>
                  </a:lnTo>
                  <a:lnTo>
                    <a:pt x="1668" y="2814"/>
                  </a:lnTo>
                  <a:lnTo>
                    <a:pt x="1657" y="2824"/>
                  </a:lnTo>
                  <a:lnTo>
                    <a:pt x="1630" y="2845"/>
                  </a:lnTo>
                  <a:lnTo>
                    <a:pt x="1608" y="2866"/>
                  </a:lnTo>
                  <a:lnTo>
                    <a:pt x="1597" y="2877"/>
                  </a:lnTo>
                  <a:lnTo>
                    <a:pt x="1586" y="2888"/>
                  </a:lnTo>
                  <a:lnTo>
                    <a:pt x="1577" y="2900"/>
                  </a:lnTo>
                  <a:lnTo>
                    <a:pt x="1569" y="2910"/>
                  </a:lnTo>
                  <a:lnTo>
                    <a:pt x="1561" y="2922"/>
                  </a:lnTo>
                  <a:lnTo>
                    <a:pt x="1554" y="2934"/>
                  </a:lnTo>
                  <a:lnTo>
                    <a:pt x="1548" y="2946"/>
                  </a:lnTo>
                  <a:lnTo>
                    <a:pt x="1542" y="2958"/>
                  </a:lnTo>
                  <a:lnTo>
                    <a:pt x="1538" y="2972"/>
                  </a:lnTo>
                  <a:lnTo>
                    <a:pt x="1534" y="2984"/>
                  </a:lnTo>
                  <a:lnTo>
                    <a:pt x="1532" y="2997"/>
                  </a:lnTo>
                  <a:lnTo>
                    <a:pt x="1530" y="3010"/>
                  </a:lnTo>
                  <a:lnTo>
                    <a:pt x="1528" y="3022"/>
                  </a:lnTo>
                  <a:lnTo>
                    <a:pt x="1525" y="3033"/>
                  </a:lnTo>
                  <a:lnTo>
                    <a:pt x="1522" y="3042"/>
                  </a:lnTo>
                  <a:lnTo>
                    <a:pt x="1518" y="3052"/>
                  </a:lnTo>
                  <a:lnTo>
                    <a:pt x="1510" y="3068"/>
                  </a:lnTo>
                  <a:lnTo>
                    <a:pt x="1500" y="3080"/>
                  </a:lnTo>
                  <a:lnTo>
                    <a:pt x="1489" y="3092"/>
                  </a:lnTo>
                  <a:lnTo>
                    <a:pt x="1477" y="3101"/>
                  </a:lnTo>
                  <a:lnTo>
                    <a:pt x="1464" y="3108"/>
                  </a:lnTo>
                  <a:lnTo>
                    <a:pt x="1452" y="3114"/>
                  </a:lnTo>
                  <a:lnTo>
                    <a:pt x="1426" y="3126"/>
                  </a:lnTo>
                  <a:lnTo>
                    <a:pt x="1405" y="3138"/>
                  </a:lnTo>
                  <a:lnTo>
                    <a:pt x="1397" y="3145"/>
                  </a:lnTo>
                  <a:lnTo>
                    <a:pt x="1392" y="3153"/>
                  </a:lnTo>
                  <a:lnTo>
                    <a:pt x="1389" y="3157"/>
                  </a:lnTo>
                  <a:lnTo>
                    <a:pt x="1386" y="3162"/>
                  </a:lnTo>
                  <a:lnTo>
                    <a:pt x="1386" y="3167"/>
                  </a:lnTo>
                  <a:lnTo>
                    <a:pt x="1385" y="3173"/>
                  </a:lnTo>
                  <a:lnTo>
                    <a:pt x="1386" y="3182"/>
                  </a:lnTo>
                  <a:lnTo>
                    <a:pt x="1388" y="3189"/>
                  </a:lnTo>
                  <a:lnTo>
                    <a:pt x="1389" y="3197"/>
                  </a:lnTo>
                  <a:lnTo>
                    <a:pt x="1392" y="3203"/>
                  </a:lnTo>
                  <a:lnTo>
                    <a:pt x="1396" y="3217"/>
                  </a:lnTo>
                  <a:lnTo>
                    <a:pt x="1397" y="3234"/>
                  </a:lnTo>
                  <a:lnTo>
                    <a:pt x="1373" y="3249"/>
                  </a:lnTo>
                  <a:lnTo>
                    <a:pt x="1346" y="3261"/>
                  </a:lnTo>
                  <a:lnTo>
                    <a:pt x="1341" y="3265"/>
                  </a:lnTo>
                  <a:lnTo>
                    <a:pt x="1334" y="3267"/>
                  </a:lnTo>
                  <a:lnTo>
                    <a:pt x="1329" y="3273"/>
                  </a:lnTo>
                  <a:lnTo>
                    <a:pt x="1325" y="3278"/>
                  </a:lnTo>
                  <a:lnTo>
                    <a:pt x="1321" y="3283"/>
                  </a:lnTo>
                  <a:lnTo>
                    <a:pt x="1317" y="3290"/>
                  </a:lnTo>
                  <a:lnTo>
                    <a:pt x="1314" y="3297"/>
                  </a:lnTo>
                  <a:lnTo>
                    <a:pt x="1313" y="3306"/>
                  </a:lnTo>
                  <a:lnTo>
                    <a:pt x="1308" y="3305"/>
                  </a:lnTo>
                  <a:lnTo>
                    <a:pt x="1302" y="3303"/>
                  </a:lnTo>
                  <a:lnTo>
                    <a:pt x="1300" y="3301"/>
                  </a:lnTo>
                  <a:lnTo>
                    <a:pt x="1297" y="3299"/>
                  </a:lnTo>
                  <a:lnTo>
                    <a:pt x="1294" y="3294"/>
                  </a:lnTo>
                  <a:lnTo>
                    <a:pt x="1294" y="3289"/>
                  </a:lnTo>
                  <a:lnTo>
                    <a:pt x="1296" y="3282"/>
                  </a:lnTo>
                  <a:lnTo>
                    <a:pt x="1296" y="3274"/>
                  </a:lnTo>
                  <a:lnTo>
                    <a:pt x="1296" y="3270"/>
                  </a:lnTo>
                  <a:lnTo>
                    <a:pt x="1294" y="3266"/>
                  </a:lnTo>
                  <a:lnTo>
                    <a:pt x="1292" y="3262"/>
                  </a:lnTo>
                  <a:lnTo>
                    <a:pt x="1289" y="3258"/>
                  </a:lnTo>
                  <a:lnTo>
                    <a:pt x="1281" y="3242"/>
                  </a:lnTo>
                  <a:lnTo>
                    <a:pt x="1273" y="3233"/>
                  </a:lnTo>
                  <a:lnTo>
                    <a:pt x="1269" y="3229"/>
                  </a:lnTo>
                  <a:lnTo>
                    <a:pt x="1265" y="3227"/>
                  </a:lnTo>
                  <a:lnTo>
                    <a:pt x="1261" y="3225"/>
                  </a:lnTo>
                  <a:lnTo>
                    <a:pt x="1257" y="3225"/>
                  </a:lnTo>
                  <a:lnTo>
                    <a:pt x="1237" y="3225"/>
                  </a:lnTo>
                  <a:lnTo>
                    <a:pt x="1210" y="3227"/>
                  </a:lnTo>
                  <a:lnTo>
                    <a:pt x="1205" y="3227"/>
                  </a:lnTo>
                  <a:lnTo>
                    <a:pt x="1198" y="3226"/>
                  </a:lnTo>
                  <a:lnTo>
                    <a:pt x="1194" y="3223"/>
                  </a:lnTo>
                  <a:lnTo>
                    <a:pt x="1190" y="3221"/>
                  </a:lnTo>
                  <a:lnTo>
                    <a:pt x="1182" y="3214"/>
                  </a:lnTo>
                  <a:lnTo>
                    <a:pt x="1178" y="3206"/>
                  </a:lnTo>
                  <a:lnTo>
                    <a:pt x="1170" y="3186"/>
                  </a:lnTo>
                  <a:lnTo>
                    <a:pt x="1162" y="3167"/>
                  </a:lnTo>
                  <a:lnTo>
                    <a:pt x="1157" y="3158"/>
                  </a:lnTo>
                  <a:lnTo>
                    <a:pt x="1150" y="3150"/>
                  </a:lnTo>
                  <a:lnTo>
                    <a:pt x="1142" y="3142"/>
                  </a:lnTo>
                  <a:lnTo>
                    <a:pt x="1136" y="3135"/>
                  </a:lnTo>
                  <a:lnTo>
                    <a:pt x="1120" y="3125"/>
                  </a:lnTo>
                  <a:lnTo>
                    <a:pt x="1102" y="3116"/>
                  </a:lnTo>
                  <a:lnTo>
                    <a:pt x="1085" y="3106"/>
                  </a:lnTo>
                  <a:lnTo>
                    <a:pt x="1069" y="3096"/>
                  </a:lnTo>
                  <a:lnTo>
                    <a:pt x="1062" y="3090"/>
                  </a:lnTo>
                  <a:lnTo>
                    <a:pt x="1054" y="3082"/>
                  </a:lnTo>
                  <a:lnTo>
                    <a:pt x="1048" y="3074"/>
                  </a:lnTo>
                  <a:lnTo>
                    <a:pt x="1042" y="3065"/>
                  </a:lnTo>
                  <a:lnTo>
                    <a:pt x="1034" y="3069"/>
                  </a:lnTo>
                  <a:lnTo>
                    <a:pt x="1026" y="3070"/>
                  </a:lnTo>
                  <a:lnTo>
                    <a:pt x="1020" y="3070"/>
                  </a:lnTo>
                  <a:lnTo>
                    <a:pt x="1013" y="3069"/>
                  </a:lnTo>
                  <a:lnTo>
                    <a:pt x="1004" y="3066"/>
                  </a:lnTo>
                  <a:lnTo>
                    <a:pt x="995" y="3065"/>
                  </a:lnTo>
                  <a:lnTo>
                    <a:pt x="983" y="3065"/>
                  </a:lnTo>
                  <a:lnTo>
                    <a:pt x="972" y="3062"/>
                  </a:lnTo>
                  <a:lnTo>
                    <a:pt x="963" y="3061"/>
                  </a:lnTo>
                  <a:lnTo>
                    <a:pt x="953" y="3057"/>
                  </a:lnTo>
                  <a:lnTo>
                    <a:pt x="937" y="3049"/>
                  </a:lnTo>
                  <a:lnTo>
                    <a:pt x="923" y="3038"/>
                  </a:lnTo>
                  <a:lnTo>
                    <a:pt x="907" y="3026"/>
                  </a:lnTo>
                  <a:lnTo>
                    <a:pt x="891" y="3014"/>
                  </a:lnTo>
                  <a:lnTo>
                    <a:pt x="883" y="3009"/>
                  </a:lnTo>
                  <a:lnTo>
                    <a:pt x="872" y="3002"/>
                  </a:lnTo>
                  <a:lnTo>
                    <a:pt x="861" y="2997"/>
                  </a:lnTo>
                  <a:lnTo>
                    <a:pt x="849" y="2993"/>
                  </a:lnTo>
                  <a:lnTo>
                    <a:pt x="813" y="2982"/>
                  </a:lnTo>
                  <a:lnTo>
                    <a:pt x="780" y="2976"/>
                  </a:lnTo>
                  <a:lnTo>
                    <a:pt x="764" y="2970"/>
                  </a:lnTo>
                  <a:lnTo>
                    <a:pt x="749" y="2965"/>
                  </a:lnTo>
                  <a:lnTo>
                    <a:pt x="741" y="2961"/>
                  </a:lnTo>
                  <a:lnTo>
                    <a:pt x="736" y="2956"/>
                  </a:lnTo>
                  <a:lnTo>
                    <a:pt x="729" y="2950"/>
                  </a:lnTo>
                  <a:lnTo>
                    <a:pt x="723" y="2945"/>
                  </a:lnTo>
                  <a:lnTo>
                    <a:pt x="719" y="2940"/>
                  </a:lnTo>
                  <a:lnTo>
                    <a:pt x="716" y="2933"/>
                  </a:lnTo>
                  <a:lnTo>
                    <a:pt x="713" y="2926"/>
                  </a:lnTo>
                  <a:lnTo>
                    <a:pt x="712" y="2920"/>
                  </a:lnTo>
                  <a:lnTo>
                    <a:pt x="708" y="2904"/>
                  </a:lnTo>
                  <a:lnTo>
                    <a:pt x="705" y="2888"/>
                  </a:lnTo>
                  <a:lnTo>
                    <a:pt x="703" y="2880"/>
                  </a:lnTo>
                  <a:lnTo>
                    <a:pt x="701" y="2872"/>
                  </a:lnTo>
                  <a:lnTo>
                    <a:pt x="699" y="2865"/>
                  </a:lnTo>
                  <a:lnTo>
                    <a:pt x="695" y="2860"/>
                  </a:lnTo>
                  <a:lnTo>
                    <a:pt x="689" y="2854"/>
                  </a:lnTo>
                  <a:lnTo>
                    <a:pt x="684" y="2852"/>
                  </a:lnTo>
                  <a:lnTo>
                    <a:pt x="677" y="2849"/>
                  </a:lnTo>
                  <a:lnTo>
                    <a:pt x="669" y="2848"/>
                  </a:lnTo>
                  <a:lnTo>
                    <a:pt x="660" y="2849"/>
                  </a:lnTo>
                  <a:lnTo>
                    <a:pt x="651" y="2852"/>
                  </a:lnTo>
                  <a:lnTo>
                    <a:pt x="643" y="2854"/>
                  </a:lnTo>
                  <a:lnTo>
                    <a:pt x="635" y="2860"/>
                  </a:lnTo>
                  <a:lnTo>
                    <a:pt x="629" y="2865"/>
                  </a:lnTo>
                  <a:lnTo>
                    <a:pt x="623" y="2872"/>
                  </a:lnTo>
                  <a:lnTo>
                    <a:pt x="617" y="2878"/>
                  </a:lnTo>
                  <a:lnTo>
                    <a:pt x="612" y="2886"/>
                  </a:lnTo>
                  <a:lnTo>
                    <a:pt x="593" y="2922"/>
                  </a:lnTo>
                  <a:lnTo>
                    <a:pt x="572" y="2957"/>
                  </a:lnTo>
                  <a:lnTo>
                    <a:pt x="564" y="2956"/>
                  </a:lnTo>
                  <a:lnTo>
                    <a:pt x="553" y="2956"/>
                  </a:lnTo>
                  <a:lnTo>
                    <a:pt x="544" y="2953"/>
                  </a:lnTo>
                  <a:lnTo>
                    <a:pt x="535" y="2950"/>
                  </a:lnTo>
                  <a:lnTo>
                    <a:pt x="527" y="2946"/>
                  </a:lnTo>
                  <a:lnTo>
                    <a:pt x="519" y="2941"/>
                  </a:lnTo>
                  <a:lnTo>
                    <a:pt x="512" y="2934"/>
                  </a:lnTo>
                  <a:lnTo>
                    <a:pt x="507" y="2926"/>
                  </a:lnTo>
                  <a:lnTo>
                    <a:pt x="491" y="2932"/>
                  </a:lnTo>
                  <a:lnTo>
                    <a:pt x="479" y="2938"/>
                  </a:lnTo>
                  <a:lnTo>
                    <a:pt x="472" y="2941"/>
                  </a:lnTo>
                  <a:lnTo>
                    <a:pt x="465" y="2942"/>
                  </a:lnTo>
                  <a:lnTo>
                    <a:pt x="456" y="2944"/>
                  </a:lnTo>
                  <a:lnTo>
                    <a:pt x="447" y="2945"/>
                  </a:lnTo>
                  <a:lnTo>
                    <a:pt x="433" y="2944"/>
                  </a:lnTo>
                  <a:lnTo>
                    <a:pt x="420" y="2942"/>
                  </a:lnTo>
                  <a:lnTo>
                    <a:pt x="408" y="2941"/>
                  </a:lnTo>
                  <a:lnTo>
                    <a:pt x="397" y="2937"/>
                  </a:lnTo>
                  <a:lnTo>
                    <a:pt x="375" y="2929"/>
                  </a:lnTo>
                  <a:lnTo>
                    <a:pt x="355" y="2920"/>
                  </a:lnTo>
                  <a:lnTo>
                    <a:pt x="316" y="2896"/>
                  </a:lnTo>
                  <a:lnTo>
                    <a:pt x="277" y="2872"/>
                  </a:lnTo>
                  <a:lnTo>
                    <a:pt x="268" y="2865"/>
                  </a:lnTo>
                  <a:lnTo>
                    <a:pt x="260" y="2856"/>
                  </a:lnTo>
                  <a:lnTo>
                    <a:pt x="254" y="2848"/>
                  </a:lnTo>
                  <a:lnTo>
                    <a:pt x="248" y="2838"/>
                  </a:lnTo>
                  <a:lnTo>
                    <a:pt x="240" y="2830"/>
                  </a:lnTo>
                  <a:lnTo>
                    <a:pt x="231" y="2824"/>
                  </a:lnTo>
                  <a:lnTo>
                    <a:pt x="224" y="2821"/>
                  </a:lnTo>
                  <a:lnTo>
                    <a:pt x="218" y="2820"/>
                  </a:lnTo>
                  <a:lnTo>
                    <a:pt x="208" y="2818"/>
                  </a:lnTo>
                  <a:lnTo>
                    <a:pt x="199" y="2818"/>
                  </a:lnTo>
                  <a:lnTo>
                    <a:pt x="192" y="2818"/>
                  </a:lnTo>
                  <a:lnTo>
                    <a:pt x="187" y="2821"/>
                  </a:lnTo>
                  <a:lnTo>
                    <a:pt x="182" y="2824"/>
                  </a:lnTo>
                  <a:lnTo>
                    <a:pt x="175" y="2828"/>
                  </a:lnTo>
                  <a:lnTo>
                    <a:pt x="170" y="2830"/>
                  </a:lnTo>
                  <a:lnTo>
                    <a:pt x="164" y="2833"/>
                  </a:lnTo>
                  <a:lnTo>
                    <a:pt x="158" y="2836"/>
                  </a:lnTo>
                  <a:lnTo>
                    <a:pt x="151" y="2836"/>
                  </a:lnTo>
                  <a:lnTo>
                    <a:pt x="143" y="2836"/>
                  </a:lnTo>
                  <a:lnTo>
                    <a:pt x="135" y="2832"/>
                  </a:lnTo>
                  <a:lnTo>
                    <a:pt x="127" y="2828"/>
                  </a:lnTo>
                  <a:lnTo>
                    <a:pt x="120" y="2821"/>
                  </a:lnTo>
                  <a:lnTo>
                    <a:pt x="104" y="2804"/>
                  </a:lnTo>
                  <a:lnTo>
                    <a:pt x="88" y="2785"/>
                  </a:lnTo>
                  <a:lnTo>
                    <a:pt x="74" y="2764"/>
                  </a:lnTo>
                  <a:lnTo>
                    <a:pt x="59" y="2745"/>
                  </a:lnTo>
                  <a:lnTo>
                    <a:pt x="52" y="2736"/>
                  </a:lnTo>
                  <a:lnTo>
                    <a:pt x="44" y="2728"/>
                  </a:lnTo>
                  <a:lnTo>
                    <a:pt x="38" y="2721"/>
                  </a:lnTo>
                  <a:lnTo>
                    <a:pt x="31" y="2716"/>
                  </a:lnTo>
                  <a:lnTo>
                    <a:pt x="23" y="2710"/>
                  </a:lnTo>
                  <a:lnTo>
                    <a:pt x="14" y="2705"/>
                  </a:lnTo>
                  <a:lnTo>
                    <a:pt x="8" y="2701"/>
                  </a:lnTo>
                  <a:lnTo>
                    <a:pt x="4" y="2697"/>
                  </a:lnTo>
                  <a:lnTo>
                    <a:pt x="2" y="2692"/>
                  </a:lnTo>
                  <a:lnTo>
                    <a:pt x="0" y="2685"/>
                  </a:lnTo>
                  <a:lnTo>
                    <a:pt x="3" y="2680"/>
                  </a:lnTo>
                  <a:lnTo>
                    <a:pt x="10" y="2670"/>
                  </a:lnTo>
                  <a:lnTo>
                    <a:pt x="20" y="2660"/>
                  </a:lnTo>
                  <a:lnTo>
                    <a:pt x="32" y="2648"/>
                  </a:lnTo>
                  <a:lnTo>
                    <a:pt x="44" y="2637"/>
                  </a:lnTo>
                  <a:lnTo>
                    <a:pt x="56" y="2628"/>
                  </a:lnTo>
                  <a:lnTo>
                    <a:pt x="67" y="2621"/>
                  </a:lnTo>
                  <a:lnTo>
                    <a:pt x="72" y="2620"/>
                  </a:lnTo>
                  <a:lnTo>
                    <a:pt x="90" y="2620"/>
                  </a:lnTo>
                  <a:lnTo>
                    <a:pt x="104" y="2618"/>
                  </a:lnTo>
                  <a:lnTo>
                    <a:pt x="118" y="2617"/>
                  </a:lnTo>
                  <a:lnTo>
                    <a:pt x="127" y="2613"/>
                  </a:lnTo>
                  <a:lnTo>
                    <a:pt x="131" y="2609"/>
                  </a:lnTo>
                  <a:lnTo>
                    <a:pt x="135" y="2606"/>
                  </a:lnTo>
                  <a:lnTo>
                    <a:pt x="138" y="2601"/>
                  </a:lnTo>
                  <a:lnTo>
                    <a:pt x="140" y="2597"/>
                  </a:lnTo>
                  <a:lnTo>
                    <a:pt x="143" y="2590"/>
                  </a:lnTo>
                  <a:lnTo>
                    <a:pt x="144" y="2582"/>
                  </a:lnTo>
                  <a:lnTo>
                    <a:pt x="144" y="2574"/>
                  </a:lnTo>
                  <a:lnTo>
                    <a:pt x="146" y="2565"/>
                  </a:lnTo>
                  <a:lnTo>
                    <a:pt x="144" y="2556"/>
                  </a:lnTo>
                  <a:lnTo>
                    <a:pt x="143" y="2548"/>
                  </a:lnTo>
                  <a:lnTo>
                    <a:pt x="139" y="2540"/>
                  </a:lnTo>
                  <a:lnTo>
                    <a:pt x="136" y="2532"/>
                  </a:lnTo>
                  <a:lnTo>
                    <a:pt x="132" y="2524"/>
                  </a:lnTo>
                  <a:lnTo>
                    <a:pt x="130" y="2516"/>
                  </a:lnTo>
                  <a:lnTo>
                    <a:pt x="128" y="2508"/>
                  </a:lnTo>
                  <a:lnTo>
                    <a:pt x="127" y="2499"/>
                  </a:lnTo>
                  <a:lnTo>
                    <a:pt x="128" y="2488"/>
                  </a:lnTo>
                  <a:lnTo>
                    <a:pt x="131" y="2479"/>
                  </a:lnTo>
                  <a:lnTo>
                    <a:pt x="135" y="2468"/>
                  </a:lnTo>
                  <a:lnTo>
                    <a:pt x="139" y="2459"/>
                  </a:lnTo>
                  <a:lnTo>
                    <a:pt x="143" y="2448"/>
                  </a:lnTo>
                  <a:lnTo>
                    <a:pt x="147" y="2436"/>
                  </a:lnTo>
                  <a:lnTo>
                    <a:pt x="150" y="2424"/>
                  </a:lnTo>
                  <a:lnTo>
                    <a:pt x="151" y="2409"/>
                  </a:lnTo>
                  <a:lnTo>
                    <a:pt x="150" y="2396"/>
                  </a:lnTo>
                  <a:lnTo>
                    <a:pt x="147" y="2384"/>
                  </a:lnTo>
                  <a:lnTo>
                    <a:pt x="143" y="2375"/>
                  </a:lnTo>
                  <a:lnTo>
                    <a:pt x="139" y="2364"/>
                  </a:lnTo>
                  <a:lnTo>
                    <a:pt x="135" y="2355"/>
                  </a:lnTo>
                  <a:lnTo>
                    <a:pt x="131" y="2345"/>
                  </a:lnTo>
                  <a:lnTo>
                    <a:pt x="128" y="2335"/>
                  </a:lnTo>
                  <a:lnTo>
                    <a:pt x="127" y="2324"/>
                  </a:lnTo>
                  <a:lnTo>
                    <a:pt x="128" y="2316"/>
                  </a:lnTo>
                  <a:lnTo>
                    <a:pt x="132" y="2307"/>
                  </a:lnTo>
                  <a:lnTo>
                    <a:pt x="138" y="2296"/>
                  </a:lnTo>
                  <a:lnTo>
                    <a:pt x="143" y="2283"/>
                  </a:lnTo>
                  <a:lnTo>
                    <a:pt x="150" y="2269"/>
                  </a:lnTo>
                  <a:lnTo>
                    <a:pt x="155" y="2256"/>
                  </a:lnTo>
                  <a:lnTo>
                    <a:pt x="160" y="2241"/>
                  </a:lnTo>
                  <a:lnTo>
                    <a:pt x="163" y="2228"/>
                  </a:lnTo>
                  <a:lnTo>
                    <a:pt x="172" y="2225"/>
                  </a:lnTo>
                  <a:lnTo>
                    <a:pt x="180" y="2221"/>
                  </a:lnTo>
                  <a:lnTo>
                    <a:pt x="190" y="2216"/>
                  </a:lnTo>
                  <a:lnTo>
                    <a:pt x="196" y="2211"/>
                  </a:lnTo>
                  <a:lnTo>
                    <a:pt x="204" y="2204"/>
                  </a:lnTo>
                  <a:lnTo>
                    <a:pt x="211" y="2197"/>
                  </a:lnTo>
                  <a:lnTo>
                    <a:pt x="218" y="2189"/>
                  </a:lnTo>
                  <a:lnTo>
                    <a:pt x="223" y="2181"/>
                  </a:lnTo>
                  <a:lnTo>
                    <a:pt x="228" y="2172"/>
                  </a:lnTo>
                  <a:lnTo>
                    <a:pt x="234" y="2164"/>
                  </a:lnTo>
                  <a:lnTo>
                    <a:pt x="238" y="2155"/>
                  </a:lnTo>
                  <a:lnTo>
                    <a:pt x="242" y="2145"/>
                  </a:lnTo>
                  <a:lnTo>
                    <a:pt x="244" y="2136"/>
                  </a:lnTo>
                  <a:lnTo>
                    <a:pt x="246" y="2127"/>
                  </a:lnTo>
                  <a:lnTo>
                    <a:pt x="247" y="2116"/>
                  </a:lnTo>
                  <a:lnTo>
                    <a:pt x="248" y="2108"/>
                  </a:lnTo>
                  <a:lnTo>
                    <a:pt x="247" y="2096"/>
                  </a:lnTo>
                  <a:lnTo>
                    <a:pt x="244" y="2087"/>
                  </a:lnTo>
                  <a:lnTo>
                    <a:pt x="242" y="2077"/>
                  </a:lnTo>
                  <a:lnTo>
                    <a:pt x="238" y="2068"/>
                  </a:lnTo>
                  <a:lnTo>
                    <a:pt x="227" y="2052"/>
                  </a:lnTo>
                  <a:lnTo>
                    <a:pt x="215" y="2036"/>
                  </a:lnTo>
                  <a:lnTo>
                    <a:pt x="203" y="2021"/>
                  </a:lnTo>
                  <a:lnTo>
                    <a:pt x="192" y="2005"/>
                  </a:lnTo>
                  <a:lnTo>
                    <a:pt x="187" y="1997"/>
                  </a:lnTo>
                  <a:lnTo>
                    <a:pt x="184" y="1988"/>
                  </a:lnTo>
                  <a:lnTo>
                    <a:pt x="182" y="1979"/>
                  </a:lnTo>
                  <a:lnTo>
                    <a:pt x="182" y="1969"/>
                  </a:lnTo>
                  <a:lnTo>
                    <a:pt x="182" y="1954"/>
                  </a:lnTo>
                  <a:lnTo>
                    <a:pt x="183" y="1938"/>
                  </a:lnTo>
                  <a:lnTo>
                    <a:pt x="184" y="1922"/>
                  </a:lnTo>
                  <a:lnTo>
                    <a:pt x="187" y="1907"/>
                  </a:lnTo>
                  <a:lnTo>
                    <a:pt x="190" y="1891"/>
                  </a:lnTo>
                  <a:lnTo>
                    <a:pt x="194" y="1876"/>
                  </a:lnTo>
                  <a:lnTo>
                    <a:pt x="198" y="1863"/>
                  </a:lnTo>
                  <a:lnTo>
                    <a:pt x="203" y="1850"/>
                  </a:lnTo>
                  <a:lnTo>
                    <a:pt x="208" y="1839"/>
                  </a:lnTo>
                  <a:lnTo>
                    <a:pt x="215" y="1827"/>
                  </a:lnTo>
                  <a:lnTo>
                    <a:pt x="222" y="1818"/>
                  </a:lnTo>
                  <a:lnTo>
                    <a:pt x="230" y="1810"/>
                  </a:lnTo>
                  <a:lnTo>
                    <a:pt x="238" y="1803"/>
                  </a:lnTo>
                  <a:lnTo>
                    <a:pt x="247" y="1799"/>
                  </a:lnTo>
                  <a:lnTo>
                    <a:pt x="256" y="1795"/>
                  </a:lnTo>
                  <a:lnTo>
                    <a:pt x="265" y="1795"/>
                  </a:lnTo>
                  <a:lnTo>
                    <a:pt x="283" y="1795"/>
                  </a:lnTo>
                  <a:lnTo>
                    <a:pt x="300" y="1795"/>
                  </a:lnTo>
                  <a:lnTo>
                    <a:pt x="320" y="1795"/>
                  </a:lnTo>
                  <a:lnTo>
                    <a:pt x="344" y="1795"/>
                  </a:lnTo>
                  <a:lnTo>
                    <a:pt x="356" y="1794"/>
                  </a:lnTo>
                  <a:lnTo>
                    <a:pt x="368" y="1790"/>
                  </a:lnTo>
                  <a:lnTo>
                    <a:pt x="379" y="1786"/>
                  </a:lnTo>
                  <a:lnTo>
                    <a:pt x="388" y="1779"/>
                  </a:lnTo>
                  <a:lnTo>
                    <a:pt x="397" y="1771"/>
                  </a:lnTo>
                  <a:lnTo>
                    <a:pt x="405" y="1762"/>
                  </a:lnTo>
                  <a:lnTo>
                    <a:pt x="412" y="1752"/>
                  </a:lnTo>
                  <a:lnTo>
                    <a:pt x="419" y="1743"/>
                  </a:lnTo>
                  <a:lnTo>
                    <a:pt x="432" y="1724"/>
                  </a:lnTo>
                  <a:lnTo>
                    <a:pt x="445" y="1708"/>
                  </a:lnTo>
                  <a:lnTo>
                    <a:pt x="452" y="1702"/>
                  </a:lnTo>
                  <a:lnTo>
                    <a:pt x="460" y="1696"/>
                  </a:lnTo>
                  <a:lnTo>
                    <a:pt x="468" y="1694"/>
                  </a:lnTo>
                  <a:lnTo>
                    <a:pt x="476" y="1692"/>
                  </a:lnTo>
                  <a:lnTo>
                    <a:pt x="483" y="1692"/>
                  </a:lnTo>
                  <a:lnTo>
                    <a:pt x="489" y="1694"/>
                  </a:lnTo>
                  <a:lnTo>
                    <a:pt x="496" y="1696"/>
                  </a:lnTo>
                  <a:lnTo>
                    <a:pt x="501" y="1699"/>
                  </a:lnTo>
                  <a:lnTo>
                    <a:pt x="511" y="1706"/>
                  </a:lnTo>
                  <a:lnTo>
                    <a:pt x="519" y="1715"/>
                  </a:lnTo>
                  <a:lnTo>
                    <a:pt x="525" y="1726"/>
                  </a:lnTo>
                  <a:lnTo>
                    <a:pt x="531" y="1738"/>
                  </a:lnTo>
                  <a:lnTo>
                    <a:pt x="536" y="1751"/>
                  </a:lnTo>
                  <a:lnTo>
                    <a:pt x="540" y="1764"/>
                  </a:lnTo>
                  <a:lnTo>
                    <a:pt x="545" y="1778"/>
                  </a:lnTo>
                  <a:lnTo>
                    <a:pt x="551" y="1791"/>
                  </a:lnTo>
                  <a:lnTo>
                    <a:pt x="556" y="1803"/>
                  </a:lnTo>
                  <a:lnTo>
                    <a:pt x="564" y="1814"/>
                  </a:lnTo>
                  <a:lnTo>
                    <a:pt x="568" y="1819"/>
                  </a:lnTo>
                  <a:lnTo>
                    <a:pt x="572" y="1823"/>
                  </a:lnTo>
                  <a:lnTo>
                    <a:pt x="577" y="1827"/>
                  </a:lnTo>
                  <a:lnTo>
                    <a:pt x="583" y="1831"/>
                  </a:lnTo>
                  <a:lnTo>
                    <a:pt x="588" y="1834"/>
                  </a:lnTo>
                  <a:lnTo>
                    <a:pt x="595" y="1835"/>
                  </a:lnTo>
                  <a:lnTo>
                    <a:pt x="601" y="1836"/>
                  </a:lnTo>
                  <a:lnTo>
                    <a:pt x="609" y="1836"/>
                  </a:lnTo>
                  <a:lnTo>
                    <a:pt x="613" y="1836"/>
                  </a:lnTo>
                  <a:lnTo>
                    <a:pt x="616" y="1835"/>
                  </a:lnTo>
                  <a:lnTo>
                    <a:pt x="617" y="1831"/>
                  </a:lnTo>
                  <a:lnTo>
                    <a:pt x="619" y="1828"/>
                  </a:lnTo>
                  <a:lnTo>
                    <a:pt x="620" y="1818"/>
                  </a:lnTo>
                  <a:lnTo>
                    <a:pt x="617" y="1806"/>
                  </a:lnTo>
                  <a:lnTo>
                    <a:pt x="612" y="1776"/>
                  </a:lnTo>
                  <a:lnTo>
                    <a:pt x="609" y="1747"/>
                  </a:lnTo>
                  <a:lnTo>
                    <a:pt x="612" y="1722"/>
                  </a:lnTo>
                  <a:lnTo>
                    <a:pt x="619" y="1684"/>
                  </a:lnTo>
                  <a:lnTo>
                    <a:pt x="624" y="1666"/>
                  </a:lnTo>
                  <a:lnTo>
                    <a:pt x="629" y="1650"/>
                  </a:lnTo>
                  <a:lnTo>
                    <a:pt x="632" y="1643"/>
                  </a:lnTo>
                  <a:lnTo>
                    <a:pt x="635" y="1638"/>
                  </a:lnTo>
                  <a:lnTo>
                    <a:pt x="636" y="1634"/>
                  </a:lnTo>
                  <a:lnTo>
                    <a:pt x="639" y="1632"/>
                  </a:lnTo>
                  <a:lnTo>
                    <a:pt x="649" y="1630"/>
                  </a:lnTo>
                  <a:lnTo>
                    <a:pt x="659" y="1631"/>
                  </a:lnTo>
                  <a:lnTo>
                    <a:pt x="664" y="1630"/>
                  </a:lnTo>
                  <a:lnTo>
                    <a:pt x="668" y="1628"/>
                  </a:lnTo>
                  <a:lnTo>
                    <a:pt x="672" y="1626"/>
                  </a:lnTo>
                  <a:lnTo>
                    <a:pt x="675" y="1620"/>
                  </a:lnTo>
                  <a:lnTo>
                    <a:pt x="677" y="1604"/>
                  </a:lnTo>
                  <a:lnTo>
                    <a:pt x="680" y="1591"/>
                  </a:lnTo>
                  <a:lnTo>
                    <a:pt x="681" y="1584"/>
                  </a:lnTo>
                  <a:lnTo>
                    <a:pt x="684" y="1579"/>
                  </a:lnTo>
                  <a:lnTo>
                    <a:pt x="688" y="1572"/>
                  </a:lnTo>
                  <a:lnTo>
                    <a:pt x="693" y="1566"/>
                  </a:lnTo>
                  <a:lnTo>
                    <a:pt x="716" y="1542"/>
                  </a:lnTo>
                  <a:lnTo>
                    <a:pt x="744" y="1516"/>
                  </a:lnTo>
                  <a:lnTo>
                    <a:pt x="757" y="1502"/>
                  </a:lnTo>
                  <a:lnTo>
                    <a:pt x="768" y="1488"/>
                  </a:lnTo>
                  <a:lnTo>
                    <a:pt x="772" y="1480"/>
                  </a:lnTo>
                  <a:lnTo>
                    <a:pt x="775" y="1472"/>
                  </a:lnTo>
                  <a:lnTo>
                    <a:pt x="777" y="1466"/>
                  </a:lnTo>
                  <a:lnTo>
                    <a:pt x="777" y="1458"/>
                  </a:lnTo>
                  <a:lnTo>
                    <a:pt x="777" y="1451"/>
                  </a:lnTo>
                  <a:lnTo>
                    <a:pt x="775" y="1447"/>
                  </a:lnTo>
                  <a:lnTo>
                    <a:pt x="772" y="1443"/>
                  </a:lnTo>
                  <a:lnTo>
                    <a:pt x="768" y="1440"/>
                  </a:lnTo>
                  <a:lnTo>
                    <a:pt x="760" y="1435"/>
                  </a:lnTo>
                  <a:lnTo>
                    <a:pt x="753" y="1427"/>
                  </a:lnTo>
                  <a:lnTo>
                    <a:pt x="753" y="1422"/>
                  </a:lnTo>
                  <a:lnTo>
                    <a:pt x="753" y="1403"/>
                  </a:lnTo>
                  <a:lnTo>
                    <a:pt x="753" y="1395"/>
                  </a:lnTo>
                  <a:lnTo>
                    <a:pt x="755" y="1388"/>
                  </a:lnTo>
                  <a:lnTo>
                    <a:pt x="757" y="1382"/>
                  </a:lnTo>
                  <a:lnTo>
                    <a:pt x="760" y="1375"/>
                  </a:lnTo>
                  <a:lnTo>
                    <a:pt x="764" y="1369"/>
                  </a:lnTo>
                  <a:lnTo>
                    <a:pt x="768" y="1363"/>
                  </a:lnTo>
                  <a:lnTo>
                    <a:pt x="773" y="1359"/>
                  </a:lnTo>
                  <a:lnTo>
                    <a:pt x="779" y="1354"/>
                  </a:lnTo>
                  <a:lnTo>
                    <a:pt x="791" y="1347"/>
                  </a:lnTo>
                  <a:lnTo>
                    <a:pt x="804" y="1342"/>
                  </a:lnTo>
                  <a:lnTo>
                    <a:pt x="817" y="1338"/>
                  </a:lnTo>
                  <a:lnTo>
                    <a:pt x="832" y="1337"/>
                  </a:lnTo>
                  <a:lnTo>
                    <a:pt x="835" y="1338"/>
                  </a:lnTo>
                  <a:lnTo>
                    <a:pt x="837" y="1338"/>
                  </a:lnTo>
                  <a:lnTo>
                    <a:pt x="840" y="1339"/>
                  </a:lnTo>
                  <a:lnTo>
                    <a:pt x="843" y="1342"/>
                  </a:lnTo>
                  <a:lnTo>
                    <a:pt x="845" y="1347"/>
                  </a:lnTo>
                  <a:lnTo>
                    <a:pt x="849" y="1354"/>
                  </a:lnTo>
                  <a:lnTo>
                    <a:pt x="855" y="1370"/>
                  </a:lnTo>
                  <a:lnTo>
                    <a:pt x="861" y="1384"/>
                  </a:lnTo>
                  <a:lnTo>
                    <a:pt x="881" y="1396"/>
                  </a:lnTo>
                  <a:lnTo>
                    <a:pt x="925" y="1422"/>
                  </a:lnTo>
                  <a:lnTo>
                    <a:pt x="951" y="1435"/>
                  </a:lnTo>
                  <a:lnTo>
                    <a:pt x="973" y="1446"/>
                  </a:lnTo>
                  <a:lnTo>
                    <a:pt x="984" y="1451"/>
                  </a:lnTo>
                  <a:lnTo>
                    <a:pt x="993" y="1454"/>
                  </a:lnTo>
                  <a:lnTo>
                    <a:pt x="1001" y="1456"/>
                  </a:lnTo>
                  <a:lnTo>
                    <a:pt x="1007" y="1458"/>
                  </a:lnTo>
                  <a:lnTo>
                    <a:pt x="1021" y="1456"/>
                  </a:lnTo>
                  <a:lnTo>
                    <a:pt x="1032" y="1454"/>
                  </a:lnTo>
                  <a:lnTo>
                    <a:pt x="1042" y="1448"/>
                  </a:lnTo>
                  <a:lnTo>
                    <a:pt x="1049" y="1443"/>
                  </a:lnTo>
                  <a:lnTo>
                    <a:pt x="1054" y="1436"/>
                  </a:lnTo>
                  <a:lnTo>
                    <a:pt x="1058" y="1430"/>
                  </a:lnTo>
                  <a:lnTo>
                    <a:pt x="1060" y="1422"/>
                  </a:lnTo>
                  <a:lnTo>
                    <a:pt x="1060" y="1415"/>
                  </a:lnTo>
                  <a:lnTo>
                    <a:pt x="1060" y="1411"/>
                  </a:lnTo>
                  <a:lnTo>
                    <a:pt x="1060" y="1400"/>
                  </a:lnTo>
                  <a:lnTo>
                    <a:pt x="1060" y="1387"/>
                  </a:lnTo>
                  <a:lnTo>
                    <a:pt x="1060" y="1373"/>
                  </a:lnTo>
                  <a:lnTo>
                    <a:pt x="1061" y="1365"/>
                  </a:lnTo>
                  <a:lnTo>
                    <a:pt x="1064" y="1357"/>
                  </a:lnTo>
                  <a:lnTo>
                    <a:pt x="1068" y="1350"/>
                  </a:lnTo>
                  <a:lnTo>
                    <a:pt x="1072" y="1343"/>
                  </a:lnTo>
                  <a:lnTo>
                    <a:pt x="1077" y="1338"/>
                  </a:lnTo>
                  <a:lnTo>
                    <a:pt x="1081" y="1331"/>
                  </a:lnTo>
                  <a:lnTo>
                    <a:pt x="1084" y="1326"/>
                  </a:lnTo>
                  <a:lnTo>
                    <a:pt x="1085" y="1319"/>
                  </a:lnTo>
                  <a:lnTo>
                    <a:pt x="1085" y="1309"/>
                  </a:lnTo>
                  <a:lnTo>
                    <a:pt x="1085" y="1289"/>
                  </a:lnTo>
                  <a:lnTo>
                    <a:pt x="1081" y="1282"/>
                  </a:lnTo>
                  <a:lnTo>
                    <a:pt x="1077" y="1275"/>
                  </a:lnTo>
                  <a:lnTo>
                    <a:pt x="1073" y="1270"/>
                  </a:lnTo>
                  <a:lnTo>
                    <a:pt x="1068" y="1263"/>
                  </a:lnTo>
                  <a:lnTo>
                    <a:pt x="1054" y="1253"/>
                  </a:lnTo>
                  <a:lnTo>
                    <a:pt x="1041" y="1242"/>
                  </a:lnTo>
                  <a:lnTo>
                    <a:pt x="1028" y="1233"/>
                  </a:lnTo>
                  <a:lnTo>
                    <a:pt x="1017" y="1223"/>
                  </a:lnTo>
                  <a:lnTo>
                    <a:pt x="1012" y="1218"/>
                  </a:lnTo>
                  <a:lnTo>
                    <a:pt x="1009" y="1214"/>
                  </a:lnTo>
                  <a:lnTo>
                    <a:pt x="1007" y="1209"/>
                  </a:lnTo>
                  <a:lnTo>
                    <a:pt x="1007" y="1205"/>
                  </a:lnTo>
                  <a:lnTo>
                    <a:pt x="1007" y="1195"/>
                  </a:lnTo>
                  <a:lnTo>
                    <a:pt x="1009" y="1186"/>
                  </a:lnTo>
                  <a:lnTo>
                    <a:pt x="1012" y="1178"/>
                  </a:lnTo>
                  <a:lnTo>
                    <a:pt x="1017" y="1171"/>
                  </a:lnTo>
                  <a:lnTo>
                    <a:pt x="1028" y="1159"/>
                  </a:lnTo>
                  <a:lnTo>
                    <a:pt x="1040" y="1149"/>
                  </a:lnTo>
                  <a:lnTo>
                    <a:pt x="1052" y="1137"/>
                  </a:lnTo>
                  <a:lnTo>
                    <a:pt x="1062" y="1126"/>
                  </a:lnTo>
                  <a:lnTo>
                    <a:pt x="1066" y="1119"/>
                  </a:lnTo>
                  <a:lnTo>
                    <a:pt x="1069" y="1113"/>
                  </a:lnTo>
                  <a:lnTo>
                    <a:pt x="1072" y="1105"/>
                  </a:lnTo>
                  <a:lnTo>
                    <a:pt x="1072" y="1097"/>
                  </a:lnTo>
                  <a:lnTo>
                    <a:pt x="1072" y="1086"/>
                  </a:lnTo>
                  <a:lnTo>
                    <a:pt x="1069" y="1075"/>
                  </a:lnTo>
                  <a:lnTo>
                    <a:pt x="1066" y="1067"/>
                  </a:lnTo>
                  <a:lnTo>
                    <a:pt x="1062" y="1058"/>
                  </a:lnTo>
                  <a:lnTo>
                    <a:pt x="1054" y="1043"/>
                  </a:lnTo>
                  <a:lnTo>
                    <a:pt x="1048" y="1030"/>
                  </a:lnTo>
                  <a:lnTo>
                    <a:pt x="940" y="1030"/>
                  </a:lnTo>
                  <a:lnTo>
                    <a:pt x="933" y="1021"/>
                  </a:lnTo>
                  <a:lnTo>
                    <a:pt x="929" y="1009"/>
                  </a:lnTo>
                  <a:lnTo>
                    <a:pt x="924" y="994"/>
                  </a:lnTo>
                  <a:lnTo>
                    <a:pt x="921" y="978"/>
                  </a:lnTo>
                  <a:lnTo>
                    <a:pt x="919" y="959"/>
                  </a:lnTo>
                  <a:lnTo>
                    <a:pt x="917" y="941"/>
                  </a:lnTo>
                  <a:lnTo>
                    <a:pt x="916" y="922"/>
                  </a:lnTo>
                  <a:lnTo>
                    <a:pt x="916" y="903"/>
                  </a:lnTo>
                  <a:lnTo>
                    <a:pt x="917" y="883"/>
                  </a:lnTo>
                  <a:lnTo>
                    <a:pt x="920" y="867"/>
                  </a:lnTo>
                  <a:lnTo>
                    <a:pt x="924" y="855"/>
                  </a:lnTo>
                  <a:lnTo>
                    <a:pt x="929" y="845"/>
                  </a:lnTo>
                  <a:lnTo>
                    <a:pt x="933" y="834"/>
                  </a:lnTo>
                  <a:lnTo>
                    <a:pt x="939" y="823"/>
                  </a:lnTo>
                  <a:lnTo>
                    <a:pt x="943" y="811"/>
                  </a:lnTo>
                  <a:lnTo>
                    <a:pt x="947" y="796"/>
                  </a:lnTo>
                  <a:lnTo>
                    <a:pt x="941" y="794"/>
                  </a:lnTo>
                  <a:lnTo>
                    <a:pt x="939" y="794"/>
                  </a:lnTo>
                  <a:lnTo>
                    <a:pt x="935" y="793"/>
                  </a:lnTo>
                  <a:lnTo>
                    <a:pt x="932" y="790"/>
                  </a:lnTo>
                  <a:lnTo>
                    <a:pt x="927" y="782"/>
                  </a:lnTo>
                  <a:lnTo>
                    <a:pt x="923" y="772"/>
                  </a:lnTo>
                  <a:lnTo>
                    <a:pt x="935" y="764"/>
                  </a:lnTo>
                  <a:lnTo>
                    <a:pt x="944" y="757"/>
                  </a:lnTo>
                  <a:lnTo>
                    <a:pt x="951" y="749"/>
                  </a:lnTo>
                  <a:lnTo>
                    <a:pt x="959" y="740"/>
                  </a:lnTo>
                  <a:lnTo>
                    <a:pt x="965" y="732"/>
                  </a:lnTo>
                  <a:lnTo>
                    <a:pt x="973" y="722"/>
                  </a:lnTo>
                  <a:lnTo>
                    <a:pt x="983" y="714"/>
                  </a:lnTo>
                  <a:lnTo>
                    <a:pt x="995" y="705"/>
                  </a:lnTo>
                  <a:lnTo>
                    <a:pt x="1000" y="697"/>
                  </a:lnTo>
                  <a:lnTo>
                    <a:pt x="1008" y="688"/>
                  </a:lnTo>
                  <a:lnTo>
                    <a:pt x="1012" y="684"/>
                  </a:lnTo>
                  <a:lnTo>
                    <a:pt x="1016" y="678"/>
                  </a:lnTo>
                  <a:lnTo>
                    <a:pt x="1017" y="670"/>
                  </a:lnTo>
                  <a:lnTo>
                    <a:pt x="1018" y="662"/>
                  </a:lnTo>
                  <a:lnTo>
                    <a:pt x="1018" y="656"/>
                  </a:lnTo>
                  <a:lnTo>
                    <a:pt x="1020" y="648"/>
                  </a:lnTo>
                  <a:lnTo>
                    <a:pt x="1022" y="641"/>
                  </a:lnTo>
                  <a:lnTo>
                    <a:pt x="1025" y="634"/>
                  </a:lnTo>
                  <a:lnTo>
                    <a:pt x="1032" y="622"/>
                  </a:lnTo>
                  <a:lnTo>
                    <a:pt x="1040" y="610"/>
                  </a:lnTo>
                  <a:lnTo>
                    <a:pt x="1046" y="598"/>
                  </a:lnTo>
                  <a:lnTo>
                    <a:pt x="1054" y="585"/>
                  </a:lnTo>
                  <a:lnTo>
                    <a:pt x="1057" y="578"/>
                  </a:lnTo>
                  <a:lnTo>
                    <a:pt x="1058" y="572"/>
                  </a:lnTo>
                  <a:lnTo>
                    <a:pt x="1060" y="562"/>
                  </a:lnTo>
                  <a:lnTo>
                    <a:pt x="1060" y="554"/>
                  </a:lnTo>
                  <a:lnTo>
                    <a:pt x="1060" y="548"/>
                  </a:lnTo>
                  <a:lnTo>
                    <a:pt x="1057" y="542"/>
                  </a:lnTo>
                  <a:lnTo>
                    <a:pt x="1053" y="537"/>
                  </a:lnTo>
                  <a:lnTo>
                    <a:pt x="1048" y="532"/>
                  </a:lnTo>
                  <a:lnTo>
                    <a:pt x="1044" y="526"/>
                  </a:lnTo>
                  <a:lnTo>
                    <a:pt x="1040" y="518"/>
                  </a:lnTo>
                  <a:lnTo>
                    <a:pt x="1037" y="510"/>
                  </a:lnTo>
                  <a:lnTo>
                    <a:pt x="1036" y="500"/>
                  </a:lnTo>
                  <a:lnTo>
                    <a:pt x="1037" y="493"/>
                  </a:lnTo>
                  <a:lnTo>
                    <a:pt x="1040" y="486"/>
                  </a:lnTo>
                  <a:lnTo>
                    <a:pt x="1044" y="480"/>
                  </a:lnTo>
                  <a:lnTo>
                    <a:pt x="1048" y="472"/>
                  </a:lnTo>
                  <a:lnTo>
                    <a:pt x="1053" y="465"/>
                  </a:lnTo>
                  <a:lnTo>
                    <a:pt x="1057" y="457"/>
                  </a:lnTo>
                  <a:lnTo>
                    <a:pt x="1060" y="449"/>
                  </a:lnTo>
                  <a:lnTo>
                    <a:pt x="1060" y="440"/>
                  </a:lnTo>
                  <a:lnTo>
                    <a:pt x="1060" y="429"/>
                  </a:lnTo>
                  <a:lnTo>
                    <a:pt x="1057" y="420"/>
                  </a:lnTo>
                  <a:lnTo>
                    <a:pt x="1053" y="412"/>
                  </a:lnTo>
                  <a:lnTo>
                    <a:pt x="1048" y="404"/>
                  </a:lnTo>
                  <a:lnTo>
                    <a:pt x="1036" y="390"/>
                  </a:lnTo>
                  <a:lnTo>
                    <a:pt x="1021" y="378"/>
                  </a:lnTo>
                  <a:lnTo>
                    <a:pt x="1007" y="366"/>
                  </a:lnTo>
                  <a:lnTo>
                    <a:pt x="995" y="353"/>
                  </a:lnTo>
                  <a:lnTo>
                    <a:pt x="989" y="345"/>
                  </a:lnTo>
                  <a:lnTo>
                    <a:pt x="985" y="336"/>
                  </a:lnTo>
                  <a:lnTo>
                    <a:pt x="983" y="325"/>
                  </a:lnTo>
                  <a:lnTo>
                    <a:pt x="983" y="313"/>
                  </a:lnTo>
                  <a:lnTo>
                    <a:pt x="983" y="306"/>
                  </a:lnTo>
                  <a:lnTo>
                    <a:pt x="984" y="298"/>
                  </a:lnTo>
                  <a:lnTo>
                    <a:pt x="985" y="293"/>
                  </a:lnTo>
                  <a:lnTo>
                    <a:pt x="988" y="286"/>
                  </a:lnTo>
                  <a:lnTo>
                    <a:pt x="993" y="277"/>
                  </a:lnTo>
                  <a:lnTo>
                    <a:pt x="1000" y="268"/>
                  </a:lnTo>
                  <a:lnTo>
                    <a:pt x="1007" y="260"/>
                  </a:lnTo>
                  <a:lnTo>
                    <a:pt x="1013" y="252"/>
                  </a:lnTo>
                  <a:lnTo>
                    <a:pt x="1017" y="244"/>
                  </a:lnTo>
                  <a:lnTo>
                    <a:pt x="1018" y="234"/>
                  </a:lnTo>
                  <a:lnTo>
                    <a:pt x="1018" y="229"/>
                  </a:lnTo>
                  <a:lnTo>
                    <a:pt x="1017" y="225"/>
                  </a:lnTo>
                  <a:lnTo>
                    <a:pt x="1015" y="220"/>
                  </a:lnTo>
                  <a:lnTo>
                    <a:pt x="1013" y="216"/>
                  </a:lnTo>
                  <a:lnTo>
                    <a:pt x="1007" y="208"/>
                  </a:lnTo>
                  <a:lnTo>
                    <a:pt x="1000" y="199"/>
                  </a:lnTo>
                  <a:lnTo>
                    <a:pt x="993" y="189"/>
                  </a:lnTo>
                  <a:lnTo>
                    <a:pt x="988" y="177"/>
                  </a:lnTo>
                  <a:lnTo>
                    <a:pt x="985" y="171"/>
                  </a:lnTo>
                  <a:lnTo>
                    <a:pt x="984" y="163"/>
                  </a:lnTo>
                  <a:lnTo>
                    <a:pt x="983" y="155"/>
                  </a:lnTo>
                  <a:lnTo>
                    <a:pt x="983" y="145"/>
                  </a:lnTo>
                  <a:lnTo>
                    <a:pt x="983" y="137"/>
                  </a:lnTo>
                  <a:lnTo>
                    <a:pt x="984" y="129"/>
                  </a:lnTo>
                  <a:lnTo>
                    <a:pt x="985" y="123"/>
                  </a:lnTo>
                  <a:lnTo>
                    <a:pt x="988" y="116"/>
                  </a:lnTo>
                  <a:lnTo>
                    <a:pt x="992" y="111"/>
                  </a:lnTo>
                  <a:lnTo>
                    <a:pt x="996" y="105"/>
                  </a:lnTo>
                  <a:lnTo>
                    <a:pt x="1000" y="100"/>
                  </a:lnTo>
                  <a:lnTo>
                    <a:pt x="1005" y="96"/>
                  </a:lnTo>
                  <a:lnTo>
                    <a:pt x="1016" y="88"/>
                  </a:lnTo>
                  <a:lnTo>
                    <a:pt x="1028" y="81"/>
                  </a:lnTo>
                  <a:lnTo>
                    <a:pt x="1041" y="76"/>
                  </a:lnTo>
                  <a:lnTo>
                    <a:pt x="1054" y="71"/>
                  </a:lnTo>
                  <a:lnTo>
                    <a:pt x="1069" y="65"/>
                  </a:lnTo>
                  <a:lnTo>
                    <a:pt x="1082" y="60"/>
                  </a:lnTo>
                  <a:lnTo>
                    <a:pt x="1094" y="53"/>
                  </a:lnTo>
                  <a:lnTo>
                    <a:pt x="1106" y="45"/>
                  </a:lnTo>
                  <a:lnTo>
                    <a:pt x="1117" y="37"/>
                  </a:lnTo>
                  <a:lnTo>
                    <a:pt x="1125" y="27"/>
                  </a:lnTo>
                  <a:lnTo>
                    <a:pt x="1128" y="21"/>
                  </a:lnTo>
                  <a:lnTo>
                    <a:pt x="1130" y="15"/>
                  </a:lnTo>
                  <a:lnTo>
                    <a:pt x="1132" y="8"/>
                  </a:lnTo>
                  <a:lnTo>
                    <a:pt x="1133" y="0"/>
                  </a:lnTo>
                  <a:lnTo>
                    <a:pt x="1174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7" name="Freeform 49"/>
            <p:cNvSpPr/>
            <p:nvPr/>
          </p:nvSpPr>
          <p:spPr bwMode="auto">
            <a:xfrm>
              <a:off x="5713235" y="4129651"/>
              <a:ext cx="419609" cy="547239"/>
            </a:xfrm>
            <a:custGeom>
              <a:avLst/>
              <a:gdLst>
                <a:gd name="T0" fmla="*/ 121 w 782"/>
                <a:gd name="T1" fmla="*/ 1004 h 1023"/>
                <a:gd name="T2" fmla="*/ 225 w 782"/>
                <a:gd name="T3" fmla="*/ 1011 h 1023"/>
                <a:gd name="T4" fmla="*/ 263 w 782"/>
                <a:gd name="T5" fmla="*/ 944 h 1023"/>
                <a:gd name="T6" fmla="*/ 294 w 782"/>
                <a:gd name="T7" fmla="*/ 871 h 1023"/>
                <a:gd name="T8" fmla="*/ 354 w 782"/>
                <a:gd name="T9" fmla="*/ 866 h 1023"/>
                <a:gd name="T10" fmla="*/ 438 w 782"/>
                <a:gd name="T11" fmla="*/ 910 h 1023"/>
                <a:gd name="T12" fmla="*/ 485 w 782"/>
                <a:gd name="T13" fmla="*/ 910 h 1023"/>
                <a:gd name="T14" fmla="*/ 491 w 782"/>
                <a:gd name="T15" fmla="*/ 880 h 1023"/>
                <a:gd name="T16" fmla="*/ 437 w 782"/>
                <a:gd name="T17" fmla="*/ 831 h 1023"/>
                <a:gd name="T18" fmla="*/ 402 w 782"/>
                <a:gd name="T19" fmla="*/ 771 h 1023"/>
                <a:gd name="T20" fmla="*/ 457 w 782"/>
                <a:gd name="T21" fmla="*/ 758 h 1023"/>
                <a:gd name="T22" fmla="*/ 409 w 782"/>
                <a:gd name="T23" fmla="*/ 726 h 1023"/>
                <a:gd name="T24" fmla="*/ 407 w 782"/>
                <a:gd name="T25" fmla="*/ 687 h 1023"/>
                <a:gd name="T26" fmla="*/ 455 w 782"/>
                <a:gd name="T27" fmla="*/ 646 h 1023"/>
                <a:gd name="T28" fmla="*/ 538 w 782"/>
                <a:gd name="T29" fmla="*/ 674 h 1023"/>
                <a:gd name="T30" fmla="*/ 693 w 782"/>
                <a:gd name="T31" fmla="*/ 716 h 1023"/>
                <a:gd name="T32" fmla="*/ 766 w 782"/>
                <a:gd name="T33" fmla="*/ 630 h 1023"/>
                <a:gd name="T34" fmla="*/ 754 w 782"/>
                <a:gd name="T35" fmla="*/ 573 h 1023"/>
                <a:gd name="T36" fmla="*/ 701 w 782"/>
                <a:gd name="T37" fmla="*/ 561 h 1023"/>
                <a:gd name="T38" fmla="*/ 679 w 782"/>
                <a:gd name="T39" fmla="*/ 533 h 1023"/>
                <a:gd name="T40" fmla="*/ 658 w 782"/>
                <a:gd name="T41" fmla="*/ 481 h 1023"/>
                <a:gd name="T42" fmla="*/ 753 w 782"/>
                <a:gd name="T43" fmla="*/ 373 h 1023"/>
                <a:gd name="T44" fmla="*/ 782 w 782"/>
                <a:gd name="T45" fmla="*/ 299 h 1023"/>
                <a:gd name="T46" fmla="*/ 769 w 782"/>
                <a:gd name="T47" fmla="*/ 177 h 1023"/>
                <a:gd name="T48" fmla="*/ 731 w 782"/>
                <a:gd name="T49" fmla="*/ 129 h 1023"/>
                <a:gd name="T50" fmla="*/ 658 w 782"/>
                <a:gd name="T51" fmla="*/ 106 h 1023"/>
                <a:gd name="T52" fmla="*/ 590 w 782"/>
                <a:gd name="T53" fmla="*/ 95 h 1023"/>
                <a:gd name="T54" fmla="*/ 513 w 782"/>
                <a:gd name="T55" fmla="*/ 26 h 1023"/>
                <a:gd name="T56" fmla="*/ 450 w 782"/>
                <a:gd name="T57" fmla="*/ 1 h 1023"/>
                <a:gd name="T58" fmla="*/ 425 w 782"/>
                <a:gd name="T59" fmla="*/ 25 h 1023"/>
                <a:gd name="T60" fmla="*/ 398 w 782"/>
                <a:gd name="T61" fmla="*/ 107 h 1023"/>
                <a:gd name="T62" fmla="*/ 406 w 782"/>
                <a:gd name="T63" fmla="*/ 179 h 1023"/>
                <a:gd name="T64" fmla="*/ 370 w 782"/>
                <a:gd name="T65" fmla="*/ 211 h 1023"/>
                <a:gd name="T66" fmla="*/ 274 w 782"/>
                <a:gd name="T67" fmla="*/ 239 h 1023"/>
                <a:gd name="T68" fmla="*/ 241 w 782"/>
                <a:gd name="T69" fmla="*/ 258 h 1023"/>
                <a:gd name="T70" fmla="*/ 209 w 782"/>
                <a:gd name="T71" fmla="*/ 223 h 1023"/>
                <a:gd name="T72" fmla="*/ 158 w 782"/>
                <a:gd name="T73" fmla="*/ 214 h 1023"/>
                <a:gd name="T74" fmla="*/ 177 w 782"/>
                <a:gd name="T75" fmla="*/ 174 h 1023"/>
                <a:gd name="T76" fmla="*/ 182 w 782"/>
                <a:gd name="T77" fmla="*/ 137 h 1023"/>
                <a:gd name="T78" fmla="*/ 136 w 782"/>
                <a:gd name="T79" fmla="*/ 121 h 1023"/>
                <a:gd name="T80" fmla="*/ 72 w 782"/>
                <a:gd name="T81" fmla="*/ 134 h 1023"/>
                <a:gd name="T82" fmla="*/ 50 w 782"/>
                <a:gd name="T83" fmla="*/ 171 h 1023"/>
                <a:gd name="T84" fmla="*/ 50 w 782"/>
                <a:gd name="T85" fmla="*/ 247 h 1023"/>
                <a:gd name="T86" fmla="*/ 74 w 782"/>
                <a:gd name="T87" fmla="*/ 315 h 1023"/>
                <a:gd name="T88" fmla="*/ 130 w 782"/>
                <a:gd name="T89" fmla="*/ 342 h 1023"/>
                <a:gd name="T90" fmla="*/ 197 w 782"/>
                <a:gd name="T91" fmla="*/ 359 h 1023"/>
                <a:gd name="T92" fmla="*/ 285 w 782"/>
                <a:gd name="T93" fmla="*/ 362 h 1023"/>
                <a:gd name="T94" fmla="*/ 373 w 782"/>
                <a:gd name="T95" fmla="*/ 343 h 1023"/>
                <a:gd name="T96" fmla="*/ 309 w 782"/>
                <a:gd name="T97" fmla="*/ 487 h 1023"/>
                <a:gd name="T98" fmla="*/ 274 w 782"/>
                <a:gd name="T99" fmla="*/ 509 h 1023"/>
                <a:gd name="T100" fmla="*/ 234 w 782"/>
                <a:gd name="T101" fmla="*/ 494 h 1023"/>
                <a:gd name="T102" fmla="*/ 173 w 782"/>
                <a:gd name="T103" fmla="*/ 525 h 1023"/>
                <a:gd name="T104" fmla="*/ 112 w 782"/>
                <a:gd name="T105" fmla="*/ 586 h 1023"/>
                <a:gd name="T106" fmla="*/ 93 w 782"/>
                <a:gd name="T107" fmla="*/ 668 h 1023"/>
                <a:gd name="T108" fmla="*/ 24 w 782"/>
                <a:gd name="T109" fmla="*/ 763 h 1023"/>
                <a:gd name="T110" fmla="*/ 0 w 782"/>
                <a:gd name="T111" fmla="*/ 824 h 1023"/>
                <a:gd name="T112" fmla="*/ 22 w 782"/>
                <a:gd name="T113" fmla="*/ 859 h 1023"/>
                <a:gd name="T114" fmla="*/ 77 w 782"/>
                <a:gd name="T115" fmla="*/ 860 h 1023"/>
                <a:gd name="T116" fmla="*/ 144 w 782"/>
                <a:gd name="T117" fmla="*/ 887 h 1023"/>
                <a:gd name="T118" fmla="*/ 167 w 782"/>
                <a:gd name="T119" fmla="*/ 927 h 1023"/>
                <a:gd name="T120" fmla="*/ 108 w 782"/>
                <a:gd name="T121" fmla="*/ 1023 h 102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82"/>
                <a:gd name="T184" fmla="*/ 0 h 1023"/>
                <a:gd name="T185" fmla="*/ 782 w 782"/>
                <a:gd name="T186" fmla="*/ 1023 h 102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82" h="1023" extrusionOk="0">
                  <a:moveTo>
                    <a:pt x="108" y="1023"/>
                  </a:moveTo>
                  <a:lnTo>
                    <a:pt x="108" y="1019"/>
                  </a:lnTo>
                  <a:lnTo>
                    <a:pt x="109" y="1015"/>
                  </a:lnTo>
                  <a:lnTo>
                    <a:pt x="110" y="1012"/>
                  </a:lnTo>
                  <a:lnTo>
                    <a:pt x="113" y="1010"/>
                  </a:lnTo>
                  <a:lnTo>
                    <a:pt x="121" y="1004"/>
                  </a:lnTo>
                  <a:lnTo>
                    <a:pt x="129" y="1002"/>
                  </a:lnTo>
                  <a:lnTo>
                    <a:pt x="140" y="1000"/>
                  </a:lnTo>
                  <a:lnTo>
                    <a:pt x="151" y="1000"/>
                  </a:lnTo>
                  <a:lnTo>
                    <a:pt x="163" y="1000"/>
                  </a:lnTo>
                  <a:lnTo>
                    <a:pt x="177" y="1002"/>
                  </a:lnTo>
                  <a:lnTo>
                    <a:pt x="225" y="1011"/>
                  </a:lnTo>
                  <a:lnTo>
                    <a:pt x="246" y="1018"/>
                  </a:lnTo>
                  <a:lnTo>
                    <a:pt x="250" y="1007"/>
                  </a:lnTo>
                  <a:lnTo>
                    <a:pt x="254" y="995"/>
                  </a:lnTo>
                  <a:lnTo>
                    <a:pt x="257" y="983"/>
                  </a:lnTo>
                  <a:lnTo>
                    <a:pt x="259" y="970"/>
                  </a:lnTo>
                  <a:lnTo>
                    <a:pt x="263" y="944"/>
                  </a:lnTo>
                  <a:lnTo>
                    <a:pt x="269" y="919"/>
                  </a:lnTo>
                  <a:lnTo>
                    <a:pt x="273" y="907"/>
                  </a:lnTo>
                  <a:lnTo>
                    <a:pt x="277" y="896"/>
                  </a:lnTo>
                  <a:lnTo>
                    <a:pt x="282" y="886"/>
                  </a:lnTo>
                  <a:lnTo>
                    <a:pt x="287" y="878"/>
                  </a:lnTo>
                  <a:lnTo>
                    <a:pt x="294" y="871"/>
                  </a:lnTo>
                  <a:lnTo>
                    <a:pt x="303" y="866"/>
                  </a:lnTo>
                  <a:lnTo>
                    <a:pt x="313" y="862"/>
                  </a:lnTo>
                  <a:lnTo>
                    <a:pt x="325" y="860"/>
                  </a:lnTo>
                  <a:lnTo>
                    <a:pt x="335" y="862"/>
                  </a:lnTo>
                  <a:lnTo>
                    <a:pt x="345" y="863"/>
                  </a:lnTo>
                  <a:lnTo>
                    <a:pt x="354" y="866"/>
                  </a:lnTo>
                  <a:lnTo>
                    <a:pt x="363" y="870"/>
                  </a:lnTo>
                  <a:lnTo>
                    <a:pt x="381" y="878"/>
                  </a:lnTo>
                  <a:lnTo>
                    <a:pt x="397" y="888"/>
                  </a:lnTo>
                  <a:lnTo>
                    <a:pt x="413" y="898"/>
                  </a:lnTo>
                  <a:lnTo>
                    <a:pt x="429" y="907"/>
                  </a:lnTo>
                  <a:lnTo>
                    <a:pt x="438" y="910"/>
                  </a:lnTo>
                  <a:lnTo>
                    <a:pt x="447" y="912"/>
                  </a:lnTo>
                  <a:lnTo>
                    <a:pt x="458" y="914"/>
                  </a:lnTo>
                  <a:lnTo>
                    <a:pt x="469" y="915"/>
                  </a:lnTo>
                  <a:lnTo>
                    <a:pt x="475" y="915"/>
                  </a:lnTo>
                  <a:lnTo>
                    <a:pt x="481" y="912"/>
                  </a:lnTo>
                  <a:lnTo>
                    <a:pt x="485" y="910"/>
                  </a:lnTo>
                  <a:lnTo>
                    <a:pt x="487" y="907"/>
                  </a:lnTo>
                  <a:lnTo>
                    <a:pt x="490" y="902"/>
                  </a:lnTo>
                  <a:lnTo>
                    <a:pt x="491" y="898"/>
                  </a:lnTo>
                  <a:lnTo>
                    <a:pt x="493" y="891"/>
                  </a:lnTo>
                  <a:lnTo>
                    <a:pt x="493" y="884"/>
                  </a:lnTo>
                  <a:lnTo>
                    <a:pt x="491" y="880"/>
                  </a:lnTo>
                  <a:lnTo>
                    <a:pt x="490" y="875"/>
                  </a:lnTo>
                  <a:lnTo>
                    <a:pt x="486" y="870"/>
                  </a:lnTo>
                  <a:lnTo>
                    <a:pt x="481" y="864"/>
                  </a:lnTo>
                  <a:lnTo>
                    <a:pt x="467" y="854"/>
                  </a:lnTo>
                  <a:lnTo>
                    <a:pt x="453" y="843"/>
                  </a:lnTo>
                  <a:lnTo>
                    <a:pt x="437" y="831"/>
                  </a:lnTo>
                  <a:lnTo>
                    <a:pt x="422" y="820"/>
                  </a:lnTo>
                  <a:lnTo>
                    <a:pt x="415" y="815"/>
                  </a:lnTo>
                  <a:lnTo>
                    <a:pt x="410" y="810"/>
                  </a:lnTo>
                  <a:lnTo>
                    <a:pt x="406" y="806"/>
                  </a:lnTo>
                  <a:lnTo>
                    <a:pt x="402" y="800"/>
                  </a:lnTo>
                  <a:lnTo>
                    <a:pt x="402" y="771"/>
                  </a:lnTo>
                  <a:lnTo>
                    <a:pt x="422" y="770"/>
                  </a:lnTo>
                  <a:lnTo>
                    <a:pt x="437" y="768"/>
                  </a:lnTo>
                  <a:lnTo>
                    <a:pt x="442" y="767"/>
                  </a:lnTo>
                  <a:lnTo>
                    <a:pt x="447" y="766"/>
                  </a:lnTo>
                  <a:lnTo>
                    <a:pt x="453" y="762"/>
                  </a:lnTo>
                  <a:lnTo>
                    <a:pt x="457" y="758"/>
                  </a:lnTo>
                  <a:lnTo>
                    <a:pt x="451" y="752"/>
                  </a:lnTo>
                  <a:lnTo>
                    <a:pt x="443" y="747"/>
                  </a:lnTo>
                  <a:lnTo>
                    <a:pt x="434" y="742"/>
                  </a:lnTo>
                  <a:lnTo>
                    <a:pt x="425" y="736"/>
                  </a:lnTo>
                  <a:lnTo>
                    <a:pt x="417" y="731"/>
                  </a:lnTo>
                  <a:lnTo>
                    <a:pt x="409" y="726"/>
                  </a:lnTo>
                  <a:lnTo>
                    <a:pt x="406" y="722"/>
                  </a:lnTo>
                  <a:lnTo>
                    <a:pt x="405" y="719"/>
                  </a:lnTo>
                  <a:lnTo>
                    <a:pt x="403" y="715"/>
                  </a:lnTo>
                  <a:lnTo>
                    <a:pt x="402" y="710"/>
                  </a:lnTo>
                  <a:lnTo>
                    <a:pt x="403" y="699"/>
                  </a:lnTo>
                  <a:lnTo>
                    <a:pt x="407" y="687"/>
                  </a:lnTo>
                  <a:lnTo>
                    <a:pt x="414" y="676"/>
                  </a:lnTo>
                  <a:lnTo>
                    <a:pt x="422" y="666"/>
                  </a:lnTo>
                  <a:lnTo>
                    <a:pt x="431" y="657"/>
                  </a:lnTo>
                  <a:lnTo>
                    <a:pt x="443" y="650"/>
                  </a:lnTo>
                  <a:lnTo>
                    <a:pt x="449" y="647"/>
                  </a:lnTo>
                  <a:lnTo>
                    <a:pt x="455" y="646"/>
                  </a:lnTo>
                  <a:lnTo>
                    <a:pt x="462" y="645"/>
                  </a:lnTo>
                  <a:lnTo>
                    <a:pt x="469" y="645"/>
                  </a:lnTo>
                  <a:lnTo>
                    <a:pt x="479" y="646"/>
                  </a:lnTo>
                  <a:lnTo>
                    <a:pt x="495" y="653"/>
                  </a:lnTo>
                  <a:lnTo>
                    <a:pt x="515" y="662"/>
                  </a:lnTo>
                  <a:lnTo>
                    <a:pt x="538" y="674"/>
                  </a:lnTo>
                  <a:lnTo>
                    <a:pt x="561" y="686"/>
                  </a:lnTo>
                  <a:lnTo>
                    <a:pt x="581" y="698"/>
                  </a:lnTo>
                  <a:lnTo>
                    <a:pt x="597" y="708"/>
                  </a:lnTo>
                  <a:lnTo>
                    <a:pt x="607" y="716"/>
                  </a:lnTo>
                  <a:lnTo>
                    <a:pt x="657" y="716"/>
                  </a:lnTo>
                  <a:lnTo>
                    <a:pt x="693" y="716"/>
                  </a:lnTo>
                  <a:lnTo>
                    <a:pt x="722" y="716"/>
                  </a:lnTo>
                  <a:lnTo>
                    <a:pt x="751" y="716"/>
                  </a:lnTo>
                  <a:lnTo>
                    <a:pt x="746" y="674"/>
                  </a:lnTo>
                  <a:lnTo>
                    <a:pt x="754" y="654"/>
                  </a:lnTo>
                  <a:lnTo>
                    <a:pt x="762" y="638"/>
                  </a:lnTo>
                  <a:lnTo>
                    <a:pt x="766" y="630"/>
                  </a:lnTo>
                  <a:lnTo>
                    <a:pt x="767" y="622"/>
                  </a:lnTo>
                  <a:lnTo>
                    <a:pt x="770" y="613"/>
                  </a:lnTo>
                  <a:lnTo>
                    <a:pt x="770" y="602"/>
                  </a:lnTo>
                  <a:lnTo>
                    <a:pt x="770" y="585"/>
                  </a:lnTo>
                  <a:lnTo>
                    <a:pt x="770" y="571"/>
                  </a:lnTo>
                  <a:lnTo>
                    <a:pt x="754" y="573"/>
                  </a:lnTo>
                  <a:lnTo>
                    <a:pt x="739" y="573"/>
                  </a:lnTo>
                  <a:lnTo>
                    <a:pt x="726" y="571"/>
                  </a:lnTo>
                  <a:lnTo>
                    <a:pt x="715" y="569"/>
                  </a:lnTo>
                  <a:lnTo>
                    <a:pt x="710" y="567"/>
                  </a:lnTo>
                  <a:lnTo>
                    <a:pt x="705" y="565"/>
                  </a:lnTo>
                  <a:lnTo>
                    <a:pt x="701" y="561"/>
                  </a:lnTo>
                  <a:lnTo>
                    <a:pt x="698" y="557"/>
                  </a:lnTo>
                  <a:lnTo>
                    <a:pt x="695" y="551"/>
                  </a:lnTo>
                  <a:lnTo>
                    <a:pt x="693" y="546"/>
                  </a:lnTo>
                  <a:lnTo>
                    <a:pt x="691" y="538"/>
                  </a:lnTo>
                  <a:lnTo>
                    <a:pt x="691" y="530"/>
                  </a:lnTo>
                  <a:lnTo>
                    <a:pt x="679" y="533"/>
                  </a:lnTo>
                  <a:lnTo>
                    <a:pt x="667" y="534"/>
                  </a:lnTo>
                  <a:lnTo>
                    <a:pt x="654" y="533"/>
                  </a:lnTo>
                  <a:lnTo>
                    <a:pt x="638" y="530"/>
                  </a:lnTo>
                  <a:lnTo>
                    <a:pt x="642" y="513"/>
                  </a:lnTo>
                  <a:lnTo>
                    <a:pt x="649" y="497"/>
                  </a:lnTo>
                  <a:lnTo>
                    <a:pt x="658" y="481"/>
                  </a:lnTo>
                  <a:lnTo>
                    <a:pt x="667" y="466"/>
                  </a:lnTo>
                  <a:lnTo>
                    <a:pt x="691" y="439"/>
                  </a:lnTo>
                  <a:lnTo>
                    <a:pt x="717" y="414"/>
                  </a:lnTo>
                  <a:lnTo>
                    <a:pt x="729" y="401"/>
                  </a:lnTo>
                  <a:lnTo>
                    <a:pt x="741" y="387"/>
                  </a:lnTo>
                  <a:lnTo>
                    <a:pt x="753" y="373"/>
                  </a:lnTo>
                  <a:lnTo>
                    <a:pt x="762" y="358"/>
                  </a:lnTo>
                  <a:lnTo>
                    <a:pt x="770" y="343"/>
                  </a:lnTo>
                  <a:lnTo>
                    <a:pt x="777" y="326"/>
                  </a:lnTo>
                  <a:lnTo>
                    <a:pt x="779" y="318"/>
                  </a:lnTo>
                  <a:lnTo>
                    <a:pt x="781" y="309"/>
                  </a:lnTo>
                  <a:lnTo>
                    <a:pt x="782" y="299"/>
                  </a:lnTo>
                  <a:lnTo>
                    <a:pt x="782" y="289"/>
                  </a:lnTo>
                  <a:lnTo>
                    <a:pt x="781" y="259"/>
                  </a:lnTo>
                  <a:lnTo>
                    <a:pt x="778" y="226"/>
                  </a:lnTo>
                  <a:lnTo>
                    <a:pt x="775" y="209"/>
                  </a:lnTo>
                  <a:lnTo>
                    <a:pt x="771" y="193"/>
                  </a:lnTo>
                  <a:lnTo>
                    <a:pt x="769" y="177"/>
                  </a:lnTo>
                  <a:lnTo>
                    <a:pt x="763" y="162"/>
                  </a:lnTo>
                  <a:lnTo>
                    <a:pt x="755" y="157"/>
                  </a:lnTo>
                  <a:lnTo>
                    <a:pt x="749" y="150"/>
                  </a:lnTo>
                  <a:lnTo>
                    <a:pt x="742" y="143"/>
                  </a:lnTo>
                  <a:lnTo>
                    <a:pt x="737" y="135"/>
                  </a:lnTo>
                  <a:lnTo>
                    <a:pt x="731" y="129"/>
                  </a:lnTo>
                  <a:lnTo>
                    <a:pt x="725" y="122"/>
                  </a:lnTo>
                  <a:lnTo>
                    <a:pt x="718" y="118"/>
                  </a:lnTo>
                  <a:lnTo>
                    <a:pt x="710" y="114"/>
                  </a:lnTo>
                  <a:lnTo>
                    <a:pt x="691" y="109"/>
                  </a:lnTo>
                  <a:lnTo>
                    <a:pt x="674" y="107"/>
                  </a:lnTo>
                  <a:lnTo>
                    <a:pt x="658" y="106"/>
                  </a:lnTo>
                  <a:lnTo>
                    <a:pt x="642" y="106"/>
                  </a:lnTo>
                  <a:lnTo>
                    <a:pt x="626" y="106"/>
                  </a:lnTo>
                  <a:lnTo>
                    <a:pt x="611" y="103"/>
                  </a:lnTo>
                  <a:lnTo>
                    <a:pt x="605" y="102"/>
                  </a:lnTo>
                  <a:lnTo>
                    <a:pt x="597" y="99"/>
                  </a:lnTo>
                  <a:lnTo>
                    <a:pt x="590" y="95"/>
                  </a:lnTo>
                  <a:lnTo>
                    <a:pt x="583" y="90"/>
                  </a:lnTo>
                  <a:lnTo>
                    <a:pt x="571" y="78"/>
                  </a:lnTo>
                  <a:lnTo>
                    <a:pt x="557" y="64"/>
                  </a:lnTo>
                  <a:lnTo>
                    <a:pt x="541" y="49"/>
                  </a:lnTo>
                  <a:lnTo>
                    <a:pt x="522" y="34"/>
                  </a:lnTo>
                  <a:lnTo>
                    <a:pt x="513" y="26"/>
                  </a:lnTo>
                  <a:lnTo>
                    <a:pt x="503" y="21"/>
                  </a:lnTo>
                  <a:lnTo>
                    <a:pt x="493" y="14"/>
                  </a:lnTo>
                  <a:lnTo>
                    <a:pt x="482" y="10"/>
                  </a:lnTo>
                  <a:lnTo>
                    <a:pt x="471" y="6"/>
                  </a:lnTo>
                  <a:lnTo>
                    <a:pt x="461" y="2"/>
                  </a:lnTo>
                  <a:lnTo>
                    <a:pt x="450" y="1"/>
                  </a:lnTo>
                  <a:lnTo>
                    <a:pt x="438" y="0"/>
                  </a:lnTo>
                  <a:lnTo>
                    <a:pt x="435" y="0"/>
                  </a:lnTo>
                  <a:lnTo>
                    <a:pt x="433" y="1"/>
                  </a:lnTo>
                  <a:lnTo>
                    <a:pt x="430" y="2"/>
                  </a:lnTo>
                  <a:lnTo>
                    <a:pt x="426" y="6"/>
                  </a:lnTo>
                  <a:lnTo>
                    <a:pt x="425" y="25"/>
                  </a:lnTo>
                  <a:lnTo>
                    <a:pt x="422" y="40"/>
                  </a:lnTo>
                  <a:lnTo>
                    <a:pt x="417" y="53"/>
                  </a:lnTo>
                  <a:lnTo>
                    <a:pt x="411" y="66"/>
                  </a:lnTo>
                  <a:lnTo>
                    <a:pt x="406" y="78"/>
                  </a:lnTo>
                  <a:lnTo>
                    <a:pt x="401" y="93"/>
                  </a:lnTo>
                  <a:lnTo>
                    <a:pt x="398" y="107"/>
                  </a:lnTo>
                  <a:lnTo>
                    <a:pt x="397" y="126"/>
                  </a:lnTo>
                  <a:lnTo>
                    <a:pt x="397" y="138"/>
                  </a:lnTo>
                  <a:lnTo>
                    <a:pt x="398" y="149"/>
                  </a:lnTo>
                  <a:lnTo>
                    <a:pt x="399" y="158"/>
                  </a:lnTo>
                  <a:lnTo>
                    <a:pt x="401" y="166"/>
                  </a:lnTo>
                  <a:lnTo>
                    <a:pt x="406" y="179"/>
                  </a:lnTo>
                  <a:lnTo>
                    <a:pt x="414" y="193"/>
                  </a:lnTo>
                  <a:lnTo>
                    <a:pt x="409" y="198"/>
                  </a:lnTo>
                  <a:lnTo>
                    <a:pt x="403" y="202"/>
                  </a:lnTo>
                  <a:lnTo>
                    <a:pt x="395" y="205"/>
                  </a:lnTo>
                  <a:lnTo>
                    <a:pt x="387" y="207"/>
                  </a:lnTo>
                  <a:lnTo>
                    <a:pt x="370" y="211"/>
                  </a:lnTo>
                  <a:lnTo>
                    <a:pt x="350" y="213"/>
                  </a:lnTo>
                  <a:lnTo>
                    <a:pt x="311" y="211"/>
                  </a:lnTo>
                  <a:lnTo>
                    <a:pt x="282" y="210"/>
                  </a:lnTo>
                  <a:lnTo>
                    <a:pt x="279" y="221"/>
                  </a:lnTo>
                  <a:lnTo>
                    <a:pt x="277" y="231"/>
                  </a:lnTo>
                  <a:lnTo>
                    <a:pt x="274" y="239"/>
                  </a:lnTo>
                  <a:lnTo>
                    <a:pt x="270" y="246"/>
                  </a:lnTo>
                  <a:lnTo>
                    <a:pt x="266" y="251"/>
                  </a:lnTo>
                  <a:lnTo>
                    <a:pt x="261" y="255"/>
                  </a:lnTo>
                  <a:lnTo>
                    <a:pt x="254" y="258"/>
                  </a:lnTo>
                  <a:lnTo>
                    <a:pt x="246" y="258"/>
                  </a:lnTo>
                  <a:lnTo>
                    <a:pt x="241" y="258"/>
                  </a:lnTo>
                  <a:lnTo>
                    <a:pt x="235" y="257"/>
                  </a:lnTo>
                  <a:lnTo>
                    <a:pt x="231" y="255"/>
                  </a:lnTo>
                  <a:lnTo>
                    <a:pt x="227" y="253"/>
                  </a:lnTo>
                  <a:lnTo>
                    <a:pt x="221" y="246"/>
                  </a:lnTo>
                  <a:lnTo>
                    <a:pt x="215" y="239"/>
                  </a:lnTo>
                  <a:lnTo>
                    <a:pt x="209" y="223"/>
                  </a:lnTo>
                  <a:lnTo>
                    <a:pt x="203" y="210"/>
                  </a:lnTo>
                  <a:lnTo>
                    <a:pt x="189" y="213"/>
                  </a:lnTo>
                  <a:lnTo>
                    <a:pt x="177" y="215"/>
                  </a:lnTo>
                  <a:lnTo>
                    <a:pt x="171" y="215"/>
                  </a:lnTo>
                  <a:lnTo>
                    <a:pt x="165" y="215"/>
                  </a:lnTo>
                  <a:lnTo>
                    <a:pt x="158" y="214"/>
                  </a:lnTo>
                  <a:lnTo>
                    <a:pt x="150" y="210"/>
                  </a:lnTo>
                  <a:lnTo>
                    <a:pt x="154" y="201"/>
                  </a:lnTo>
                  <a:lnTo>
                    <a:pt x="161" y="193"/>
                  </a:lnTo>
                  <a:lnTo>
                    <a:pt x="166" y="186"/>
                  </a:lnTo>
                  <a:lnTo>
                    <a:pt x="171" y="181"/>
                  </a:lnTo>
                  <a:lnTo>
                    <a:pt x="177" y="174"/>
                  </a:lnTo>
                  <a:lnTo>
                    <a:pt x="182" y="169"/>
                  </a:lnTo>
                  <a:lnTo>
                    <a:pt x="185" y="161"/>
                  </a:lnTo>
                  <a:lnTo>
                    <a:pt x="186" y="150"/>
                  </a:lnTo>
                  <a:lnTo>
                    <a:pt x="185" y="145"/>
                  </a:lnTo>
                  <a:lnTo>
                    <a:pt x="183" y="141"/>
                  </a:lnTo>
                  <a:lnTo>
                    <a:pt x="182" y="137"/>
                  </a:lnTo>
                  <a:lnTo>
                    <a:pt x="179" y="133"/>
                  </a:lnTo>
                  <a:lnTo>
                    <a:pt x="173" y="127"/>
                  </a:lnTo>
                  <a:lnTo>
                    <a:pt x="165" y="123"/>
                  </a:lnTo>
                  <a:lnTo>
                    <a:pt x="155" y="122"/>
                  </a:lnTo>
                  <a:lnTo>
                    <a:pt x="145" y="121"/>
                  </a:lnTo>
                  <a:lnTo>
                    <a:pt x="136" y="121"/>
                  </a:lnTo>
                  <a:lnTo>
                    <a:pt x="125" y="121"/>
                  </a:lnTo>
                  <a:lnTo>
                    <a:pt x="106" y="121"/>
                  </a:lnTo>
                  <a:lnTo>
                    <a:pt x="90" y="125"/>
                  </a:lnTo>
                  <a:lnTo>
                    <a:pt x="84" y="127"/>
                  </a:lnTo>
                  <a:lnTo>
                    <a:pt x="77" y="130"/>
                  </a:lnTo>
                  <a:lnTo>
                    <a:pt x="72" y="134"/>
                  </a:lnTo>
                  <a:lnTo>
                    <a:pt x="66" y="139"/>
                  </a:lnTo>
                  <a:lnTo>
                    <a:pt x="61" y="145"/>
                  </a:lnTo>
                  <a:lnTo>
                    <a:pt x="58" y="150"/>
                  </a:lnTo>
                  <a:lnTo>
                    <a:pt x="54" y="157"/>
                  </a:lnTo>
                  <a:lnTo>
                    <a:pt x="52" y="163"/>
                  </a:lnTo>
                  <a:lnTo>
                    <a:pt x="50" y="171"/>
                  </a:lnTo>
                  <a:lnTo>
                    <a:pt x="49" y="179"/>
                  </a:lnTo>
                  <a:lnTo>
                    <a:pt x="48" y="189"/>
                  </a:lnTo>
                  <a:lnTo>
                    <a:pt x="48" y="198"/>
                  </a:lnTo>
                  <a:lnTo>
                    <a:pt x="48" y="215"/>
                  </a:lnTo>
                  <a:lnTo>
                    <a:pt x="49" y="233"/>
                  </a:lnTo>
                  <a:lnTo>
                    <a:pt x="50" y="247"/>
                  </a:lnTo>
                  <a:lnTo>
                    <a:pt x="52" y="262"/>
                  </a:lnTo>
                  <a:lnTo>
                    <a:pt x="56" y="274"/>
                  </a:lnTo>
                  <a:lnTo>
                    <a:pt x="58" y="286"/>
                  </a:lnTo>
                  <a:lnTo>
                    <a:pt x="64" y="297"/>
                  </a:lnTo>
                  <a:lnTo>
                    <a:pt x="69" y="307"/>
                  </a:lnTo>
                  <a:lnTo>
                    <a:pt x="74" y="315"/>
                  </a:lnTo>
                  <a:lnTo>
                    <a:pt x="81" y="322"/>
                  </a:lnTo>
                  <a:lnTo>
                    <a:pt x="89" y="329"/>
                  </a:lnTo>
                  <a:lnTo>
                    <a:pt x="98" y="334"/>
                  </a:lnTo>
                  <a:lnTo>
                    <a:pt x="108" y="338"/>
                  </a:lnTo>
                  <a:lnTo>
                    <a:pt x="118" y="341"/>
                  </a:lnTo>
                  <a:lnTo>
                    <a:pt x="130" y="342"/>
                  </a:lnTo>
                  <a:lnTo>
                    <a:pt x="144" y="343"/>
                  </a:lnTo>
                  <a:lnTo>
                    <a:pt x="155" y="345"/>
                  </a:lnTo>
                  <a:lnTo>
                    <a:pt x="167" y="347"/>
                  </a:lnTo>
                  <a:lnTo>
                    <a:pt x="177" y="350"/>
                  </a:lnTo>
                  <a:lnTo>
                    <a:pt x="186" y="355"/>
                  </a:lnTo>
                  <a:lnTo>
                    <a:pt x="197" y="359"/>
                  </a:lnTo>
                  <a:lnTo>
                    <a:pt x="207" y="363"/>
                  </a:lnTo>
                  <a:lnTo>
                    <a:pt x="219" y="366"/>
                  </a:lnTo>
                  <a:lnTo>
                    <a:pt x="234" y="367"/>
                  </a:lnTo>
                  <a:lnTo>
                    <a:pt x="251" y="366"/>
                  </a:lnTo>
                  <a:lnTo>
                    <a:pt x="269" y="365"/>
                  </a:lnTo>
                  <a:lnTo>
                    <a:pt x="285" y="362"/>
                  </a:lnTo>
                  <a:lnTo>
                    <a:pt x="299" y="359"/>
                  </a:lnTo>
                  <a:lnTo>
                    <a:pt x="313" y="355"/>
                  </a:lnTo>
                  <a:lnTo>
                    <a:pt x="325" y="351"/>
                  </a:lnTo>
                  <a:lnTo>
                    <a:pt x="334" y="347"/>
                  </a:lnTo>
                  <a:lnTo>
                    <a:pt x="342" y="343"/>
                  </a:lnTo>
                  <a:lnTo>
                    <a:pt x="373" y="343"/>
                  </a:lnTo>
                  <a:lnTo>
                    <a:pt x="370" y="355"/>
                  </a:lnTo>
                  <a:lnTo>
                    <a:pt x="362" y="377"/>
                  </a:lnTo>
                  <a:lnTo>
                    <a:pt x="350" y="405"/>
                  </a:lnTo>
                  <a:lnTo>
                    <a:pt x="337" y="434"/>
                  </a:lnTo>
                  <a:lnTo>
                    <a:pt x="322" y="463"/>
                  </a:lnTo>
                  <a:lnTo>
                    <a:pt x="309" y="487"/>
                  </a:lnTo>
                  <a:lnTo>
                    <a:pt x="302" y="498"/>
                  </a:lnTo>
                  <a:lnTo>
                    <a:pt x="297" y="505"/>
                  </a:lnTo>
                  <a:lnTo>
                    <a:pt x="291" y="510"/>
                  </a:lnTo>
                  <a:lnTo>
                    <a:pt x="287" y="511"/>
                  </a:lnTo>
                  <a:lnTo>
                    <a:pt x="281" y="511"/>
                  </a:lnTo>
                  <a:lnTo>
                    <a:pt x="274" y="509"/>
                  </a:lnTo>
                  <a:lnTo>
                    <a:pt x="267" y="506"/>
                  </a:lnTo>
                  <a:lnTo>
                    <a:pt x="261" y="502"/>
                  </a:lnTo>
                  <a:lnTo>
                    <a:pt x="254" y="499"/>
                  </a:lnTo>
                  <a:lnTo>
                    <a:pt x="247" y="497"/>
                  </a:lnTo>
                  <a:lnTo>
                    <a:pt x="241" y="494"/>
                  </a:lnTo>
                  <a:lnTo>
                    <a:pt x="234" y="494"/>
                  </a:lnTo>
                  <a:lnTo>
                    <a:pt x="229" y="494"/>
                  </a:lnTo>
                  <a:lnTo>
                    <a:pt x="222" y="497"/>
                  </a:lnTo>
                  <a:lnTo>
                    <a:pt x="215" y="499"/>
                  </a:lnTo>
                  <a:lnTo>
                    <a:pt x="207" y="503"/>
                  </a:lnTo>
                  <a:lnTo>
                    <a:pt x="190" y="513"/>
                  </a:lnTo>
                  <a:lnTo>
                    <a:pt x="173" y="525"/>
                  </a:lnTo>
                  <a:lnTo>
                    <a:pt x="155" y="538"/>
                  </a:lnTo>
                  <a:lnTo>
                    <a:pt x="142" y="550"/>
                  </a:lnTo>
                  <a:lnTo>
                    <a:pt x="132" y="559"/>
                  </a:lnTo>
                  <a:lnTo>
                    <a:pt x="125" y="566"/>
                  </a:lnTo>
                  <a:lnTo>
                    <a:pt x="117" y="577"/>
                  </a:lnTo>
                  <a:lnTo>
                    <a:pt x="112" y="586"/>
                  </a:lnTo>
                  <a:lnTo>
                    <a:pt x="106" y="595"/>
                  </a:lnTo>
                  <a:lnTo>
                    <a:pt x="104" y="605"/>
                  </a:lnTo>
                  <a:lnTo>
                    <a:pt x="100" y="621"/>
                  </a:lnTo>
                  <a:lnTo>
                    <a:pt x="98" y="635"/>
                  </a:lnTo>
                  <a:lnTo>
                    <a:pt x="97" y="651"/>
                  </a:lnTo>
                  <a:lnTo>
                    <a:pt x="93" y="668"/>
                  </a:lnTo>
                  <a:lnTo>
                    <a:pt x="90" y="678"/>
                  </a:lnTo>
                  <a:lnTo>
                    <a:pt x="85" y="687"/>
                  </a:lnTo>
                  <a:lnTo>
                    <a:pt x="80" y="698"/>
                  </a:lnTo>
                  <a:lnTo>
                    <a:pt x="72" y="710"/>
                  </a:lnTo>
                  <a:lnTo>
                    <a:pt x="48" y="738"/>
                  </a:lnTo>
                  <a:lnTo>
                    <a:pt x="24" y="763"/>
                  </a:lnTo>
                  <a:lnTo>
                    <a:pt x="14" y="775"/>
                  </a:lnTo>
                  <a:lnTo>
                    <a:pt x="6" y="790"/>
                  </a:lnTo>
                  <a:lnTo>
                    <a:pt x="4" y="798"/>
                  </a:lnTo>
                  <a:lnTo>
                    <a:pt x="1" y="806"/>
                  </a:lnTo>
                  <a:lnTo>
                    <a:pt x="0" y="815"/>
                  </a:lnTo>
                  <a:lnTo>
                    <a:pt x="0" y="824"/>
                  </a:lnTo>
                  <a:lnTo>
                    <a:pt x="0" y="834"/>
                  </a:lnTo>
                  <a:lnTo>
                    <a:pt x="2" y="840"/>
                  </a:lnTo>
                  <a:lnTo>
                    <a:pt x="6" y="847"/>
                  </a:lnTo>
                  <a:lnTo>
                    <a:pt x="10" y="852"/>
                  </a:lnTo>
                  <a:lnTo>
                    <a:pt x="16" y="855"/>
                  </a:lnTo>
                  <a:lnTo>
                    <a:pt x="22" y="859"/>
                  </a:lnTo>
                  <a:lnTo>
                    <a:pt x="29" y="860"/>
                  </a:lnTo>
                  <a:lnTo>
                    <a:pt x="36" y="860"/>
                  </a:lnTo>
                  <a:lnTo>
                    <a:pt x="45" y="860"/>
                  </a:lnTo>
                  <a:lnTo>
                    <a:pt x="54" y="860"/>
                  </a:lnTo>
                  <a:lnTo>
                    <a:pt x="65" y="860"/>
                  </a:lnTo>
                  <a:lnTo>
                    <a:pt x="77" y="860"/>
                  </a:lnTo>
                  <a:lnTo>
                    <a:pt x="86" y="862"/>
                  </a:lnTo>
                  <a:lnTo>
                    <a:pt x="100" y="866"/>
                  </a:lnTo>
                  <a:lnTo>
                    <a:pt x="114" y="871"/>
                  </a:lnTo>
                  <a:lnTo>
                    <a:pt x="129" y="878"/>
                  </a:lnTo>
                  <a:lnTo>
                    <a:pt x="137" y="883"/>
                  </a:lnTo>
                  <a:lnTo>
                    <a:pt x="144" y="887"/>
                  </a:lnTo>
                  <a:lnTo>
                    <a:pt x="150" y="892"/>
                  </a:lnTo>
                  <a:lnTo>
                    <a:pt x="155" y="899"/>
                  </a:lnTo>
                  <a:lnTo>
                    <a:pt x="161" y="906"/>
                  </a:lnTo>
                  <a:lnTo>
                    <a:pt x="165" y="912"/>
                  </a:lnTo>
                  <a:lnTo>
                    <a:pt x="166" y="919"/>
                  </a:lnTo>
                  <a:lnTo>
                    <a:pt x="167" y="927"/>
                  </a:lnTo>
                  <a:lnTo>
                    <a:pt x="161" y="936"/>
                  </a:lnTo>
                  <a:lnTo>
                    <a:pt x="145" y="952"/>
                  </a:lnTo>
                  <a:lnTo>
                    <a:pt x="128" y="968"/>
                  </a:lnTo>
                  <a:lnTo>
                    <a:pt x="113" y="982"/>
                  </a:lnTo>
                  <a:lnTo>
                    <a:pt x="113" y="1006"/>
                  </a:lnTo>
                  <a:lnTo>
                    <a:pt x="108" y="102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8" name="Freeform 50"/>
            <p:cNvSpPr/>
            <p:nvPr/>
          </p:nvSpPr>
          <p:spPr bwMode="auto">
            <a:xfrm>
              <a:off x="5101307" y="4115663"/>
              <a:ext cx="751799" cy="755296"/>
            </a:xfrm>
            <a:custGeom>
              <a:avLst/>
              <a:gdLst>
                <a:gd name="T0" fmla="*/ 54 w 1409"/>
                <a:gd name="T1" fmla="*/ 511 h 1414"/>
                <a:gd name="T2" fmla="*/ 107 w 1409"/>
                <a:gd name="T3" fmla="*/ 553 h 1414"/>
                <a:gd name="T4" fmla="*/ 192 w 1409"/>
                <a:gd name="T5" fmla="*/ 553 h 1414"/>
                <a:gd name="T6" fmla="*/ 204 w 1409"/>
                <a:gd name="T7" fmla="*/ 609 h 1414"/>
                <a:gd name="T8" fmla="*/ 227 w 1409"/>
                <a:gd name="T9" fmla="*/ 663 h 1414"/>
                <a:gd name="T10" fmla="*/ 304 w 1409"/>
                <a:gd name="T11" fmla="*/ 696 h 1414"/>
                <a:gd name="T12" fmla="*/ 334 w 1409"/>
                <a:gd name="T13" fmla="*/ 830 h 1414"/>
                <a:gd name="T14" fmla="*/ 383 w 1409"/>
                <a:gd name="T15" fmla="*/ 916 h 1414"/>
                <a:gd name="T16" fmla="*/ 435 w 1409"/>
                <a:gd name="T17" fmla="*/ 942 h 1414"/>
                <a:gd name="T18" fmla="*/ 452 w 1409"/>
                <a:gd name="T19" fmla="*/ 1006 h 1414"/>
                <a:gd name="T20" fmla="*/ 492 w 1409"/>
                <a:gd name="T21" fmla="*/ 1052 h 1414"/>
                <a:gd name="T22" fmla="*/ 559 w 1409"/>
                <a:gd name="T23" fmla="*/ 1064 h 1414"/>
                <a:gd name="T24" fmla="*/ 661 w 1409"/>
                <a:gd name="T25" fmla="*/ 1030 h 1414"/>
                <a:gd name="T26" fmla="*/ 735 w 1409"/>
                <a:gd name="T27" fmla="*/ 1048 h 1414"/>
                <a:gd name="T28" fmla="*/ 784 w 1409"/>
                <a:gd name="T29" fmla="*/ 1121 h 1414"/>
                <a:gd name="T30" fmla="*/ 924 w 1409"/>
                <a:gd name="T31" fmla="*/ 1157 h 1414"/>
                <a:gd name="T32" fmla="*/ 987 w 1409"/>
                <a:gd name="T33" fmla="*/ 1309 h 1414"/>
                <a:gd name="T34" fmla="*/ 1040 w 1409"/>
                <a:gd name="T35" fmla="*/ 1346 h 1414"/>
                <a:gd name="T36" fmla="*/ 1099 w 1409"/>
                <a:gd name="T37" fmla="*/ 1331 h 1414"/>
                <a:gd name="T38" fmla="*/ 1159 w 1409"/>
                <a:gd name="T39" fmla="*/ 1338 h 1414"/>
                <a:gd name="T40" fmla="*/ 1229 w 1409"/>
                <a:gd name="T41" fmla="*/ 1414 h 1414"/>
                <a:gd name="T42" fmla="*/ 1332 w 1409"/>
                <a:gd name="T43" fmla="*/ 1399 h 1414"/>
                <a:gd name="T44" fmla="*/ 1393 w 1409"/>
                <a:gd name="T45" fmla="*/ 1343 h 1414"/>
                <a:gd name="T46" fmla="*/ 1400 w 1409"/>
                <a:gd name="T47" fmla="*/ 1270 h 1414"/>
                <a:gd name="T48" fmla="*/ 1350 w 1409"/>
                <a:gd name="T49" fmla="*/ 1241 h 1414"/>
                <a:gd name="T50" fmla="*/ 1336 w 1409"/>
                <a:gd name="T51" fmla="*/ 1206 h 1414"/>
                <a:gd name="T52" fmla="*/ 1324 w 1409"/>
                <a:gd name="T53" fmla="*/ 1177 h 1414"/>
                <a:gd name="T54" fmla="*/ 1279 w 1409"/>
                <a:gd name="T55" fmla="*/ 1156 h 1414"/>
                <a:gd name="T56" fmla="*/ 1292 w 1409"/>
                <a:gd name="T57" fmla="*/ 1097 h 1414"/>
                <a:gd name="T58" fmla="*/ 1260 w 1409"/>
                <a:gd name="T59" fmla="*/ 1064 h 1414"/>
                <a:gd name="T60" fmla="*/ 1318 w 1409"/>
                <a:gd name="T61" fmla="*/ 957 h 1414"/>
                <a:gd name="T62" fmla="*/ 1288 w 1409"/>
                <a:gd name="T63" fmla="*/ 913 h 1414"/>
                <a:gd name="T64" fmla="*/ 1205 w 1409"/>
                <a:gd name="T65" fmla="*/ 890 h 1414"/>
                <a:gd name="T66" fmla="*/ 1157 w 1409"/>
                <a:gd name="T67" fmla="*/ 885 h 1414"/>
                <a:gd name="T68" fmla="*/ 1063 w 1409"/>
                <a:gd name="T69" fmla="*/ 969 h 1414"/>
                <a:gd name="T70" fmla="*/ 1004 w 1409"/>
                <a:gd name="T71" fmla="*/ 976 h 1414"/>
                <a:gd name="T72" fmla="*/ 943 w 1409"/>
                <a:gd name="T73" fmla="*/ 924 h 1414"/>
                <a:gd name="T74" fmla="*/ 895 w 1409"/>
                <a:gd name="T75" fmla="*/ 933 h 1414"/>
                <a:gd name="T76" fmla="*/ 824 w 1409"/>
                <a:gd name="T77" fmla="*/ 917 h 1414"/>
                <a:gd name="T78" fmla="*/ 792 w 1409"/>
                <a:gd name="T79" fmla="*/ 872 h 1414"/>
                <a:gd name="T80" fmla="*/ 817 w 1409"/>
                <a:gd name="T81" fmla="*/ 832 h 1414"/>
                <a:gd name="T82" fmla="*/ 808 w 1409"/>
                <a:gd name="T83" fmla="*/ 788 h 1414"/>
                <a:gd name="T84" fmla="*/ 783 w 1409"/>
                <a:gd name="T85" fmla="*/ 752 h 1414"/>
                <a:gd name="T86" fmla="*/ 828 w 1409"/>
                <a:gd name="T87" fmla="*/ 718 h 1414"/>
                <a:gd name="T88" fmla="*/ 843 w 1409"/>
                <a:gd name="T89" fmla="*/ 673 h 1414"/>
                <a:gd name="T90" fmla="*/ 795 w 1409"/>
                <a:gd name="T91" fmla="*/ 633 h 1414"/>
                <a:gd name="T92" fmla="*/ 752 w 1409"/>
                <a:gd name="T93" fmla="*/ 656 h 1414"/>
                <a:gd name="T94" fmla="*/ 735 w 1409"/>
                <a:gd name="T95" fmla="*/ 600 h 1414"/>
                <a:gd name="T96" fmla="*/ 720 w 1409"/>
                <a:gd name="T97" fmla="*/ 460 h 1414"/>
                <a:gd name="T98" fmla="*/ 660 w 1409"/>
                <a:gd name="T99" fmla="*/ 332 h 1414"/>
                <a:gd name="T100" fmla="*/ 632 w 1409"/>
                <a:gd name="T101" fmla="*/ 180 h 1414"/>
                <a:gd name="T102" fmla="*/ 585 w 1409"/>
                <a:gd name="T103" fmla="*/ 100 h 1414"/>
                <a:gd name="T104" fmla="*/ 607 w 1409"/>
                <a:gd name="T105" fmla="*/ 51 h 1414"/>
                <a:gd name="T106" fmla="*/ 569 w 1409"/>
                <a:gd name="T107" fmla="*/ 10 h 1414"/>
                <a:gd name="T108" fmla="*/ 518 w 1409"/>
                <a:gd name="T109" fmla="*/ 11 h 1414"/>
                <a:gd name="T110" fmla="*/ 507 w 1409"/>
                <a:gd name="T111" fmla="*/ 72 h 1414"/>
                <a:gd name="T112" fmla="*/ 480 w 1409"/>
                <a:gd name="T113" fmla="*/ 111 h 1414"/>
                <a:gd name="T114" fmla="*/ 426 w 1409"/>
                <a:gd name="T115" fmla="*/ 145 h 1414"/>
                <a:gd name="T116" fmla="*/ 362 w 1409"/>
                <a:gd name="T117" fmla="*/ 237 h 1414"/>
                <a:gd name="T118" fmla="*/ 290 w 1409"/>
                <a:gd name="T119" fmla="*/ 265 h 1414"/>
                <a:gd name="T120" fmla="*/ 223 w 1409"/>
                <a:gd name="T121" fmla="*/ 309 h 1414"/>
                <a:gd name="T122" fmla="*/ 100 w 1409"/>
                <a:gd name="T123" fmla="*/ 396 h 1414"/>
                <a:gd name="T124" fmla="*/ 20 w 1409"/>
                <a:gd name="T125" fmla="*/ 427 h 14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09"/>
                <a:gd name="T190" fmla="*/ 0 h 1414"/>
                <a:gd name="T191" fmla="*/ 1409 w 1409"/>
                <a:gd name="T192" fmla="*/ 1414 h 14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09" h="1414" extrusionOk="0">
                  <a:moveTo>
                    <a:pt x="0" y="457"/>
                  </a:moveTo>
                  <a:lnTo>
                    <a:pt x="10" y="460"/>
                  </a:lnTo>
                  <a:lnTo>
                    <a:pt x="19" y="465"/>
                  </a:lnTo>
                  <a:lnTo>
                    <a:pt x="27" y="471"/>
                  </a:lnTo>
                  <a:lnTo>
                    <a:pt x="34" y="477"/>
                  </a:lnTo>
                  <a:lnTo>
                    <a:pt x="44" y="493"/>
                  </a:lnTo>
                  <a:lnTo>
                    <a:pt x="54" y="511"/>
                  </a:lnTo>
                  <a:lnTo>
                    <a:pt x="58" y="519"/>
                  </a:lnTo>
                  <a:lnTo>
                    <a:pt x="64" y="527"/>
                  </a:lnTo>
                  <a:lnTo>
                    <a:pt x="70" y="533"/>
                  </a:lnTo>
                  <a:lnTo>
                    <a:pt x="76" y="540"/>
                  </a:lnTo>
                  <a:lnTo>
                    <a:pt x="86" y="545"/>
                  </a:lnTo>
                  <a:lnTo>
                    <a:pt x="95" y="551"/>
                  </a:lnTo>
                  <a:lnTo>
                    <a:pt x="107" y="553"/>
                  </a:lnTo>
                  <a:lnTo>
                    <a:pt x="120" y="553"/>
                  </a:lnTo>
                  <a:lnTo>
                    <a:pt x="140" y="552"/>
                  </a:lnTo>
                  <a:lnTo>
                    <a:pt x="159" y="549"/>
                  </a:lnTo>
                  <a:lnTo>
                    <a:pt x="167" y="548"/>
                  </a:lnTo>
                  <a:lnTo>
                    <a:pt x="175" y="548"/>
                  </a:lnTo>
                  <a:lnTo>
                    <a:pt x="184" y="551"/>
                  </a:lnTo>
                  <a:lnTo>
                    <a:pt x="192" y="553"/>
                  </a:lnTo>
                  <a:lnTo>
                    <a:pt x="196" y="557"/>
                  </a:lnTo>
                  <a:lnTo>
                    <a:pt x="200" y="561"/>
                  </a:lnTo>
                  <a:lnTo>
                    <a:pt x="202" y="567"/>
                  </a:lnTo>
                  <a:lnTo>
                    <a:pt x="204" y="572"/>
                  </a:lnTo>
                  <a:lnTo>
                    <a:pt x="206" y="584"/>
                  </a:lnTo>
                  <a:lnTo>
                    <a:pt x="206" y="596"/>
                  </a:lnTo>
                  <a:lnTo>
                    <a:pt x="204" y="609"/>
                  </a:lnTo>
                  <a:lnTo>
                    <a:pt x="203" y="623"/>
                  </a:lnTo>
                  <a:lnTo>
                    <a:pt x="203" y="633"/>
                  </a:lnTo>
                  <a:lnTo>
                    <a:pt x="204" y="644"/>
                  </a:lnTo>
                  <a:lnTo>
                    <a:pt x="208" y="651"/>
                  </a:lnTo>
                  <a:lnTo>
                    <a:pt x="212" y="656"/>
                  </a:lnTo>
                  <a:lnTo>
                    <a:pt x="219" y="660"/>
                  </a:lnTo>
                  <a:lnTo>
                    <a:pt x="227" y="663"/>
                  </a:lnTo>
                  <a:lnTo>
                    <a:pt x="244" y="669"/>
                  </a:lnTo>
                  <a:lnTo>
                    <a:pt x="263" y="675"/>
                  </a:lnTo>
                  <a:lnTo>
                    <a:pt x="272" y="677"/>
                  </a:lnTo>
                  <a:lnTo>
                    <a:pt x="282" y="680"/>
                  </a:lnTo>
                  <a:lnTo>
                    <a:pt x="291" y="685"/>
                  </a:lnTo>
                  <a:lnTo>
                    <a:pt x="298" y="689"/>
                  </a:lnTo>
                  <a:lnTo>
                    <a:pt x="304" y="696"/>
                  </a:lnTo>
                  <a:lnTo>
                    <a:pt x="308" y="702"/>
                  </a:lnTo>
                  <a:lnTo>
                    <a:pt x="312" y="712"/>
                  </a:lnTo>
                  <a:lnTo>
                    <a:pt x="314" y="722"/>
                  </a:lnTo>
                  <a:lnTo>
                    <a:pt x="315" y="744"/>
                  </a:lnTo>
                  <a:lnTo>
                    <a:pt x="319" y="770"/>
                  </a:lnTo>
                  <a:lnTo>
                    <a:pt x="326" y="800"/>
                  </a:lnTo>
                  <a:lnTo>
                    <a:pt x="334" y="830"/>
                  </a:lnTo>
                  <a:lnTo>
                    <a:pt x="339" y="845"/>
                  </a:lnTo>
                  <a:lnTo>
                    <a:pt x="346" y="860"/>
                  </a:lnTo>
                  <a:lnTo>
                    <a:pt x="352" y="874"/>
                  </a:lnTo>
                  <a:lnTo>
                    <a:pt x="359" y="886"/>
                  </a:lnTo>
                  <a:lnTo>
                    <a:pt x="366" y="898"/>
                  </a:lnTo>
                  <a:lnTo>
                    <a:pt x="374" y="908"/>
                  </a:lnTo>
                  <a:lnTo>
                    <a:pt x="383" y="916"/>
                  </a:lnTo>
                  <a:lnTo>
                    <a:pt x="391" y="921"/>
                  </a:lnTo>
                  <a:lnTo>
                    <a:pt x="407" y="924"/>
                  </a:lnTo>
                  <a:lnTo>
                    <a:pt x="419" y="929"/>
                  </a:lnTo>
                  <a:lnTo>
                    <a:pt x="424" y="932"/>
                  </a:lnTo>
                  <a:lnTo>
                    <a:pt x="428" y="934"/>
                  </a:lnTo>
                  <a:lnTo>
                    <a:pt x="431" y="938"/>
                  </a:lnTo>
                  <a:lnTo>
                    <a:pt x="435" y="942"/>
                  </a:lnTo>
                  <a:lnTo>
                    <a:pt x="439" y="950"/>
                  </a:lnTo>
                  <a:lnTo>
                    <a:pt x="442" y="960"/>
                  </a:lnTo>
                  <a:lnTo>
                    <a:pt x="443" y="970"/>
                  </a:lnTo>
                  <a:lnTo>
                    <a:pt x="446" y="981"/>
                  </a:lnTo>
                  <a:lnTo>
                    <a:pt x="447" y="990"/>
                  </a:lnTo>
                  <a:lnTo>
                    <a:pt x="450" y="998"/>
                  </a:lnTo>
                  <a:lnTo>
                    <a:pt x="452" y="1006"/>
                  </a:lnTo>
                  <a:lnTo>
                    <a:pt x="456" y="1014"/>
                  </a:lnTo>
                  <a:lnTo>
                    <a:pt x="460" y="1022"/>
                  </a:lnTo>
                  <a:lnTo>
                    <a:pt x="466" y="1029"/>
                  </a:lnTo>
                  <a:lnTo>
                    <a:pt x="472" y="1036"/>
                  </a:lnTo>
                  <a:lnTo>
                    <a:pt x="478" y="1041"/>
                  </a:lnTo>
                  <a:lnTo>
                    <a:pt x="484" y="1046"/>
                  </a:lnTo>
                  <a:lnTo>
                    <a:pt x="492" y="1052"/>
                  </a:lnTo>
                  <a:lnTo>
                    <a:pt x="499" y="1056"/>
                  </a:lnTo>
                  <a:lnTo>
                    <a:pt x="507" y="1060"/>
                  </a:lnTo>
                  <a:lnTo>
                    <a:pt x="516" y="1062"/>
                  </a:lnTo>
                  <a:lnTo>
                    <a:pt x="524" y="1064"/>
                  </a:lnTo>
                  <a:lnTo>
                    <a:pt x="534" y="1065"/>
                  </a:lnTo>
                  <a:lnTo>
                    <a:pt x="541" y="1065"/>
                  </a:lnTo>
                  <a:lnTo>
                    <a:pt x="559" y="1064"/>
                  </a:lnTo>
                  <a:lnTo>
                    <a:pt x="576" y="1060"/>
                  </a:lnTo>
                  <a:lnTo>
                    <a:pt x="592" y="1054"/>
                  </a:lnTo>
                  <a:lnTo>
                    <a:pt x="609" y="1048"/>
                  </a:lnTo>
                  <a:lnTo>
                    <a:pt x="625" y="1041"/>
                  </a:lnTo>
                  <a:lnTo>
                    <a:pt x="643" y="1034"/>
                  </a:lnTo>
                  <a:lnTo>
                    <a:pt x="652" y="1033"/>
                  </a:lnTo>
                  <a:lnTo>
                    <a:pt x="661" y="1030"/>
                  </a:lnTo>
                  <a:lnTo>
                    <a:pt x="671" y="1030"/>
                  </a:lnTo>
                  <a:lnTo>
                    <a:pt x="680" y="1029"/>
                  </a:lnTo>
                  <a:lnTo>
                    <a:pt x="695" y="1030"/>
                  </a:lnTo>
                  <a:lnTo>
                    <a:pt x="708" y="1033"/>
                  </a:lnTo>
                  <a:lnTo>
                    <a:pt x="719" y="1037"/>
                  </a:lnTo>
                  <a:lnTo>
                    <a:pt x="727" y="1042"/>
                  </a:lnTo>
                  <a:lnTo>
                    <a:pt x="735" y="1048"/>
                  </a:lnTo>
                  <a:lnTo>
                    <a:pt x="741" y="1056"/>
                  </a:lnTo>
                  <a:lnTo>
                    <a:pt x="747" y="1064"/>
                  </a:lnTo>
                  <a:lnTo>
                    <a:pt x="752" y="1072"/>
                  </a:lnTo>
                  <a:lnTo>
                    <a:pt x="761" y="1089"/>
                  </a:lnTo>
                  <a:lnTo>
                    <a:pt x="771" y="1105"/>
                  </a:lnTo>
                  <a:lnTo>
                    <a:pt x="777" y="1113"/>
                  </a:lnTo>
                  <a:lnTo>
                    <a:pt x="784" y="1121"/>
                  </a:lnTo>
                  <a:lnTo>
                    <a:pt x="792" y="1126"/>
                  </a:lnTo>
                  <a:lnTo>
                    <a:pt x="801" y="1132"/>
                  </a:lnTo>
                  <a:lnTo>
                    <a:pt x="903" y="1132"/>
                  </a:lnTo>
                  <a:lnTo>
                    <a:pt x="909" y="1137"/>
                  </a:lnTo>
                  <a:lnTo>
                    <a:pt x="915" y="1144"/>
                  </a:lnTo>
                  <a:lnTo>
                    <a:pt x="920" y="1149"/>
                  </a:lnTo>
                  <a:lnTo>
                    <a:pt x="924" y="1157"/>
                  </a:lnTo>
                  <a:lnTo>
                    <a:pt x="932" y="1172"/>
                  </a:lnTo>
                  <a:lnTo>
                    <a:pt x="940" y="1189"/>
                  </a:lnTo>
                  <a:lnTo>
                    <a:pt x="952" y="1224"/>
                  </a:lnTo>
                  <a:lnTo>
                    <a:pt x="964" y="1261"/>
                  </a:lnTo>
                  <a:lnTo>
                    <a:pt x="969" y="1278"/>
                  </a:lnTo>
                  <a:lnTo>
                    <a:pt x="977" y="1294"/>
                  </a:lnTo>
                  <a:lnTo>
                    <a:pt x="987" y="1309"/>
                  </a:lnTo>
                  <a:lnTo>
                    <a:pt x="996" y="1322"/>
                  </a:lnTo>
                  <a:lnTo>
                    <a:pt x="1003" y="1327"/>
                  </a:lnTo>
                  <a:lnTo>
                    <a:pt x="1008" y="1333"/>
                  </a:lnTo>
                  <a:lnTo>
                    <a:pt x="1016" y="1338"/>
                  </a:lnTo>
                  <a:lnTo>
                    <a:pt x="1023" y="1341"/>
                  </a:lnTo>
                  <a:lnTo>
                    <a:pt x="1031" y="1345"/>
                  </a:lnTo>
                  <a:lnTo>
                    <a:pt x="1040" y="1346"/>
                  </a:lnTo>
                  <a:lnTo>
                    <a:pt x="1049" y="1347"/>
                  </a:lnTo>
                  <a:lnTo>
                    <a:pt x="1060" y="1349"/>
                  </a:lnTo>
                  <a:lnTo>
                    <a:pt x="1068" y="1347"/>
                  </a:lnTo>
                  <a:lnTo>
                    <a:pt x="1076" y="1345"/>
                  </a:lnTo>
                  <a:lnTo>
                    <a:pt x="1084" y="1341"/>
                  </a:lnTo>
                  <a:lnTo>
                    <a:pt x="1091" y="1337"/>
                  </a:lnTo>
                  <a:lnTo>
                    <a:pt x="1099" y="1331"/>
                  </a:lnTo>
                  <a:lnTo>
                    <a:pt x="1107" y="1327"/>
                  </a:lnTo>
                  <a:lnTo>
                    <a:pt x="1116" y="1325"/>
                  </a:lnTo>
                  <a:lnTo>
                    <a:pt x="1127" y="1325"/>
                  </a:lnTo>
                  <a:lnTo>
                    <a:pt x="1136" y="1325"/>
                  </a:lnTo>
                  <a:lnTo>
                    <a:pt x="1144" y="1329"/>
                  </a:lnTo>
                  <a:lnTo>
                    <a:pt x="1152" y="1333"/>
                  </a:lnTo>
                  <a:lnTo>
                    <a:pt x="1159" y="1338"/>
                  </a:lnTo>
                  <a:lnTo>
                    <a:pt x="1171" y="1353"/>
                  </a:lnTo>
                  <a:lnTo>
                    <a:pt x="1181" y="1369"/>
                  </a:lnTo>
                  <a:lnTo>
                    <a:pt x="1192" y="1386"/>
                  </a:lnTo>
                  <a:lnTo>
                    <a:pt x="1205" y="1401"/>
                  </a:lnTo>
                  <a:lnTo>
                    <a:pt x="1212" y="1406"/>
                  </a:lnTo>
                  <a:lnTo>
                    <a:pt x="1220" y="1410"/>
                  </a:lnTo>
                  <a:lnTo>
                    <a:pt x="1229" y="1414"/>
                  </a:lnTo>
                  <a:lnTo>
                    <a:pt x="1240" y="1414"/>
                  </a:lnTo>
                  <a:lnTo>
                    <a:pt x="1259" y="1414"/>
                  </a:lnTo>
                  <a:lnTo>
                    <a:pt x="1276" y="1413"/>
                  </a:lnTo>
                  <a:lnTo>
                    <a:pt x="1292" y="1411"/>
                  </a:lnTo>
                  <a:lnTo>
                    <a:pt x="1306" y="1407"/>
                  </a:lnTo>
                  <a:lnTo>
                    <a:pt x="1320" y="1403"/>
                  </a:lnTo>
                  <a:lnTo>
                    <a:pt x="1332" y="1399"/>
                  </a:lnTo>
                  <a:lnTo>
                    <a:pt x="1344" y="1394"/>
                  </a:lnTo>
                  <a:lnTo>
                    <a:pt x="1354" y="1387"/>
                  </a:lnTo>
                  <a:lnTo>
                    <a:pt x="1364" y="1381"/>
                  </a:lnTo>
                  <a:lnTo>
                    <a:pt x="1372" y="1373"/>
                  </a:lnTo>
                  <a:lnTo>
                    <a:pt x="1380" y="1363"/>
                  </a:lnTo>
                  <a:lnTo>
                    <a:pt x="1386" y="1354"/>
                  </a:lnTo>
                  <a:lnTo>
                    <a:pt x="1393" y="1343"/>
                  </a:lnTo>
                  <a:lnTo>
                    <a:pt x="1398" y="1331"/>
                  </a:lnTo>
                  <a:lnTo>
                    <a:pt x="1404" y="1319"/>
                  </a:lnTo>
                  <a:lnTo>
                    <a:pt x="1409" y="1306"/>
                  </a:lnTo>
                  <a:lnTo>
                    <a:pt x="1408" y="1294"/>
                  </a:lnTo>
                  <a:lnTo>
                    <a:pt x="1406" y="1285"/>
                  </a:lnTo>
                  <a:lnTo>
                    <a:pt x="1404" y="1277"/>
                  </a:lnTo>
                  <a:lnTo>
                    <a:pt x="1400" y="1270"/>
                  </a:lnTo>
                  <a:lnTo>
                    <a:pt x="1396" y="1265"/>
                  </a:lnTo>
                  <a:lnTo>
                    <a:pt x="1390" y="1261"/>
                  </a:lnTo>
                  <a:lnTo>
                    <a:pt x="1385" y="1257"/>
                  </a:lnTo>
                  <a:lnTo>
                    <a:pt x="1380" y="1254"/>
                  </a:lnTo>
                  <a:lnTo>
                    <a:pt x="1368" y="1249"/>
                  </a:lnTo>
                  <a:lnTo>
                    <a:pt x="1356" y="1244"/>
                  </a:lnTo>
                  <a:lnTo>
                    <a:pt x="1350" y="1241"/>
                  </a:lnTo>
                  <a:lnTo>
                    <a:pt x="1345" y="1237"/>
                  </a:lnTo>
                  <a:lnTo>
                    <a:pt x="1341" y="1233"/>
                  </a:lnTo>
                  <a:lnTo>
                    <a:pt x="1337" y="1228"/>
                  </a:lnTo>
                  <a:lnTo>
                    <a:pt x="1336" y="1224"/>
                  </a:lnTo>
                  <a:lnTo>
                    <a:pt x="1334" y="1218"/>
                  </a:lnTo>
                  <a:lnTo>
                    <a:pt x="1336" y="1213"/>
                  </a:lnTo>
                  <a:lnTo>
                    <a:pt x="1336" y="1206"/>
                  </a:lnTo>
                  <a:lnTo>
                    <a:pt x="1336" y="1201"/>
                  </a:lnTo>
                  <a:lnTo>
                    <a:pt x="1336" y="1196"/>
                  </a:lnTo>
                  <a:lnTo>
                    <a:pt x="1334" y="1190"/>
                  </a:lnTo>
                  <a:lnTo>
                    <a:pt x="1330" y="1186"/>
                  </a:lnTo>
                  <a:lnTo>
                    <a:pt x="1329" y="1182"/>
                  </a:lnTo>
                  <a:lnTo>
                    <a:pt x="1326" y="1180"/>
                  </a:lnTo>
                  <a:lnTo>
                    <a:pt x="1324" y="1177"/>
                  </a:lnTo>
                  <a:lnTo>
                    <a:pt x="1320" y="1176"/>
                  </a:lnTo>
                  <a:lnTo>
                    <a:pt x="1310" y="1172"/>
                  </a:lnTo>
                  <a:lnTo>
                    <a:pt x="1301" y="1168"/>
                  </a:lnTo>
                  <a:lnTo>
                    <a:pt x="1292" y="1165"/>
                  </a:lnTo>
                  <a:lnTo>
                    <a:pt x="1284" y="1161"/>
                  </a:lnTo>
                  <a:lnTo>
                    <a:pt x="1281" y="1158"/>
                  </a:lnTo>
                  <a:lnTo>
                    <a:pt x="1279" y="1156"/>
                  </a:lnTo>
                  <a:lnTo>
                    <a:pt x="1277" y="1153"/>
                  </a:lnTo>
                  <a:lnTo>
                    <a:pt x="1276" y="1150"/>
                  </a:lnTo>
                  <a:lnTo>
                    <a:pt x="1285" y="1132"/>
                  </a:lnTo>
                  <a:lnTo>
                    <a:pt x="1295" y="1113"/>
                  </a:lnTo>
                  <a:lnTo>
                    <a:pt x="1295" y="1108"/>
                  </a:lnTo>
                  <a:lnTo>
                    <a:pt x="1293" y="1102"/>
                  </a:lnTo>
                  <a:lnTo>
                    <a:pt x="1292" y="1097"/>
                  </a:lnTo>
                  <a:lnTo>
                    <a:pt x="1289" y="1093"/>
                  </a:lnTo>
                  <a:lnTo>
                    <a:pt x="1283" y="1086"/>
                  </a:lnTo>
                  <a:lnTo>
                    <a:pt x="1276" y="1081"/>
                  </a:lnTo>
                  <a:lnTo>
                    <a:pt x="1271" y="1076"/>
                  </a:lnTo>
                  <a:lnTo>
                    <a:pt x="1264" y="1070"/>
                  </a:lnTo>
                  <a:lnTo>
                    <a:pt x="1261" y="1068"/>
                  </a:lnTo>
                  <a:lnTo>
                    <a:pt x="1260" y="1064"/>
                  </a:lnTo>
                  <a:lnTo>
                    <a:pt x="1259" y="1058"/>
                  </a:lnTo>
                  <a:lnTo>
                    <a:pt x="1259" y="1053"/>
                  </a:lnTo>
                  <a:lnTo>
                    <a:pt x="1264" y="1012"/>
                  </a:lnTo>
                  <a:lnTo>
                    <a:pt x="1279" y="998"/>
                  </a:lnTo>
                  <a:lnTo>
                    <a:pt x="1296" y="982"/>
                  </a:lnTo>
                  <a:lnTo>
                    <a:pt x="1312" y="966"/>
                  </a:lnTo>
                  <a:lnTo>
                    <a:pt x="1318" y="957"/>
                  </a:lnTo>
                  <a:lnTo>
                    <a:pt x="1317" y="949"/>
                  </a:lnTo>
                  <a:lnTo>
                    <a:pt x="1316" y="942"/>
                  </a:lnTo>
                  <a:lnTo>
                    <a:pt x="1312" y="936"/>
                  </a:lnTo>
                  <a:lnTo>
                    <a:pt x="1306" y="929"/>
                  </a:lnTo>
                  <a:lnTo>
                    <a:pt x="1301" y="922"/>
                  </a:lnTo>
                  <a:lnTo>
                    <a:pt x="1295" y="917"/>
                  </a:lnTo>
                  <a:lnTo>
                    <a:pt x="1288" y="913"/>
                  </a:lnTo>
                  <a:lnTo>
                    <a:pt x="1280" y="908"/>
                  </a:lnTo>
                  <a:lnTo>
                    <a:pt x="1265" y="901"/>
                  </a:lnTo>
                  <a:lnTo>
                    <a:pt x="1251" y="896"/>
                  </a:lnTo>
                  <a:lnTo>
                    <a:pt x="1237" y="892"/>
                  </a:lnTo>
                  <a:lnTo>
                    <a:pt x="1228" y="890"/>
                  </a:lnTo>
                  <a:lnTo>
                    <a:pt x="1216" y="890"/>
                  </a:lnTo>
                  <a:lnTo>
                    <a:pt x="1205" y="890"/>
                  </a:lnTo>
                  <a:lnTo>
                    <a:pt x="1196" y="890"/>
                  </a:lnTo>
                  <a:lnTo>
                    <a:pt x="1187" y="890"/>
                  </a:lnTo>
                  <a:lnTo>
                    <a:pt x="1173" y="892"/>
                  </a:lnTo>
                  <a:lnTo>
                    <a:pt x="1164" y="892"/>
                  </a:lnTo>
                  <a:lnTo>
                    <a:pt x="1161" y="890"/>
                  </a:lnTo>
                  <a:lnTo>
                    <a:pt x="1159" y="888"/>
                  </a:lnTo>
                  <a:lnTo>
                    <a:pt x="1157" y="885"/>
                  </a:lnTo>
                  <a:lnTo>
                    <a:pt x="1156" y="878"/>
                  </a:lnTo>
                  <a:lnTo>
                    <a:pt x="1143" y="890"/>
                  </a:lnTo>
                  <a:lnTo>
                    <a:pt x="1127" y="905"/>
                  </a:lnTo>
                  <a:lnTo>
                    <a:pt x="1112" y="922"/>
                  </a:lnTo>
                  <a:lnTo>
                    <a:pt x="1095" y="938"/>
                  </a:lnTo>
                  <a:lnTo>
                    <a:pt x="1079" y="956"/>
                  </a:lnTo>
                  <a:lnTo>
                    <a:pt x="1063" y="969"/>
                  </a:lnTo>
                  <a:lnTo>
                    <a:pt x="1053" y="974"/>
                  </a:lnTo>
                  <a:lnTo>
                    <a:pt x="1045" y="978"/>
                  </a:lnTo>
                  <a:lnTo>
                    <a:pt x="1037" y="980"/>
                  </a:lnTo>
                  <a:lnTo>
                    <a:pt x="1029" y="981"/>
                  </a:lnTo>
                  <a:lnTo>
                    <a:pt x="1020" y="981"/>
                  </a:lnTo>
                  <a:lnTo>
                    <a:pt x="1012" y="978"/>
                  </a:lnTo>
                  <a:lnTo>
                    <a:pt x="1004" y="976"/>
                  </a:lnTo>
                  <a:lnTo>
                    <a:pt x="997" y="972"/>
                  </a:lnTo>
                  <a:lnTo>
                    <a:pt x="987" y="962"/>
                  </a:lnTo>
                  <a:lnTo>
                    <a:pt x="976" y="950"/>
                  </a:lnTo>
                  <a:lnTo>
                    <a:pt x="967" y="940"/>
                  </a:lnTo>
                  <a:lnTo>
                    <a:pt x="956" y="930"/>
                  </a:lnTo>
                  <a:lnTo>
                    <a:pt x="949" y="926"/>
                  </a:lnTo>
                  <a:lnTo>
                    <a:pt x="943" y="924"/>
                  </a:lnTo>
                  <a:lnTo>
                    <a:pt x="936" y="921"/>
                  </a:lnTo>
                  <a:lnTo>
                    <a:pt x="927" y="921"/>
                  </a:lnTo>
                  <a:lnTo>
                    <a:pt x="919" y="921"/>
                  </a:lnTo>
                  <a:lnTo>
                    <a:pt x="912" y="924"/>
                  </a:lnTo>
                  <a:lnTo>
                    <a:pt x="905" y="926"/>
                  </a:lnTo>
                  <a:lnTo>
                    <a:pt x="900" y="930"/>
                  </a:lnTo>
                  <a:lnTo>
                    <a:pt x="895" y="933"/>
                  </a:lnTo>
                  <a:lnTo>
                    <a:pt x="888" y="936"/>
                  </a:lnTo>
                  <a:lnTo>
                    <a:pt x="881" y="938"/>
                  </a:lnTo>
                  <a:lnTo>
                    <a:pt x="873" y="938"/>
                  </a:lnTo>
                  <a:lnTo>
                    <a:pt x="864" y="937"/>
                  </a:lnTo>
                  <a:lnTo>
                    <a:pt x="852" y="932"/>
                  </a:lnTo>
                  <a:lnTo>
                    <a:pt x="839" y="925"/>
                  </a:lnTo>
                  <a:lnTo>
                    <a:pt x="824" y="917"/>
                  </a:lnTo>
                  <a:lnTo>
                    <a:pt x="811" y="909"/>
                  </a:lnTo>
                  <a:lnTo>
                    <a:pt x="799" y="901"/>
                  </a:lnTo>
                  <a:lnTo>
                    <a:pt x="792" y="894"/>
                  </a:lnTo>
                  <a:lnTo>
                    <a:pt x="789" y="890"/>
                  </a:lnTo>
                  <a:lnTo>
                    <a:pt x="789" y="884"/>
                  </a:lnTo>
                  <a:lnTo>
                    <a:pt x="789" y="877"/>
                  </a:lnTo>
                  <a:lnTo>
                    <a:pt x="792" y="872"/>
                  </a:lnTo>
                  <a:lnTo>
                    <a:pt x="793" y="868"/>
                  </a:lnTo>
                  <a:lnTo>
                    <a:pt x="799" y="861"/>
                  </a:lnTo>
                  <a:lnTo>
                    <a:pt x="804" y="854"/>
                  </a:lnTo>
                  <a:lnTo>
                    <a:pt x="809" y="849"/>
                  </a:lnTo>
                  <a:lnTo>
                    <a:pt x="815" y="841"/>
                  </a:lnTo>
                  <a:lnTo>
                    <a:pt x="816" y="837"/>
                  </a:lnTo>
                  <a:lnTo>
                    <a:pt x="817" y="832"/>
                  </a:lnTo>
                  <a:lnTo>
                    <a:pt x="819" y="826"/>
                  </a:lnTo>
                  <a:lnTo>
                    <a:pt x="819" y="818"/>
                  </a:lnTo>
                  <a:lnTo>
                    <a:pt x="819" y="812"/>
                  </a:lnTo>
                  <a:lnTo>
                    <a:pt x="817" y="806"/>
                  </a:lnTo>
                  <a:lnTo>
                    <a:pt x="816" y="801"/>
                  </a:lnTo>
                  <a:lnTo>
                    <a:pt x="813" y="796"/>
                  </a:lnTo>
                  <a:lnTo>
                    <a:pt x="808" y="788"/>
                  </a:lnTo>
                  <a:lnTo>
                    <a:pt x="801" y="781"/>
                  </a:lnTo>
                  <a:lnTo>
                    <a:pt x="795" y="774"/>
                  </a:lnTo>
                  <a:lnTo>
                    <a:pt x="788" y="768"/>
                  </a:lnTo>
                  <a:lnTo>
                    <a:pt x="785" y="764"/>
                  </a:lnTo>
                  <a:lnTo>
                    <a:pt x="784" y="761"/>
                  </a:lnTo>
                  <a:lnTo>
                    <a:pt x="783" y="757"/>
                  </a:lnTo>
                  <a:lnTo>
                    <a:pt x="783" y="752"/>
                  </a:lnTo>
                  <a:lnTo>
                    <a:pt x="784" y="746"/>
                  </a:lnTo>
                  <a:lnTo>
                    <a:pt x="785" y="742"/>
                  </a:lnTo>
                  <a:lnTo>
                    <a:pt x="789" y="738"/>
                  </a:lnTo>
                  <a:lnTo>
                    <a:pt x="793" y="736"/>
                  </a:lnTo>
                  <a:lnTo>
                    <a:pt x="804" y="729"/>
                  </a:lnTo>
                  <a:lnTo>
                    <a:pt x="816" y="724"/>
                  </a:lnTo>
                  <a:lnTo>
                    <a:pt x="828" y="718"/>
                  </a:lnTo>
                  <a:lnTo>
                    <a:pt x="839" y="713"/>
                  </a:lnTo>
                  <a:lnTo>
                    <a:pt x="843" y="708"/>
                  </a:lnTo>
                  <a:lnTo>
                    <a:pt x="847" y="704"/>
                  </a:lnTo>
                  <a:lnTo>
                    <a:pt x="848" y="698"/>
                  </a:lnTo>
                  <a:lnTo>
                    <a:pt x="849" y="692"/>
                  </a:lnTo>
                  <a:lnTo>
                    <a:pt x="848" y="683"/>
                  </a:lnTo>
                  <a:lnTo>
                    <a:pt x="843" y="673"/>
                  </a:lnTo>
                  <a:lnTo>
                    <a:pt x="837" y="663"/>
                  </a:lnTo>
                  <a:lnTo>
                    <a:pt x="829" y="653"/>
                  </a:lnTo>
                  <a:lnTo>
                    <a:pt x="821" y="645"/>
                  </a:lnTo>
                  <a:lnTo>
                    <a:pt x="813" y="639"/>
                  </a:lnTo>
                  <a:lnTo>
                    <a:pt x="807" y="633"/>
                  </a:lnTo>
                  <a:lnTo>
                    <a:pt x="801" y="632"/>
                  </a:lnTo>
                  <a:lnTo>
                    <a:pt x="795" y="633"/>
                  </a:lnTo>
                  <a:lnTo>
                    <a:pt x="789" y="636"/>
                  </a:lnTo>
                  <a:lnTo>
                    <a:pt x="784" y="640"/>
                  </a:lnTo>
                  <a:lnTo>
                    <a:pt x="779" y="644"/>
                  </a:lnTo>
                  <a:lnTo>
                    <a:pt x="773" y="648"/>
                  </a:lnTo>
                  <a:lnTo>
                    <a:pt x="768" y="652"/>
                  </a:lnTo>
                  <a:lnTo>
                    <a:pt x="761" y="655"/>
                  </a:lnTo>
                  <a:lnTo>
                    <a:pt x="752" y="656"/>
                  </a:lnTo>
                  <a:lnTo>
                    <a:pt x="747" y="655"/>
                  </a:lnTo>
                  <a:lnTo>
                    <a:pt x="743" y="652"/>
                  </a:lnTo>
                  <a:lnTo>
                    <a:pt x="739" y="647"/>
                  </a:lnTo>
                  <a:lnTo>
                    <a:pt x="737" y="641"/>
                  </a:lnTo>
                  <a:lnTo>
                    <a:pt x="735" y="625"/>
                  </a:lnTo>
                  <a:lnTo>
                    <a:pt x="735" y="608"/>
                  </a:lnTo>
                  <a:lnTo>
                    <a:pt x="735" y="600"/>
                  </a:lnTo>
                  <a:lnTo>
                    <a:pt x="735" y="585"/>
                  </a:lnTo>
                  <a:lnTo>
                    <a:pt x="735" y="569"/>
                  </a:lnTo>
                  <a:lnTo>
                    <a:pt x="735" y="553"/>
                  </a:lnTo>
                  <a:lnTo>
                    <a:pt x="733" y="527"/>
                  </a:lnTo>
                  <a:lnTo>
                    <a:pt x="731" y="503"/>
                  </a:lnTo>
                  <a:lnTo>
                    <a:pt x="725" y="480"/>
                  </a:lnTo>
                  <a:lnTo>
                    <a:pt x="720" y="460"/>
                  </a:lnTo>
                  <a:lnTo>
                    <a:pt x="712" y="440"/>
                  </a:lnTo>
                  <a:lnTo>
                    <a:pt x="704" y="421"/>
                  </a:lnTo>
                  <a:lnTo>
                    <a:pt x="695" y="404"/>
                  </a:lnTo>
                  <a:lnTo>
                    <a:pt x="687" y="387"/>
                  </a:lnTo>
                  <a:lnTo>
                    <a:pt x="677" y="369"/>
                  </a:lnTo>
                  <a:lnTo>
                    <a:pt x="668" y="351"/>
                  </a:lnTo>
                  <a:lnTo>
                    <a:pt x="660" y="332"/>
                  </a:lnTo>
                  <a:lnTo>
                    <a:pt x="653" y="312"/>
                  </a:lnTo>
                  <a:lnTo>
                    <a:pt x="647" y="289"/>
                  </a:lnTo>
                  <a:lnTo>
                    <a:pt x="643" y="265"/>
                  </a:lnTo>
                  <a:lnTo>
                    <a:pt x="639" y="239"/>
                  </a:lnTo>
                  <a:lnTo>
                    <a:pt x="639" y="211"/>
                  </a:lnTo>
                  <a:lnTo>
                    <a:pt x="636" y="196"/>
                  </a:lnTo>
                  <a:lnTo>
                    <a:pt x="632" y="180"/>
                  </a:lnTo>
                  <a:lnTo>
                    <a:pt x="628" y="164"/>
                  </a:lnTo>
                  <a:lnTo>
                    <a:pt x="627" y="151"/>
                  </a:lnTo>
                  <a:lnTo>
                    <a:pt x="615" y="137"/>
                  </a:lnTo>
                  <a:lnTo>
                    <a:pt x="600" y="124"/>
                  </a:lnTo>
                  <a:lnTo>
                    <a:pt x="595" y="117"/>
                  </a:lnTo>
                  <a:lnTo>
                    <a:pt x="589" y="109"/>
                  </a:lnTo>
                  <a:lnTo>
                    <a:pt x="585" y="100"/>
                  </a:lnTo>
                  <a:lnTo>
                    <a:pt x="584" y="90"/>
                  </a:lnTo>
                  <a:lnTo>
                    <a:pt x="585" y="82"/>
                  </a:lnTo>
                  <a:lnTo>
                    <a:pt x="588" y="75"/>
                  </a:lnTo>
                  <a:lnTo>
                    <a:pt x="592" y="68"/>
                  </a:lnTo>
                  <a:lnTo>
                    <a:pt x="597" y="63"/>
                  </a:lnTo>
                  <a:lnTo>
                    <a:pt x="601" y="58"/>
                  </a:lnTo>
                  <a:lnTo>
                    <a:pt x="607" y="51"/>
                  </a:lnTo>
                  <a:lnTo>
                    <a:pt x="611" y="44"/>
                  </a:lnTo>
                  <a:lnTo>
                    <a:pt x="615" y="36"/>
                  </a:lnTo>
                  <a:lnTo>
                    <a:pt x="604" y="32"/>
                  </a:lnTo>
                  <a:lnTo>
                    <a:pt x="595" y="28"/>
                  </a:lnTo>
                  <a:lnTo>
                    <a:pt x="585" y="22"/>
                  </a:lnTo>
                  <a:lnTo>
                    <a:pt x="577" y="15"/>
                  </a:lnTo>
                  <a:lnTo>
                    <a:pt x="569" y="10"/>
                  </a:lnTo>
                  <a:lnTo>
                    <a:pt x="561" y="4"/>
                  </a:lnTo>
                  <a:lnTo>
                    <a:pt x="552" y="2"/>
                  </a:lnTo>
                  <a:lnTo>
                    <a:pt x="541" y="0"/>
                  </a:lnTo>
                  <a:lnTo>
                    <a:pt x="534" y="0"/>
                  </a:lnTo>
                  <a:lnTo>
                    <a:pt x="527" y="3"/>
                  </a:lnTo>
                  <a:lnTo>
                    <a:pt x="522" y="6"/>
                  </a:lnTo>
                  <a:lnTo>
                    <a:pt x="518" y="11"/>
                  </a:lnTo>
                  <a:lnTo>
                    <a:pt x="515" y="16"/>
                  </a:lnTo>
                  <a:lnTo>
                    <a:pt x="512" y="22"/>
                  </a:lnTo>
                  <a:lnTo>
                    <a:pt x="511" y="28"/>
                  </a:lnTo>
                  <a:lnTo>
                    <a:pt x="510" y="36"/>
                  </a:lnTo>
                  <a:lnTo>
                    <a:pt x="508" y="51"/>
                  </a:lnTo>
                  <a:lnTo>
                    <a:pt x="507" y="66"/>
                  </a:lnTo>
                  <a:lnTo>
                    <a:pt x="507" y="72"/>
                  </a:lnTo>
                  <a:lnTo>
                    <a:pt x="504" y="79"/>
                  </a:lnTo>
                  <a:lnTo>
                    <a:pt x="503" y="86"/>
                  </a:lnTo>
                  <a:lnTo>
                    <a:pt x="500" y="90"/>
                  </a:lnTo>
                  <a:lnTo>
                    <a:pt x="495" y="96"/>
                  </a:lnTo>
                  <a:lnTo>
                    <a:pt x="490" y="102"/>
                  </a:lnTo>
                  <a:lnTo>
                    <a:pt x="486" y="107"/>
                  </a:lnTo>
                  <a:lnTo>
                    <a:pt x="480" y="111"/>
                  </a:lnTo>
                  <a:lnTo>
                    <a:pt x="470" y="117"/>
                  </a:lnTo>
                  <a:lnTo>
                    <a:pt x="459" y="123"/>
                  </a:lnTo>
                  <a:lnTo>
                    <a:pt x="448" y="127"/>
                  </a:lnTo>
                  <a:lnTo>
                    <a:pt x="438" y="133"/>
                  </a:lnTo>
                  <a:lnTo>
                    <a:pt x="434" y="136"/>
                  </a:lnTo>
                  <a:lnTo>
                    <a:pt x="430" y="140"/>
                  </a:lnTo>
                  <a:lnTo>
                    <a:pt x="426" y="145"/>
                  </a:lnTo>
                  <a:lnTo>
                    <a:pt x="422" y="151"/>
                  </a:lnTo>
                  <a:lnTo>
                    <a:pt x="408" y="165"/>
                  </a:lnTo>
                  <a:lnTo>
                    <a:pt x="398" y="183"/>
                  </a:lnTo>
                  <a:lnTo>
                    <a:pt x="387" y="203"/>
                  </a:lnTo>
                  <a:lnTo>
                    <a:pt x="375" y="221"/>
                  </a:lnTo>
                  <a:lnTo>
                    <a:pt x="368" y="229"/>
                  </a:lnTo>
                  <a:lnTo>
                    <a:pt x="362" y="237"/>
                  </a:lnTo>
                  <a:lnTo>
                    <a:pt x="354" y="245"/>
                  </a:lnTo>
                  <a:lnTo>
                    <a:pt x="346" y="252"/>
                  </a:lnTo>
                  <a:lnTo>
                    <a:pt x="336" y="257"/>
                  </a:lnTo>
                  <a:lnTo>
                    <a:pt x="326" y="261"/>
                  </a:lnTo>
                  <a:lnTo>
                    <a:pt x="314" y="264"/>
                  </a:lnTo>
                  <a:lnTo>
                    <a:pt x="302" y="264"/>
                  </a:lnTo>
                  <a:lnTo>
                    <a:pt x="290" y="265"/>
                  </a:lnTo>
                  <a:lnTo>
                    <a:pt x="279" y="268"/>
                  </a:lnTo>
                  <a:lnTo>
                    <a:pt x="270" y="272"/>
                  </a:lnTo>
                  <a:lnTo>
                    <a:pt x="259" y="279"/>
                  </a:lnTo>
                  <a:lnTo>
                    <a:pt x="250" y="285"/>
                  </a:lnTo>
                  <a:lnTo>
                    <a:pt x="240" y="292"/>
                  </a:lnTo>
                  <a:lnTo>
                    <a:pt x="232" y="301"/>
                  </a:lnTo>
                  <a:lnTo>
                    <a:pt x="223" y="309"/>
                  </a:lnTo>
                  <a:lnTo>
                    <a:pt x="194" y="345"/>
                  </a:lnTo>
                  <a:lnTo>
                    <a:pt x="168" y="373"/>
                  </a:lnTo>
                  <a:lnTo>
                    <a:pt x="159" y="379"/>
                  </a:lnTo>
                  <a:lnTo>
                    <a:pt x="148" y="384"/>
                  </a:lnTo>
                  <a:lnTo>
                    <a:pt x="138" y="388"/>
                  </a:lnTo>
                  <a:lnTo>
                    <a:pt x="126" y="391"/>
                  </a:lnTo>
                  <a:lnTo>
                    <a:pt x="100" y="396"/>
                  </a:lnTo>
                  <a:lnTo>
                    <a:pt x="76" y="400"/>
                  </a:lnTo>
                  <a:lnTo>
                    <a:pt x="66" y="403"/>
                  </a:lnTo>
                  <a:lnTo>
                    <a:pt x="54" y="405"/>
                  </a:lnTo>
                  <a:lnTo>
                    <a:pt x="44" y="409"/>
                  </a:lnTo>
                  <a:lnTo>
                    <a:pt x="35" y="413"/>
                  </a:lnTo>
                  <a:lnTo>
                    <a:pt x="27" y="419"/>
                  </a:lnTo>
                  <a:lnTo>
                    <a:pt x="20" y="427"/>
                  </a:lnTo>
                  <a:lnTo>
                    <a:pt x="15" y="435"/>
                  </a:lnTo>
                  <a:lnTo>
                    <a:pt x="12" y="445"/>
                  </a:lnTo>
                  <a:lnTo>
                    <a:pt x="0" y="4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9" name="Freeform 51"/>
            <p:cNvSpPr/>
            <p:nvPr/>
          </p:nvSpPr>
          <p:spPr bwMode="auto">
            <a:xfrm>
              <a:off x="4797090" y="3395334"/>
              <a:ext cx="547240" cy="384641"/>
            </a:xfrm>
            <a:custGeom>
              <a:avLst/>
              <a:gdLst>
                <a:gd name="T0" fmla="*/ 465 w 1024"/>
                <a:gd name="T1" fmla="*/ 681 h 722"/>
                <a:gd name="T2" fmla="*/ 534 w 1024"/>
                <a:gd name="T3" fmla="*/ 641 h 722"/>
                <a:gd name="T4" fmla="*/ 556 w 1024"/>
                <a:gd name="T5" fmla="*/ 603 h 722"/>
                <a:gd name="T6" fmla="*/ 568 w 1024"/>
                <a:gd name="T7" fmla="*/ 538 h 722"/>
                <a:gd name="T8" fmla="*/ 602 w 1024"/>
                <a:gd name="T9" fmla="*/ 513 h 722"/>
                <a:gd name="T10" fmla="*/ 612 w 1024"/>
                <a:gd name="T11" fmla="*/ 446 h 722"/>
                <a:gd name="T12" fmla="*/ 618 w 1024"/>
                <a:gd name="T13" fmla="*/ 389 h 722"/>
                <a:gd name="T14" fmla="*/ 654 w 1024"/>
                <a:gd name="T15" fmla="*/ 350 h 722"/>
                <a:gd name="T16" fmla="*/ 706 w 1024"/>
                <a:gd name="T17" fmla="*/ 331 h 722"/>
                <a:gd name="T18" fmla="*/ 758 w 1024"/>
                <a:gd name="T19" fmla="*/ 338 h 722"/>
                <a:gd name="T20" fmla="*/ 801 w 1024"/>
                <a:gd name="T21" fmla="*/ 354 h 722"/>
                <a:gd name="T22" fmla="*/ 833 w 1024"/>
                <a:gd name="T23" fmla="*/ 303 h 722"/>
                <a:gd name="T24" fmla="*/ 873 w 1024"/>
                <a:gd name="T25" fmla="*/ 276 h 722"/>
                <a:gd name="T26" fmla="*/ 913 w 1024"/>
                <a:gd name="T27" fmla="*/ 274 h 722"/>
                <a:gd name="T28" fmla="*/ 944 w 1024"/>
                <a:gd name="T29" fmla="*/ 293 h 722"/>
                <a:gd name="T30" fmla="*/ 984 w 1024"/>
                <a:gd name="T31" fmla="*/ 280 h 722"/>
                <a:gd name="T32" fmla="*/ 1024 w 1024"/>
                <a:gd name="T33" fmla="*/ 234 h 722"/>
                <a:gd name="T34" fmla="*/ 925 w 1024"/>
                <a:gd name="T35" fmla="*/ 110 h 722"/>
                <a:gd name="T36" fmla="*/ 844 w 1024"/>
                <a:gd name="T37" fmla="*/ 86 h 722"/>
                <a:gd name="T38" fmla="*/ 816 w 1024"/>
                <a:gd name="T39" fmla="*/ 66 h 722"/>
                <a:gd name="T40" fmla="*/ 802 w 1024"/>
                <a:gd name="T41" fmla="*/ 21 h 722"/>
                <a:gd name="T42" fmla="*/ 778 w 1024"/>
                <a:gd name="T43" fmla="*/ 0 h 722"/>
                <a:gd name="T44" fmla="*/ 746 w 1024"/>
                <a:gd name="T45" fmla="*/ 9 h 722"/>
                <a:gd name="T46" fmla="*/ 689 w 1024"/>
                <a:gd name="T47" fmla="*/ 54 h 722"/>
                <a:gd name="T48" fmla="*/ 609 w 1024"/>
                <a:gd name="T49" fmla="*/ 56 h 722"/>
                <a:gd name="T50" fmla="*/ 489 w 1024"/>
                <a:gd name="T51" fmla="*/ 82 h 722"/>
                <a:gd name="T52" fmla="*/ 470 w 1024"/>
                <a:gd name="T53" fmla="*/ 112 h 722"/>
                <a:gd name="T54" fmla="*/ 421 w 1024"/>
                <a:gd name="T55" fmla="*/ 125 h 722"/>
                <a:gd name="T56" fmla="*/ 400 w 1024"/>
                <a:gd name="T57" fmla="*/ 112 h 722"/>
                <a:gd name="T58" fmla="*/ 376 w 1024"/>
                <a:gd name="T59" fmla="*/ 85 h 722"/>
                <a:gd name="T60" fmla="*/ 354 w 1024"/>
                <a:gd name="T61" fmla="*/ 88 h 722"/>
                <a:gd name="T62" fmla="*/ 319 w 1024"/>
                <a:gd name="T63" fmla="*/ 124 h 722"/>
                <a:gd name="T64" fmla="*/ 293 w 1024"/>
                <a:gd name="T65" fmla="*/ 145 h 722"/>
                <a:gd name="T66" fmla="*/ 261 w 1024"/>
                <a:gd name="T67" fmla="*/ 197 h 722"/>
                <a:gd name="T68" fmla="*/ 207 w 1024"/>
                <a:gd name="T69" fmla="*/ 225 h 722"/>
                <a:gd name="T70" fmla="*/ 88 w 1024"/>
                <a:gd name="T71" fmla="*/ 250 h 722"/>
                <a:gd name="T72" fmla="*/ 19 w 1024"/>
                <a:gd name="T73" fmla="*/ 282 h 722"/>
                <a:gd name="T74" fmla="*/ 0 w 1024"/>
                <a:gd name="T75" fmla="*/ 330 h 722"/>
                <a:gd name="T76" fmla="*/ 20 w 1024"/>
                <a:gd name="T77" fmla="*/ 375 h 722"/>
                <a:gd name="T78" fmla="*/ 43 w 1024"/>
                <a:gd name="T79" fmla="*/ 417 h 722"/>
                <a:gd name="T80" fmla="*/ 31 w 1024"/>
                <a:gd name="T81" fmla="*/ 438 h 722"/>
                <a:gd name="T82" fmla="*/ 48 w 1024"/>
                <a:gd name="T83" fmla="*/ 470 h 722"/>
                <a:gd name="T84" fmla="*/ 101 w 1024"/>
                <a:gd name="T85" fmla="*/ 490 h 722"/>
                <a:gd name="T86" fmla="*/ 152 w 1024"/>
                <a:gd name="T87" fmla="*/ 503 h 722"/>
                <a:gd name="T88" fmla="*/ 173 w 1024"/>
                <a:gd name="T89" fmla="*/ 551 h 722"/>
                <a:gd name="T90" fmla="*/ 183 w 1024"/>
                <a:gd name="T91" fmla="*/ 653 h 722"/>
                <a:gd name="T92" fmla="*/ 211 w 1024"/>
                <a:gd name="T93" fmla="*/ 706 h 722"/>
                <a:gd name="T94" fmla="*/ 240 w 1024"/>
                <a:gd name="T95" fmla="*/ 721 h 722"/>
                <a:gd name="T96" fmla="*/ 281 w 1024"/>
                <a:gd name="T97" fmla="*/ 711 h 722"/>
                <a:gd name="T98" fmla="*/ 372 w 1024"/>
                <a:gd name="T99" fmla="*/ 662 h 722"/>
                <a:gd name="T100" fmla="*/ 410 w 1024"/>
                <a:gd name="T101" fmla="*/ 669 h 722"/>
                <a:gd name="T102" fmla="*/ 452 w 1024"/>
                <a:gd name="T103" fmla="*/ 703 h 72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24"/>
                <a:gd name="T157" fmla="*/ 0 h 722"/>
                <a:gd name="T158" fmla="*/ 1024 w 1024"/>
                <a:gd name="T159" fmla="*/ 722 h 72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24" h="722" extrusionOk="0">
                  <a:moveTo>
                    <a:pt x="452" y="703"/>
                  </a:moveTo>
                  <a:lnTo>
                    <a:pt x="453" y="697"/>
                  </a:lnTo>
                  <a:lnTo>
                    <a:pt x="456" y="691"/>
                  </a:lnTo>
                  <a:lnTo>
                    <a:pt x="460" y="686"/>
                  </a:lnTo>
                  <a:lnTo>
                    <a:pt x="465" y="681"/>
                  </a:lnTo>
                  <a:lnTo>
                    <a:pt x="478" y="671"/>
                  </a:lnTo>
                  <a:lnTo>
                    <a:pt x="496" y="662"/>
                  </a:lnTo>
                  <a:lnTo>
                    <a:pt x="512" y="654"/>
                  </a:lnTo>
                  <a:lnTo>
                    <a:pt x="528" y="645"/>
                  </a:lnTo>
                  <a:lnTo>
                    <a:pt x="534" y="641"/>
                  </a:lnTo>
                  <a:lnTo>
                    <a:pt x="540" y="635"/>
                  </a:lnTo>
                  <a:lnTo>
                    <a:pt x="545" y="631"/>
                  </a:lnTo>
                  <a:lnTo>
                    <a:pt x="548" y="625"/>
                  </a:lnTo>
                  <a:lnTo>
                    <a:pt x="553" y="614"/>
                  </a:lnTo>
                  <a:lnTo>
                    <a:pt x="556" y="603"/>
                  </a:lnTo>
                  <a:lnTo>
                    <a:pt x="558" y="593"/>
                  </a:lnTo>
                  <a:lnTo>
                    <a:pt x="560" y="582"/>
                  </a:lnTo>
                  <a:lnTo>
                    <a:pt x="562" y="562"/>
                  </a:lnTo>
                  <a:lnTo>
                    <a:pt x="565" y="546"/>
                  </a:lnTo>
                  <a:lnTo>
                    <a:pt x="568" y="538"/>
                  </a:lnTo>
                  <a:lnTo>
                    <a:pt x="572" y="531"/>
                  </a:lnTo>
                  <a:lnTo>
                    <a:pt x="576" y="525"/>
                  </a:lnTo>
                  <a:lnTo>
                    <a:pt x="582" y="521"/>
                  </a:lnTo>
                  <a:lnTo>
                    <a:pt x="592" y="517"/>
                  </a:lnTo>
                  <a:lnTo>
                    <a:pt x="602" y="513"/>
                  </a:lnTo>
                  <a:lnTo>
                    <a:pt x="616" y="511"/>
                  </a:lnTo>
                  <a:lnTo>
                    <a:pt x="632" y="511"/>
                  </a:lnTo>
                  <a:lnTo>
                    <a:pt x="629" y="497"/>
                  </a:lnTo>
                  <a:lnTo>
                    <a:pt x="620" y="471"/>
                  </a:lnTo>
                  <a:lnTo>
                    <a:pt x="612" y="446"/>
                  </a:lnTo>
                  <a:lnTo>
                    <a:pt x="608" y="433"/>
                  </a:lnTo>
                  <a:lnTo>
                    <a:pt x="609" y="421"/>
                  </a:lnTo>
                  <a:lnTo>
                    <a:pt x="610" y="409"/>
                  </a:lnTo>
                  <a:lnTo>
                    <a:pt x="614" y="398"/>
                  </a:lnTo>
                  <a:lnTo>
                    <a:pt x="618" y="389"/>
                  </a:lnTo>
                  <a:lnTo>
                    <a:pt x="624" y="379"/>
                  </a:lnTo>
                  <a:lnTo>
                    <a:pt x="630" y="371"/>
                  </a:lnTo>
                  <a:lnTo>
                    <a:pt x="637" y="363"/>
                  </a:lnTo>
                  <a:lnTo>
                    <a:pt x="646" y="357"/>
                  </a:lnTo>
                  <a:lnTo>
                    <a:pt x="654" y="350"/>
                  </a:lnTo>
                  <a:lnTo>
                    <a:pt x="664" y="345"/>
                  </a:lnTo>
                  <a:lnTo>
                    <a:pt x="674" y="341"/>
                  </a:lnTo>
                  <a:lnTo>
                    <a:pt x="684" y="337"/>
                  </a:lnTo>
                  <a:lnTo>
                    <a:pt x="696" y="334"/>
                  </a:lnTo>
                  <a:lnTo>
                    <a:pt x="706" y="331"/>
                  </a:lnTo>
                  <a:lnTo>
                    <a:pt x="717" y="330"/>
                  </a:lnTo>
                  <a:lnTo>
                    <a:pt x="729" y="330"/>
                  </a:lnTo>
                  <a:lnTo>
                    <a:pt x="740" y="331"/>
                  </a:lnTo>
                  <a:lnTo>
                    <a:pt x="749" y="334"/>
                  </a:lnTo>
                  <a:lnTo>
                    <a:pt x="758" y="338"/>
                  </a:lnTo>
                  <a:lnTo>
                    <a:pt x="766" y="343"/>
                  </a:lnTo>
                  <a:lnTo>
                    <a:pt x="784" y="355"/>
                  </a:lnTo>
                  <a:lnTo>
                    <a:pt x="801" y="366"/>
                  </a:lnTo>
                  <a:lnTo>
                    <a:pt x="801" y="361"/>
                  </a:lnTo>
                  <a:lnTo>
                    <a:pt x="801" y="354"/>
                  </a:lnTo>
                  <a:lnTo>
                    <a:pt x="804" y="347"/>
                  </a:lnTo>
                  <a:lnTo>
                    <a:pt x="806" y="341"/>
                  </a:lnTo>
                  <a:lnTo>
                    <a:pt x="810" y="334"/>
                  </a:lnTo>
                  <a:lnTo>
                    <a:pt x="820" y="318"/>
                  </a:lnTo>
                  <a:lnTo>
                    <a:pt x="833" y="303"/>
                  </a:lnTo>
                  <a:lnTo>
                    <a:pt x="841" y="297"/>
                  </a:lnTo>
                  <a:lnTo>
                    <a:pt x="848" y="290"/>
                  </a:lnTo>
                  <a:lnTo>
                    <a:pt x="856" y="285"/>
                  </a:lnTo>
                  <a:lnTo>
                    <a:pt x="865" y="280"/>
                  </a:lnTo>
                  <a:lnTo>
                    <a:pt x="873" y="276"/>
                  </a:lnTo>
                  <a:lnTo>
                    <a:pt x="881" y="273"/>
                  </a:lnTo>
                  <a:lnTo>
                    <a:pt x="889" y="270"/>
                  </a:lnTo>
                  <a:lnTo>
                    <a:pt x="897" y="270"/>
                  </a:lnTo>
                  <a:lnTo>
                    <a:pt x="905" y="272"/>
                  </a:lnTo>
                  <a:lnTo>
                    <a:pt x="913" y="274"/>
                  </a:lnTo>
                  <a:lnTo>
                    <a:pt x="918" y="278"/>
                  </a:lnTo>
                  <a:lnTo>
                    <a:pt x="924" y="282"/>
                  </a:lnTo>
                  <a:lnTo>
                    <a:pt x="930" y="286"/>
                  </a:lnTo>
                  <a:lnTo>
                    <a:pt x="936" y="290"/>
                  </a:lnTo>
                  <a:lnTo>
                    <a:pt x="944" y="293"/>
                  </a:lnTo>
                  <a:lnTo>
                    <a:pt x="952" y="294"/>
                  </a:lnTo>
                  <a:lnTo>
                    <a:pt x="960" y="293"/>
                  </a:lnTo>
                  <a:lnTo>
                    <a:pt x="968" y="289"/>
                  </a:lnTo>
                  <a:lnTo>
                    <a:pt x="976" y="285"/>
                  </a:lnTo>
                  <a:lnTo>
                    <a:pt x="984" y="280"/>
                  </a:lnTo>
                  <a:lnTo>
                    <a:pt x="992" y="273"/>
                  </a:lnTo>
                  <a:lnTo>
                    <a:pt x="1001" y="269"/>
                  </a:lnTo>
                  <a:lnTo>
                    <a:pt x="1012" y="265"/>
                  </a:lnTo>
                  <a:lnTo>
                    <a:pt x="1024" y="264"/>
                  </a:lnTo>
                  <a:lnTo>
                    <a:pt x="1024" y="234"/>
                  </a:lnTo>
                  <a:lnTo>
                    <a:pt x="1000" y="208"/>
                  </a:lnTo>
                  <a:lnTo>
                    <a:pt x="966" y="165"/>
                  </a:lnTo>
                  <a:lnTo>
                    <a:pt x="949" y="144"/>
                  </a:lnTo>
                  <a:lnTo>
                    <a:pt x="934" y="125"/>
                  </a:lnTo>
                  <a:lnTo>
                    <a:pt x="925" y="110"/>
                  </a:lnTo>
                  <a:lnTo>
                    <a:pt x="921" y="101"/>
                  </a:lnTo>
                  <a:lnTo>
                    <a:pt x="898" y="100"/>
                  </a:lnTo>
                  <a:lnTo>
                    <a:pt x="870" y="94"/>
                  </a:lnTo>
                  <a:lnTo>
                    <a:pt x="857" y="90"/>
                  </a:lnTo>
                  <a:lnTo>
                    <a:pt x="844" y="86"/>
                  </a:lnTo>
                  <a:lnTo>
                    <a:pt x="833" y="82"/>
                  </a:lnTo>
                  <a:lnTo>
                    <a:pt x="825" y="77"/>
                  </a:lnTo>
                  <a:lnTo>
                    <a:pt x="821" y="74"/>
                  </a:lnTo>
                  <a:lnTo>
                    <a:pt x="817" y="70"/>
                  </a:lnTo>
                  <a:lnTo>
                    <a:pt x="816" y="66"/>
                  </a:lnTo>
                  <a:lnTo>
                    <a:pt x="813" y="60"/>
                  </a:lnTo>
                  <a:lnTo>
                    <a:pt x="810" y="48"/>
                  </a:lnTo>
                  <a:lnTo>
                    <a:pt x="806" y="34"/>
                  </a:lnTo>
                  <a:lnTo>
                    <a:pt x="805" y="28"/>
                  </a:lnTo>
                  <a:lnTo>
                    <a:pt x="802" y="21"/>
                  </a:lnTo>
                  <a:lnTo>
                    <a:pt x="800" y="14"/>
                  </a:lnTo>
                  <a:lnTo>
                    <a:pt x="796" y="9"/>
                  </a:lnTo>
                  <a:lnTo>
                    <a:pt x="792" y="5"/>
                  </a:lnTo>
                  <a:lnTo>
                    <a:pt x="786" y="2"/>
                  </a:lnTo>
                  <a:lnTo>
                    <a:pt x="778" y="0"/>
                  </a:lnTo>
                  <a:lnTo>
                    <a:pt x="770" y="0"/>
                  </a:lnTo>
                  <a:lnTo>
                    <a:pt x="764" y="0"/>
                  </a:lnTo>
                  <a:lnTo>
                    <a:pt x="758" y="1"/>
                  </a:lnTo>
                  <a:lnTo>
                    <a:pt x="752" y="5"/>
                  </a:lnTo>
                  <a:lnTo>
                    <a:pt x="746" y="9"/>
                  </a:lnTo>
                  <a:lnTo>
                    <a:pt x="734" y="18"/>
                  </a:lnTo>
                  <a:lnTo>
                    <a:pt x="724" y="29"/>
                  </a:lnTo>
                  <a:lnTo>
                    <a:pt x="710" y="40"/>
                  </a:lnTo>
                  <a:lnTo>
                    <a:pt x="697" y="50"/>
                  </a:lnTo>
                  <a:lnTo>
                    <a:pt x="689" y="54"/>
                  </a:lnTo>
                  <a:lnTo>
                    <a:pt x="681" y="57"/>
                  </a:lnTo>
                  <a:lnTo>
                    <a:pt x="672" y="58"/>
                  </a:lnTo>
                  <a:lnTo>
                    <a:pt x="662" y="60"/>
                  </a:lnTo>
                  <a:lnTo>
                    <a:pt x="637" y="58"/>
                  </a:lnTo>
                  <a:lnTo>
                    <a:pt x="609" y="56"/>
                  </a:lnTo>
                  <a:lnTo>
                    <a:pt x="582" y="52"/>
                  </a:lnTo>
                  <a:lnTo>
                    <a:pt x="560" y="48"/>
                  </a:lnTo>
                  <a:lnTo>
                    <a:pt x="493" y="48"/>
                  </a:lnTo>
                  <a:lnTo>
                    <a:pt x="493" y="66"/>
                  </a:lnTo>
                  <a:lnTo>
                    <a:pt x="489" y="82"/>
                  </a:lnTo>
                  <a:lnTo>
                    <a:pt x="486" y="89"/>
                  </a:lnTo>
                  <a:lnTo>
                    <a:pt x="484" y="96"/>
                  </a:lnTo>
                  <a:lnTo>
                    <a:pt x="480" y="101"/>
                  </a:lnTo>
                  <a:lnTo>
                    <a:pt x="476" y="106"/>
                  </a:lnTo>
                  <a:lnTo>
                    <a:pt x="470" y="112"/>
                  </a:lnTo>
                  <a:lnTo>
                    <a:pt x="465" y="116"/>
                  </a:lnTo>
                  <a:lnTo>
                    <a:pt x="460" y="118"/>
                  </a:lnTo>
                  <a:lnTo>
                    <a:pt x="453" y="121"/>
                  </a:lnTo>
                  <a:lnTo>
                    <a:pt x="438" y="125"/>
                  </a:lnTo>
                  <a:lnTo>
                    <a:pt x="421" y="125"/>
                  </a:lnTo>
                  <a:lnTo>
                    <a:pt x="417" y="125"/>
                  </a:lnTo>
                  <a:lnTo>
                    <a:pt x="413" y="124"/>
                  </a:lnTo>
                  <a:lnTo>
                    <a:pt x="409" y="122"/>
                  </a:lnTo>
                  <a:lnTo>
                    <a:pt x="406" y="118"/>
                  </a:lnTo>
                  <a:lnTo>
                    <a:pt x="400" y="112"/>
                  </a:lnTo>
                  <a:lnTo>
                    <a:pt x="394" y="105"/>
                  </a:lnTo>
                  <a:lnTo>
                    <a:pt x="389" y="97"/>
                  </a:lnTo>
                  <a:lnTo>
                    <a:pt x="382" y="90"/>
                  </a:lnTo>
                  <a:lnTo>
                    <a:pt x="378" y="88"/>
                  </a:lnTo>
                  <a:lnTo>
                    <a:pt x="376" y="85"/>
                  </a:lnTo>
                  <a:lnTo>
                    <a:pt x="372" y="84"/>
                  </a:lnTo>
                  <a:lnTo>
                    <a:pt x="368" y="84"/>
                  </a:lnTo>
                  <a:lnTo>
                    <a:pt x="362" y="84"/>
                  </a:lnTo>
                  <a:lnTo>
                    <a:pt x="358" y="85"/>
                  </a:lnTo>
                  <a:lnTo>
                    <a:pt x="354" y="88"/>
                  </a:lnTo>
                  <a:lnTo>
                    <a:pt x="350" y="90"/>
                  </a:lnTo>
                  <a:lnTo>
                    <a:pt x="344" y="98"/>
                  </a:lnTo>
                  <a:lnTo>
                    <a:pt x="336" y="108"/>
                  </a:lnTo>
                  <a:lnTo>
                    <a:pt x="328" y="117"/>
                  </a:lnTo>
                  <a:lnTo>
                    <a:pt x="319" y="124"/>
                  </a:lnTo>
                  <a:lnTo>
                    <a:pt x="313" y="128"/>
                  </a:lnTo>
                  <a:lnTo>
                    <a:pt x="308" y="129"/>
                  </a:lnTo>
                  <a:lnTo>
                    <a:pt x="301" y="132"/>
                  </a:lnTo>
                  <a:lnTo>
                    <a:pt x="295" y="132"/>
                  </a:lnTo>
                  <a:lnTo>
                    <a:pt x="293" y="145"/>
                  </a:lnTo>
                  <a:lnTo>
                    <a:pt x="289" y="158"/>
                  </a:lnTo>
                  <a:lnTo>
                    <a:pt x="284" y="169"/>
                  </a:lnTo>
                  <a:lnTo>
                    <a:pt x="277" y="180"/>
                  </a:lnTo>
                  <a:lnTo>
                    <a:pt x="269" y="189"/>
                  </a:lnTo>
                  <a:lnTo>
                    <a:pt x="261" y="197"/>
                  </a:lnTo>
                  <a:lnTo>
                    <a:pt x="252" y="204"/>
                  </a:lnTo>
                  <a:lnTo>
                    <a:pt x="241" y="210"/>
                  </a:lnTo>
                  <a:lnTo>
                    <a:pt x="231" y="216"/>
                  </a:lnTo>
                  <a:lnTo>
                    <a:pt x="219" y="221"/>
                  </a:lnTo>
                  <a:lnTo>
                    <a:pt x="207" y="225"/>
                  </a:lnTo>
                  <a:lnTo>
                    <a:pt x="193" y="229"/>
                  </a:lnTo>
                  <a:lnTo>
                    <a:pt x="168" y="234"/>
                  </a:lnTo>
                  <a:lnTo>
                    <a:pt x="141" y="240"/>
                  </a:lnTo>
                  <a:lnTo>
                    <a:pt x="115" y="245"/>
                  </a:lnTo>
                  <a:lnTo>
                    <a:pt x="88" y="250"/>
                  </a:lnTo>
                  <a:lnTo>
                    <a:pt x="65" y="257"/>
                  </a:lnTo>
                  <a:lnTo>
                    <a:pt x="44" y="265"/>
                  </a:lnTo>
                  <a:lnTo>
                    <a:pt x="35" y="270"/>
                  </a:lnTo>
                  <a:lnTo>
                    <a:pt x="25" y="276"/>
                  </a:lnTo>
                  <a:lnTo>
                    <a:pt x="19" y="282"/>
                  </a:lnTo>
                  <a:lnTo>
                    <a:pt x="12" y="290"/>
                  </a:lnTo>
                  <a:lnTo>
                    <a:pt x="7" y="298"/>
                  </a:lnTo>
                  <a:lnTo>
                    <a:pt x="3" y="307"/>
                  </a:lnTo>
                  <a:lnTo>
                    <a:pt x="1" y="318"/>
                  </a:lnTo>
                  <a:lnTo>
                    <a:pt x="0" y="330"/>
                  </a:lnTo>
                  <a:lnTo>
                    <a:pt x="1" y="345"/>
                  </a:lnTo>
                  <a:lnTo>
                    <a:pt x="3" y="355"/>
                  </a:lnTo>
                  <a:lnTo>
                    <a:pt x="7" y="365"/>
                  </a:lnTo>
                  <a:lnTo>
                    <a:pt x="13" y="371"/>
                  </a:lnTo>
                  <a:lnTo>
                    <a:pt x="20" y="375"/>
                  </a:lnTo>
                  <a:lnTo>
                    <a:pt x="28" y="379"/>
                  </a:lnTo>
                  <a:lnTo>
                    <a:pt x="37" y="382"/>
                  </a:lnTo>
                  <a:lnTo>
                    <a:pt x="48" y="385"/>
                  </a:lnTo>
                  <a:lnTo>
                    <a:pt x="48" y="409"/>
                  </a:lnTo>
                  <a:lnTo>
                    <a:pt x="43" y="417"/>
                  </a:lnTo>
                  <a:lnTo>
                    <a:pt x="37" y="423"/>
                  </a:lnTo>
                  <a:lnTo>
                    <a:pt x="35" y="427"/>
                  </a:lnTo>
                  <a:lnTo>
                    <a:pt x="32" y="430"/>
                  </a:lnTo>
                  <a:lnTo>
                    <a:pt x="31" y="434"/>
                  </a:lnTo>
                  <a:lnTo>
                    <a:pt x="31" y="438"/>
                  </a:lnTo>
                  <a:lnTo>
                    <a:pt x="31" y="446"/>
                  </a:lnTo>
                  <a:lnTo>
                    <a:pt x="33" y="453"/>
                  </a:lnTo>
                  <a:lnTo>
                    <a:pt x="37" y="459"/>
                  </a:lnTo>
                  <a:lnTo>
                    <a:pt x="41" y="465"/>
                  </a:lnTo>
                  <a:lnTo>
                    <a:pt x="48" y="470"/>
                  </a:lnTo>
                  <a:lnTo>
                    <a:pt x="55" y="474"/>
                  </a:lnTo>
                  <a:lnTo>
                    <a:pt x="61" y="478"/>
                  </a:lnTo>
                  <a:lnTo>
                    <a:pt x="69" y="482"/>
                  </a:lnTo>
                  <a:lnTo>
                    <a:pt x="85" y="487"/>
                  </a:lnTo>
                  <a:lnTo>
                    <a:pt x="101" y="490"/>
                  </a:lnTo>
                  <a:lnTo>
                    <a:pt x="116" y="493"/>
                  </a:lnTo>
                  <a:lnTo>
                    <a:pt x="127" y="493"/>
                  </a:lnTo>
                  <a:lnTo>
                    <a:pt x="136" y="494"/>
                  </a:lnTo>
                  <a:lnTo>
                    <a:pt x="144" y="498"/>
                  </a:lnTo>
                  <a:lnTo>
                    <a:pt x="152" y="503"/>
                  </a:lnTo>
                  <a:lnTo>
                    <a:pt x="157" y="510"/>
                  </a:lnTo>
                  <a:lnTo>
                    <a:pt x="163" y="519"/>
                  </a:lnTo>
                  <a:lnTo>
                    <a:pt x="168" y="529"/>
                  </a:lnTo>
                  <a:lnTo>
                    <a:pt x="171" y="539"/>
                  </a:lnTo>
                  <a:lnTo>
                    <a:pt x="173" y="551"/>
                  </a:lnTo>
                  <a:lnTo>
                    <a:pt x="177" y="575"/>
                  </a:lnTo>
                  <a:lnTo>
                    <a:pt x="180" y="599"/>
                  </a:lnTo>
                  <a:lnTo>
                    <a:pt x="180" y="621"/>
                  </a:lnTo>
                  <a:lnTo>
                    <a:pt x="181" y="637"/>
                  </a:lnTo>
                  <a:lnTo>
                    <a:pt x="183" y="653"/>
                  </a:lnTo>
                  <a:lnTo>
                    <a:pt x="185" y="669"/>
                  </a:lnTo>
                  <a:lnTo>
                    <a:pt x="192" y="682"/>
                  </a:lnTo>
                  <a:lnTo>
                    <a:pt x="200" y="695"/>
                  </a:lnTo>
                  <a:lnTo>
                    <a:pt x="205" y="701"/>
                  </a:lnTo>
                  <a:lnTo>
                    <a:pt x="211" y="706"/>
                  </a:lnTo>
                  <a:lnTo>
                    <a:pt x="216" y="710"/>
                  </a:lnTo>
                  <a:lnTo>
                    <a:pt x="221" y="714"/>
                  </a:lnTo>
                  <a:lnTo>
                    <a:pt x="228" y="718"/>
                  </a:lnTo>
                  <a:lnTo>
                    <a:pt x="233" y="719"/>
                  </a:lnTo>
                  <a:lnTo>
                    <a:pt x="240" y="721"/>
                  </a:lnTo>
                  <a:lnTo>
                    <a:pt x="247" y="722"/>
                  </a:lnTo>
                  <a:lnTo>
                    <a:pt x="255" y="721"/>
                  </a:lnTo>
                  <a:lnTo>
                    <a:pt x="264" y="719"/>
                  </a:lnTo>
                  <a:lnTo>
                    <a:pt x="272" y="715"/>
                  </a:lnTo>
                  <a:lnTo>
                    <a:pt x="281" y="711"/>
                  </a:lnTo>
                  <a:lnTo>
                    <a:pt x="301" y="701"/>
                  </a:lnTo>
                  <a:lnTo>
                    <a:pt x="321" y="689"/>
                  </a:lnTo>
                  <a:lnTo>
                    <a:pt x="341" y="677"/>
                  </a:lnTo>
                  <a:lnTo>
                    <a:pt x="362" y="666"/>
                  </a:lnTo>
                  <a:lnTo>
                    <a:pt x="372" y="662"/>
                  </a:lnTo>
                  <a:lnTo>
                    <a:pt x="382" y="658"/>
                  </a:lnTo>
                  <a:lnTo>
                    <a:pt x="393" y="657"/>
                  </a:lnTo>
                  <a:lnTo>
                    <a:pt x="404" y="655"/>
                  </a:lnTo>
                  <a:lnTo>
                    <a:pt x="405" y="661"/>
                  </a:lnTo>
                  <a:lnTo>
                    <a:pt x="410" y="669"/>
                  </a:lnTo>
                  <a:lnTo>
                    <a:pt x="418" y="678"/>
                  </a:lnTo>
                  <a:lnTo>
                    <a:pt x="428" y="687"/>
                  </a:lnTo>
                  <a:lnTo>
                    <a:pt x="444" y="703"/>
                  </a:lnTo>
                  <a:lnTo>
                    <a:pt x="452" y="710"/>
                  </a:lnTo>
                  <a:lnTo>
                    <a:pt x="452" y="70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0" name="Freeform 52"/>
            <p:cNvSpPr/>
            <p:nvPr/>
          </p:nvSpPr>
          <p:spPr bwMode="auto">
            <a:xfrm>
              <a:off x="4903742" y="3136576"/>
              <a:ext cx="554233" cy="312958"/>
            </a:xfrm>
            <a:custGeom>
              <a:avLst/>
              <a:gdLst>
                <a:gd name="T0" fmla="*/ 982 w 1035"/>
                <a:gd name="T1" fmla="*/ 273 h 584"/>
                <a:gd name="T2" fmla="*/ 920 w 1035"/>
                <a:gd name="T3" fmla="*/ 316 h 584"/>
                <a:gd name="T4" fmla="*/ 877 w 1035"/>
                <a:gd name="T5" fmla="*/ 328 h 584"/>
                <a:gd name="T6" fmla="*/ 819 w 1035"/>
                <a:gd name="T7" fmla="*/ 324 h 584"/>
                <a:gd name="T8" fmla="*/ 763 w 1035"/>
                <a:gd name="T9" fmla="*/ 300 h 584"/>
                <a:gd name="T10" fmla="*/ 719 w 1035"/>
                <a:gd name="T11" fmla="*/ 265 h 584"/>
                <a:gd name="T12" fmla="*/ 674 w 1035"/>
                <a:gd name="T13" fmla="*/ 212 h 584"/>
                <a:gd name="T14" fmla="*/ 575 w 1035"/>
                <a:gd name="T15" fmla="*/ 142 h 584"/>
                <a:gd name="T16" fmla="*/ 517 w 1035"/>
                <a:gd name="T17" fmla="*/ 87 h 584"/>
                <a:gd name="T18" fmla="*/ 494 w 1035"/>
                <a:gd name="T19" fmla="*/ 46 h 584"/>
                <a:gd name="T20" fmla="*/ 483 w 1035"/>
                <a:gd name="T21" fmla="*/ 10 h 584"/>
                <a:gd name="T22" fmla="*/ 461 w 1035"/>
                <a:gd name="T23" fmla="*/ 22 h 584"/>
                <a:gd name="T24" fmla="*/ 445 w 1035"/>
                <a:gd name="T25" fmla="*/ 46 h 584"/>
                <a:gd name="T26" fmla="*/ 422 w 1035"/>
                <a:gd name="T27" fmla="*/ 47 h 584"/>
                <a:gd name="T28" fmla="*/ 381 w 1035"/>
                <a:gd name="T29" fmla="*/ 28 h 584"/>
                <a:gd name="T30" fmla="*/ 341 w 1035"/>
                <a:gd name="T31" fmla="*/ 19 h 584"/>
                <a:gd name="T32" fmla="*/ 313 w 1035"/>
                <a:gd name="T33" fmla="*/ 30 h 584"/>
                <a:gd name="T34" fmla="*/ 275 w 1035"/>
                <a:gd name="T35" fmla="*/ 51 h 584"/>
                <a:gd name="T36" fmla="*/ 249 w 1035"/>
                <a:gd name="T37" fmla="*/ 66 h 584"/>
                <a:gd name="T38" fmla="*/ 225 w 1035"/>
                <a:gd name="T39" fmla="*/ 104 h 584"/>
                <a:gd name="T40" fmla="*/ 187 w 1035"/>
                <a:gd name="T41" fmla="*/ 131 h 584"/>
                <a:gd name="T42" fmla="*/ 141 w 1035"/>
                <a:gd name="T43" fmla="*/ 147 h 584"/>
                <a:gd name="T44" fmla="*/ 100 w 1035"/>
                <a:gd name="T45" fmla="*/ 166 h 584"/>
                <a:gd name="T46" fmla="*/ 76 w 1035"/>
                <a:gd name="T47" fmla="*/ 200 h 584"/>
                <a:gd name="T48" fmla="*/ 30 w 1035"/>
                <a:gd name="T49" fmla="*/ 216 h 584"/>
                <a:gd name="T50" fmla="*/ 1 w 1035"/>
                <a:gd name="T51" fmla="*/ 243 h 584"/>
                <a:gd name="T52" fmla="*/ 8 w 1035"/>
                <a:gd name="T53" fmla="*/ 268 h 584"/>
                <a:gd name="T54" fmla="*/ 65 w 1035"/>
                <a:gd name="T55" fmla="*/ 301 h 584"/>
                <a:gd name="T56" fmla="*/ 122 w 1035"/>
                <a:gd name="T57" fmla="*/ 313 h 584"/>
                <a:gd name="T58" fmla="*/ 149 w 1035"/>
                <a:gd name="T59" fmla="*/ 303 h 584"/>
                <a:gd name="T60" fmla="*/ 187 w 1035"/>
                <a:gd name="T61" fmla="*/ 285 h 584"/>
                <a:gd name="T62" fmla="*/ 201 w 1035"/>
                <a:gd name="T63" fmla="*/ 336 h 584"/>
                <a:gd name="T64" fmla="*/ 238 w 1035"/>
                <a:gd name="T65" fmla="*/ 368 h 584"/>
                <a:gd name="T66" fmla="*/ 282 w 1035"/>
                <a:gd name="T67" fmla="*/ 393 h 584"/>
                <a:gd name="T68" fmla="*/ 286 w 1035"/>
                <a:gd name="T69" fmla="*/ 415 h 584"/>
                <a:gd name="T70" fmla="*/ 269 w 1035"/>
                <a:gd name="T71" fmla="*/ 413 h 584"/>
                <a:gd name="T72" fmla="*/ 281 w 1035"/>
                <a:gd name="T73" fmla="*/ 460 h 584"/>
                <a:gd name="T74" fmla="*/ 337 w 1035"/>
                <a:gd name="T75" fmla="*/ 477 h 584"/>
                <a:gd name="T76" fmla="*/ 367 w 1035"/>
                <a:gd name="T77" fmla="*/ 491 h 584"/>
                <a:gd name="T78" fmla="*/ 385 w 1035"/>
                <a:gd name="T79" fmla="*/ 531 h 584"/>
                <a:gd name="T80" fmla="*/ 463 w 1035"/>
                <a:gd name="T81" fmla="*/ 543 h 584"/>
                <a:gd name="T82" fmla="*/ 498 w 1035"/>
                <a:gd name="T83" fmla="*/ 533 h 584"/>
                <a:gd name="T84" fmla="*/ 547 w 1035"/>
                <a:gd name="T85" fmla="*/ 492 h 584"/>
                <a:gd name="T86" fmla="*/ 571 w 1035"/>
                <a:gd name="T87" fmla="*/ 483 h 584"/>
                <a:gd name="T88" fmla="*/ 597 w 1035"/>
                <a:gd name="T89" fmla="*/ 492 h 584"/>
                <a:gd name="T90" fmla="*/ 607 w 1035"/>
                <a:gd name="T91" fmla="*/ 517 h 584"/>
                <a:gd name="T92" fmla="*/ 618 w 1035"/>
                <a:gd name="T93" fmla="*/ 553 h 584"/>
                <a:gd name="T94" fmla="*/ 645 w 1035"/>
                <a:gd name="T95" fmla="*/ 569 h 584"/>
                <a:gd name="T96" fmla="*/ 722 w 1035"/>
                <a:gd name="T97" fmla="*/ 584 h 584"/>
                <a:gd name="T98" fmla="*/ 753 w 1035"/>
                <a:gd name="T99" fmla="*/ 560 h 584"/>
                <a:gd name="T100" fmla="*/ 771 w 1035"/>
                <a:gd name="T101" fmla="*/ 535 h 584"/>
                <a:gd name="T102" fmla="*/ 794 w 1035"/>
                <a:gd name="T103" fmla="*/ 512 h 584"/>
                <a:gd name="T104" fmla="*/ 931 w 1035"/>
                <a:gd name="T105" fmla="*/ 517 h 584"/>
                <a:gd name="T106" fmla="*/ 967 w 1035"/>
                <a:gd name="T107" fmla="*/ 505 h 584"/>
                <a:gd name="T108" fmla="*/ 979 w 1035"/>
                <a:gd name="T109" fmla="*/ 488 h 584"/>
                <a:gd name="T110" fmla="*/ 983 w 1035"/>
                <a:gd name="T111" fmla="*/ 437 h 584"/>
                <a:gd name="T112" fmla="*/ 1003 w 1035"/>
                <a:gd name="T113" fmla="*/ 344 h 584"/>
                <a:gd name="T114" fmla="*/ 1030 w 1035"/>
                <a:gd name="T115" fmla="*/ 249 h 58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35"/>
                <a:gd name="T175" fmla="*/ 0 h 584"/>
                <a:gd name="T176" fmla="*/ 1035 w 1035"/>
                <a:gd name="T177" fmla="*/ 584 h 58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35" h="584" extrusionOk="0">
                  <a:moveTo>
                    <a:pt x="1030" y="223"/>
                  </a:moveTo>
                  <a:lnTo>
                    <a:pt x="1014" y="241"/>
                  </a:lnTo>
                  <a:lnTo>
                    <a:pt x="998" y="257"/>
                  </a:lnTo>
                  <a:lnTo>
                    <a:pt x="982" y="273"/>
                  </a:lnTo>
                  <a:lnTo>
                    <a:pt x="964" y="288"/>
                  </a:lnTo>
                  <a:lnTo>
                    <a:pt x="947" y="300"/>
                  </a:lnTo>
                  <a:lnTo>
                    <a:pt x="930" y="311"/>
                  </a:lnTo>
                  <a:lnTo>
                    <a:pt x="920" y="316"/>
                  </a:lnTo>
                  <a:lnTo>
                    <a:pt x="911" y="320"/>
                  </a:lnTo>
                  <a:lnTo>
                    <a:pt x="901" y="323"/>
                  </a:lnTo>
                  <a:lnTo>
                    <a:pt x="891" y="325"/>
                  </a:lnTo>
                  <a:lnTo>
                    <a:pt x="877" y="328"/>
                  </a:lnTo>
                  <a:lnTo>
                    <a:pt x="863" y="329"/>
                  </a:lnTo>
                  <a:lnTo>
                    <a:pt x="849" y="328"/>
                  </a:lnTo>
                  <a:lnTo>
                    <a:pt x="834" y="327"/>
                  </a:lnTo>
                  <a:lnTo>
                    <a:pt x="819" y="324"/>
                  </a:lnTo>
                  <a:lnTo>
                    <a:pt x="805" y="319"/>
                  </a:lnTo>
                  <a:lnTo>
                    <a:pt x="790" y="313"/>
                  </a:lnTo>
                  <a:lnTo>
                    <a:pt x="777" y="308"/>
                  </a:lnTo>
                  <a:lnTo>
                    <a:pt x="763" y="300"/>
                  </a:lnTo>
                  <a:lnTo>
                    <a:pt x="751" y="292"/>
                  </a:lnTo>
                  <a:lnTo>
                    <a:pt x="739" y="284"/>
                  </a:lnTo>
                  <a:lnTo>
                    <a:pt x="729" y="275"/>
                  </a:lnTo>
                  <a:lnTo>
                    <a:pt x="719" y="265"/>
                  </a:lnTo>
                  <a:lnTo>
                    <a:pt x="710" y="255"/>
                  </a:lnTo>
                  <a:lnTo>
                    <a:pt x="703" y="245"/>
                  </a:lnTo>
                  <a:lnTo>
                    <a:pt x="698" y="235"/>
                  </a:lnTo>
                  <a:lnTo>
                    <a:pt x="674" y="212"/>
                  </a:lnTo>
                  <a:lnTo>
                    <a:pt x="649" y="193"/>
                  </a:lnTo>
                  <a:lnTo>
                    <a:pt x="623" y="175"/>
                  </a:lnTo>
                  <a:lnTo>
                    <a:pt x="599" y="159"/>
                  </a:lnTo>
                  <a:lnTo>
                    <a:pt x="575" y="142"/>
                  </a:lnTo>
                  <a:lnTo>
                    <a:pt x="551" y="122"/>
                  </a:lnTo>
                  <a:lnTo>
                    <a:pt x="539" y="111"/>
                  </a:lnTo>
                  <a:lnTo>
                    <a:pt x="529" y="99"/>
                  </a:lnTo>
                  <a:lnTo>
                    <a:pt x="517" y="87"/>
                  </a:lnTo>
                  <a:lnTo>
                    <a:pt x="506" y="72"/>
                  </a:lnTo>
                  <a:lnTo>
                    <a:pt x="499" y="64"/>
                  </a:lnTo>
                  <a:lnTo>
                    <a:pt x="497" y="55"/>
                  </a:lnTo>
                  <a:lnTo>
                    <a:pt x="494" y="46"/>
                  </a:lnTo>
                  <a:lnTo>
                    <a:pt x="493" y="36"/>
                  </a:lnTo>
                  <a:lnTo>
                    <a:pt x="490" y="27"/>
                  </a:lnTo>
                  <a:lnTo>
                    <a:pt x="487" y="19"/>
                  </a:lnTo>
                  <a:lnTo>
                    <a:pt x="483" y="10"/>
                  </a:lnTo>
                  <a:lnTo>
                    <a:pt x="475" y="0"/>
                  </a:lnTo>
                  <a:lnTo>
                    <a:pt x="469" y="6"/>
                  </a:lnTo>
                  <a:lnTo>
                    <a:pt x="465" y="14"/>
                  </a:lnTo>
                  <a:lnTo>
                    <a:pt x="461" y="22"/>
                  </a:lnTo>
                  <a:lnTo>
                    <a:pt x="457" y="30"/>
                  </a:lnTo>
                  <a:lnTo>
                    <a:pt x="453" y="36"/>
                  </a:lnTo>
                  <a:lnTo>
                    <a:pt x="447" y="43"/>
                  </a:lnTo>
                  <a:lnTo>
                    <a:pt x="445" y="46"/>
                  </a:lnTo>
                  <a:lnTo>
                    <a:pt x="441" y="47"/>
                  </a:lnTo>
                  <a:lnTo>
                    <a:pt x="438" y="48"/>
                  </a:lnTo>
                  <a:lnTo>
                    <a:pt x="433" y="48"/>
                  </a:lnTo>
                  <a:lnTo>
                    <a:pt x="422" y="47"/>
                  </a:lnTo>
                  <a:lnTo>
                    <a:pt x="411" y="44"/>
                  </a:lnTo>
                  <a:lnTo>
                    <a:pt x="401" y="39"/>
                  </a:lnTo>
                  <a:lnTo>
                    <a:pt x="391" y="34"/>
                  </a:lnTo>
                  <a:lnTo>
                    <a:pt x="381" y="28"/>
                  </a:lnTo>
                  <a:lnTo>
                    <a:pt x="370" y="23"/>
                  </a:lnTo>
                  <a:lnTo>
                    <a:pt x="359" y="20"/>
                  </a:lnTo>
                  <a:lnTo>
                    <a:pt x="349" y="19"/>
                  </a:lnTo>
                  <a:lnTo>
                    <a:pt x="341" y="19"/>
                  </a:lnTo>
                  <a:lnTo>
                    <a:pt x="334" y="20"/>
                  </a:lnTo>
                  <a:lnTo>
                    <a:pt x="329" y="22"/>
                  </a:lnTo>
                  <a:lnTo>
                    <a:pt x="323" y="24"/>
                  </a:lnTo>
                  <a:lnTo>
                    <a:pt x="313" y="30"/>
                  </a:lnTo>
                  <a:lnTo>
                    <a:pt x="303" y="36"/>
                  </a:lnTo>
                  <a:lnTo>
                    <a:pt x="293" y="43"/>
                  </a:lnTo>
                  <a:lnTo>
                    <a:pt x="282" y="50"/>
                  </a:lnTo>
                  <a:lnTo>
                    <a:pt x="275" y="51"/>
                  </a:lnTo>
                  <a:lnTo>
                    <a:pt x="269" y="54"/>
                  </a:lnTo>
                  <a:lnTo>
                    <a:pt x="261" y="54"/>
                  </a:lnTo>
                  <a:lnTo>
                    <a:pt x="253" y="55"/>
                  </a:lnTo>
                  <a:lnTo>
                    <a:pt x="249" y="66"/>
                  </a:lnTo>
                  <a:lnTo>
                    <a:pt x="243" y="76"/>
                  </a:lnTo>
                  <a:lnTo>
                    <a:pt x="238" y="86"/>
                  </a:lnTo>
                  <a:lnTo>
                    <a:pt x="231" y="95"/>
                  </a:lnTo>
                  <a:lnTo>
                    <a:pt x="225" y="104"/>
                  </a:lnTo>
                  <a:lnTo>
                    <a:pt x="215" y="111"/>
                  </a:lnTo>
                  <a:lnTo>
                    <a:pt x="207" y="119"/>
                  </a:lnTo>
                  <a:lnTo>
                    <a:pt x="198" y="126"/>
                  </a:lnTo>
                  <a:lnTo>
                    <a:pt x="187" y="131"/>
                  </a:lnTo>
                  <a:lnTo>
                    <a:pt x="177" y="136"/>
                  </a:lnTo>
                  <a:lnTo>
                    <a:pt x="165" y="140"/>
                  </a:lnTo>
                  <a:lnTo>
                    <a:pt x="153" y="144"/>
                  </a:lnTo>
                  <a:lnTo>
                    <a:pt x="141" y="147"/>
                  </a:lnTo>
                  <a:lnTo>
                    <a:pt x="129" y="150"/>
                  </a:lnTo>
                  <a:lnTo>
                    <a:pt x="116" y="151"/>
                  </a:lnTo>
                  <a:lnTo>
                    <a:pt x="102" y="151"/>
                  </a:lnTo>
                  <a:lnTo>
                    <a:pt x="100" y="166"/>
                  </a:lnTo>
                  <a:lnTo>
                    <a:pt x="96" y="178"/>
                  </a:lnTo>
                  <a:lnTo>
                    <a:pt x="90" y="187"/>
                  </a:lnTo>
                  <a:lnTo>
                    <a:pt x="84" y="193"/>
                  </a:lnTo>
                  <a:lnTo>
                    <a:pt x="76" y="200"/>
                  </a:lnTo>
                  <a:lnTo>
                    <a:pt x="68" y="204"/>
                  </a:lnTo>
                  <a:lnTo>
                    <a:pt x="58" y="208"/>
                  </a:lnTo>
                  <a:lnTo>
                    <a:pt x="49" y="211"/>
                  </a:lnTo>
                  <a:lnTo>
                    <a:pt x="30" y="216"/>
                  </a:lnTo>
                  <a:lnTo>
                    <a:pt x="14" y="224"/>
                  </a:lnTo>
                  <a:lnTo>
                    <a:pt x="9" y="228"/>
                  </a:lnTo>
                  <a:lnTo>
                    <a:pt x="4" y="235"/>
                  </a:lnTo>
                  <a:lnTo>
                    <a:pt x="1" y="243"/>
                  </a:lnTo>
                  <a:lnTo>
                    <a:pt x="0" y="253"/>
                  </a:lnTo>
                  <a:lnTo>
                    <a:pt x="1" y="257"/>
                  </a:lnTo>
                  <a:lnTo>
                    <a:pt x="4" y="263"/>
                  </a:lnTo>
                  <a:lnTo>
                    <a:pt x="8" y="268"/>
                  </a:lnTo>
                  <a:lnTo>
                    <a:pt x="13" y="273"/>
                  </a:lnTo>
                  <a:lnTo>
                    <a:pt x="28" y="283"/>
                  </a:lnTo>
                  <a:lnTo>
                    <a:pt x="46" y="292"/>
                  </a:lnTo>
                  <a:lnTo>
                    <a:pt x="65" y="301"/>
                  </a:lnTo>
                  <a:lnTo>
                    <a:pt x="84" y="308"/>
                  </a:lnTo>
                  <a:lnTo>
                    <a:pt x="101" y="312"/>
                  </a:lnTo>
                  <a:lnTo>
                    <a:pt x="114" y="313"/>
                  </a:lnTo>
                  <a:lnTo>
                    <a:pt x="122" y="313"/>
                  </a:lnTo>
                  <a:lnTo>
                    <a:pt x="129" y="312"/>
                  </a:lnTo>
                  <a:lnTo>
                    <a:pt x="134" y="311"/>
                  </a:lnTo>
                  <a:lnTo>
                    <a:pt x="140" y="308"/>
                  </a:lnTo>
                  <a:lnTo>
                    <a:pt x="149" y="303"/>
                  </a:lnTo>
                  <a:lnTo>
                    <a:pt x="157" y="296"/>
                  </a:lnTo>
                  <a:lnTo>
                    <a:pt x="169" y="280"/>
                  </a:lnTo>
                  <a:lnTo>
                    <a:pt x="181" y="265"/>
                  </a:lnTo>
                  <a:lnTo>
                    <a:pt x="187" y="285"/>
                  </a:lnTo>
                  <a:lnTo>
                    <a:pt x="193" y="307"/>
                  </a:lnTo>
                  <a:lnTo>
                    <a:pt x="194" y="317"/>
                  </a:lnTo>
                  <a:lnTo>
                    <a:pt x="197" y="327"/>
                  </a:lnTo>
                  <a:lnTo>
                    <a:pt x="201" y="336"/>
                  </a:lnTo>
                  <a:lnTo>
                    <a:pt x="205" y="344"/>
                  </a:lnTo>
                  <a:lnTo>
                    <a:pt x="214" y="353"/>
                  </a:lnTo>
                  <a:lnTo>
                    <a:pt x="226" y="361"/>
                  </a:lnTo>
                  <a:lnTo>
                    <a:pt x="238" y="368"/>
                  </a:lnTo>
                  <a:lnTo>
                    <a:pt x="251" y="375"/>
                  </a:lnTo>
                  <a:lnTo>
                    <a:pt x="265" y="381"/>
                  </a:lnTo>
                  <a:lnTo>
                    <a:pt x="277" y="388"/>
                  </a:lnTo>
                  <a:lnTo>
                    <a:pt x="282" y="393"/>
                  </a:lnTo>
                  <a:lnTo>
                    <a:pt x="286" y="397"/>
                  </a:lnTo>
                  <a:lnTo>
                    <a:pt x="291" y="404"/>
                  </a:lnTo>
                  <a:lnTo>
                    <a:pt x="294" y="409"/>
                  </a:lnTo>
                  <a:lnTo>
                    <a:pt x="286" y="415"/>
                  </a:lnTo>
                  <a:lnTo>
                    <a:pt x="279" y="416"/>
                  </a:lnTo>
                  <a:lnTo>
                    <a:pt x="277" y="416"/>
                  </a:lnTo>
                  <a:lnTo>
                    <a:pt x="273" y="416"/>
                  </a:lnTo>
                  <a:lnTo>
                    <a:pt x="269" y="413"/>
                  </a:lnTo>
                  <a:lnTo>
                    <a:pt x="265" y="409"/>
                  </a:lnTo>
                  <a:lnTo>
                    <a:pt x="265" y="445"/>
                  </a:lnTo>
                  <a:lnTo>
                    <a:pt x="273" y="453"/>
                  </a:lnTo>
                  <a:lnTo>
                    <a:pt x="281" y="460"/>
                  </a:lnTo>
                  <a:lnTo>
                    <a:pt x="290" y="465"/>
                  </a:lnTo>
                  <a:lnTo>
                    <a:pt x="299" y="468"/>
                  </a:lnTo>
                  <a:lnTo>
                    <a:pt x="318" y="473"/>
                  </a:lnTo>
                  <a:lnTo>
                    <a:pt x="337" y="477"/>
                  </a:lnTo>
                  <a:lnTo>
                    <a:pt x="345" y="479"/>
                  </a:lnTo>
                  <a:lnTo>
                    <a:pt x="353" y="481"/>
                  </a:lnTo>
                  <a:lnTo>
                    <a:pt x="361" y="485"/>
                  </a:lnTo>
                  <a:lnTo>
                    <a:pt x="367" y="491"/>
                  </a:lnTo>
                  <a:lnTo>
                    <a:pt x="373" y="497"/>
                  </a:lnTo>
                  <a:lnTo>
                    <a:pt x="378" y="507"/>
                  </a:lnTo>
                  <a:lnTo>
                    <a:pt x="382" y="517"/>
                  </a:lnTo>
                  <a:lnTo>
                    <a:pt x="385" y="531"/>
                  </a:lnTo>
                  <a:lnTo>
                    <a:pt x="403" y="535"/>
                  </a:lnTo>
                  <a:lnTo>
                    <a:pt x="425" y="539"/>
                  </a:lnTo>
                  <a:lnTo>
                    <a:pt x="445" y="541"/>
                  </a:lnTo>
                  <a:lnTo>
                    <a:pt x="463" y="543"/>
                  </a:lnTo>
                  <a:lnTo>
                    <a:pt x="473" y="541"/>
                  </a:lnTo>
                  <a:lnTo>
                    <a:pt x="482" y="540"/>
                  </a:lnTo>
                  <a:lnTo>
                    <a:pt x="490" y="537"/>
                  </a:lnTo>
                  <a:lnTo>
                    <a:pt x="498" y="533"/>
                  </a:lnTo>
                  <a:lnTo>
                    <a:pt x="511" y="523"/>
                  </a:lnTo>
                  <a:lnTo>
                    <a:pt x="525" y="512"/>
                  </a:lnTo>
                  <a:lnTo>
                    <a:pt x="535" y="501"/>
                  </a:lnTo>
                  <a:lnTo>
                    <a:pt x="547" y="492"/>
                  </a:lnTo>
                  <a:lnTo>
                    <a:pt x="553" y="488"/>
                  </a:lnTo>
                  <a:lnTo>
                    <a:pt x="559" y="484"/>
                  </a:lnTo>
                  <a:lnTo>
                    <a:pt x="565" y="483"/>
                  </a:lnTo>
                  <a:lnTo>
                    <a:pt x="571" y="483"/>
                  </a:lnTo>
                  <a:lnTo>
                    <a:pt x="579" y="483"/>
                  </a:lnTo>
                  <a:lnTo>
                    <a:pt x="587" y="485"/>
                  </a:lnTo>
                  <a:lnTo>
                    <a:pt x="593" y="488"/>
                  </a:lnTo>
                  <a:lnTo>
                    <a:pt x="597" y="492"/>
                  </a:lnTo>
                  <a:lnTo>
                    <a:pt x="601" y="497"/>
                  </a:lnTo>
                  <a:lnTo>
                    <a:pt x="603" y="504"/>
                  </a:lnTo>
                  <a:lnTo>
                    <a:pt x="606" y="511"/>
                  </a:lnTo>
                  <a:lnTo>
                    <a:pt x="607" y="517"/>
                  </a:lnTo>
                  <a:lnTo>
                    <a:pt x="611" y="531"/>
                  </a:lnTo>
                  <a:lnTo>
                    <a:pt x="614" y="543"/>
                  </a:lnTo>
                  <a:lnTo>
                    <a:pt x="617" y="549"/>
                  </a:lnTo>
                  <a:lnTo>
                    <a:pt x="618" y="553"/>
                  </a:lnTo>
                  <a:lnTo>
                    <a:pt x="622" y="557"/>
                  </a:lnTo>
                  <a:lnTo>
                    <a:pt x="626" y="560"/>
                  </a:lnTo>
                  <a:lnTo>
                    <a:pt x="634" y="565"/>
                  </a:lnTo>
                  <a:lnTo>
                    <a:pt x="645" y="569"/>
                  </a:lnTo>
                  <a:lnTo>
                    <a:pt x="658" y="573"/>
                  </a:lnTo>
                  <a:lnTo>
                    <a:pt x="671" y="577"/>
                  </a:lnTo>
                  <a:lnTo>
                    <a:pt x="699" y="583"/>
                  </a:lnTo>
                  <a:lnTo>
                    <a:pt x="722" y="584"/>
                  </a:lnTo>
                  <a:lnTo>
                    <a:pt x="725" y="579"/>
                  </a:lnTo>
                  <a:lnTo>
                    <a:pt x="733" y="572"/>
                  </a:lnTo>
                  <a:lnTo>
                    <a:pt x="742" y="565"/>
                  </a:lnTo>
                  <a:lnTo>
                    <a:pt x="753" y="560"/>
                  </a:lnTo>
                  <a:lnTo>
                    <a:pt x="758" y="555"/>
                  </a:lnTo>
                  <a:lnTo>
                    <a:pt x="763" y="548"/>
                  </a:lnTo>
                  <a:lnTo>
                    <a:pt x="767" y="541"/>
                  </a:lnTo>
                  <a:lnTo>
                    <a:pt x="771" y="535"/>
                  </a:lnTo>
                  <a:lnTo>
                    <a:pt x="775" y="527"/>
                  </a:lnTo>
                  <a:lnTo>
                    <a:pt x="781" y="520"/>
                  </a:lnTo>
                  <a:lnTo>
                    <a:pt x="786" y="516"/>
                  </a:lnTo>
                  <a:lnTo>
                    <a:pt x="794" y="512"/>
                  </a:lnTo>
                  <a:lnTo>
                    <a:pt x="839" y="515"/>
                  </a:lnTo>
                  <a:lnTo>
                    <a:pt x="902" y="519"/>
                  </a:lnTo>
                  <a:lnTo>
                    <a:pt x="916" y="519"/>
                  </a:lnTo>
                  <a:lnTo>
                    <a:pt x="931" y="517"/>
                  </a:lnTo>
                  <a:lnTo>
                    <a:pt x="944" y="515"/>
                  </a:lnTo>
                  <a:lnTo>
                    <a:pt x="956" y="511"/>
                  </a:lnTo>
                  <a:lnTo>
                    <a:pt x="962" y="509"/>
                  </a:lnTo>
                  <a:lnTo>
                    <a:pt x="967" y="505"/>
                  </a:lnTo>
                  <a:lnTo>
                    <a:pt x="971" y="503"/>
                  </a:lnTo>
                  <a:lnTo>
                    <a:pt x="975" y="499"/>
                  </a:lnTo>
                  <a:lnTo>
                    <a:pt x="978" y="493"/>
                  </a:lnTo>
                  <a:lnTo>
                    <a:pt x="979" y="488"/>
                  </a:lnTo>
                  <a:lnTo>
                    <a:pt x="980" y="483"/>
                  </a:lnTo>
                  <a:lnTo>
                    <a:pt x="982" y="476"/>
                  </a:lnTo>
                  <a:lnTo>
                    <a:pt x="982" y="456"/>
                  </a:lnTo>
                  <a:lnTo>
                    <a:pt x="983" y="437"/>
                  </a:lnTo>
                  <a:lnTo>
                    <a:pt x="984" y="420"/>
                  </a:lnTo>
                  <a:lnTo>
                    <a:pt x="988" y="404"/>
                  </a:lnTo>
                  <a:lnTo>
                    <a:pt x="995" y="373"/>
                  </a:lnTo>
                  <a:lnTo>
                    <a:pt x="1003" y="344"/>
                  </a:lnTo>
                  <a:lnTo>
                    <a:pt x="1012" y="313"/>
                  </a:lnTo>
                  <a:lnTo>
                    <a:pt x="1022" y="283"/>
                  </a:lnTo>
                  <a:lnTo>
                    <a:pt x="1026" y="267"/>
                  </a:lnTo>
                  <a:lnTo>
                    <a:pt x="1030" y="249"/>
                  </a:lnTo>
                  <a:lnTo>
                    <a:pt x="1032" y="231"/>
                  </a:lnTo>
                  <a:lnTo>
                    <a:pt x="1035" y="211"/>
                  </a:lnTo>
                  <a:lnTo>
                    <a:pt x="1030" y="22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1" name="Freeform 53"/>
            <p:cNvSpPr/>
            <p:nvPr/>
          </p:nvSpPr>
          <p:spPr bwMode="auto">
            <a:xfrm>
              <a:off x="4739394" y="3021183"/>
              <a:ext cx="298971" cy="270997"/>
            </a:xfrm>
            <a:custGeom>
              <a:avLst/>
              <a:gdLst>
                <a:gd name="T0" fmla="*/ 311 w 560"/>
                <a:gd name="T1" fmla="*/ 452 h 506"/>
                <a:gd name="T2" fmla="*/ 337 w 560"/>
                <a:gd name="T3" fmla="*/ 433 h 506"/>
                <a:gd name="T4" fmla="*/ 375 w 560"/>
                <a:gd name="T5" fmla="*/ 421 h 506"/>
                <a:gd name="T6" fmla="*/ 397 w 560"/>
                <a:gd name="T7" fmla="*/ 404 h 506"/>
                <a:gd name="T8" fmla="*/ 409 w 560"/>
                <a:gd name="T9" fmla="*/ 368 h 506"/>
                <a:gd name="T10" fmla="*/ 448 w 560"/>
                <a:gd name="T11" fmla="*/ 364 h 506"/>
                <a:gd name="T12" fmla="*/ 484 w 560"/>
                <a:gd name="T13" fmla="*/ 353 h 506"/>
                <a:gd name="T14" fmla="*/ 514 w 560"/>
                <a:gd name="T15" fmla="*/ 336 h 506"/>
                <a:gd name="T16" fmla="*/ 538 w 560"/>
                <a:gd name="T17" fmla="*/ 312 h 506"/>
                <a:gd name="T18" fmla="*/ 556 w 560"/>
                <a:gd name="T19" fmla="*/ 283 h 506"/>
                <a:gd name="T20" fmla="*/ 541 w 560"/>
                <a:gd name="T21" fmla="*/ 269 h 506"/>
                <a:gd name="T22" fmla="*/ 520 w 560"/>
                <a:gd name="T23" fmla="*/ 256 h 506"/>
                <a:gd name="T24" fmla="*/ 504 w 560"/>
                <a:gd name="T25" fmla="*/ 236 h 506"/>
                <a:gd name="T26" fmla="*/ 484 w 560"/>
                <a:gd name="T27" fmla="*/ 179 h 506"/>
                <a:gd name="T28" fmla="*/ 469 w 560"/>
                <a:gd name="T29" fmla="*/ 115 h 506"/>
                <a:gd name="T30" fmla="*/ 450 w 560"/>
                <a:gd name="T31" fmla="*/ 71 h 506"/>
                <a:gd name="T32" fmla="*/ 435 w 560"/>
                <a:gd name="T33" fmla="*/ 52 h 506"/>
                <a:gd name="T34" fmla="*/ 412 w 560"/>
                <a:gd name="T35" fmla="*/ 44 h 506"/>
                <a:gd name="T36" fmla="*/ 395 w 560"/>
                <a:gd name="T37" fmla="*/ 47 h 506"/>
                <a:gd name="T38" fmla="*/ 384 w 560"/>
                <a:gd name="T39" fmla="*/ 63 h 506"/>
                <a:gd name="T40" fmla="*/ 363 w 560"/>
                <a:gd name="T41" fmla="*/ 64 h 506"/>
                <a:gd name="T42" fmla="*/ 339 w 560"/>
                <a:gd name="T43" fmla="*/ 45 h 506"/>
                <a:gd name="T44" fmla="*/ 307 w 560"/>
                <a:gd name="T45" fmla="*/ 11 h 506"/>
                <a:gd name="T46" fmla="*/ 285 w 560"/>
                <a:gd name="T47" fmla="*/ 1 h 506"/>
                <a:gd name="T48" fmla="*/ 251 w 560"/>
                <a:gd name="T49" fmla="*/ 5 h 506"/>
                <a:gd name="T50" fmla="*/ 237 w 560"/>
                <a:gd name="T51" fmla="*/ 4 h 506"/>
                <a:gd name="T52" fmla="*/ 217 w 560"/>
                <a:gd name="T53" fmla="*/ 15 h 506"/>
                <a:gd name="T54" fmla="*/ 191 w 560"/>
                <a:gd name="T55" fmla="*/ 19 h 506"/>
                <a:gd name="T56" fmla="*/ 156 w 560"/>
                <a:gd name="T57" fmla="*/ 19 h 506"/>
                <a:gd name="T58" fmla="*/ 151 w 560"/>
                <a:gd name="T59" fmla="*/ 56 h 506"/>
                <a:gd name="T60" fmla="*/ 137 w 560"/>
                <a:gd name="T61" fmla="*/ 80 h 506"/>
                <a:gd name="T62" fmla="*/ 115 w 560"/>
                <a:gd name="T63" fmla="*/ 101 h 506"/>
                <a:gd name="T64" fmla="*/ 99 w 560"/>
                <a:gd name="T65" fmla="*/ 125 h 506"/>
                <a:gd name="T66" fmla="*/ 97 w 560"/>
                <a:gd name="T67" fmla="*/ 156 h 506"/>
                <a:gd name="T68" fmla="*/ 108 w 560"/>
                <a:gd name="T69" fmla="*/ 177 h 506"/>
                <a:gd name="T70" fmla="*/ 129 w 560"/>
                <a:gd name="T71" fmla="*/ 187 h 506"/>
                <a:gd name="T72" fmla="*/ 139 w 560"/>
                <a:gd name="T73" fmla="*/ 217 h 506"/>
                <a:gd name="T74" fmla="*/ 135 w 560"/>
                <a:gd name="T75" fmla="*/ 239 h 506"/>
                <a:gd name="T76" fmla="*/ 116 w 560"/>
                <a:gd name="T77" fmla="*/ 268 h 506"/>
                <a:gd name="T78" fmla="*/ 81 w 560"/>
                <a:gd name="T79" fmla="*/ 296 h 506"/>
                <a:gd name="T80" fmla="*/ 44 w 560"/>
                <a:gd name="T81" fmla="*/ 324 h 506"/>
                <a:gd name="T82" fmla="*/ 12 w 560"/>
                <a:gd name="T83" fmla="*/ 360 h 506"/>
                <a:gd name="T84" fmla="*/ 1 w 560"/>
                <a:gd name="T85" fmla="*/ 391 h 506"/>
                <a:gd name="T86" fmla="*/ 1 w 560"/>
                <a:gd name="T87" fmla="*/ 425 h 506"/>
                <a:gd name="T88" fmla="*/ 19 w 560"/>
                <a:gd name="T89" fmla="*/ 472 h 506"/>
                <a:gd name="T90" fmla="*/ 35 w 560"/>
                <a:gd name="T91" fmla="*/ 492 h 506"/>
                <a:gd name="T92" fmla="*/ 52 w 560"/>
                <a:gd name="T93" fmla="*/ 504 h 506"/>
                <a:gd name="T94" fmla="*/ 75 w 560"/>
                <a:gd name="T95" fmla="*/ 506 h 506"/>
                <a:gd name="T96" fmla="*/ 96 w 560"/>
                <a:gd name="T97" fmla="*/ 498 h 506"/>
                <a:gd name="T98" fmla="*/ 129 w 560"/>
                <a:gd name="T99" fmla="*/ 469 h 506"/>
                <a:gd name="T100" fmla="*/ 153 w 560"/>
                <a:gd name="T101" fmla="*/ 454 h 506"/>
                <a:gd name="T102" fmla="*/ 185 w 560"/>
                <a:gd name="T103" fmla="*/ 453 h 506"/>
                <a:gd name="T104" fmla="*/ 235 w 560"/>
                <a:gd name="T105" fmla="*/ 461 h 506"/>
                <a:gd name="T106" fmla="*/ 283 w 560"/>
                <a:gd name="T107" fmla="*/ 469 h 50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0"/>
                <a:gd name="T163" fmla="*/ 0 h 506"/>
                <a:gd name="T164" fmla="*/ 560 w 560"/>
                <a:gd name="T165" fmla="*/ 506 h 50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0" h="506" extrusionOk="0">
                  <a:moveTo>
                    <a:pt x="307" y="470"/>
                  </a:moveTo>
                  <a:lnTo>
                    <a:pt x="308" y="460"/>
                  </a:lnTo>
                  <a:lnTo>
                    <a:pt x="311" y="452"/>
                  </a:lnTo>
                  <a:lnTo>
                    <a:pt x="316" y="445"/>
                  </a:lnTo>
                  <a:lnTo>
                    <a:pt x="321" y="441"/>
                  </a:lnTo>
                  <a:lnTo>
                    <a:pt x="337" y="433"/>
                  </a:lnTo>
                  <a:lnTo>
                    <a:pt x="356" y="428"/>
                  </a:lnTo>
                  <a:lnTo>
                    <a:pt x="365" y="425"/>
                  </a:lnTo>
                  <a:lnTo>
                    <a:pt x="375" y="421"/>
                  </a:lnTo>
                  <a:lnTo>
                    <a:pt x="383" y="417"/>
                  </a:lnTo>
                  <a:lnTo>
                    <a:pt x="391" y="410"/>
                  </a:lnTo>
                  <a:lnTo>
                    <a:pt x="397" y="404"/>
                  </a:lnTo>
                  <a:lnTo>
                    <a:pt x="403" y="395"/>
                  </a:lnTo>
                  <a:lnTo>
                    <a:pt x="407" y="383"/>
                  </a:lnTo>
                  <a:lnTo>
                    <a:pt x="409" y="368"/>
                  </a:lnTo>
                  <a:lnTo>
                    <a:pt x="423" y="368"/>
                  </a:lnTo>
                  <a:lnTo>
                    <a:pt x="436" y="367"/>
                  </a:lnTo>
                  <a:lnTo>
                    <a:pt x="448" y="364"/>
                  </a:lnTo>
                  <a:lnTo>
                    <a:pt x="460" y="361"/>
                  </a:lnTo>
                  <a:lnTo>
                    <a:pt x="472" y="357"/>
                  </a:lnTo>
                  <a:lnTo>
                    <a:pt x="484" y="353"/>
                  </a:lnTo>
                  <a:lnTo>
                    <a:pt x="494" y="348"/>
                  </a:lnTo>
                  <a:lnTo>
                    <a:pt x="505" y="343"/>
                  </a:lnTo>
                  <a:lnTo>
                    <a:pt x="514" y="336"/>
                  </a:lnTo>
                  <a:lnTo>
                    <a:pt x="522" y="328"/>
                  </a:lnTo>
                  <a:lnTo>
                    <a:pt x="532" y="321"/>
                  </a:lnTo>
                  <a:lnTo>
                    <a:pt x="538" y="312"/>
                  </a:lnTo>
                  <a:lnTo>
                    <a:pt x="545" y="303"/>
                  </a:lnTo>
                  <a:lnTo>
                    <a:pt x="550" y="293"/>
                  </a:lnTo>
                  <a:lnTo>
                    <a:pt x="556" y="283"/>
                  </a:lnTo>
                  <a:lnTo>
                    <a:pt x="560" y="272"/>
                  </a:lnTo>
                  <a:lnTo>
                    <a:pt x="550" y="271"/>
                  </a:lnTo>
                  <a:lnTo>
                    <a:pt x="541" y="269"/>
                  </a:lnTo>
                  <a:lnTo>
                    <a:pt x="533" y="267"/>
                  </a:lnTo>
                  <a:lnTo>
                    <a:pt x="526" y="261"/>
                  </a:lnTo>
                  <a:lnTo>
                    <a:pt x="520" y="256"/>
                  </a:lnTo>
                  <a:lnTo>
                    <a:pt x="513" y="251"/>
                  </a:lnTo>
                  <a:lnTo>
                    <a:pt x="508" y="244"/>
                  </a:lnTo>
                  <a:lnTo>
                    <a:pt x="504" y="236"/>
                  </a:lnTo>
                  <a:lnTo>
                    <a:pt x="496" y="219"/>
                  </a:lnTo>
                  <a:lnTo>
                    <a:pt x="489" y="199"/>
                  </a:lnTo>
                  <a:lnTo>
                    <a:pt x="484" y="179"/>
                  </a:lnTo>
                  <a:lnTo>
                    <a:pt x="478" y="157"/>
                  </a:lnTo>
                  <a:lnTo>
                    <a:pt x="474" y="136"/>
                  </a:lnTo>
                  <a:lnTo>
                    <a:pt x="469" y="115"/>
                  </a:lnTo>
                  <a:lnTo>
                    <a:pt x="462" y="96"/>
                  </a:lnTo>
                  <a:lnTo>
                    <a:pt x="456" y="79"/>
                  </a:lnTo>
                  <a:lnTo>
                    <a:pt x="450" y="71"/>
                  </a:lnTo>
                  <a:lnTo>
                    <a:pt x="447" y="64"/>
                  </a:lnTo>
                  <a:lnTo>
                    <a:pt x="441" y="57"/>
                  </a:lnTo>
                  <a:lnTo>
                    <a:pt x="435" y="52"/>
                  </a:lnTo>
                  <a:lnTo>
                    <a:pt x="428" y="48"/>
                  </a:lnTo>
                  <a:lnTo>
                    <a:pt x="420" y="45"/>
                  </a:lnTo>
                  <a:lnTo>
                    <a:pt x="412" y="44"/>
                  </a:lnTo>
                  <a:lnTo>
                    <a:pt x="403" y="43"/>
                  </a:lnTo>
                  <a:lnTo>
                    <a:pt x="399" y="44"/>
                  </a:lnTo>
                  <a:lnTo>
                    <a:pt x="395" y="47"/>
                  </a:lnTo>
                  <a:lnTo>
                    <a:pt x="392" y="51"/>
                  </a:lnTo>
                  <a:lnTo>
                    <a:pt x="389" y="55"/>
                  </a:lnTo>
                  <a:lnTo>
                    <a:pt x="384" y="63"/>
                  </a:lnTo>
                  <a:lnTo>
                    <a:pt x="379" y="67"/>
                  </a:lnTo>
                  <a:lnTo>
                    <a:pt x="371" y="67"/>
                  </a:lnTo>
                  <a:lnTo>
                    <a:pt x="363" y="64"/>
                  </a:lnTo>
                  <a:lnTo>
                    <a:pt x="356" y="61"/>
                  </a:lnTo>
                  <a:lnTo>
                    <a:pt x="349" y="56"/>
                  </a:lnTo>
                  <a:lnTo>
                    <a:pt x="339" y="45"/>
                  </a:lnTo>
                  <a:lnTo>
                    <a:pt x="328" y="33"/>
                  </a:lnTo>
                  <a:lnTo>
                    <a:pt x="317" y="21"/>
                  </a:lnTo>
                  <a:lnTo>
                    <a:pt x="307" y="11"/>
                  </a:lnTo>
                  <a:lnTo>
                    <a:pt x="300" y="7"/>
                  </a:lnTo>
                  <a:lnTo>
                    <a:pt x="293" y="4"/>
                  </a:lnTo>
                  <a:lnTo>
                    <a:pt x="285" y="1"/>
                  </a:lnTo>
                  <a:lnTo>
                    <a:pt x="276" y="0"/>
                  </a:lnTo>
                  <a:lnTo>
                    <a:pt x="263" y="3"/>
                  </a:lnTo>
                  <a:lnTo>
                    <a:pt x="251" y="5"/>
                  </a:lnTo>
                  <a:lnTo>
                    <a:pt x="245" y="5"/>
                  </a:lnTo>
                  <a:lnTo>
                    <a:pt x="241" y="5"/>
                  </a:lnTo>
                  <a:lnTo>
                    <a:pt x="237" y="4"/>
                  </a:lnTo>
                  <a:lnTo>
                    <a:pt x="235" y="0"/>
                  </a:lnTo>
                  <a:lnTo>
                    <a:pt x="225" y="8"/>
                  </a:lnTo>
                  <a:lnTo>
                    <a:pt x="217" y="15"/>
                  </a:lnTo>
                  <a:lnTo>
                    <a:pt x="209" y="17"/>
                  </a:lnTo>
                  <a:lnTo>
                    <a:pt x="204" y="19"/>
                  </a:lnTo>
                  <a:lnTo>
                    <a:pt x="191" y="19"/>
                  </a:lnTo>
                  <a:lnTo>
                    <a:pt x="177" y="19"/>
                  </a:lnTo>
                  <a:lnTo>
                    <a:pt x="167" y="19"/>
                  </a:lnTo>
                  <a:lnTo>
                    <a:pt x="156" y="19"/>
                  </a:lnTo>
                  <a:lnTo>
                    <a:pt x="156" y="33"/>
                  </a:lnTo>
                  <a:lnTo>
                    <a:pt x="153" y="45"/>
                  </a:lnTo>
                  <a:lnTo>
                    <a:pt x="151" y="56"/>
                  </a:lnTo>
                  <a:lnTo>
                    <a:pt x="147" y="65"/>
                  </a:lnTo>
                  <a:lnTo>
                    <a:pt x="143" y="73"/>
                  </a:lnTo>
                  <a:lnTo>
                    <a:pt x="137" y="80"/>
                  </a:lnTo>
                  <a:lnTo>
                    <a:pt x="132" y="85"/>
                  </a:lnTo>
                  <a:lnTo>
                    <a:pt x="127" y="91"/>
                  </a:lnTo>
                  <a:lnTo>
                    <a:pt x="115" y="101"/>
                  </a:lnTo>
                  <a:lnTo>
                    <a:pt x="105" y="112"/>
                  </a:lnTo>
                  <a:lnTo>
                    <a:pt x="101" y="119"/>
                  </a:lnTo>
                  <a:lnTo>
                    <a:pt x="99" y="125"/>
                  </a:lnTo>
                  <a:lnTo>
                    <a:pt x="96" y="135"/>
                  </a:lnTo>
                  <a:lnTo>
                    <a:pt x="96" y="145"/>
                  </a:lnTo>
                  <a:lnTo>
                    <a:pt x="97" y="156"/>
                  </a:lnTo>
                  <a:lnTo>
                    <a:pt x="99" y="164"/>
                  </a:lnTo>
                  <a:lnTo>
                    <a:pt x="103" y="172"/>
                  </a:lnTo>
                  <a:lnTo>
                    <a:pt x="108" y="177"/>
                  </a:lnTo>
                  <a:lnTo>
                    <a:pt x="115" y="181"/>
                  </a:lnTo>
                  <a:lnTo>
                    <a:pt x="121" y="185"/>
                  </a:lnTo>
                  <a:lnTo>
                    <a:pt x="129" y="187"/>
                  </a:lnTo>
                  <a:lnTo>
                    <a:pt x="139" y="187"/>
                  </a:lnTo>
                  <a:lnTo>
                    <a:pt x="139" y="207"/>
                  </a:lnTo>
                  <a:lnTo>
                    <a:pt x="139" y="217"/>
                  </a:lnTo>
                  <a:lnTo>
                    <a:pt x="137" y="225"/>
                  </a:lnTo>
                  <a:lnTo>
                    <a:pt x="136" y="232"/>
                  </a:lnTo>
                  <a:lnTo>
                    <a:pt x="135" y="239"/>
                  </a:lnTo>
                  <a:lnTo>
                    <a:pt x="132" y="245"/>
                  </a:lnTo>
                  <a:lnTo>
                    <a:pt x="125" y="257"/>
                  </a:lnTo>
                  <a:lnTo>
                    <a:pt x="116" y="268"/>
                  </a:lnTo>
                  <a:lnTo>
                    <a:pt x="105" y="277"/>
                  </a:lnTo>
                  <a:lnTo>
                    <a:pt x="95" y="287"/>
                  </a:lnTo>
                  <a:lnTo>
                    <a:pt x="81" y="296"/>
                  </a:lnTo>
                  <a:lnTo>
                    <a:pt x="69" y="305"/>
                  </a:lnTo>
                  <a:lnTo>
                    <a:pt x="56" y="315"/>
                  </a:lnTo>
                  <a:lnTo>
                    <a:pt x="44" y="324"/>
                  </a:lnTo>
                  <a:lnTo>
                    <a:pt x="32" y="335"/>
                  </a:lnTo>
                  <a:lnTo>
                    <a:pt x="21" y="347"/>
                  </a:lnTo>
                  <a:lnTo>
                    <a:pt x="12" y="360"/>
                  </a:lnTo>
                  <a:lnTo>
                    <a:pt x="5" y="375"/>
                  </a:lnTo>
                  <a:lnTo>
                    <a:pt x="3" y="383"/>
                  </a:lnTo>
                  <a:lnTo>
                    <a:pt x="1" y="391"/>
                  </a:lnTo>
                  <a:lnTo>
                    <a:pt x="0" y="400"/>
                  </a:lnTo>
                  <a:lnTo>
                    <a:pt x="0" y="410"/>
                  </a:lnTo>
                  <a:lnTo>
                    <a:pt x="1" y="425"/>
                  </a:lnTo>
                  <a:lnTo>
                    <a:pt x="5" y="440"/>
                  </a:lnTo>
                  <a:lnTo>
                    <a:pt x="11" y="456"/>
                  </a:lnTo>
                  <a:lnTo>
                    <a:pt x="19" y="472"/>
                  </a:lnTo>
                  <a:lnTo>
                    <a:pt x="24" y="478"/>
                  </a:lnTo>
                  <a:lnTo>
                    <a:pt x="29" y="485"/>
                  </a:lnTo>
                  <a:lnTo>
                    <a:pt x="35" y="492"/>
                  </a:lnTo>
                  <a:lnTo>
                    <a:pt x="40" y="496"/>
                  </a:lnTo>
                  <a:lnTo>
                    <a:pt x="47" y="501"/>
                  </a:lnTo>
                  <a:lnTo>
                    <a:pt x="52" y="504"/>
                  </a:lnTo>
                  <a:lnTo>
                    <a:pt x="59" y="505"/>
                  </a:lnTo>
                  <a:lnTo>
                    <a:pt x="65" y="506"/>
                  </a:lnTo>
                  <a:lnTo>
                    <a:pt x="75" y="506"/>
                  </a:lnTo>
                  <a:lnTo>
                    <a:pt x="83" y="504"/>
                  </a:lnTo>
                  <a:lnTo>
                    <a:pt x="89" y="501"/>
                  </a:lnTo>
                  <a:lnTo>
                    <a:pt x="96" y="498"/>
                  </a:lnTo>
                  <a:lnTo>
                    <a:pt x="108" y="489"/>
                  </a:lnTo>
                  <a:lnTo>
                    <a:pt x="119" y="480"/>
                  </a:lnTo>
                  <a:lnTo>
                    <a:pt x="129" y="469"/>
                  </a:lnTo>
                  <a:lnTo>
                    <a:pt x="141" y="461"/>
                  </a:lnTo>
                  <a:lnTo>
                    <a:pt x="147" y="457"/>
                  </a:lnTo>
                  <a:lnTo>
                    <a:pt x="153" y="454"/>
                  </a:lnTo>
                  <a:lnTo>
                    <a:pt x="160" y="453"/>
                  </a:lnTo>
                  <a:lnTo>
                    <a:pt x="168" y="452"/>
                  </a:lnTo>
                  <a:lnTo>
                    <a:pt x="185" y="453"/>
                  </a:lnTo>
                  <a:lnTo>
                    <a:pt x="203" y="454"/>
                  </a:lnTo>
                  <a:lnTo>
                    <a:pt x="219" y="458"/>
                  </a:lnTo>
                  <a:lnTo>
                    <a:pt x="235" y="461"/>
                  </a:lnTo>
                  <a:lnTo>
                    <a:pt x="251" y="465"/>
                  </a:lnTo>
                  <a:lnTo>
                    <a:pt x="267" y="468"/>
                  </a:lnTo>
                  <a:lnTo>
                    <a:pt x="283" y="469"/>
                  </a:lnTo>
                  <a:lnTo>
                    <a:pt x="301" y="470"/>
                  </a:lnTo>
                  <a:lnTo>
                    <a:pt x="307" y="47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2" name="Freeform 54"/>
            <p:cNvSpPr/>
            <p:nvPr/>
          </p:nvSpPr>
          <p:spPr bwMode="auto">
            <a:xfrm>
              <a:off x="4300554" y="2834108"/>
              <a:ext cx="564724" cy="388138"/>
            </a:xfrm>
            <a:custGeom>
              <a:avLst/>
              <a:gdLst>
                <a:gd name="T0" fmla="*/ 31 w 1060"/>
                <a:gd name="T1" fmla="*/ 221 h 727"/>
                <a:gd name="T2" fmla="*/ 107 w 1060"/>
                <a:gd name="T3" fmla="*/ 156 h 727"/>
                <a:gd name="T4" fmla="*/ 115 w 1060"/>
                <a:gd name="T5" fmla="*/ 115 h 727"/>
                <a:gd name="T6" fmla="*/ 127 w 1060"/>
                <a:gd name="T7" fmla="*/ 30 h 727"/>
                <a:gd name="T8" fmla="*/ 159 w 1060"/>
                <a:gd name="T9" fmla="*/ 0 h 727"/>
                <a:gd name="T10" fmla="*/ 184 w 1060"/>
                <a:gd name="T11" fmla="*/ 12 h 727"/>
                <a:gd name="T12" fmla="*/ 209 w 1060"/>
                <a:gd name="T13" fmla="*/ 48 h 727"/>
                <a:gd name="T14" fmla="*/ 256 w 1060"/>
                <a:gd name="T15" fmla="*/ 67 h 727"/>
                <a:gd name="T16" fmla="*/ 371 w 1060"/>
                <a:gd name="T17" fmla="*/ 80 h 727"/>
                <a:gd name="T18" fmla="*/ 429 w 1060"/>
                <a:gd name="T19" fmla="*/ 99 h 727"/>
                <a:gd name="T20" fmla="*/ 460 w 1060"/>
                <a:gd name="T21" fmla="*/ 131 h 727"/>
                <a:gd name="T22" fmla="*/ 511 w 1060"/>
                <a:gd name="T23" fmla="*/ 131 h 727"/>
                <a:gd name="T24" fmla="*/ 598 w 1060"/>
                <a:gd name="T25" fmla="*/ 86 h 727"/>
                <a:gd name="T26" fmla="*/ 644 w 1060"/>
                <a:gd name="T27" fmla="*/ 76 h 727"/>
                <a:gd name="T28" fmla="*/ 681 w 1060"/>
                <a:gd name="T29" fmla="*/ 104 h 727"/>
                <a:gd name="T30" fmla="*/ 701 w 1060"/>
                <a:gd name="T31" fmla="*/ 158 h 727"/>
                <a:gd name="T32" fmla="*/ 726 w 1060"/>
                <a:gd name="T33" fmla="*/ 163 h 727"/>
                <a:gd name="T34" fmla="*/ 761 w 1060"/>
                <a:gd name="T35" fmla="*/ 156 h 727"/>
                <a:gd name="T36" fmla="*/ 782 w 1060"/>
                <a:gd name="T37" fmla="*/ 187 h 727"/>
                <a:gd name="T38" fmla="*/ 830 w 1060"/>
                <a:gd name="T39" fmla="*/ 172 h 727"/>
                <a:gd name="T40" fmla="*/ 869 w 1060"/>
                <a:gd name="T41" fmla="*/ 196 h 727"/>
                <a:gd name="T42" fmla="*/ 918 w 1060"/>
                <a:gd name="T43" fmla="*/ 220 h 727"/>
                <a:gd name="T44" fmla="*/ 936 w 1060"/>
                <a:gd name="T45" fmla="*/ 249 h 727"/>
                <a:gd name="T46" fmla="*/ 952 w 1060"/>
                <a:gd name="T47" fmla="*/ 263 h 727"/>
                <a:gd name="T48" fmla="*/ 993 w 1060"/>
                <a:gd name="T49" fmla="*/ 241 h 727"/>
                <a:gd name="T50" fmla="*/ 1030 w 1060"/>
                <a:gd name="T51" fmla="*/ 235 h 727"/>
                <a:gd name="T52" fmla="*/ 1045 w 1060"/>
                <a:gd name="T53" fmla="*/ 261 h 727"/>
                <a:gd name="T54" fmla="*/ 1052 w 1060"/>
                <a:gd name="T55" fmla="*/ 345 h 727"/>
                <a:gd name="T56" fmla="*/ 1050 w 1060"/>
                <a:gd name="T57" fmla="*/ 360 h 727"/>
                <a:gd name="T58" fmla="*/ 1002 w 1060"/>
                <a:gd name="T59" fmla="*/ 371 h 727"/>
                <a:gd name="T60" fmla="*/ 976 w 1060"/>
                <a:gd name="T61" fmla="*/ 408 h 727"/>
                <a:gd name="T62" fmla="*/ 952 w 1060"/>
                <a:gd name="T63" fmla="*/ 443 h 727"/>
                <a:gd name="T64" fmla="*/ 921 w 1060"/>
                <a:gd name="T65" fmla="*/ 487 h 727"/>
                <a:gd name="T66" fmla="*/ 933 w 1060"/>
                <a:gd name="T67" fmla="*/ 529 h 727"/>
                <a:gd name="T68" fmla="*/ 964 w 1060"/>
                <a:gd name="T69" fmla="*/ 559 h 727"/>
                <a:gd name="T70" fmla="*/ 946 w 1060"/>
                <a:gd name="T71" fmla="*/ 613 h 727"/>
                <a:gd name="T72" fmla="*/ 884 w 1060"/>
                <a:gd name="T73" fmla="*/ 661 h 727"/>
                <a:gd name="T74" fmla="*/ 830 w 1060"/>
                <a:gd name="T75" fmla="*/ 727 h 727"/>
                <a:gd name="T76" fmla="*/ 796 w 1060"/>
                <a:gd name="T77" fmla="*/ 663 h 727"/>
                <a:gd name="T78" fmla="*/ 757 w 1060"/>
                <a:gd name="T79" fmla="*/ 644 h 727"/>
                <a:gd name="T80" fmla="*/ 709 w 1060"/>
                <a:gd name="T81" fmla="*/ 649 h 727"/>
                <a:gd name="T82" fmla="*/ 674 w 1060"/>
                <a:gd name="T83" fmla="*/ 665 h 727"/>
                <a:gd name="T84" fmla="*/ 646 w 1060"/>
                <a:gd name="T85" fmla="*/ 647 h 727"/>
                <a:gd name="T86" fmla="*/ 609 w 1060"/>
                <a:gd name="T87" fmla="*/ 620 h 727"/>
                <a:gd name="T88" fmla="*/ 553 w 1060"/>
                <a:gd name="T89" fmla="*/ 607 h 727"/>
                <a:gd name="T90" fmla="*/ 526 w 1060"/>
                <a:gd name="T91" fmla="*/ 571 h 727"/>
                <a:gd name="T92" fmla="*/ 496 w 1060"/>
                <a:gd name="T93" fmla="*/ 553 h 727"/>
                <a:gd name="T94" fmla="*/ 469 w 1060"/>
                <a:gd name="T95" fmla="*/ 576 h 727"/>
                <a:gd name="T96" fmla="*/ 407 w 1060"/>
                <a:gd name="T97" fmla="*/ 575 h 727"/>
                <a:gd name="T98" fmla="*/ 367 w 1060"/>
                <a:gd name="T99" fmla="*/ 556 h 727"/>
                <a:gd name="T100" fmla="*/ 336 w 1060"/>
                <a:gd name="T101" fmla="*/ 500 h 727"/>
                <a:gd name="T102" fmla="*/ 303 w 1060"/>
                <a:gd name="T103" fmla="*/ 460 h 727"/>
                <a:gd name="T104" fmla="*/ 268 w 1060"/>
                <a:gd name="T105" fmla="*/ 449 h 727"/>
                <a:gd name="T106" fmla="*/ 211 w 1060"/>
                <a:gd name="T107" fmla="*/ 449 h 727"/>
                <a:gd name="T108" fmla="*/ 163 w 1060"/>
                <a:gd name="T109" fmla="*/ 435 h 727"/>
                <a:gd name="T110" fmla="*/ 99 w 1060"/>
                <a:gd name="T111" fmla="*/ 380 h 727"/>
                <a:gd name="T112" fmla="*/ 4 w 1060"/>
                <a:gd name="T113" fmla="*/ 241 h 72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60"/>
                <a:gd name="T172" fmla="*/ 0 h 727"/>
                <a:gd name="T173" fmla="*/ 1060 w 1060"/>
                <a:gd name="T174" fmla="*/ 727 h 72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60" h="727" extrusionOk="0">
                  <a:moveTo>
                    <a:pt x="0" y="232"/>
                  </a:moveTo>
                  <a:lnTo>
                    <a:pt x="5" y="232"/>
                  </a:lnTo>
                  <a:lnTo>
                    <a:pt x="13" y="229"/>
                  </a:lnTo>
                  <a:lnTo>
                    <a:pt x="21" y="225"/>
                  </a:lnTo>
                  <a:lnTo>
                    <a:pt x="31" y="221"/>
                  </a:lnTo>
                  <a:lnTo>
                    <a:pt x="49" y="209"/>
                  </a:lnTo>
                  <a:lnTo>
                    <a:pt x="68" y="195"/>
                  </a:lnTo>
                  <a:lnTo>
                    <a:pt x="85" y="180"/>
                  </a:lnTo>
                  <a:lnTo>
                    <a:pt x="100" y="164"/>
                  </a:lnTo>
                  <a:lnTo>
                    <a:pt x="107" y="156"/>
                  </a:lnTo>
                  <a:lnTo>
                    <a:pt x="111" y="148"/>
                  </a:lnTo>
                  <a:lnTo>
                    <a:pt x="113" y="142"/>
                  </a:lnTo>
                  <a:lnTo>
                    <a:pt x="115" y="136"/>
                  </a:lnTo>
                  <a:lnTo>
                    <a:pt x="115" y="124"/>
                  </a:lnTo>
                  <a:lnTo>
                    <a:pt x="115" y="115"/>
                  </a:lnTo>
                  <a:lnTo>
                    <a:pt x="115" y="106"/>
                  </a:lnTo>
                  <a:lnTo>
                    <a:pt x="115" y="94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27" y="30"/>
                  </a:lnTo>
                  <a:lnTo>
                    <a:pt x="132" y="3"/>
                  </a:lnTo>
                  <a:lnTo>
                    <a:pt x="141" y="3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59" y="0"/>
                  </a:lnTo>
                  <a:lnTo>
                    <a:pt x="164" y="2"/>
                  </a:lnTo>
                  <a:lnTo>
                    <a:pt x="168" y="3"/>
                  </a:lnTo>
                  <a:lnTo>
                    <a:pt x="175" y="6"/>
                  </a:lnTo>
                  <a:lnTo>
                    <a:pt x="180" y="10"/>
                  </a:lnTo>
                  <a:lnTo>
                    <a:pt x="184" y="12"/>
                  </a:lnTo>
                  <a:lnTo>
                    <a:pt x="188" y="16"/>
                  </a:lnTo>
                  <a:lnTo>
                    <a:pt x="195" y="24"/>
                  </a:lnTo>
                  <a:lnTo>
                    <a:pt x="200" y="32"/>
                  </a:lnTo>
                  <a:lnTo>
                    <a:pt x="204" y="42"/>
                  </a:lnTo>
                  <a:lnTo>
                    <a:pt x="209" y="48"/>
                  </a:lnTo>
                  <a:lnTo>
                    <a:pt x="212" y="51"/>
                  </a:lnTo>
                  <a:lnTo>
                    <a:pt x="215" y="54"/>
                  </a:lnTo>
                  <a:lnTo>
                    <a:pt x="219" y="56"/>
                  </a:lnTo>
                  <a:lnTo>
                    <a:pt x="223" y="58"/>
                  </a:lnTo>
                  <a:lnTo>
                    <a:pt x="256" y="67"/>
                  </a:lnTo>
                  <a:lnTo>
                    <a:pt x="283" y="72"/>
                  </a:lnTo>
                  <a:lnTo>
                    <a:pt x="307" y="75"/>
                  </a:lnTo>
                  <a:lnTo>
                    <a:pt x="328" y="76"/>
                  </a:lnTo>
                  <a:lnTo>
                    <a:pt x="349" y="78"/>
                  </a:lnTo>
                  <a:lnTo>
                    <a:pt x="371" y="80"/>
                  </a:lnTo>
                  <a:lnTo>
                    <a:pt x="383" y="82"/>
                  </a:lnTo>
                  <a:lnTo>
                    <a:pt x="395" y="84"/>
                  </a:lnTo>
                  <a:lnTo>
                    <a:pt x="407" y="88"/>
                  </a:lnTo>
                  <a:lnTo>
                    <a:pt x="421" y="94"/>
                  </a:lnTo>
                  <a:lnTo>
                    <a:pt x="429" y="99"/>
                  </a:lnTo>
                  <a:lnTo>
                    <a:pt x="436" y="106"/>
                  </a:lnTo>
                  <a:lnTo>
                    <a:pt x="443" y="112"/>
                  </a:lnTo>
                  <a:lnTo>
                    <a:pt x="448" y="119"/>
                  </a:lnTo>
                  <a:lnTo>
                    <a:pt x="455" y="126"/>
                  </a:lnTo>
                  <a:lnTo>
                    <a:pt x="460" y="131"/>
                  </a:lnTo>
                  <a:lnTo>
                    <a:pt x="467" y="135"/>
                  </a:lnTo>
                  <a:lnTo>
                    <a:pt x="476" y="136"/>
                  </a:lnTo>
                  <a:lnTo>
                    <a:pt x="488" y="135"/>
                  </a:lnTo>
                  <a:lnTo>
                    <a:pt x="500" y="134"/>
                  </a:lnTo>
                  <a:lnTo>
                    <a:pt x="511" y="131"/>
                  </a:lnTo>
                  <a:lnTo>
                    <a:pt x="521" y="127"/>
                  </a:lnTo>
                  <a:lnTo>
                    <a:pt x="542" y="116"/>
                  </a:lnTo>
                  <a:lnTo>
                    <a:pt x="562" y="106"/>
                  </a:lnTo>
                  <a:lnTo>
                    <a:pt x="581" y="95"/>
                  </a:lnTo>
                  <a:lnTo>
                    <a:pt x="598" y="86"/>
                  </a:lnTo>
                  <a:lnTo>
                    <a:pt x="608" y="82"/>
                  </a:lnTo>
                  <a:lnTo>
                    <a:pt x="616" y="79"/>
                  </a:lnTo>
                  <a:lnTo>
                    <a:pt x="624" y="76"/>
                  </a:lnTo>
                  <a:lnTo>
                    <a:pt x="632" y="76"/>
                  </a:lnTo>
                  <a:lnTo>
                    <a:pt x="644" y="76"/>
                  </a:lnTo>
                  <a:lnTo>
                    <a:pt x="654" y="80"/>
                  </a:lnTo>
                  <a:lnTo>
                    <a:pt x="664" y="84"/>
                  </a:lnTo>
                  <a:lnTo>
                    <a:pt x="670" y="90"/>
                  </a:lnTo>
                  <a:lnTo>
                    <a:pt x="676" y="96"/>
                  </a:lnTo>
                  <a:lnTo>
                    <a:pt x="681" y="104"/>
                  </a:lnTo>
                  <a:lnTo>
                    <a:pt x="685" y="112"/>
                  </a:lnTo>
                  <a:lnTo>
                    <a:pt x="688" y="120"/>
                  </a:lnTo>
                  <a:lnTo>
                    <a:pt x="693" y="138"/>
                  </a:lnTo>
                  <a:lnTo>
                    <a:pt x="698" y="152"/>
                  </a:lnTo>
                  <a:lnTo>
                    <a:pt x="701" y="158"/>
                  </a:lnTo>
                  <a:lnTo>
                    <a:pt x="705" y="162"/>
                  </a:lnTo>
                  <a:lnTo>
                    <a:pt x="710" y="166"/>
                  </a:lnTo>
                  <a:lnTo>
                    <a:pt x="716" y="166"/>
                  </a:lnTo>
                  <a:lnTo>
                    <a:pt x="721" y="166"/>
                  </a:lnTo>
                  <a:lnTo>
                    <a:pt x="726" y="163"/>
                  </a:lnTo>
                  <a:lnTo>
                    <a:pt x="732" y="160"/>
                  </a:lnTo>
                  <a:lnTo>
                    <a:pt x="737" y="158"/>
                  </a:lnTo>
                  <a:lnTo>
                    <a:pt x="748" y="151"/>
                  </a:lnTo>
                  <a:lnTo>
                    <a:pt x="758" y="148"/>
                  </a:lnTo>
                  <a:lnTo>
                    <a:pt x="761" y="156"/>
                  </a:lnTo>
                  <a:lnTo>
                    <a:pt x="764" y="164"/>
                  </a:lnTo>
                  <a:lnTo>
                    <a:pt x="768" y="172"/>
                  </a:lnTo>
                  <a:lnTo>
                    <a:pt x="772" y="177"/>
                  </a:lnTo>
                  <a:lnTo>
                    <a:pt x="777" y="183"/>
                  </a:lnTo>
                  <a:lnTo>
                    <a:pt x="782" y="187"/>
                  </a:lnTo>
                  <a:lnTo>
                    <a:pt x="788" y="189"/>
                  </a:lnTo>
                  <a:lnTo>
                    <a:pt x="794" y="189"/>
                  </a:lnTo>
                  <a:lnTo>
                    <a:pt x="809" y="181"/>
                  </a:lnTo>
                  <a:lnTo>
                    <a:pt x="825" y="172"/>
                  </a:lnTo>
                  <a:lnTo>
                    <a:pt x="830" y="172"/>
                  </a:lnTo>
                  <a:lnTo>
                    <a:pt x="836" y="173"/>
                  </a:lnTo>
                  <a:lnTo>
                    <a:pt x="841" y="176"/>
                  </a:lnTo>
                  <a:lnTo>
                    <a:pt x="846" y="180"/>
                  </a:lnTo>
                  <a:lnTo>
                    <a:pt x="857" y="187"/>
                  </a:lnTo>
                  <a:lnTo>
                    <a:pt x="869" y="196"/>
                  </a:lnTo>
                  <a:lnTo>
                    <a:pt x="881" y="205"/>
                  </a:lnTo>
                  <a:lnTo>
                    <a:pt x="894" y="212"/>
                  </a:lnTo>
                  <a:lnTo>
                    <a:pt x="902" y="216"/>
                  </a:lnTo>
                  <a:lnTo>
                    <a:pt x="910" y="217"/>
                  </a:lnTo>
                  <a:lnTo>
                    <a:pt x="918" y="220"/>
                  </a:lnTo>
                  <a:lnTo>
                    <a:pt x="926" y="220"/>
                  </a:lnTo>
                  <a:lnTo>
                    <a:pt x="933" y="232"/>
                  </a:lnTo>
                  <a:lnTo>
                    <a:pt x="933" y="239"/>
                  </a:lnTo>
                  <a:lnTo>
                    <a:pt x="934" y="244"/>
                  </a:lnTo>
                  <a:lnTo>
                    <a:pt x="936" y="249"/>
                  </a:lnTo>
                  <a:lnTo>
                    <a:pt x="937" y="253"/>
                  </a:lnTo>
                  <a:lnTo>
                    <a:pt x="940" y="257"/>
                  </a:lnTo>
                  <a:lnTo>
                    <a:pt x="944" y="260"/>
                  </a:lnTo>
                  <a:lnTo>
                    <a:pt x="946" y="261"/>
                  </a:lnTo>
                  <a:lnTo>
                    <a:pt x="952" y="263"/>
                  </a:lnTo>
                  <a:lnTo>
                    <a:pt x="961" y="261"/>
                  </a:lnTo>
                  <a:lnTo>
                    <a:pt x="970" y="257"/>
                  </a:lnTo>
                  <a:lnTo>
                    <a:pt x="978" y="253"/>
                  </a:lnTo>
                  <a:lnTo>
                    <a:pt x="986" y="247"/>
                  </a:lnTo>
                  <a:lnTo>
                    <a:pt x="993" y="241"/>
                  </a:lnTo>
                  <a:lnTo>
                    <a:pt x="1001" y="237"/>
                  </a:lnTo>
                  <a:lnTo>
                    <a:pt x="1009" y="233"/>
                  </a:lnTo>
                  <a:lnTo>
                    <a:pt x="1017" y="232"/>
                  </a:lnTo>
                  <a:lnTo>
                    <a:pt x="1025" y="233"/>
                  </a:lnTo>
                  <a:lnTo>
                    <a:pt x="1030" y="235"/>
                  </a:lnTo>
                  <a:lnTo>
                    <a:pt x="1036" y="239"/>
                  </a:lnTo>
                  <a:lnTo>
                    <a:pt x="1038" y="243"/>
                  </a:lnTo>
                  <a:lnTo>
                    <a:pt x="1042" y="248"/>
                  </a:lnTo>
                  <a:lnTo>
                    <a:pt x="1044" y="255"/>
                  </a:lnTo>
                  <a:lnTo>
                    <a:pt x="1045" y="261"/>
                  </a:lnTo>
                  <a:lnTo>
                    <a:pt x="1046" y="269"/>
                  </a:lnTo>
                  <a:lnTo>
                    <a:pt x="1046" y="301"/>
                  </a:lnTo>
                  <a:lnTo>
                    <a:pt x="1048" y="328"/>
                  </a:lnTo>
                  <a:lnTo>
                    <a:pt x="1049" y="337"/>
                  </a:lnTo>
                  <a:lnTo>
                    <a:pt x="1052" y="345"/>
                  </a:lnTo>
                  <a:lnTo>
                    <a:pt x="1053" y="348"/>
                  </a:lnTo>
                  <a:lnTo>
                    <a:pt x="1056" y="351"/>
                  </a:lnTo>
                  <a:lnTo>
                    <a:pt x="1057" y="352"/>
                  </a:lnTo>
                  <a:lnTo>
                    <a:pt x="1060" y="352"/>
                  </a:lnTo>
                  <a:lnTo>
                    <a:pt x="1050" y="360"/>
                  </a:lnTo>
                  <a:lnTo>
                    <a:pt x="1042" y="367"/>
                  </a:lnTo>
                  <a:lnTo>
                    <a:pt x="1034" y="369"/>
                  </a:lnTo>
                  <a:lnTo>
                    <a:pt x="1029" y="371"/>
                  </a:lnTo>
                  <a:lnTo>
                    <a:pt x="1016" y="371"/>
                  </a:lnTo>
                  <a:lnTo>
                    <a:pt x="1002" y="371"/>
                  </a:lnTo>
                  <a:lnTo>
                    <a:pt x="992" y="371"/>
                  </a:lnTo>
                  <a:lnTo>
                    <a:pt x="981" y="371"/>
                  </a:lnTo>
                  <a:lnTo>
                    <a:pt x="981" y="385"/>
                  </a:lnTo>
                  <a:lnTo>
                    <a:pt x="978" y="397"/>
                  </a:lnTo>
                  <a:lnTo>
                    <a:pt x="976" y="408"/>
                  </a:lnTo>
                  <a:lnTo>
                    <a:pt x="972" y="417"/>
                  </a:lnTo>
                  <a:lnTo>
                    <a:pt x="968" y="425"/>
                  </a:lnTo>
                  <a:lnTo>
                    <a:pt x="962" y="432"/>
                  </a:lnTo>
                  <a:lnTo>
                    <a:pt x="957" y="437"/>
                  </a:lnTo>
                  <a:lnTo>
                    <a:pt x="952" y="443"/>
                  </a:lnTo>
                  <a:lnTo>
                    <a:pt x="940" y="453"/>
                  </a:lnTo>
                  <a:lnTo>
                    <a:pt x="930" y="464"/>
                  </a:lnTo>
                  <a:lnTo>
                    <a:pt x="926" y="471"/>
                  </a:lnTo>
                  <a:lnTo>
                    <a:pt x="924" y="477"/>
                  </a:lnTo>
                  <a:lnTo>
                    <a:pt x="921" y="487"/>
                  </a:lnTo>
                  <a:lnTo>
                    <a:pt x="921" y="497"/>
                  </a:lnTo>
                  <a:lnTo>
                    <a:pt x="922" y="508"/>
                  </a:lnTo>
                  <a:lnTo>
                    <a:pt x="924" y="516"/>
                  </a:lnTo>
                  <a:lnTo>
                    <a:pt x="928" y="524"/>
                  </a:lnTo>
                  <a:lnTo>
                    <a:pt x="933" y="529"/>
                  </a:lnTo>
                  <a:lnTo>
                    <a:pt x="940" y="533"/>
                  </a:lnTo>
                  <a:lnTo>
                    <a:pt x="946" y="537"/>
                  </a:lnTo>
                  <a:lnTo>
                    <a:pt x="954" y="539"/>
                  </a:lnTo>
                  <a:lnTo>
                    <a:pt x="964" y="539"/>
                  </a:lnTo>
                  <a:lnTo>
                    <a:pt x="964" y="559"/>
                  </a:lnTo>
                  <a:lnTo>
                    <a:pt x="964" y="569"/>
                  </a:lnTo>
                  <a:lnTo>
                    <a:pt x="962" y="583"/>
                  </a:lnTo>
                  <a:lnTo>
                    <a:pt x="958" y="593"/>
                  </a:lnTo>
                  <a:lnTo>
                    <a:pt x="953" y="604"/>
                  </a:lnTo>
                  <a:lnTo>
                    <a:pt x="946" y="613"/>
                  </a:lnTo>
                  <a:lnTo>
                    <a:pt x="937" y="623"/>
                  </a:lnTo>
                  <a:lnTo>
                    <a:pt x="928" y="631"/>
                  </a:lnTo>
                  <a:lnTo>
                    <a:pt x="917" y="637"/>
                  </a:lnTo>
                  <a:lnTo>
                    <a:pt x="906" y="645"/>
                  </a:lnTo>
                  <a:lnTo>
                    <a:pt x="884" y="661"/>
                  </a:lnTo>
                  <a:lnTo>
                    <a:pt x="861" y="679"/>
                  </a:lnTo>
                  <a:lnTo>
                    <a:pt x="852" y="689"/>
                  </a:lnTo>
                  <a:lnTo>
                    <a:pt x="844" y="700"/>
                  </a:lnTo>
                  <a:lnTo>
                    <a:pt x="836" y="712"/>
                  </a:lnTo>
                  <a:lnTo>
                    <a:pt x="830" y="727"/>
                  </a:lnTo>
                  <a:lnTo>
                    <a:pt x="824" y="711"/>
                  </a:lnTo>
                  <a:lnTo>
                    <a:pt x="817" y="695"/>
                  </a:lnTo>
                  <a:lnTo>
                    <a:pt x="809" y="681"/>
                  </a:lnTo>
                  <a:lnTo>
                    <a:pt x="801" y="668"/>
                  </a:lnTo>
                  <a:lnTo>
                    <a:pt x="796" y="663"/>
                  </a:lnTo>
                  <a:lnTo>
                    <a:pt x="789" y="657"/>
                  </a:lnTo>
                  <a:lnTo>
                    <a:pt x="782" y="653"/>
                  </a:lnTo>
                  <a:lnTo>
                    <a:pt x="774" y="649"/>
                  </a:lnTo>
                  <a:lnTo>
                    <a:pt x="766" y="645"/>
                  </a:lnTo>
                  <a:lnTo>
                    <a:pt x="757" y="644"/>
                  </a:lnTo>
                  <a:lnTo>
                    <a:pt x="746" y="643"/>
                  </a:lnTo>
                  <a:lnTo>
                    <a:pt x="734" y="641"/>
                  </a:lnTo>
                  <a:lnTo>
                    <a:pt x="725" y="643"/>
                  </a:lnTo>
                  <a:lnTo>
                    <a:pt x="717" y="645"/>
                  </a:lnTo>
                  <a:lnTo>
                    <a:pt x="709" y="649"/>
                  </a:lnTo>
                  <a:lnTo>
                    <a:pt x="702" y="653"/>
                  </a:lnTo>
                  <a:lnTo>
                    <a:pt x="694" y="659"/>
                  </a:lnTo>
                  <a:lnTo>
                    <a:pt x="688" y="663"/>
                  </a:lnTo>
                  <a:lnTo>
                    <a:pt x="681" y="665"/>
                  </a:lnTo>
                  <a:lnTo>
                    <a:pt x="674" y="665"/>
                  </a:lnTo>
                  <a:lnTo>
                    <a:pt x="666" y="665"/>
                  </a:lnTo>
                  <a:lnTo>
                    <a:pt x="660" y="661"/>
                  </a:lnTo>
                  <a:lnTo>
                    <a:pt x="654" y="657"/>
                  </a:lnTo>
                  <a:lnTo>
                    <a:pt x="650" y="652"/>
                  </a:lnTo>
                  <a:lnTo>
                    <a:pt x="646" y="647"/>
                  </a:lnTo>
                  <a:lnTo>
                    <a:pt x="642" y="640"/>
                  </a:lnTo>
                  <a:lnTo>
                    <a:pt x="638" y="635"/>
                  </a:lnTo>
                  <a:lnTo>
                    <a:pt x="632" y="629"/>
                  </a:lnTo>
                  <a:lnTo>
                    <a:pt x="620" y="624"/>
                  </a:lnTo>
                  <a:lnTo>
                    <a:pt x="609" y="620"/>
                  </a:lnTo>
                  <a:lnTo>
                    <a:pt x="598" y="617"/>
                  </a:lnTo>
                  <a:lnTo>
                    <a:pt x="589" y="615"/>
                  </a:lnTo>
                  <a:lnTo>
                    <a:pt x="573" y="612"/>
                  </a:lnTo>
                  <a:lnTo>
                    <a:pt x="558" y="609"/>
                  </a:lnTo>
                  <a:lnTo>
                    <a:pt x="553" y="607"/>
                  </a:lnTo>
                  <a:lnTo>
                    <a:pt x="546" y="604"/>
                  </a:lnTo>
                  <a:lnTo>
                    <a:pt x="541" y="599"/>
                  </a:lnTo>
                  <a:lnTo>
                    <a:pt x="536" y="592"/>
                  </a:lnTo>
                  <a:lnTo>
                    <a:pt x="532" y="583"/>
                  </a:lnTo>
                  <a:lnTo>
                    <a:pt x="526" y="571"/>
                  </a:lnTo>
                  <a:lnTo>
                    <a:pt x="522" y="557"/>
                  </a:lnTo>
                  <a:lnTo>
                    <a:pt x="517" y="539"/>
                  </a:lnTo>
                  <a:lnTo>
                    <a:pt x="509" y="543"/>
                  </a:lnTo>
                  <a:lnTo>
                    <a:pt x="503" y="548"/>
                  </a:lnTo>
                  <a:lnTo>
                    <a:pt x="496" y="553"/>
                  </a:lnTo>
                  <a:lnTo>
                    <a:pt x="491" y="560"/>
                  </a:lnTo>
                  <a:lnTo>
                    <a:pt x="487" y="565"/>
                  </a:lnTo>
                  <a:lnTo>
                    <a:pt x="481" y="571"/>
                  </a:lnTo>
                  <a:lnTo>
                    <a:pt x="476" y="575"/>
                  </a:lnTo>
                  <a:lnTo>
                    <a:pt x="469" y="576"/>
                  </a:lnTo>
                  <a:lnTo>
                    <a:pt x="456" y="576"/>
                  </a:lnTo>
                  <a:lnTo>
                    <a:pt x="443" y="576"/>
                  </a:lnTo>
                  <a:lnTo>
                    <a:pt x="429" y="576"/>
                  </a:lnTo>
                  <a:lnTo>
                    <a:pt x="415" y="576"/>
                  </a:lnTo>
                  <a:lnTo>
                    <a:pt x="407" y="575"/>
                  </a:lnTo>
                  <a:lnTo>
                    <a:pt x="400" y="575"/>
                  </a:lnTo>
                  <a:lnTo>
                    <a:pt x="393" y="572"/>
                  </a:lnTo>
                  <a:lnTo>
                    <a:pt x="387" y="571"/>
                  </a:lnTo>
                  <a:lnTo>
                    <a:pt x="376" y="564"/>
                  </a:lnTo>
                  <a:lnTo>
                    <a:pt x="367" y="556"/>
                  </a:lnTo>
                  <a:lnTo>
                    <a:pt x="360" y="547"/>
                  </a:lnTo>
                  <a:lnTo>
                    <a:pt x="353" y="536"/>
                  </a:lnTo>
                  <a:lnTo>
                    <a:pt x="347" y="524"/>
                  </a:lnTo>
                  <a:lnTo>
                    <a:pt x="341" y="512"/>
                  </a:lnTo>
                  <a:lnTo>
                    <a:pt x="336" y="500"/>
                  </a:lnTo>
                  <a:lnTo>
                    <a:pt x="329" y="489"/>
                  </a:lnTo>
                  <a:lnTo>
                    <a:pt x="323" y="479"/>
                  </a:lnTo>
                  <a:lnTo>
                    <a:pt x="313" y="469"/>
                  </a:lnTo>
                  <a:lnTo>
                    <a:pt x="309" y="464"/>
                  </a:lnTo>
                  <a:lnTo>
                    <a:pt x="303" y="460"/>
                  </a:lnTo>
                  <a:lnTo>
                    <a:pt x="297" y="457"/>
                  </a:lnTo>
                  <a:lnTo>
                    <a:pt x="291" y="455"/>
                  </a:lnTo>
                  <a:lnTo>
                    <a:pt x="284" y="452"/>
                  </a:lnTo>
                  <a:lnTo>
                    <a:pt x="276" y="451"/>
                  </a:lnTo>
                  <a:lnTo>
                    <a:pt x="268" y="449"/>
                  </a:lnTo>
                  <a:lnTo>
                    <a:pt x="259" y="449"/>
                  </a:lnTo>
                  <a:lnTo>
                    <a:pt x="252" y="449"/>
                  </a:lnTo>
                  <a:lnTo>
                    <a:pt x="241" y="449"/>
                  </a:lnTo>
                  <a:lnTo>
                    <a:pt x="227" y="449"/>
                  </a:lnTo>
                  <a:lnTo>
                    <a:pt x="211" y="449"/>
                  </a:lnTo>
                  <a:lnTo>
                    <a:pt x="201" y="448"/>
                  </a:lnTo>
                  <a:lnTo>
                    <a:pt x="191" y="447"/>
                  </a:lnTo>
                  <a:lnTo>
                    <a:pt x="181" y="444"/>
                  </a:lnTo>
                  <a:lnTo>
                    <a:pt x="172" y="440"/>
                  </a:lnTo>
                  <a:lnTo>
                    <a:pt x="163" y="435"/>
                  </a:lnTo>
                  <a:lnTo>
                    <a:pt x="153" y="429"/>
                  </a:lnTo>
                  <a:lnTo>
                    <a:pt x="144" y="423"/>
                  </a:lnTo>
                  <a:lnTo>
                    <a:pt x="135" y="415"/>
                  </a:lnTo>
                  <a:lnTo>
                    <a:pt x="116" y="399"/>
                  </a:lnTo>
                  <a:lnTo>
                    <a:pt x="99" y="380"/>
                  </a:lnTo>
                  <a:lnTo>
                    <a:pt x="83" y="361"/>
                  </a:lnTo>
                  <a:lnTo>
                    <a:pt x="67" y="340"/>
                  </a:lnTo>
                  <a:lnTo>
                    <a:pt x="39" y="301"/>
                  </a:lnTo>
                  <a:lnTo>
                    <a:pt x="19" y="265"/>
                  </a:lnTo>
                  <a:lnTo>
                    <a:pt x="4" y="241"/>
                  </a:lnTo>
                  <a:lnTo>
                    <a:pt x="0" y="23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3" name="Freeform 55"/>
            <p:cNvSpPr/>
            <p:nvPr/>
          </p:nvSpPr>
          <p:spPr bwMode="auto">
            <a:xfrm>
              <a:off x="4122219" y="2940759"/>
              <a:ext cx="384641" cy="309461"/>
            </a:xfrm>
            <a:custGeom>
              <a:avLst/>
              <a:gdLst>
                <a:gd name="T0" fmla="*/ 320 w 723"/>
                <a:gd name="T1" fmla="*/ 27 h 579"/>
                <a:gd name="T2" fmla="*/ 308 w 723"/>
                <a:gd name="T3" fmla="*/ 11 h 579"/>
                <a:gd name="T4" fmla="*/ 296 w 723"/>
                <a:gd name="T5" fmla="*/ 0 h 579"/>
                <a:gd name="T6" fmla="*/ 260 w 723"/>
                <a:gd name="T7" fmla="*/ 30 h 579"/>
                <a:gd name="T8" fmla="*/ 241 w 723"/>
                <a:gd name="T9" fmla="*/ 47 h 579"/>
                <a:gd name="T10" fmla="*/ 197 w 723"/>
                <a:gd name="T11" fmla="*/ 66 h 579"/>
                <a:gd name="T12" fmla="*/ 183 w 723"/>
                <a:gd name="T13" fmla="*/ 86 h 579"/>
                <a:gd name="T14" fmla="*/ 164 w 723"/>
                <a:gd name="T15" fmla="*/ 123 h 579"/>
                <a:gd name="T16" fmla="*/ 143 w 723"/>
                <a:gd name="T17" fmla="*/ 140 h 579"/>
                <a:gd name="T18" fmla="*/ 107 w 723"/>
                <a:gd name="T19" fmla="*/ 151 h 579"/>
                <a:gd name="T20" fmla="*/ 80 w 723"/>
                <a:gd name="T21" fmla="*/ 196 h 579"/>
                <a:gd name="T22" fmla="*/ 59 w 723"/>
                <a:gd name="T23" fmla="*/ 270 h 579"/>
                <a:gd name="T24" fmla="*/ 48 w 723"/>
                <a:gd name="T25" fmla="*/ 331 h 579"/>
                <a:gd name="T26" fmla="*/ 56 w 723"/>
                <a:gd name="T27" fmla="*/ 358 h 579"/>
                <a:gd name="T28" fmla="*/ 55 w 723"/>
                <a:gd name="T29" fmla="*/ 387 h 579"/>
                <a:gd name="T30" fmla="*/ 35 w 723"/>
                <a:gd name="T31" fmla="*/ 398 h 579"/>
                <a:gd name="T32" fmla="*/ 0 w 723"/>
                <a:gd name="T33" fmla="*/ 399 h 579"/>
                <a:gd name="T34" fmla="*/ 6 w 723"/>
                <a:gd name="T35" fmla="*/ 419 h 579"/>
                <a:gd name="T36" fmla="*/ 24 w 723"/>
                <a:gd name="T37" fmla="*/ 444 h 579"/>
                <a:gd name="T38" fmla="*/ 44 w 723"/>
                <a:gd name="T39" fmla="*/ 472 h 579"/>
                <a:gd name="T40" fmla="*/ 48 w 723"/>
                <a:gd name="T41" fmla="*/ 495 h 579"/>
                <a:gd name="T42" fmla="*/ 39 w 723"/>
                <a:gd name="T43" fmla="*/ 531 h 579"/>
                <a:gd name="T44" fmla="*/ 38 w 723"/>
                <a:gd name="T45" fmla="*/ 555 h 579"/>
                <a:gd name="T46" fmla="*/ 44 w 723"/>
                <a:gd name="T47" fmla="*/ 565 h 579"/>
                <a:gd name="T48" fmla="*/ 55 w 723"/>
                <a:gd name="T49" fmla="*/ 572 h 579"/>
                <a:gd name="T50" fmla="*/ 116 w 723"/>
                <a:gd name="T51" fmla="*/ 572 h 579"/>
                <a:gd name="T52" fmla="*/ 171 w 723"/>
                <a:gd name="T53" fmla="*/ 561 h 579"/>
                <a:gd name="T54" fmla="*/ 223 w 723"/>
                <a:gd name="T55" fmla="*/ 543 h 579"/>
                <a:gd name="T56" fmla="*/ 299 w 723"/>
                <a:gd name="T57" fmla="*/ 504 h 579"/>
                <a:gd name="T58" fmla="*/ 361 w 723"/>
                <a:gd name="T59" fmla="*/ 506 h 579"/>
                <a:gd name="T60" fmla="*/ 383 w 723"/>
                <a:gd name="T61" fmla="*/ 546 h 579"/>
                <a:gd name="T62" fmla="*/ 405 w 723"/>
                <a:gd name="T63" fmla="*/ 556 h 579"/>
                <a:gd name="T64" fmla="*/ 421 w 723"/>
                <a:gd name="T65" fmla="*/ 543 h 579"/>
                <a:gd name="T66" fmla="*/ 443 w 723"/>
                <a:gd name="T67" fmla="*/ 560 h 579"/>
                <a:gd name="T68" fmla="*/ 459 w 723"/>
                <a:gd name="T69" fmla="*/ 575 h 579"/>
                <a:gd name="T70" fmla="*/ 480 w 723"/>
                <a:gd name="T71" fmla="*/ 577 h 579"/>
                <a:gd name="T72" fmla="*/ 493 w 723"/>
                <a:gd name="T73" fmla="*/ 567 h 579"/>
                <a:gd name="T74" fmla="*/ 505 w 723"/>
                <a:gd name="T75" fmla="*/ 552 h 579"/>
                <a:gd name="T76" fmla="*/ 556 w 723"/>
                <a:gd name="T77" fmla="*/ 538 h 579"/>
                <a:gd name="T78" fmla="*/ 603 w 723"/>
                <a:gd name="T79" fmla="*/ 514 h 579"/>
                <a:gd name="T80" fmla="*/ 636 w 723"/>
                <a:gd name="T81" fmla="*/ 482 h 579"/>
                <a:gd name="T82" fmla="*/ 684 w 723"/>
                <a:gd name="T83" fmla="*/ 415 h 579"/>
                <a:gd name="T84" fmla="*/ 723 w 723"/>
                <a:gd name="T85" fmla="*/ 368 h 579"/>
                <a:gd name="T86" fmla="*/ 696 w 723"/>
                <a:gd name="T87" fmla="*/ 348 h 579"/>
                <a:gd name="T88" fmla="*/ 668 w 723"/>
                <a:gd name="T89" fmla="*/ 299 h 579"/>
                <a:gd name="T90" fmla="*/ 649 w 723"/>
                <a:gd name="T91" fmla="*/ 271 h 579"/>
                <a:gd name="T92" fmla="*/ 620 w 723"/>
                <a:gd name="T93" fmla="*/ 252 h 579"/>
                <a:gd name="T94" fmla="*/ 584 w 723"/>
                <a:gd name="T95" fmla="*/ 248 h 579"/>
                <a:gd name="T96" fmla="*/ 543 w 723"/>
                <a:gd name="T97" fmla="*/ 248 h 579"/>
                <a:gd name="T98" fmla="*/ 515 w 723"/>
                <a:gd name="T99" fmla="*/ 243 h 579"/>
                <a:gd name="T100" fmla="*/ 489 w 723"/>
                <a:gd name="T101" fmla="*/ 231 h 579"/>
                <a:gd name="T102" fmla="*/ 459 w 723"/>
                <a:gd name="T103" fmla="*/ 206 h 579"/>
                <a:gd name="T104" fmla="*/ 417 w 723"/>
                <a:gd name="T105" fmla="*/ 154 h 579"/>
                <a:gd name="T106" fmla="*/ 356 w 723"/>
                <a:gd name="T107" fmla="*/ 60 h 579"/>
                <a:gd name="T108" fmla="*/ 320 w 723"/>
                <a:gd name="T109" fmla="*/ 19 h 57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23"/>
                <a:gd name="T166" fmla="*/ 0 h 579"/>
                <a:gd name="T167" fmla="*/ 723 w 723"/>
                <a:gd name="T168" fmla="*/ 579 h 57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23" h="579" extrusionOk="0">
                  <a:moveTo>
                    <a:pt x="332" y="31"/>
                  </a:moveTo>
                  <a:lnTo>
                    <a:pt x="325" y="30"/>
                  </a:lnTo>
                  <a:lnTo>
                    <a:pt x="320" y="27"/>
                  </a:lnTo>
                  <a:lnTo>
                    <a:pt x="316" y="22"/>
                  </a:lnTo>
                  <a:lnTo>
                    <a:pt x="311" y="16"/>
                  </a:lnTo>
                  <a:lnTo>
                    <a:pt x="308" y="11"/>
                  </a:lnTo>
                  <a:lnTo>
                    <a:pt x="304" y="6"/>
                  </a:lnTo>
                  <a:lnTo>
                    <a:pt x="300" y="2"/>
                  </a:lnTo>
                  <a:lnTo>
                    <a:pt x="296" y="0"/>
                  </a:lnTo>
                  <a:lnTo>
                    <a:pt x="280" y="10"/>
                  </a:lnTo>
                  <a:lnTo>
                    <a:pt x="265" y="19"/>
                  </a:lnTo>
                  <a:lnTo>
                    <a:pt x="260" y="30"/>
                  </a:lnTo>
                  <a:lnTo>
                    <a:pt x="255" y="36"/>
                  </a:lnTo>
                  <a:lnTo>
                    <a:pt x="249" y="43"/>
                  </a:lnTo>
                  <a:lnTo>
                    <a:pt x="241" y="47"/>
                  </a:lnTo>
                  <a:lnTo>
                    <a:pt x="225" y="54"/>
                  </a:lnTo>
                  <a:lnTo>
                    <a:pt x="205" y="62"/>
                  </a:lnTo>
                  <a:lnTo>
                    <a:pt x="197" y="66"/>
                  </a:lnTo>
                  <a:lnTo>
                    <a:pt x="192" y="72"/>
                  </a:lnTo>
                  <a:lnTo>
                    <a:pt x="187" y="79"/>
                  </a:lnTo>
                  <a:lnTo>
                    <a:pt x="183" y="86"/>
                  </a:lnTo>
                  <a:lnTo>
                    <a:pt x="176" y="100"/>
                  </a:lnTo>
                  <a:lnTo>
                    <a:pt x="168" y="115"/>
                  </a:lnTo>
                  <a:lnTo>
                    <a:pt x="164" y="123"/>
                  </a:lnTo>
                  <a:lnTo>
                    <a:pt x="159" y="130"/>
                  </a:lnTo>
                  <a:lnTo>
                    <a:pt x="152" y="135"/>
                  </a:lnTo>
                  <a:lnTo>
                    <a:pt x="143" y="140"/>
                  </a:lnTo>
                  <a:lnTo>
                    <a:pt x="133" y="146"/>
                  </a:lnTo>
                  <a:lnTo>
                    <a:pt x="121" y="148"/>
                  </a:lnTo>
                  <a:lnTo>
                    <a:pt x="107" y="151"/>
                  </a:lnTo>
                  <a:lnTo>
                    <a:pt x="91" y="151"/>
                  </a:lnTo>
                  <a:lnTo>
                    <a:pt x="85" y="175"/>
                  </a:lnTo>
                  <a:lnTo>
                    <a:pt x="80" y="196"/>
                  </a:lnTo>
                  <a:lnTo>
                    <a:pt x="75" y="216"/>
                  </a:lnTo>
                  <a:lnTo>
                    <a:pt x="70" y="235"/>
                  </a:lnTo>
                  <a:lnTo>
                    <a:pt x="59" y="270"/>
                  </a:lnTo>
                  <a:lnTo>
                    <a:pt x="48" y="308"/>
                  </a:lnTo>
                  <a:lnTo>
                    <a:pt x="48" y="320"/>
                  </a:lnTo>
                  <a:lnTo>
                    <a:pt x="48" y="331"/>
                  </a:lnTo>
                  <a:lnTo>
                    <a:pt x="51" y="340"/>
                  </a:lnTo>
                  <a:lnTo>
                    <a:pt x="54" y="350"/>
                  </a:lnTo>
                  <a:lnTo>
                    <a:pt x="56" y="358"/>
                  </a:lnTo>
                  <a:lnTo>
                    <a:pt x="58" y="367"/>
                  </a:lnTo>
                  <a:lnTo>
                    <a:pt x="58" y="376"/>
                  </a:lnTo>
                  <a:lnTo>
                    <a:pt x="55" y="387"/>
                  </a:lnTo>
                  <a:lnTo>
                    <a:pt x="50" y="392"/>
                  </a:lnTo>
                  <a:lnTo>
                    <a:pt x="43" y="396"/>
                  </a:lnTo>
                  <a:lnTo>
                    <a:pt x="35" y="398"/>
                  </a:lnTo>
                  <a:lnTo>
                    <a:pt x="28" y="399"/>
                  </a:lnTo>
                  <a:lnTo>
                    <a:pt x="12" y="399"/>
                  </a:lnTo>
                  <a:lnTo>
                    <a:pt x="0" y="399"/>
                  </a:lnTo>
                  <a:lnTo>
                    <a:pt x="2" y="406"/>
                  </a:lnTo>
                  <a:lnTo>
                    <a:pt x="3" y="412"/>
                  </a:lnTo>
                  <a:lnTo>
                    <a:pt x="6" y="419"/>
                  </a:lnTo>
                  <a:lnTo>
                    <a:pt x="8" y="424"/>
                  </a:lnTo>
                  <a:lnTo>
                    <a:pt x="16" y="435"/>
                  </a:lnTo>
                  <a:lnTo>
                    <a:pt x="24" y="444"/>
                  </a:lnTo>
                  <a:lnTo>
                    <a:pt x="34" y="455"/>
                  </a:lnTo>
                  <a:lnTo>
                    <a:pt x="42" y="466"/>
                  </a:lnTo>
                  <a:lnTo>
                    <a:pt x="44" y="472"/>
                  </a:lnTo>
                  <a:lnTo>
                    <a:pt x="47" y="479"/>
                  </a:lnTo>
                  <a:lnTo>
                    <a:pt x="48" y="487"/>
                  </a:lnTo>
                  <a:lnTo>
                    <a:pt x="48" y="495"/>
                  </a:lnTo>
                  <a:lnTo>
                    <a:pt x="47" y="507"/>
                  </a:lnTo>
                  <a:lnTo>
                    <a:pt x="43" y="519"/>
                  </a:lnTo>
                  <a:lnTo>
                    <a:pt x="39" y="531"/>
                  </a:lnTo>
                  <a:lnTo>
                    <a:pt x="36" y="543"/>
                  </a:lnTo>
                  <a:lnTo>
                    <a:pt x="38" y="550"/>
                  </a:lnTo>
                  <a:lnTo>
                    <a:pt x="38" y="555"/>
                  </a:lnTo>
                  <a:lnTo>
                    <a:pt x="40" y="559"/>
                  </a:lnTo>
                  <a:lnTo>
                    <a:pt x="42" y="563"/>
                  </a:lnTo>
                  <a:lnTo>
                    <a:pt x="44" y="565"/>
                  </a:lnTo>
                  <a:lnTo>
                    <a:pt x="48" y="568"/>
                  </a:lnTo>
                  <a:lnTo>
                    <a:pt x="51" y="571"/>
                  </a:lnTo>
                  <a:lnTo>
                    <a:pt x="55" y="572"/>
                  </a:lnTo>
                  <a:lnTo>
                    <a:pt x="75" y="573"/>
                  </a:lnTo>
                  <a:lnTo>
                    <a:pt x="96" y="573"/>
                  </a:lnTo>
                  <a:lnTo>
                    <a:pt x="116" y="572"/>
                  </a:lnTo>
                  <a:lnTo>
                    <a:pt x="135" y="569"/>
                  </a:lnTo>
                  <a:lnTo>
                    <a:pt x="153" y="567"/>
                  </a:lnTo>
                  <a:lnTo>
                    <a:pt x="171" y="561"/>
                  </a:lnTo>
                  <a:lnTo>
                    <a:pt x="188" y="556"/>
                  </a:lnTo>
                  <a:lnTo>
                    <a:pt x="205" y="550"/>
                  </a:lnTo>
                  <a:lnTo>
                    <a:pt x="223" y="543"/>
                  </a:lnTo>
                  <a:lnTo>
                    <a:pt x="239" y="535"/>
                  </a:lnTo>
                  <a:lnTo>
                    <a:pt x="271" y="519"/>
                  </a:lnTo>
                  <a:lnTo>
                    <a:pt x="299" y="504"/>
                  </a:lnTo>
                  <a:lnTo>
                    <a:pt x="325" y="492"/>
                  </a:lnTo>
                  <a:lnTo>
                    <a:pt x="349" y="483"/>
                  </a:lnTo>
                  <a:lnTo>
                    <a:pt x="361" y="506"/>
                  </a:lnTo>
                  <a:lnTo>
                    <a:pt x="372" y="527"/>
                  </a:lnTo>
                  <a:lnTo>
                    <a:pt x="377" y="536"/>
                  </a:lnTo>
                  <a:lnTo>
                    <a:pt x="383" y="546"/>
                  </a:lnTo>
                  <a:lnTo>
                    <a:pt x="389" y="554"/>
                  </a:lnTo>
                  <a:lnTo>
                    <a:pt x="397" y="561"/>
                  </a:lnTo>
                  <a:lnTo>
                    <a:pt x="405" y="556"/>
                  </a:lnTo>
                  <a:lnTo>
                    <a:pt x="412" y="552"/>
                  </a:lnTo>
                  <a:lnTo>
                    <a:pt x="417" y="548"/>
                  </a:lnTo>
                  <a:lnTo>
                    <a:pt x="421" y="543"/>
                  </a:lnTo>
                  <a:lnTo>
                    <a:pt x="431" y="548"/>
                  </a:lnTo>
                  <a:lnTo>
                    <a:pt x="437" y="554"/>
                  </a:lnTo>
                  <a:lnTo>
                    <a:pt x="443" y="560"/>
                  </a:lnTo>
                  <a:lnTo>
                    <a:pt x="448" y="565"/>
                  </a:lnTo>
                  <a:lnTo>
                    <a:pt x="453" y="571"/>
                  </a:lnTo>
                  <a:lnTo>
                    <a:pt x="459" y="575"/>
                  </a:lnTo>
                  <a:lnTo>
                    <a:pt x="464" y="577"/>
                  </a:lnTo>
                  <a:lnTo>
                    <a:pt x="471" y="579"/>
                  </a:lnTo>
                  <a:lnTo>
                    <a:pt x="480" y="577"/>
                  </a:lnTo>
                  <a:lnTo>
                    <a:pt x="487" y="575"/>
                  </a:lnTo>
                  <a:lnTo>
                    <a:pt x="491" y="571"/>
                  </a:lnTo>
                  <a:lnTo>
                    <a:pt x="493" y="567"/>
                  </a:lnTo>
                  <a:lnTo>
                    <a:pt x="496" y="561"/>
                  </a:lnTo>
                  <a:lnTo>
                    <a:pt x="500" y="556"/>
                  </a:lnTo>
                  <a:lnTo>
                    <a:pt x="505" y="552"/>
                  </a:lnTo>
                  <a:lnTo>
                    <a:pt x="512" y="550"/>
                  </a:lnTo>
                  <a:lnTo>
                    <a:pt x="536" y="544"/>
                  </a:lnTo>
                  <a:lnTo>
                    <a:pt x="556" y="538"/>
                  </a:lnTo>
                  <a:lnTo>
                    <a:pt x="573" y="531"/>
                  </a:lnTo>
                  <a:lnTo>
                    <a:pt x="589" y="523"/>
                  </a:lnTo>
                  <a:lnTo>
                    <a:pt x="603" y="514"/>
                  </a:lnTo>
                  <a:lnTo>
                    <a:pt x="615" y="503"/>
                  </a:lnTo>
                  <a:lnTo>
                    <a:pt x="625" y="492"/>
                  </a:lnTo>
                  <a:lnTo>
                    <a:pt x="636" y="482"/>
                  </a:lnTo>
                  <a:lnTo>
                    <a:pt x="655" y="456"/>
                  </a:lnTo>
                  <a:lnTo>
                    <a:pt x="673" y="428"/>
                  </a:lnTo>
                  <a:lnTo>
                    <a:pt x="684" y="415"/>
                  </a:lnTo>
                  <a:lnTo>
                    <a:pt x="695" y="399"/>
                  </a:lnTo>
                  <a:lnTo>
                    <a:pt x="708" y="384"/>
                  </a:lnTo>
                  <a:lnTo>
                    <a:pt x="723" y="368"/>
                  </a:lnTo>
                  <a:lnTo>
                    <a:pt x="713" y="363"/>
                  </a:lnTo>
                  <a:lnTo>
                    <a:pt x="704" y="356"/>
                  </a:lnTo>
                  <a:lnTo>
                    <a:pt x="696" y="348"/>
                  </a:lnTo>
                  <a:lnTo>
                    <a:pt x="689" y="339"/>
                  </a:lnTo>
                  <a:lnTo>
                    <a:pt x="679" y="320"/>
                  </a:lnTo>
                  <a:lnTo>
                    <a:pt x="668" y="299"/>
                  </a:lnTo>
                  <a:lnTo>
                    <a:pt x="663" y="290"/>
                  </a:lnTo>
                  <a:lnTo>
                    <a:pt x="656" y="280"/>
                  </a:lnTo>
                  <a:lnTo>
                    <a:pt x="649" y="271"/>
                  </a:lnTo>
                  <a:lnTo>
                    <a:pt x="641" y="263"/>
                  </a:lnTo>
                  <a:lnTo>
                    <a:pt x="631" y="258"/>
                  </a:lnTo>
                  <a:lnTo>
                    <a:pt x="620" y="252"/>
                  </a:lnTo>
                  <a:lnTo>
                    <a:pt x="607" y="250"/>
                  </a:lnTo>
                  <a:lnTo>
                    <a:pt x="591" y="248"/>
                  </a:lnTo>
                  <a:lnTo>
                    <a:pt x="584" y="248"/>
                  </a:lnTo>
                  <a:lnTo>
                    <a:pt x="573" y="248"/>
                  </a:lnTo>
                  <a:lnTo>
                    <a:pt x="559" y="248"/>
                  </a:lnTo>
                  <a:lnTo>
                    <a:pt x="543" y="248"/>
                  </a:lnTo>
                  <a:lnTo>
                    <a:pt x="533" y="247"/>
                  </a:lnTo>
                  <a:lnTo>
                    <a:pt x="524" y="246"/>
                  </a:lnTo>
                  <a:lnTo>
                    <a:pt x="515" y="243"/>
                  </a:lnTo>
                  <a:lnTo>
                    <a:pt x="507" y="240"/>
                  </a:lnTo>
                  <a:lnTo>
                    <a:pt x="497" y="236"/>
                  </a:lnTo>
                  <a:lnTo>
                    <a:pt x="489" y="231"/>
                  </a:lnTo>
                  <a:lnTo>
                    <a:pt x="481" y="226"/>
                  </a:lnTo>
                  <a:lnTo>
                    <a:pt x="473" y="220"/>
                  </a:lnTo>
                  <a:lnTo>
                    <a:pt x="459" y="206"/>
                  </a:lnTo>
                  <a:lnTo>
                    <a:pt x="444" y="190"/>
                  </a:lnTo>
                  <a:lnTo>
                    <a:pt x="431" y="172"/>
                  </a:lnTo>
                  <a:lnTo>
                    <a:pt x="417" y="154"/>
                  </a:lnTo>
                  <a:lnTo>
                    <a:pt x="392" y="115"/>
                  </a:lnTo>
                  <a:lnTo>
                    <a:pt x="368" y="78"/>
                  </a:lnTo>
                  <a:lnTo>
                    <a:pt x="356" y="60"/>
                  </a:lnTo>
                  <a:lnTo>
                    <a:pt x="344" y="44"/>
                  </a:lnTo>
                  <a:lnTo>
                    <a:pt x="332" y="31"/>
                  </a:lnTo>
                  <a:lnTo>
                    <a:pt x="320" y="19"/>
                  </a:lnTo>
                  <a:lnTo>
                    <a:pt x="332" y="3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4" name="Freeform 56"/>
            <p:cNvSpPr/>
            <p:nvPr/>
          </p:nvSpPr>
          <p:spPr bwMode="auto">
            <a:xfrm>
              <a:off x="4695684" y="3222245"/>
              <a:ext cx="260508" cy="349674"/>
            </a:xfrm>
            <a:custGeom>
              <a:avLst/>
              <a:gdLst>
                <a:gd name="T0" fmla="*/ 196 w 488"/>
                <a:gd name="T1" fmla="*/ 632 h 655"/>
                <a:gd name="T2" fmla="*/ 212 w 488"/>
                <a:gd name="T3" fmla="*/ 607 h 655"/>
                <a:gd name="T4" fmla="*/ 237 w 488"/>
                <a:gd name="T5" fmla="*/ 590 h 655"/>
                <a:gd name="T6" fmla="*/ 308 w 488"/>
                <a:gd name="T7" fmla="*/ 570 h 655"/>
                <a:gd name="T8" fmla="*/ 386 w 488"/>
                <a:gd name="T9" fmla="*/ 554 h 655"/>
                <a:gd name="T10" fmla="*/ 424 w 488"/>
                <a:gd name="T11" fmla="*/ 541 h 655"/>
                <a:gd name="T12" fmla="*/ 454 w 488"/>
                <a:gd name="T13" fmla="*/ 522 h 655"/>
                <a:gd name="T14" fmla="*/ 477 w 488"/>
                <a:gd name="T15" fmla="*/ 494 h 655"/>
                <a:gd name="T16" fmla="*/ 488 w 488"/>
                <a:gd name="T17" fmla="*/ 457 h 655"/>
                <a:gd name="T18" fmla="*/ 446 w 488"/>
                <a:gd name="T19" fmla="*/ 434 h 655"/>
                <a:gd name="T20" fmla="*/ 410 w 488"/>
                <a:gd name="T21" fmla="*/ 426 h 655"/>
                <a:gd name="T22" fmla="*/ 405 w 488"/>
                <a:gd name="T23" fmla="*/ 394 h 655"/>
                <a:gd name="T24" fmla="*/ 392 w 488"/>
                <a:gd name="T25" fmla="*/ 374 h 655"/>
                <a:gd name="T26" fmla="*/ 366 w 488"/>
                <a:gd name="T27" fmla="*/ 355 h 655"/>
                <a:gd name="T28" fmla="*/ 342 w 488"/>
                <a:gd name="T29" fmla="*/ 338 h 655"/>
                <a:gd name="T30" fmla="*/ 326 w 488"/>
                <a:gd name="T31" fmla="*/ 313 h 655"/>
                <a:gd name="T32" fmla="*/ 322 w 488"/>
                <a:gd name="T33" fmla="*/ 281 h 655"/>
                <a:gd name="T34" fmla="*/ 313 w 488"/>
                <a:gd name="T35" fmla="*/ 261 h 655"/>
                <a:gd name="T36" fmla="*/ 296 w 488"/>
                <a:gd name="T37" fmla="*/ 251 h 655"/>
                <a:gd name="T38" fmla="*/ 260 w 488"/>
                <a:gd name="T39" fmla="*/ 246 h 655"/>
                <a:gd name="T40" fmla="*/ 236 w 488"/>
                <a:gd name="T41" fmla="*/ 241 h 655"/>
                <a:gd name="T42" fmla="*/ 222 w 488"/>
                <a:gd name="T43" fmla="*/ 230 h 655"/>
                <a:gd name="T44" fmla="*/ 217 w 488"/>
                <a:gd name="T45" fmla="*/ 210 h 655"/>
                <a:gd name="T46" fmla="*/ 222 w 488"/>
                <a:gd name="T47" fmla="*/ 190 h 655"/>
                <a:gd name="T48" fmla="*/ 232 w 488"/>
                <a:gd name="T49" fmla="*/ 173 h 655"/>
                <a:gd name="T50" fmla="*/ 234 w 488"/>
                <a:gd name="T51" fmla="*/ 147 h 655"/>
                <a:gd name="T52" fmla="*/ 225 w 488"/>
                <a:gd name="T53" fmla="*/ 126 h 655"/>
                <a:gd name="T54" fmla="*/ 198 w 488"/>
                <a:gd name="T55" fmla="*/ 114 h 655"/>
                <a:gd name="T56" fmla="*/ 170 w 488"/>
                <a:gd name="T57" fmla="*/ 129 h 655"/>
                <a:gd name="T58" fmla="*/ 144 w 488"/>
                <a:gd name="T59" fmla="*/ 130 h 655"/>
                <a:gd name="T60" fmla="*/ 125 w 488"/>
                <a:gd name="T61" fmla="*/ 122 h 655"/>
                <a:gd name="T62" fmla="*/ 109 w 488"/>
                <a:gd name="T63" fmla="*/ 106 h 655"/>
                <a:gd name="T64" fmla="*/ 90 w 488"/>
                <a:gd name="T65" fmla="*/ 67 h 655"/>
                <a:gd name="T66" fmla="*/ 85 w 488"/>
                <a:gd name="T67" fmla="*/ 28 h 655"/>
                <a:gd name="T68" fmla="*/ 90 w 488"/>
                <a:gd name="T69" fmla="*/ 0 h 655"/>
                <a:gd name="T70" fmla="*/ 74 w 488"/>
                <a:gd name="T71" fmla="*/ 35 h 655"/>
                <a:gd name="T72" fmla="*/ 48 w 488"/>
                <a:gd name="T73" fmla="*/ 67 h 655"/>
                <a:gd name="T74" fmla="*/ 21 w 488"/>
                <a:gd name="T75" fmla="*/ 98 h 655"/>
                <a:gd name="T76" fmla="*/ 6 w 488"/>
                <a:gd name="T77" fmla="*/ 126 h 655"/>
                <a:gd name="T78" fmla="*/ 0 w 488"/>
                <a:gd name="T79" fmla="*/ 162 h 655"/>
                <a:gd name="T80" fmla="*/ 9 w 488"/>
                <a:gd name="T81" fmla="*/ 207 h 655"/>
                <a:gd name="T82" fmla="*/ 30 w 488"/>
                <a:gd name="T83" fmla="*/ 247 h 655"/>
                <a:gd name="T84" fmla="*/ 66 w 488"/>
                <a:gd name="T85" fmla="*/ 295 h 655"/>
                <a:gd name="T86" fmla="*/ 93 w 488"/>
                <a:gd name="T87" fmla="*/ 345 h 655"/>
                <a:gd name="T88" fmla="*/ 96 w 488"/>
                <a:gd name="T89" fmla="*/ 389 h 655"/>
                <a:gd name="T90" fmla="*/ 85 w 488"/>
                <a:gd name="T91" fmla="*/ 426 h 655"/>
                <a:gd name="T92" fmla="*/ 85 w 488"/>
                <a:gd name="T93" fmla="*/ 481 h 655"/>
                <a:gd name="T94" fmla="*/ 89 w 488"/>
                <a:gd name="T95" fmla="*/ 513 h 655"/>
                <a:gd name="T96" fmla="*/ 109 w 488"/>
                <a:gd name="T97" fmla="*/ 535 h 655"/>
                <a:gd name="T98" fmla="*/ 133 w 488"/>
                <a:gd name="T99" fmla="*/ 547 h 655"/>
                <a:gd name="T100" fmla="*/ 153 w 488"/>
                <a:gd name="T101" fmla="*/ 589 h 655"/>
                <a:gd name="T102" fmla="*/ 180 w 488"/>
                <a:gd name="T103" fmla="*/ 619 h 655"/>
                <a:gd name="T104" fmla="*/ 193 w 488"/>
                <a:gd name="T105" fmla="*/ 655 h 6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8"/>
                <a:gd name="T160" fmla="*/ 0 h 655"/>
                <a:gd name="T161" fmla="*/ 488 w 488"/>
                <a:gd name="T162" fmla="*/ 655 h 6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8" h="655" extrusionOk="0">
                  <a:moveTo>
                    <a:pt x="193" y="655"/>
                  </a:moveTo>
                  <a:lnTo>
                    <a:pt x="194" y="643"/>
                  </a:lnTo>
                  <a:lnTo>
                    <a:pt x="196" y="632"/>
                  </a:lnTo>
                  <a:lnTo>
                    <a:pt x="200" y="623"/>
                  </a:lnTo>
                  <a:lnTo>
                    <a:pt x="205" y="615"/>
                  </a:lnTo>
                  <a:lnTo>
                    <a:pt x="212" y="607"/>
                  </a:lnTo>
                  <a:lnTo>
                    <a:pt x="218" y="601"/>
                  </a:lnTo>
                  <a:lnTo>
                    <a:pt x="228" y="595"/>
                  </a:lnTo>
                  <a:lnTo>
                    <a:pt x="237" y="590"/>
                  </a:lnTo>
                  <a:lnTo>
                    <a:pt x="258" y="582"/>
                  </a:lnTo>
                  <a:lnTo>
                    <a:pt x="281" y="575"/>
                  </a:lnTo>
                  <a:lnTo>
                    <a:pt x="308" y="570"/>
                  </a:lnTo>
                  <a:lnTo>
                    <a:pt x="334" y="565"/>
                  </a:lnTo>
                  <a:lnTo>
                    <a:pt x="361" y="559"/>
                  </a:lnTo>
                  <a:lnTo>
                    <a:pt x="386" y="554"/>
                  </a:lnTo>
                  <a:lnTo>
                    <a:pt x="400" y="550"/>
                  </a:lnTo>
                  <a:lnTo>
                    <a:pt x="412" y="546"/>
                  </a:lnTo>
                  <a:lnTo>
                    <a:pt x="424" y="541"/>
                  </a:lnTo>
                  <a:lnTo>
                    <a:pt x="434" y="535"/>
                  </a:lnTo>
                  <a:lnTo>
                    <a:pt x="445" y="529"/>
                  </a:lnTo>
                  <a:lnTo>
                    <a:pt x="454" y="522"/>
                  </a:lnTo>
                  <a:lnTo>
                    <a:pt x="462" y="514"/>
                  </a:lnTo>
                  <a:lnTo>
                    <a:pt x="470" y="505"/>
                  </a:lnTo>
                  <a:lnTo>
                    <a:pt x="477" y="494"/>
                  </a:lnTo>
                  <a:lnTo>
                    <a:pt x="482" y="483"/>
                  </a:lnTo>
                  <a:lnTo>
                    <a:pt x="486" y="470"/>
                  </a:lnTo>
                  <a:lnTo>
                    <a:pt x="488" y="457"/>
                  </a:lnTo>
                  <a:lnTo>
                    <a:pt x="473" y="450"/>
                  </a:lnTo>
                  <a:lnTo>
                    <a:pt x="456" y="439"/>
                  </a:lnTo>
                  <a:lnTo>
                    <a:pt x="446" y="434"/>
                  </a:lnTo>
                  <a:lnTo>
                    <a:pt x="434" y="430"/>
                  </a:lnTo>
                  <a:lnTo>
                    <a:pt x="422" y="427"/>
                  </a:lnTo>
                  <a:lnTo>
                    <a:pt x="410" y="426"/>
                  </a:lnTo>
                  <a:lnTo>
                    <a:pt x="409" y="414"/>
                  </a:lnTo>
                  <a:lnTo>
                    <a:pt x="408" y="403"/>
                  </a:lnTo>
                  <a:lnTo>
                    <a:pt x="405" y="394"/>
                  </a:lnTo>
                  <a:lnTo>
                    <a:pt x="401" y="386"/>
                  </a:lnTo>
                  <a:lnTo>
                    <a:pt x="397" y="379"/>
                  </a:lnTo>
                  <a:lnTo>
                    <a:pt x="392" y="374"/>
                  </a:lnTo>
                  <a:lnTo>
                    <a:pt x="386" y="369"/>
                  </a:lnTo>
                  <a:lnTo>
                    <a:pt x="380" y="363"/>
                  </a:lnTo>
                  <a:lnTo>
                    <a:pt x="366" y="355"/>
                  </a:lnTo>
                  <a:lnTo>
                    <a:pt x="354" y="347"/>
                  </a:lnTo>
                  <a:lnTo>
                    <a:pt x="348" y="343"/>
                  </a:lnTo>
                  <a:lnTo>
                    <a:pt x="342" y="338"/>
                  </a:lnTo>
                  <a:lnTo>
                    <a:pt x="337" y="331"/>
                  </a:lnTo>
                  <a:lnTo>
                    <a:pt x="332" y="325"/>
                  </a:lnTo>
                  <a:lnTo>
                    <a:pt x="326" y="313"/>
                  </a:lnTo>
                  <a:lnTo>
                    <a:pt x="324" y="302"/>
                  </a:lnTo>
                  <a:lnTo>
                    <a:pt x="324" y="291"/>
                  </a:lnTo>
                  <a:lnTo>
                    <a:pt x="322" y="281"/>
                  </a:lnTo>
                  <a:lnTo>
                    <a:pt x="321" y="273"/>
                  </a:lnTo>
                  <a:lnTo>
                    <a:pt x="316" y="263"/>
                  </a:lnTo>
                  <a:lnTo>
                    <a:pt x="313" y="261"/>
                  </a:lnTo>
                  <a:lnTo>
                    <a:pt x="308" y="257"/>
                  </a:lnTo>
                  <a:lnTo>
                    <a:pt x="302" y="254"/>
                  </a:lnTo>
                  <a:lnTo>
                    <a:pt x="296" y="251"/>
                  </a:lnTo>
                  <a:lnTo>
                    <a:pt x="285" y="249"/>
                  </a:lnTo>
                  <a:lnTo>
                    <a:pt x="273" y="247"/>
                  </a:lnTo>
                  <a:lnTo>
                    <a:pt x="260" y="246"/>
                  </a:lnTo>
                  <a:lnTo>
                    <a:pt x="248" y="245"/>
                  </a:lnTo>
                  <a:lnTo>
                    <a:pt x="241" y="243"/>
                  </a:lnTo>
                  <a:lnTo>
                    <a:pt x="236" y="241"/>
                  </a:lnTo>
                  <a:lnTo>
                    <a:pt x="230" y="238"/>
                  </a:lnTo>
                  <a:lnTo>
                    <a:pt x="226" y="235"/>
                  </a:lnTo>
                  <a:lnTo>
                    <a:pt x="222" y="230"/>
                  </a:lnTo>
                  <a:lnTo>
                    <a:pt x="220" y="225"/>
                  </a:lnTo>
                  <a:lnTo>
                    <a:pt x="217" y="218"/>
                  </a:lnTo>
                  <a:lnTo>
                    <a:pt x="217" y="210"/>
                  </a:lnTo>
                  <a:lnTo>
                    <a:pt x="218" y="202"/>
                  </a:lnTo>
                  <a:lnTo>
                    <a:pt x="220" y="195"/>
                  </a:lnTo>
                  <a:lnTo>
                    <a:pt x="222" y="190"/>
                  </a:lnTo>
                  <a:lnTo>
                    <a:pt x="226" y="185"/>
                  </a:lnTo>
                  <a:lnTo>
                    <a:pt x="229" y="179"/>
                  </a:lnTo>
                  <a:lnTo>
                    <a:pt x="232" y="173"/>
                  </a:lnTo>
                  <a:lnTo>
                    <a:pt x="234" y="166"/>
                  </a:lnTo>
                  <a:lnTo>
                    <a:pt x="236" y="155"/>
                  </a:lnTo>
                  <a:lnTo>
                    <a:pt x="234" y="147"/>
                  </a:lnTo>
                  <a:lnTo>
                    <a:pt x="232" y="139"/>
                  </a:lnTo>
                  <a:lnTo>
                    <a:pt x="229" y="133"/>
                  </a:lnTo>
                  <a:lnTo>
                    <a:pt x="225" y="126"/>
                  </a:lnTo>
                  <a:lnTo>
                    <a:pt x="217" y="114"/>
                  </a:lnTo>
                  <a:lnTo>
                    <a:pt x="212" y="101"/>
                  </a:lnTo>
                  <a:lnTo>
                    <a:pt x="198" y="114"/>
                  </a:lnTo>
                  <a:lnTo>
                    <a:pt x="185" y="123"/>
                  </a:lnTo>
                  <a:lnTo>
                    <a:pt x="178" y="126"/>
                  </a:lnTo>
                  <a:lnTo>
                    <a:pt x="170" y="129"/>
                  </a:lnTo>
                  <a:lnTo>
                    <a:pt x="161" y="131"/>
                  </a:lnTo>
                  <a:lnTo>
                    <a:pt x="150" y="131"/>
                  </a:lnTo>
                  <a:lnTo>
                    <a:pt x="144" y="130"/>
                  </a:lnTo>
                  <a:lnTo>
                    <a:pt x="137" y="129"/>
                  </a:lnTo>
                  <a:lnTo>
                    <a:pt x="132" y="126"/>
                  </a:lnTo>
                  <a:lnTo>
                    <a:pt x="125" y="122"/>
                  </a:lnTo>
                  <a:lnTo>
                    <a:pt x="120" y="118"/>
                  </a:lnTo>
                  <a:lnTo>
                    <a:pt x="114" y="111"/>
                  </a:lnTo>
                  <a:lnTo>
                    <a:pt x="109" y="106"/>
                  </a:lnTo>
                  <a:lnTo>
                    <a:pt x="104" y="99"/>
                  </a:lnTo>
                  <a:lnTo>
                    <a:pt x="96" y="83"/>
                  </a:lnTo>
                  <a:lnTo>
                    <a:pt x="90" y="67"/>
                  </a:lnTo>
                  <a:lnTo>
                    <a:pt x="86" y="51"/>
                  </a:lnTo>
                  <a:lnTo>
                    <a:pt x="85" y="35"/>
                  </a:lnTo>
                  <a:lnTo>
                    <a:pt x="85" y="28"/>
                  </a:lnTo>
                  <a:lnTo>
                    <a:pt x="85" y="17"/>
                  </a:lnTo>
                  <a:lnTo>
                    <a:pt x="88" y="6"/>
                  </a:lnTo>
                  <a:lnTo>
                    <a:pt x="90" y="0"/>
                  </a:lnTo>
                  <a:lnTo>
                    <a:pt x="85" y="17"/>
                  </a:lnTo>
                  <a:lnTo>
                    <a:pt x="80" y="26"/>
                  </a:lnTo>
                  <a:lnTo>
                    <a:pt x="74" y="35"/>
                  </a:lnTo>
                  <a:lnTo>
                    <a:pt x="68" y="45"/>
                  </a:lnTo>
                  <a:lnTo>
                    <a:pt x="61" y="53"/>
                  </a:lnTo>
                  <a:lnTo>
                    <a:pt x="48" y="67"/>
                  </a:lnTo>
                  <a:lnTo>
                    <a:pt x="33" y="82"/>
                  </a:lnTo>
                  <a:lnTo>
                    <a:pt x="26" y="90"/>
                  </a:lnTo>
                  <a:lnTo>
                    <a:pt x="21" y="98"/>
                  </a:lnTo>
                  <a:lnTo>
                    <a:pt x="14" y="107"/>
                  </a:lnTo>
                  <a:lnTo>
                    <a:pt x="10" y="115"/>
                  </a:lnTo>
                  <a:lnTo>
                    <a:pt x="6" y="126"/>
                  </a:lnTo>
                  <a:lnTo>
                    <a:pt x="2" y="137"/>
                  </a:lnTo>
                  <a:lnTo>
                    <a:pt x="1" y="149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93"/>
                  </a:lnTo>
                  <a:lnTo>
                    <a:pt x="9" y="207"/>
                  </a:lnTo>
                  <a:lnTo>
                    <a:pt x="16" y="222"/>
                  </a:lnTo>
                  <a:lnTo>
                    <a:pt x="22" y="234"/>
                  </a:lnTo>
                  <a:lnTo>
                    <a:pt x="30" y="247"/>
                  </a:lnTo>
                  <a:lnTo>
                    <a:pt x="40" y="259"/>
                  </a:lnTo>
                  <a:lnTo>
                    <a:pt x="49" y="271"/>
                  </a:lnTo>
                  <a:lnTo>
                    <a:pt x="66" y="295"/>
                  </a:lnTo>
                  <a:lnTo>
                    <a:pt x="81" y="319"/>
                  </a:lnTo>
                  <a:lnTo>
                    <a:pt x="88" y="331"/>
                  </a:lnTo>
                  <a:lnTo>
                    <a:pt x="93" y="345"/>
                  </a:lnTo>
                  <a:lnTo>
                    <a:pt x="96" y="358"/>
                  </a:lnTo>
                  <a:lnTo>
                    <a:pt x="97" y="373"/>
                  </a:lnTo>
                  <a:lnTo>
                    <a:pt x="96" y="389"/>
                  </a:lnTo>
                  <a:lnTo>
                    <a:pt x="93" y="403"/>
                  </a:lnTo>
                  <a:lnTo>
                    <a:pt x="89" y="417"/>
                  </a:lnTo>
                  <a:lnTo>
                    <a:pt x="85" y="426"/>
                  </a:lnTo>
                  <a:lnTo>
                    <a:pt x="85" y="453"/>
                  </a:lnTo>
                  <a:lnTo>
                    <a:pt x="85" y="469"/>
                  </a:lnTo>
                  <a:lnTo>
                    <a:pt x="85" y="481"/>
                  </a:lnTo>
                  <a:lnTo>
                    <a:pt x="85" y="493"/>
                  </a:lnTo>
                  <a:lnTo>
                    <a:pt x="86" y="503"/>
                  </a:lnTo>
                  <a:lnTo>
                    <a:pt x="89" y="513"/>
                  </a:lnTo>
                  <a:lnTo>
                    <a:pt x="94" y="522"/>
                  </a:lnTo>
                  <a:lnTo>
                    <a:pt x="102" y="529"/>
                  </a:lnTo>
                  <a:lnTo>
                    <a:pt x="109" y="535"/>
                  </a:lnTo>
                  <a:lnTo>
                    <a:pt x="117" y="541"/>
                  </a:lnTo>
                  <a:lnTo>
                    <a:pt x="125" y="545"/>
                  </a:lnTo>
                  <a:lnTo>
                    <a:pt x="133" y="547"/>
                  </a:lnTo>
                  <a:lnTo>
                    <a:pt x="138" y="562"/>
                  </a:lnTo>
                  <a:lnTo>
                    <a:pt x="145" y="577"/>
                  </a:lnTo>
                  <a:lnTo>
                    <a:pt x="153" y="589"/>
                  </a:lnTo>
                  <a:lnTo>
                    <a:pt x="161" y="601"/>
                  </a:lnTo>
                  <a:lnTo>
                    <a:pt x="170" y="610"/>
                  </a:lnTo>
                  <a:lnTo>
                    <a:pt x="180" y="619"/>
                  </a:lnTo>
                  <a:lnTo>
                    <a:pt x="190" y="626"/>
                  </a:lnTo>
                  <a:lnTo>
                    <a:pt x="198" y="631"/>
                  </a:lnTo>
                  <a:lnTo>
                    <a:pt x="193" y="65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5" name="Freeform 57"/>
            <p:cNvSpPr/>
            <p:nvPr/>
          </p:nvSpPr>
          <p:spPr bwMode="auto">
            <a:xfrm>
              <a:off x="4436925" y="3122589"/>
              <a:ext cx="309462" cy="368906"/>
            </a:xfrm>
            <a:custGeom>
              <a:avLst/>
              <a:gdLst>
                <a:gd name="T0" fmla="*/ 550 w 578"/>
                <a:gd name="T1" fmla="*/ 142 h 693"/>
                <a:gd name="T2" fmla="*/ 523 w 578"/>
                <a:gd name="T3" fmla="*/ 114 h 693"/>
                <a:gd name="T4" fmla="*/ 487 w 578"/>
                <a:gd name="T5" fmla="*/ 104 h 693"/>
                <a:gd name="T6" fmla="*/ 450 w 578"/>
                <a:gd name="T7" fmla="*/ 110 h 693"/>
                <a:gd name="T8" fmla="*/ 422 w 578"/>
                <a:gd name="T9" fmla="*/ 126 h 693"/>
                <a:gd name="T10" fmla="*/ 395 w 578"/>
                <a:gd name="T11" fmla="*/ 118 h 693"/>
                <a:gd name="T12" fmla="*/ 379 w 578"/>
                <a:gd name="T13" fmla="*/ 96 h 693"/>
                <a:gd name="T14" fmla="*/ 339 w 578"/>
                <a:gd name="T15" fmla="*/ 78 h 693"/>
                <a:gd name="T16" fmla="*/ 294 w 578"/>
                <a:gd name="T17" fmla="*/ 68 h 693"/>
                <a:gd name="T18" fmla="*/ 273 w 578"/>
                <a:gd name="T19" fmla="*/ 44 h 693"/>
                <a:gd name="T20" fmla="*/ 250 w 578"/>
                <a:gd name="T21" fmla="*/ 4 h 693"/>
                <a:gd name="T22" fmla="*/ 228 w 578"/>
                <a:gd name="T23" fmla="*/ 26 h 693"/>
                <a:gd name="T24" fmla="*/ 197 w 578"/>
                <a:gd name="T25" fmla="*/ 37 h 693"/>
                <a:gd name="T26" fmla="*/ 148 w 578"/>
                <a:gd name="T27" fmla="*/ 36 h 693"/>
                <a:gd name="T28" fmla="*/ 106 w 578"/>
                <a:gd name="T29" fmla="*/ 49 h 693"/>
                <a:gd name="T30" fmla="*/ 50 w 578"/>
                <a:gd name="T31" fmla="*/ 137 h 693"/>
                <a:gd name="T32" fmla="*/ 10 w 578"/>
                <a:gd name="T33" fmla="*/ 180 h 693"/>
                <a:gd name="T34" fmla="*/ 46 w 578"/>
                <a:gd name="T35" fmla="*/ 202 h 693"/>
                <a:gd name="T36" fmla="*/ 73 w 578"/>
                <a:gd name="T37" fmla="*/ 225 h 693"/>
                <a:gd name="T38" fmla="*/ 100 w 578"/>
                <a:gd name="T39" fmla="*/ 271 h 693"/>
                <a:gd name="T40" fmla="*/ 133 w 578"/>
                <a:gd name="T41" fmla="*/ 294 h 693"/>
                <a:gd name="T42" fmla="*/ 169 w 578"/>
                <a:gd name="T43" fmla="*/ 321 h 693"/>
                <a:gd name="T44" fmla="*/ 185 w 578"/>
                <a:gd name="T45" fmla="*/ 363 h 693"/>
                <a:gd name="T46" fmla="*/ 178 w 578"/>
                <a:gd name="T47" fmla="*/ 405 h 693"/>
                <a:gd name="T48" fmla="*/ 164 w 578"/>
                <a:gd name="T49" fmla="*/ 441 h 693"/>
                <a:gd name="T50" fmla="*/ 169 w 578"/>
                <a:gd name="T51" fmla="*/ 490 h 693"/>
                <a:gd name="T52" fmla="*/ 194 w 578"/>
                <a:gd name="T53" fmla="*/ 523 h 693"/>
                <a:gd name="T54" fmla="*/ 222 w 578"/>
                <a:gd name="T55" fmla="*/ 551 h 693"/>
                <a:gd name="T56" fmla="*/ 240 w 578"/>
                <a:gd name="T57" fmla="*/ 594 h 693"/>
                <a:gd name="T58" fmla="*/ 237 w 578"/>
                <a:gd name="T59" fmla="*/ 621 h 693"/>
                <a:gd name="T60" fmla="*/ 216 w 578"/>
                <a:gd name="T61" fmla="*/ 643 h 693"/>
                <a:gd name="T62" fmla="*/ 205 w 578"/>
                <a:gd name="T63" fmla="*/ 663 h 693"/>
                <a:gd name="T64" fmla="*/ 209 w 578"/>
                <a:gd name="T65" fmla="*/ 685 h 693"/>
                <a:gd name="T66" fmla="*/ 224 w 578"/>
                <a:gd name="T67" fmla="*/ 693 h 693"/>
                <a:gd name="T68" fmla="*/ 245 w 578"/>
                <a:gd name="T69" fmla="*/ 683 h 693"/>
                <a:gd name="T70" fmla="*/ 265 w 578"/>
                <a:gd name="T71" fmla="*/ 663 h 693"/>
                <a:gd name="T72" fmla="*/ 317 w 578"/>
                <a:gd name="T73" fmla="*/ 662 h 693"/>
                <a:gd name="T74" fmla="*/ 353 w 578"/>
                <a:gd name="T75" fmla="*/ 657 h 693"/>
                <a:gd name="T76" fmla="*/ 395 w 578"/>
                <a:gd name="T77" fmla="*/ 646 h 693"/>
                <a:gd name="T78" fmla="*/ 438 w 578"/>
                <a:gd name="T79" fmla="*/ 650 h 693"/>
                <a:gd name="T80" fmla="*/ 475 w 578"/>
                <a:gd name="T81" fmla="*/ 662 h 693"/>
                <a:gd name="T82" fmla="*/ 521 w 578"/>
                <a:gd name="T83" fmla="*/ 659 h 693"/>
                <a:gd name="T84" fmla="*/ 551 w 578"/>
                <a:gd name="T85" fmla="*/ 642 h 693"/>
                <a:gd name="T86" fmla="*/ 570 w 578"/>
                <a:gd name="T87" fmla="*/ 614 h 693"/>
                <a:gd name="T88" fmla="*/ 577 w 578"/>
                <a:gd name="T89" fmla="*/ 573 h 693"/>
                <a:gd name="T90" fmla="*/ 569 w 578"/>
                <a:gd name="T91" fmla="*/ 519 h 693"/>
                <a:gd name="T92" fmla="*/ 521 w 578"/>
                <a:gd name="T93" fmla="*/ 447 h 693"/>
                <a:gd name="T94" fmla="*/ 490 w 578"/>
                <a:gd name="T95" fmla="*/ 395 h 693"/>
                <a:gd name="T96" fmla="*/ 482 w 578"/>
                <a:gd name="T97" fmla="*/ 337 h 693"/>
                <a:gd name="T98" fmla="*/ 495 w 578"/>
                <a:gd name="T99" fmla="*/ 295 h 693"/>
                <a:gd name="T100" fmla="*/ 529 w 578"/>
                <a:gd name="T101" fmla="*/ 255 h 693"/>
                <a:gd name="T102" fmla="*/ 561 w 578"/>
                <a:gd name="T103" fmla="*/ 214 h 69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8"/>
                <a:gd name="T157" fmla="*/ 0 h 693"/>
                <a:gd name="T158" fmla="*/ 578 w 578"/>
                <a:gd name="T159" fmla="*/ 693 h 69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8" h="693" extrusionOk="0">
                  <a:moveTo>
                    <a:pt x="571" y="188"/>
                  </a:moveTo>
                  <a:lnTo>
                    <a:pt x="565" y="172"/>
                  </a:lnTo>
                  <a:lnTo>
                    <a:pt x="558" y="156"/>
                  </a:lnTo>
                  <a:lnTo>
                    <a:pt x="550" y="142"/>
                  </a:lnTo>
                  <a:lnTo>
                    <a:pt x="542" y="129"/>
                  </a:lnTo>
                  <a:lnTo>
                    <a:pt x="537" y="124"/>
                  </a:lnTo>
                  <a:lnTo>
                    <a:pt x="530" y="118"/>
                  </a:lnTo>
                  <a:lnTo>
                    <a:pt x="523" y="114"/>
                  </a:lnTo>
                  <a:lnTo>
                    <a:pt x="515" y="110"/>
                  </a:lnTo>
                  <a:lnTo>
                    <a:pt x="507" y="106"/>
                  </a:lnTo>
                  <a:lnTo>
                    <a:pt x="498" y="105"/>
                  </a:lnTo>
                  <a:lnTo>
                    <a:pt x="487" y="104"/>
                  </a:lnTo>
                  <a:lnTo>
                    <a:pt x="475" y="102"/>
                  </a:lnTo>
                  <a:lnTo>
                    <a:pt x="466" y="104"/>
                  </a:lnTo>
                  <a:lnTo>
                    <a:pt x="458" y="106"/>
                  </a:lnTo>
                  <a:lnTo>
                    <a:pt x="450" y="110"/>
                  </a:lnTo>
                  <a:lnTo>
                    <a:pt x="443" y="114"/>
                  </a:lnTo>
                  <a:lnTo>
                    <a:pt x="435" y="120"/>
                  </a:lnTo>
                  <a:lnTo>
                    <a:pt x="429" y="124"/>
                  </a:lnTo>
                  <a:lnTo>
                    <a:pt x="422" y="126"/>
                  </a:lnTo>
                  <a:lnTo>
                    <a:pt x="415" y="126"/>
                  </a:lnTo>
                  <a:lnTo>
                    <a:pt x="407" y="126"/>
                  </a:lnTo>
                  <a:lnTo>
                    <a:pt x="401" y="122"/>
                  </a:lnTo>
                  <a:lnTo>
                    <a:pt x="395" y="118"/>
                  </a:lnTo>
                  <a:lnTo>
                    <a:pt x="391" y="113"/>
                  </a:lnTo>
                  <a:lnTo>
                    <a:pt x="387" y="108"/>
                  </a:lnTo>
                  <a:lnTo>
                    <a:pt x="383" y="101"/>
                  </a:lnTo>
                  <a:lnTo>
                    <a:pt x="379" y="96"/>
                  </a:lnTo>
                  <a:lnTo>
                    <a:pt x="373" y="90"/>
                  </a:lnTo>
                  <a:lnTo>
                    <a:pt x="361" y="85"/>
                  </a:lnTo>
                  <a:lnTo>
                    <a:pt x="350" y="81"/>
                  </a:lnTo>
                  <a:lnTo>
                    <a:pt x="339" y="78"/>
                  </a:lnTo>
                  <a:lnTo>
                    <a:pt x="330" y="76"/>
                  </a:lnTo>
                  <a:lnTo>
                    <a:pt x="314" y="73"/>
                  </a:lnTo>
                  <a:lnTo>
                    <a:pt x="299" y="70"/>
                  </a:lnTo>
                  <a:lnTo>
                    <a:pt x="294" y="68"/>
                  </a:lnTo>
                  <a:lnTo>
                    <a:pt x="287" y="65"/>
                  </a:lnTo>
                  <a:lnTo>
                    <a:pt x="282" y="60"/>
                  </a:lnTo>
                  <a:lnTo>
                    <a:pt x="277" y="53"/>
                  </a:lnTo>
                  <a:lnTo>
                    <a:pt x="273" y="44"/>
                  </a:lnTo>
                  <a:lnTo>
                    <a:pt x="267" y="32"/>
                  </a:lnTo>
                  <a:lnTo>
                    <a:pt x="263" y="18"/>
                  </a:lnTo>
                  <a:lnTo>
                    <a:pt x="258" y="0"/>
                  </a:lnTo>
                  <a:lnTo>
                    <a:pt x="250" y="4"/>
                  </a:lnTo>
                  <a:lnTo>
                    <a:pt x="244" y="9"/>
                  </a:lnTo>
                  <a:lnTo>
                    <a:pt x="237" y="14"/>
                  </a:lnTo>
                  <a:lnTo>
                    <a:pt x="232" y="21"/>
                  </a:lnTo>
                  <a:lnTo>
                    <a:pt x="228" y="26"/>
                  </a:lnTo>
                  <a:lnTo>
                    <a:pt x="222" y="32"/>
                  </a:lnTo>
                  <a:lnTo>
                    <a:pt x="217" y="36"/>
                  </a:lnTo>
                  <a:lnTo>
                    <a:pt x="210" y="37"/>
                  </a:lnTo>
                  <a:lnTo>
                    <a:pt x="197" y="37"/>
                  </a:lnTo>
                  <a:lnTo>
                    <a:pt x="184" y="37"/>
                  </a:lnTo>
                  <a:lnTo>
                    <a:pt x="170" y="37"/>
                  </a:lnTo>
                  <a:lnTo>
                    <a:pt x="156" y="37"/>
                  </a:lnTo>
                  <a:lnTo>
                    <a:pt x="148" y="36"/>
                  </a:lnTo>
                  <a:lnTo>
                    <a:pt x="138" y="33"/>
                  </a:lnTo>
                  <a:lnTo>
                    <a:pt x="132" y="29"/>
                  </a:lnTo>
                  <a:lnTo>
                    <a:pt x="126" y="25"/>
                  </a:lnTo>
                  <a:lnTo>
                    <a:pt x="106" y="49"/>
                  </a:lnTo>
                  <a:lnTo>
                    <a:pt x="89" y="73"/>
                  </a:lnTo>
                  <a:lnTo>
                    <a:pt x="76" y="96"/>
                  </a:lnTo>
                  <a:lnTo>
                    <a:pt x="62" y="117"/>
                  </a:lnTo>
                  <a:lnTo>
                    <a:pt x="50" y="137"/>
                  </a:lnTo>
                  <a:lnTo>
                    <a:pt x="36" y="156"/>
                  </a:lnTo>
                  <a:lnTo>
                    <a:pt x="29" y="165"/>
                  </a:lnTo>
                  <a:lnTo>
                    <a:pt x="20" y="173"/>
                  </a:lnTo>
                  <a:lnTo>
                    <a:pt x="10" y="180"/>
                  </a:lnTo>
                  <a:lnTo>
                    <a:pt x="0" y="188"/>
                  </a:lnTo>
                  <a:lnTo>
                    <a:pt x="22" y="192"/>
                  </a:lnTo>
                  <a:lnTo>
                    <a:pt x="40" y="198"/>
                  </a:lnTo>
                  <a:lnTo>
                    <a:pt x="46" y="202"/>
                  </a:lnTo>
                  <a:lnTo>
                    <a:pt x="53" y="206"/>
                  </a:lnTo>
                  <a:lnTo>
                    <a:pt x="58" y="210"/>
                  </a:lnTo>
                  <a:lnTo>
                    <a:pt x="64" y="214"/>
                  </a:lnTo>
                  <a:lnTo>
                    <a:pt x="73" y="225"/>
                  </a:lnTo>
                  <a:lnTo>
                    <a:pt x="80" y="237"/>
                  </a:lnTo>
                  <a:lnTo>
                    <a:pt x="88" y="250"/>
                  </a:lnTo>
                  <a:lnTo>
                    <a:pt x="96" y="265"/>
                  </a:lnTo>
                  <a:lnTo>
                    <a:pt x="100" y="271"/>
                  </a:lnTo>
                  <a:lnTo>
                    <a:pt x="105" y="277"/>
                  </a:lnTo>
                  <a:lnTo>
                    <a:pt x="112" y="281"/>
                  </a:lnTo>
                  <a:lnTo>
                    <a:pt x="118" y="286"/>
                  </a:lnTo>
                  <a:lnTo>
                    <a:pt x="133" y="294"/>
                  </a:lnTo>
                  <a:lnTo>
                    <a:pt x="148" y="302"/>
                  </a:lnTo>
                  <a:lnTo>
                    <a:pt x="156" y="307"/>
                  </a:lnTo>
                  <a:lnTo>
                    <a:pt x="162" y="313"/>
                  </a:lnTo>
                  <a:lnTo>
                    <a:pt x="169" y="321"/>
                  </a:lnTo>
                  <a:lnTo>
                    <a:pt x="174" y="329"/>
                  </a:lnTo>
                  <a:lnTo>
                    <a:pt x="180" y="338"/>
                  </a:lnTo>
                  <a:lnTo>
                    <a:pt x="184" y="350"/>
                  </a:lnTo>
                  <a:lnTo>
                    <a:pt x="185" y="363"/>
                  </a:lnTo>
                  <a:lnTo>
                    <a:pt x="186" y="379"/>
                  </a:lnTo>
                  <a:lnTo>
                    <a:pt x="185" y="389"/>
                  </a:lnTo>
                  <a:lnTo>
                    <a:pt x="182" y="397"/>
                  </a:lnTo>
                  <a:lnTo>
                    <a:pt x="178" y="405"/>
                  </a:lnTo>
                  <a:lnTo>
                    <a:pt x="174" y="414"/>
                  </a:lnTo>
                  <a:lnTo>
                    <a:pt x="170" y="422"/>
                  </a:lnTo>
                  <a:lnTo>
                    <a:pt x="166" y="431"/>
                  </a:lnTo>
                  <a:lnTo>
                    <a:pt x="164" y="441"/>
                  </a:lnTo>
                  <a:lnTo>
                    <a:pt x="162" y="451"/>
                  </a:lnTo>
                  <a:lnTo>
                    <a:pt x="164" y="466"/>
                  </a:lnTo>
                  <a:lnTo>
                    <a:pt x="165" y="479"/>
                  </a:lnTo>
                  <a:lnTo>
                    <a:pt x="169" y="490"/>
                  </a:lnTo>
                  <a:lnTo>
                    <a:pt x="174" y="501"/>
                  </a:lnTo>
                  <a:lnTo>
                    <a:pt x="181" y="509"/>
                  </a:lnTo>
                  <a:lnTo>
                    <a:pt x="188" y="517"/>
                  </a:lnTo>
                  <a:lnTo>
                    <a:pt x="194" y="523"/>
                  </a:lnTo>
                  <a:lnTo>
                    <a:pt x="201" y="530"/>
                  </a:lnTo>
                  <a:lnTo>
                    <a:pt x="209" y="537"/>
                  </a:lnTo>
                  <a:lnTo>
                    <a:pt x="216" y="545"/>
                  </a:lnTo>
                  <a:lnTo>
                    <a:pt x="222" y="551"/>
                  </a:lnTo>
                  <a:lnTo>
                    <a:pt x="228" y="561"/>
                  </a:lnTo>
                  <a:lnTo>
                    <a:pt x="233" y="570"/>
                  </a:lnTo>
                  <a:lnTo>
                    <a:pt x="237" y="581"/>
                  </a:lnTo>
                  <a:lnTo>
                    <a:pt x="240" y="594"/>
                  </a:lnTo>
                  <a:lnTo>
                    <a:pt x="241" y="609"/>
                  </a:lnTo>
                  <a:lnTo>
                    <a:pt x="240" y="613"/>
                  </a:lnTo>
                  <a:lnTo>
                    <a:pt x="238" y="617"/>
                  </a:lnTo>
                  <a:lnTo>
                    <a:pt x="237" y="621"/>
                  </a:lnTo>
                  <a:lnTo>
                    <a:pt x="234" y="623"/>
                  </a:lnTo>
                  <a:lnTo>
                    <a:pt x="229" y="630"/>
                  </a:lnTo>
                  <a:lnTo>
                    <a:pt x="222" y="637"/>
                  </a:lnTo>
                  <a:lnTo>
                    <a:pt x="216" y="643"/>
                  </a:lnTo>
                  <a:lnTo>
                    <a:pt x="210" y="650"/>
                  </a:lnTo>
                  <a:lnTo>
                    <a:pt x="208" y="654"/>
                  </a:lnTo>
                  <a:lnTo>
                    <a:pt x="206" y="658"/>
                  </a:lnTo>
                  <a:lnTo>
                    <a:pt x="205" y="663"/>
                  </a:lnTo>
                  <a:lnTo>
                    <a:pt x="205" y="669"/>
                  </a:lnTo>
                  <a:lnTo>
                    <a:pt x="205" y="675"/>
                  </a:lnTo>
                  <a:lnTo>
                    <a:pt x="206" y="681"/>
                  </a:lnTo>
                  <a:lnTo>
                    <a:pt x="209" y="685"/>
                  </a:lnTo>
                  <a:lnTo>
                    <a:pt x="212" y="687"/>
                  </a:lnTo>
                  <a:lnTo>
                    <a:pt x="216" y="690"/>
                  </a:lnTo>
                  <a:lnTo>
                    <a:pt x="220" y="691"/>
                  </a:lnTo>
                  <a:lnTo>
                    <a:pt x="224" y="693"/>
                  </a:lnTo>
                  <a:lnTo>
                    <a:pt x="229" y="693"/>
                  </a:lnTo>
                  <a:lnTo>
                    <a:pt x="234" y="691"/>
                  </a:lnTo>
                  <a:lnTo>
                    <a:pt x="240" y="689"/>
                  </a:lnTo>
                  <a:lnTo>
                    <a:pt x="245" y="683"/>
                  </a:lnTo>
                  <a:lnTo>
                    <a:pt x="249" y="678"/>
                  </a:lnTo>
                  <a:lnTo>
                    <a:pt x="254" y="673"/>
                  </a:lnTo>
                  <a:lnTo>
                    <a:pt x="258" y="667"/>
                  </a:lnTo>
                  <a:lnTo>
                    <a:pt x="265" y="663"/>
                  </a:lnTo>
                  <a:lnTo>
                    <a:pt x="270" y="662"/>
                  </a:lnTo>
                  <a:lnTo>
                    <a:pt x="293" y="662"/>
                  </a:lnTo>
                  <a:lnTo>
                    <a:pt x="306" y="662"/>
                  </a:lnTo>
                  <a:lnTo>
                    <a:pt x="317" y="662"/>
                  </a:lnTo>
                  <a:lnTo>
                    <a:pt x="325" y="662"/>
                  </a:lnTo>
                  <a:lnTo>
                    <a:pt x="334" y="662"/>
                  </a:lnTo>
                  <a:lnTo>
                    <a:pt x="343" y="659"/>
                  </a:lnTo>
                  <a:lnTo>
                    <a:pt x="353" y="657"/>
                  </a:lnTo>
                  <a:lnTo>
                    <a:pt x="362" y="654"/>
                  </a:lnTo>
                  <a:lnTo>
                    <a:pt x="373" y="650"/>
                  </a:lnTo>
                  <a:lnTo>
                    <a:pt x="383" y="647"/>
                  </a:lnTo>
                  <a:lnTo>
                    <a:pt x="395" y="646"/>
                  </a:lnTo>
                  <a:lnTo>
                    <a:pt x="409" y="645"/>
                  </a:lnTo>
                  <a:lnTo>
                    <a:pt x="419" y="646"/>
                  </a:lnTo>
                  <a:lnTo>
                    <a:pt x="429" y="647"/>
                  </a:lnTo>
                  <a:lnTo>
                    <a:pt x="438" y="650"/>
                  </a:lnTo>
                  <a:lnTo>
                    <a:pt x="446" y="654"/>
                  </a:lnTo>
                  <a:lnTo>
                    <a:pt x="454" y="657"/>
                  </a:lnTo>
                  <a:lnTo>
                    <a:pt x="463" y="659"/>
                  </a:lnTo>
                  <a:lnTo>
                    <a:pt x="475" y="662"/>
                  </a:lnTo>
                  <a:lnTo>
                    <a:pt x="487" y="662"/>
                  </a:lnTo>
                  <a:lnTo>
                    <a:pt x="499" y="662"/>
                  </a:lnTo>
                  <a:lnTo>
                    <a:pt x="510" y="661"/>
                  </a:lnTo>
                  <a:lnTo>
                    <a:pt x="521" y="659"/>
                  </a:lnTo>
                  <a:lnTo>
                    <a:pt x="529" y="655"/>
                  </a:lnTo>
                  <a:lnTo>
                    <a:pt x="538" y="653"/>
                  </a:lnTo>
                  <a:lnTo>
                    <a:pt x="545" y="647"/>
                  </a:lnTo>
                  <a:lnTo>
                    <a:pt x="551" y="642"/>
                  </a:lnTo>
                  <a:lnTo>
                    <a:pt x="557" y="637"/>
                  </a:lnTo>
                  <a:lnTo>
                    <a:pt x="562" y="630"/>
                  </a:lnTo>
                  <a:lnTo>
                    <a:pt x="566" y="622"/>
                  </a:lnTo>
                  <a:lnTo>
                    <a:pt x="570" y="614"/>
                  </a:lnTo>
                  <a:lnTo>
                    <a:pt x="573" y="605"/>
                  </a:lnTo>
                  <a:lnTo>
                    <a:pt x="575" y="594"/>
                  </a:lnTo>
                  <a:lnTo>
                    <a:pt x="577" y="583"/>
                  </a:lnTo>
                  <a:lnTo>
                    <a:pt x="577" y="573"/>
                  </a:lnTo>
                  <a:lnTo>
                    <a:pt x="578" y="561"/>
                  </a:lnTo>
                  <a:lnTo>
                    <a:pt x="577" y="546"/>
                  </a:lnTo>
                  <a:lnTo>
                    <a:pt x="574" y="533"/>
                  </a:lnTo>
                  <a:lnTo>
                    <a:pt x="569" y="519"/>
                  </a:lnTo>
                  <a:lnTo>
                    <a:pt x="562" y="507"/>
                  </a:lnTo>
                  <a:lnTo>
                    <a:pt x="547" y="483"/>
                  </a:lnTo>
                  <a:lnTo>
                    <a:pt x="530" y="459"/>
                  </a:lnTo>
                  <a:lnTo>
                    <a:pt x="521" y="447"/>
                  </a:lnTo>
                  <a:lnTo>
                    <a:pt x="511" y="435"/>
                  </a:lnTo>
                  <a:lnTo>
                    <a:pt x="503" y="422"/>
                  </a:lnTo>
                  <a:lnTo>
                    <a:pt x="497" y="410"/>
                  </a:lnTo>
                  <a:lnTo>
                    <a:pt x="490" y="395"/>
                  </a:lnTo>
                  <a:lnTo>
                    <a:pt x="485" y="381"/>
                  </a:lnTo>
                  <a:lnTo>
                    <a:pt x="482" y="366"/>
                  </a:lnTo>
                  <a:lnTo>
                    <a:pt x="481" y="350"/>
                  </a:lnTo>
                  <a:lnTo>
                    <a:pt x="482" y="337"/>
                  </a:lnTo>
                  <a:lnTo>
                    <a:pt x="483" y="325"/>
                  </a:lnTo>
                  <a:lnTo>
                    <a:pt x="487" y="314"/>
                  </a:lnTo>
                  <a:lnTo>
                    <a:pt x="491" y="303"/>
                  </a:lnTo>
                  <a:lnTo>
                    <a:pt x="495" y="295"/>
                  </a:lnTo>
                  <a:lnTo>
                    <a:pt x="502" y="286"/>
                  </a:lnTo>
                  <a:lnTo>
                    <a:pt x="507" y="278"/>
                  </a:lnTo>
                  <a:lnTo>
                    <a:pt x="514" y="270"/>
                  </a:lnTo>
                  <a:lnTo>
                    <a:pt x="529" y="255"/>
                  </a:lnTo>
                  <a:lnTo>
                    <a:pt x="542" y="241"/>
                  </a:lnTo>
                  <a:lnTo>
                    <a:pt x="549" y="233"/>
                  </a:lnTo>
                  <a:lnTo>
                    <a:pt x="555" y="223"/>
                  </a:lnTo>
                  <a:lnTo>
                    <a:pt x="561" y="214"/>
                  </a:lnTo>
                  <a:lnTo>
                    <a:pt x="566" y="205"/>
                  </a:lnTo>
                  <a:lnTo>
                    <a:pt x="571" y="18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6" name="Freeform 58"/>
            <p:cNvSpPr/>
            <p:nvPr/>
          </p:nvSpPr>
          <p:spPr bwMode="auto">
            <a:xfrm>
              <a:off x="4807580" y="3262458"/>
              <a:ext cx="302469" cy="202811"/>
            </a:xfrm>
            <a:custGeom>
              <a:avLst/>
              <a:gdLst>
                <a:gd name="T0" fmla="*/ 553 w 565"/>
                <a:gd name="T1" fmla="*/ 296 h 380"/>
                <a:gd name="T2" fmla="*/ 474 w 565"/>
                <a:gd name="T3" fmla="*/ 296 h 380"/>
                <a:gd name="T4" fmla="*/ 467 w 565"/>
                <a:gd name="T5" fmla="*/ 337 h 380"/>
                <a:gd name="T6" fmla="*/ 457 w 565"/>
                <a:gd name="T7" fmla="*/ 354 h 380"/>
                <a:gd name="T8" fmla="*/ 441 w 565"/>
                <a:gd name="T9" fmla="*/ 366 h 380"/>
                <a:gd name="T10" fmla="*/ 402 w 565"/>
                <a:gd name="T11" fmla="*/ 373 h 380"/>
                <a:gd name="T12" fmla="*/ 390 w 565"/>
                <a:gd name="T13" fmla="*/ 370 h 380"/>
                <a:gd name="T14" fmla="*/ 375 w 565"/>
                <a:gd name="T15" fmla="*/ 353 h 380"/>
                <a:gd name="T16" fmla="*/ 359 w 565"/>
                <a:gd name="T17" fmla="*/ 336 h 380"/>
                <a:gd name="T18" fmla="*/ 349 w 565"/>
                <a:gd name="T19" fmla="*/ 332 h 380"/>
                <a:gd name="T20" fmla="*/ 335 w 565"/>
                <a:gd name="T21" fmla="*/ 336 h 380"/>
                <a:gd name="T22" fmla="*/ 317 w 565"/>
                <a:gd name="T23" fmla="*/ 356 h 380"/>
                <a:gd name="T24" fmla="*/ 294 w 565"/>
                <a:gd name="T25" fmla="*/ 376 h 380"/>
                <a:gd name="T26" fmla="*/ 276 w 565"/>
                <a:gd name="T27" fmla="*/ 380 h 380"/>
                <a:gd name="T28" fmla="*/ 234 w 565"/>
                <a:gd name="T29" fmla="*/ 357 h 380"/>
                <a:gd name="T30" fmla="*/ 198 w 565"/>
                <a:gd name="T31" fmla="*/ 349 h 380"/>
                <a:gd name="T32" fmla="*/ 193 w 565"/>
                <a:gd name="T33" fmla="*/ 317 h 380"/>
                <a:gd name="T34" fmla="*/ 180 w 565"/>
                <a:gd name="T35" fmla="*/ 297 h 380"/>
                <a:gd name="T36" fmla="*/ 154 w 565"/>
                <a:gd name="T37" fmla="*/ 278 h 380"/>
                <a:gd name="T38" fmla="*/ 130 w 565"/>
                <a:gd name="T39" fmla="*/ 261 h 380"/>
                <a:gd name="T40" fmla="*/ 114 w 565"/>
                <a:gd name="T41" fmla="*/ 236 h 380"/>
                <a:gd name="T42" fmla="*/ 110 w 565"/>
                <a:gd name="T43" fmla="*/ 204 h 380"/>
                <a:gd name="T44" fmla="*/ 101 w 565"/>
                <a:gd name="T45" fmla="*/ 184 h 380"/>
                <a:gd name="T46" fmla="*/ 84 w 565"/>
                <a:gd name="T47" fmla="*/ 174 h 380"/>
                <a:gd name="T48" fmla="*/ 48 w 565"/>
                <a:gd name="T49" fmla="*/ 169 h 380"/>
                <a:gd name="T50" fmla="*/ 24 w 565"/>
                <a:gd name="T51" fmla="*/ 164 h 380"/>
                <a:gd name="T52" fmla="*/ 10 w 565"/>
                <a:gd name="T53" fmla="*/ 153 h 380"/>
                <a:gd name="T54" fmla="*/ 5 w 565"/>
                <a:gd name="T55" fmla="*/ 133 h 380"/>
                <a:gd name="T56" fmla="*/ 10 w 565"/>
                <a:gd name="T57" fmla="*/ 113 h 380"/>
                <a:gd name="T58" fmla="*/ 20 w 565"/>
                <a:gd name="T59" fmla="*/ 96 h 380"/>
                <a:gd name="T60" fmla="*/ 22 w 565"/>
                <a:gd name="T61" fmla="*/ 70 h 380"/>
                <a:gd name="T62" fmla="*/ 13 w 565"/>
                <a:gd name="T63" fmla="*/ 49 h 380"/>
                <a:gd name="T64" fmla="*/ 8 w 565"/>
                <a:gd name="T65" fmla="*/ 16 h 380"/>
                <a:gd name="T66" fmla="*/ 29 w 565"/>
                <a:gd name="T67" fmla="*/ 2 h 380"/>
                <a:gd name="T68" fmla="*/ 58 w 565"/>
                <a:gd name="T69" fmla="*/ 1 h 380"/>
                <a:gd name="T70" fmla="*/ 110 w 565"/>
                <a:gd name="T71" fmla="*/ 9 h 380"/>
                <a:gd name="T72" fmla="*/ 162 w 565"/>
                <a:gd name="T73" fmla="*/ 17 h 380"/>
                <a:gd name="T74" fmla="*/ 184 w 565"/>
                <a:gd name="T75" fmla="*/ 28 h 380"/>
                <a:gd name="T76" fmla="*/ 208 w 565"/>
                <a:gd name="T77" fmla="*/ 48 h 380"/>
                <a:gd name="T78" fmla="*/ 264 w 565"/>
                <a:gd name="T79" fmla="*/ 73 h 380"/>
                <a:gd name="T80" fmla="*/ 302 w 565"/>
                <a:gd name="T81" fmla="*/ 78 h 380"/>
                <a:gd name="T82" fmla="*/ 320 w 565"/>
                <a:gd name="T83" fmla="*/ 73 h 380"/>
                <a:gd name="T84" fmla="*/ 349 w 565"/>
                <a:gd name="T85" fmla="*/ 45 h 380"/>
                <a:gd name="T86" fmla="*/ 373 w 565"/>
                <a:gd name="T87" fmla="*/ 72 h 380"/>
                <a:gd name="T88" fmla="*/ 381 w 565"/>
                <a:gd name="T89" fmla="*/ 101 h 380"/>
                <a:gd name="T90" fmla="*/ 406 w 565"/>
                <a:gd name="T91" fmla="*/ 126 h 380"/>
                <a:gd name="T92" fmla="*/ 445 w 565"/>
                <a:gd name="T93" fmla="*/ 146 h 380"/>
                <a:gd name="T94" fmla="*/ 466 w 565"/>
                <a:gd name="T95" fmla="*/ 162 h 380"/>
                <a:gd name="T96" fmla="*/ 466 w 565"/>
                <a:gd name="T97" fmla="*/ 180 h 380"/>
                <a:gd name="T98" fmla="*/ 453 w 565"/>
                <a:gd name="T99" fmla="*/ 181 h 380"/>
                <a:gd name="T100" fmla="*/ 445 w 565"/>
                <a:gd name="T101" fmla="*/ 210 h 380"/>
                <a:gd name="T102" fmla="*/ 469 w 565"/>
                <a:gd name="T103" fmla="*/ 230 h 380"/>
                <a:gd name="T104" fmla="*/ 509 w 565"/>
                <a:gd name="T105" fmla="*/ 241 h 380"/>
                <a:gd name="T106" fmla="*/ 533 w 565"/>
                <a:gd name="T107" fmla="*/ 249 h 380"/>
                <a:gd name="T108" fmla="*/ 553 w 565"/>
                <a:gd name="T109" fmla="*/ 268 h 380"/>
                <a:gd name="T110" fmla="*/ 565 w 565"/>
                <a:gd name="T111" fmla="*/ 301 h 38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5"/>
                <a:gd name="T169" fmla="*/ 0 h 380"/>
                <a:gd name="T170" fmla="*/ 565 w 565"/>
                <a:gd name="T171" fmla="*/ 380 h 38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5" h="380" extrusionOk="0">
                  <a:moveTo>
                    <a:pt x="565" y="301"/>
                  </a:moveTo>
                  <a:lnTo>
                    <a:pt x="559" y="298"/>
                  </a:lnTo>
                  <a:lnTo>
                    <a:pt x="553" y="296"/>
                  </a:lnTo>
                  <a:lnTo>
                    <a:pt x="546" y="296"/>
                  </a:lnTo>
                  <a:lnTo>
                    <a:pt x="541" y="296"/>
                  </a:lnTo>
                  <a:lnTo>
                    <a:pt x="474" y="296"/>
                  </a:lnTo>
                  <a:lnTo>
                    <a:pt x="474" y="314"/>
                  </a:lnTo>
                  <a:lnTo>
                    <a:pt x="470" y="330"/>
                  </a:lnTo>
                  <a:lnTo>
                    <a:pt x="467" y="337"/>
                  </a:lnTo>
                  <a:lnTo>
                    <a:pt x="465" y="344"/>
                  </a:lnTo>
                  <a:lnTo>
                    <a:pt x="461" y="349"/>
                  </a:lnTo>
                  <a:lnTo>
                    <a:pt x="457" y="354"/>
                  </a:lnTo>
                  <a:lnTo>
                    <a:pt x="451" y="360"/>
                  </a:lnTo>
                  <a:lnTo>
                    <a:pt x="446" y="364"/>
                  </a:lnTo>
                  <a:lnTo>
                    <a:pt x="441" y="366"/>
                  </a:lnTo>
                  <a:lnTo>
                    <a:pt x="434" y="369"/>
                  </a:lnTo>
                  <a:lnTo>
                    <a:pt x="419" y="373"/>
                  </a:lnTo>
                  <a:lnTo>
                    <a:pt x="402" y="373"/>
                  </a:lnTo>
                  <a:lnTo>
                    <a:pt x="398" y="373"/>
                  </a:lnTo>
                  <a:lnTo>
                    <a:pt x="394" y="372"/>
                  </a:lnTo>
                  <a:lnTo>
                    <a:pt x="390" y="370"/>
                  </a:lnTo>
                  <a:lnTo>
                    <a:pt x="387" y="366"/>
                  </a:lnTo>
                  <a:lnTo>
                    <a:pt x="381" y="360"/>
                  </a:lnTo>
                  <a:lnTo>
                    <a:pt x="375" y="353"/>
                  </a:lnTo>
                  <a:lnTo>
                    <a:pt x="370" y="345"/>
                  </a:lnTo>
                  <a:lnTo>
                    <a:pt x="363" y="338"/>
                  </a:lnTo>
                  <a:lnTo>
                    <a:pt x="359" y="336"/>
                  </a:lnTo>
                  <a:lnTo>
                    <a:pt x="357" y="333"/>
                  </a:lnTo>
                  <a:lnTo>
                    <a:pt x="353" y="332"/>
                  </a:lnTo>
                  <a:lnTo>
                    <a:pt x="349" y="332"/>
                  </a:lnTo>
                  <a:lnTo>
                    <a:pt x="343" y="332"/>
                  </a:lnTo>
                  <a:lnTo>
                    <a:pt x="339" y="333"/>
                  </a:lnTo>
                  <a:lnTo>
                    <a:pt x="335" y="336"/>
                  </a:lnTo>
                  <a:lnTo>
                    <a:pt x="331" y="338"/>
                  </a:lnTo>
                  <a:lnTo>
                    <a:pt x="325" y="346"/>
                  </a:lnTo>
                  <a:lnTo>
                    <a:pt x="317" y="356"/>
                  </a:lnTo>
                  <a:lnTo>
                    <a:pt x="309" y="365"/>
                  </a:lnTo>
                  <a:lnTo>
                    <a:pt x="300" y="372"/>
                  </a:lnTo>
                  <a:lnTo>
                    <a:pt x="294" y="376"/>
                  </a:lnTo>
                  <a:lnTo>
                    <a:pt x="289" y="377"/>
                  </a:lnTo>
                  <a:lnTo>
                    <a:pt x="282" y="380"/>
                  </a:lnTo>
                  <a:lnTo>
                    <a:pt x="276" y="380"/>
                  </a:lnTo>
                  <a:lnTo>
                    <a:pt x="261" y="373"/>
                  </a:lnTo>
                  <a:lnTo>
                    <a:pt x="244" y="362"/>
                  </a:lnTo>
                  <a:lnTo>
                    <a:pt x="234" y="357"/>
                  </a:lnTo>
                  <a:lnTo>
                    <a:pt x="222" y="353"/>
                  </a:lnTo>
                  <a:lnTo>
                    <a:pt x="210" y="350"/>
                  </a:lnTo>
                  <a:lnTo>
                    <a:pt x="198" y="349"/>
                  </a:lnTo>
                  <a:lnTo>
                    <a:pt x="197" y="337"/>
                  </a:lnTo>
                  <a:lnTo>
                    <a:pt x="196" y="326"/>
                  </a:lnTo>
                  <a:lnTo>
                    <a:pt x="193" y="317"/>
                  </a:lnTo>
                  <a:lnTo>
                    <a:pt x="189" y="309"/>
                  </a:lnTo>
                  <a:lnTo>
                    <a:pt x="185" y="302"/>
                  </a:lnTo>
                  <a:lnTo>
                    <a:pt x="180" y="297"/>
                  </a:lnTo>
                  <a:lnTo>
                    <a:pt x="174" y="292"/>
                  </a:lnTo>
                  <a:lnTo>
                    <a:pt x="168" y="286"/>
                  </a:lnTo>
                  <a:lnTo>
                    <a:pt x="154" y="278"/>
                  </a:lnTo>
                  <a:lnTo>
                    <a:pt x="142" y="270"/>
                  </a:lnTo>
                  <a:lnTo>
                    <a:pt x="136" y="266"/>
                  </a:lnTo>
                  <a:lnTo>
                    <a:pt x="130" y="261"/>
                  </a:lnTo>
                  <a:lnTo>
                    <a:pt x="125" y="254"/>
                  </a:lnTo>
                  <a:lnTo>
                    <a:pt x="120" y="248"/>
                  </a:lnTo>
                  <a:lnTo>
                    <a:pt x="114" y="236"/>
                  </a:lnTo>
                  <a:lnTo>
                    <a:pt x="112" y="225"/>
                  </a:lnTo>
                  <a:lnTo>
                    <a:pt x="112" y="214"/>
                  </a:lnTo>
                  <a:lnTo>
                    <a:pt x="110" y="204"/>
                  </a:lnTo>
                  <a:lnTo>
                    <a:pt x="109" y="196"/>
                  </a:lnTo>
                  <a:lnTo>
                    <a:pt x="104" y="186"/>
                  </a:lnTo>
                  <a:lnTo>
                    <a:pt x="101" y="184"/>
                  </a:lnTo>
                  <a:lnTo>
                    <a:pt x="96" y="180"/>
                  </a:lnTo>
                  <a:lnTo>
                    <a:pt x="90" y="177"/>
                  </a:lnTo>
                  <a:lnTo>
                    <a:pt x="84" y="174"/>
                  </a:lnTo>
                  <a:lnTo>
                    <a:pt x="73" y="172"/>
                  </a:lnTo>
                  <a:lnTo>
                    <a:pt x="61" y="170"/>
                  </a:lnTo>
                  <a:lnTo>
                    <a:pt x="48" y="169"/>
                  </a:lnTo>
                  <a:lnTo>
                    <a:pt x="36" y="168"/>
                  </a:lnTo>
                  <a:lnTo>
                    <a:pt x="29" y="166"/>
                  </a:lnTo>
                  <a:lnTo>
                    <a:pt x="24" y="164"/>
                  </a:lnTo>
                  <a:lnTo>
                    <a:pt x="18" y="161"/>
                  </a:lnTo>
                  <a:lnTo>
                    <a:pt x="14" y="158"/>
                  </a:lnTo>
                  <a:lnTo>
                    <a:pt x="10" y="153"/>
                  </a:lnTo>
                  <a:lnTo>
                    <a:pt x="8" y="148"/>
                  </a:lnTo>
                  <a:lnTo>
                    <a:pt x="5" y="141"/>
                  </a:lnTo>
                  <a:lnTo>
                    <a:pt x="5" y="133"/>
                  </a:lnTo>
                  <a:lnTo>
                    <a:pt x="6" y="125"/>
                  </a:lnTo>
                  <a:lnTo>
                    <a:pt x="8" y="118"/>
                  </a:lnTo>
                  <a:lnTo>
                    <a:pt x="10" y="113"/>
                  </a:lnTo>
                  <a:lnTo>
                    <a:pt x="14" y="108"/>
                  </a:lnTo>
                  <a:lnTo>
                    <a:pt x="17" y="102"/>
                  </a:lnTo>
                  <a:lnTo>
                    <a:pt x="20" y="96"/>
                  </a:lnTo>
                  <a:lnTo>
                    <a:pt x="22" y="89"/>
                  </a:lnTo>
                  <a:lnTo>
                    <a:pt x="24" y="78"/>
                  </a:lnTo>
                  <a:lnTo>
                    <a:pt x="22" y="70"/>
                  </a:lnTo>
                  <a:lnTo>
                    <a:pt x="20" y="62"/>
                  </a:lnTo>
                  <a:lnTo>
                    <a:pt x="17" y="56"/>
                  </a:lnTo>
                  <a:lnTo>
                    <a:pt x="13" y="49"/>
                  </a:lnTo>
                  <a:lnTo>
                    <a:pt x="5" y="37"/>
                  </a:lnTo>
                  <a:lnTo>
                    <a:pt x="0" y="24"/>
                  </a:lnTo>
                  <a:lnTo>
                    <a:pt x="8" y="16"/>
                  </a:lnTo>
                  <a:lnTo>
                    <a:pt x="18" y="8"/>
                  </a:lnTo>
                  <a:lnTo>
                    <a:pt x="24" y="5"/>
                  </a:lnTo>
                  <a:lnTo>
                    <a:pt x="29" y="2"/>
                  </a:lnTo>
                  <a:lnTo>
                    <a:pt x="34" y="1"/>
                  </a:lnTo>
                  <a:lnTo>
                    <a:pt x="41" y="0"/>
                  </a:lnTo>
                  <a:lnTo>
                    <a:pt x="58" y="1"/>
                  </a:lnTo>
                  <a:lnTo>
                    <a:pt x="77" y="2"/>
                  </a:lnTo>
                  <a:lnTo>
                    <a:pt x="93" y="6"/>
                  </a:lnTo>
                  <a:lnTo>
                    <a:pt x="110" y="9"/>
                  </a:lnTo>
                  <a:lnTo>
                    <a:pt x="128" y="13"/>
                  </a:lnTo>
                  <a:lnTo>
                    <a:pt x="145" y="16"/>
                  </a:lnTo>
                  <a:lnTo>
                    <a:pt x="162" y="17"/>
                  </a:lnTo>
                  <a:lnTo>
                    <a:pt x="180" y="18"/>
                  </a:lnTo>
                  <a:lnTo>
                    <a:pt x="181" y="22"/>
                  </a:lnTo>
                  <a:lnTo>
                    <a:pt x="184" y="28"/>
                  </a:lnTo>
                  <a:lnTo>
                    <a:pt x="188" y="33"/>
                  </a:lnTo>
                  <a:lnTo>
                    <a:pt x="193" y="38"/>
                  </a:lnTo>
                  <a:lnTo>
                    <a:pt x="208" y="48"/>
                  </a:lnTo>
                  <a:lnTo>
                    <a:pt x="226" y="57"/>
                  </a:lnTo>
                  <a:lnTo>
                    <a:pt x="245" y="66"/>
                  </a:lnTo>
                  <a:lnTo>
                    <a:pt x="264" y="73"/>
                  </a:lnTo>
                  <a:lnTo>
                    <a:pt x="281" y="77"/>
                  </a:lnTo>
                  <a:lnTo>
                    <a:pt x="294" y="78"/>
                  </a:lnTo>
                  <a:lnTo>
                    <a:pt x="302" y="78"/>
                  </a:lnTo>
                  <a:lnTo>
                    <a:pt x="309" y="77"/>
                  </a:lnTo>
                  <a:lnTo>
                    <a:pt x="314" y="76"/>
                  </a:lnTo>
                  <a:lnTo>
                    <a:pt x="320" y="73"/>
                  </a:lnTo>
                  <a:lnTo>
                    <a:pt x="329" y="68"/>
                  </a:lnTo>
                  <a:lnTo>
                    <a:pt x="337" y="61"/>
                  </a:lnTo>
                  <a:lnTo>
                    <a:pt x="349" y="45"/>
                  </a:lnTo>
                  <a:lnTo>
                    <a:pt x="361" y="30"/>
                  </a:lnTo>
                  <a:lnTo>
                    <a:pt x="367" y="50"/>
                  </a:lnTo>
                  <a:lnTo>
                    <a:pt x="373" y="72"/>
                  </a:lnTo>
                  <a:lnTo>
                    <a:pt x="374" y="82"/>
                  </a:lnTo>
                  <a:lnTo>
                    <a:pt x="377" y="92"/>
                  </a:lnTo>
                  <a:lnTo>
                    <a:pt x="381" y="101"/>
                  </a:lnTo>
                  <a:lnTo>
                    <a:pt x="385" y="109"/>
                  </a:lnTo>
                  <a:lnTo>
                    <a:pt x="394" y="118"/>
                  </a:lnTo>
                  <a:lnTo>
                    <a:pt x="406" y="126"/>
                  </a:lnTo>
                  <a:lnTo>
                    <a:pt x="418" y="133"/>
                  </a:lnTo>
                  <a:lnTo>
                    <a:pt x="431" y="140"/>
                  </a:lnTo>
                  <a:lnTo>
                    <a:pt x="445" y="146"/>
                  </a:lnTo>
                  <a:lnTo>
                    <a:pt x="457" y="153"/>
                  </a:lnTo>
                  <a:lnTo>
                    <a:pt x="462" y="158"/>
                  </a:lnTo>
                  <a:lnTo>
                    <a:pt x="466" y="162"/>
                  </a:lnTo>
                  <a:lnTo>
                    <a:pt x="471" y="169"/>
                  </a:lnTo>
                  <a:lnTo>
                    <a:pt x="474" y="174"/>
                  </a:lnTo>
                  <a:lnTo>
                    <a:pt x="466" y="180"/>
                  </a:lnTo>
                  <a:lnTo>
                    <a:pt x="459" y="181"/>
                  </a:lnTo>
                  <a:lnTo>
                    <a:pt x="457" y="181"/>
                  </a:lnTo>
                  <a:lnTo>
                    <a:pt x="453" y="181"/>
                  </a:lnTo>
                  <a:lnTo>
                    <a:pt x="449" y="178"/>
                  </a:lnTo>
                  <a:lnTo>
                    <a:pt x="445" y="174"/>
                  </a:lnTo>
                  <a:lnTo>
                    <a:pt x="445" y="210"/>
                  </a:lnTo>
                  <a:lnTo>
                    <a:pt x="453" y="218"/>
                  </a:lnTo>
                  <a:lnTo>
                    <a:pt x="461" y="225"/>
                  </a:lnTo>
                  <a:lnTo>
                    <a:pt x="469" y="230"/>
                  </a:lnTo>
                  <a:lnTo>
                    <a:pt x="477" y="233"/>
                  </a:lnTo>
                  <a:lnTo>
                    <a:pt x="493" y="238"/>
                  </a:lnTo>
                  <a:lnTo>
                    <a:pt x="509" y="241"/>
                  </a:lnTo>
                  <a:lnTo>
                    <a:pt x="517" y="242"/>
                  </a:lnTo>
                  <a:lnTo>
                    <a:pt x="525" y="245"/>
                  </a:lnTo>
                  <a:lnTo>
                    <a:pt x="533" y="249"/>
                  </a:lnTo>
                  <a:lnTo>
                    <a:pt x="539" y="253"/>
                  </a:lnTo>
                  <a:lnTo>
                    <a:pt x="546" y="260"/>
                  </a:lnTo>
                  <a:lnTo>
                    <a:pt x="553" y="268"/>
                  </a:lnTo>
                  <a:lnTo>
                    <a:pt x="559" y="277"/>
                  </a:lnTo>
                  <a:lnTo>
                    <a:pt x="565" y="289"/>
                  </a:lnTo>
                  <a:lnTo>
                    <a:pt x="565" y="30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7" name="Freeform 59"/>
            <p:cNvSpPr/>
            <p:nvPr/>
          </p:nvSpPr>
          <p:spPr bwMode="auto">
            <a:xfrm>
              <a:off x="4543576" y="3905860"/>
              <a:ext cx="578710" cy="547239"/>
            </a:xfrm>
            <a:custGeom>
              <a:avLst/>
              <a:gdLst>
                <a:gd name="T0" fmla="*/ 695 w 1084"/>
                <a:gd name="T1" fmla="*/ 323 h 1024"/>
                <a:gd name="T2" fmla="*/ 769 w 1084"/>
                <a:gd name="T3" fmla="*/ 359 h 1024"/>
                <a:gd name="T4" fmla="*/ 928 w 1084"/>
                <a:gd name="T5" fmla="*/ 392 h 1024"/>
                <a:gd name="T6" fmla="*/ 929 w 1084"/>
                <a:gd name="T7" fmla="*/ 378 h 1024"/>
                <a:gd name="T8" fmla="*/ 921 w 1084"/>
                <a:gd name="T9" fmla="*/ 394 h 1024"/>
                <a:gd name="T10" fmla="*/ 889 w 1084"/>
                <a:gd name="T11" fmla="*/ 424 h 1024"/>
                <a:gd name="T12" fmla="*/ 889 w 1084"/>
                <a:gd name="T13" fmla="*/ 462 h 1024"/>
                <a:gd name="T14" fmla="*/ 917 w 1084"/>
                <a:gd name="T15" fmla="*/ 507 h 1024"/>
                <a:gd name="T16" fmla="*/ 996 w 1084"/>
                <a:gd name="T17" fmla="*/ 591 h 1024"/>
                <a:gd name="T18" fmla="*/ 1041 w 1084"/>
                <a:gd name="T19" fmla="*/ 716 h 1024"/>
                <a:gd name="T20" fmla="*/ 1084 w 1084"/>
                <a:gd name="T21" fmla="*/ 801 h 1024"/>
                <a:gd name="T22" fmla="*/ 1058 w 1084"/>
                <a:gd name="T23" fmla="*/ 825 h 1024"/>
                <a:gd name="T24" fmla="*/ 980 w 1084"/>
                <a:gd name="T25" fmla="*/ 848 h 1024"/>
                <a:gd name="T26" fmla="*/ 889 w 1084"/>
                <a:gd name="T27" fmla="*/ 872 h 1024"/>
                <a:gd name="T28" fmla="*/ 834 w 1084"/>
                <a:gd name="T29" fmla="*/ 864 h 1024"/>
                <a:gd name="T30" fmla="*/ 792 w 1084"/>
                <a:gd name="T31" fmla="*/ 856 h 1024"/>
                <a:gd name="T32" fmla="*/ 725 w 1084"/>
                <a:gd name="T33" fmla="*/ 881 h 1024"/>
                <a:gd name="T34" fmla="*/ 667 w 1084"/>
                <a:gd name="T35" fmla="*/ 889 h 1024"/>
                <a:gd name="T36" fmla="*/ 636 w 1084"/>
                <a:gd name="T37" fmla="*/ 907 h 1024"/>
                <a:gd name="T38" fmla="*/ 605 w 1084"/>
                <a:gd name="T39" fmla="*/ 968 h 1024"/>
                <a:gd name="T40" fmla="*/ 580 w 1084"/>
                <a:gd name="T41" fmla="*/ 1011 h 1024"/>
                <a:gd name="T42" fmla="*/ 551 w 1084"/>
                <a:gd name="T43" fmla="*/ 1024 h 1024"/>
                <a:gd name="T44" fmla="*/ 504 w 1084"/>
                <a:gd name="T45" fmla="*/ 1015 h 1024"/>
                <a:gd name="T46" fmla="*/ 471 w 1084"/>
                <a:gd name="T47" fmla="*/ 911 h 1024"/>
                <a:gd name="T48" fmla="*/ 471 w 1084"/>
                <a:gd name="T49" fmla="*/ 845 h 1024"/>
                <a:gd name="T50" fmla="*/ 461 w 1084"/>
                <a:gd name="T51" fmla="*/ 827 h 1024"/>
                <a:gd name="T52" fmla="*/ 380 w 1084"/>
                <a:gd name="T53" fmla="*/ 687 h 1024"/>
                <a:gd name="T54" fmla="*/ 323 w 1084"/>
                <a:gd name="T55" fmla="*/ 679 h 1024"/>
                <a:gd name="T56" fmla="*/ 311 w 1084"/>
                <a:gd name="T57" fmla="*/ 641 h 1024"/>
                <a:gd name="T58" fmla="*/ 299 w 1084"/>
                <a:gd name="T59" fmla="*/ 597 h 1024"/>
                <a:gd name="T60" fmla="*/ 253 w 1084"/>
                <a:gd name="T61" fmla="*/ 596 h 1024"/>
                <a:gd name="T62" fmla="*/ 220 w 1084"/>
                <a:gd name="T63" fmla="*/ 583 h 1024"/>
                <a:gd name="T64" fmla="*/ 213 w 1084"/>
                <a:gd name="T65" fmla="*/ 548 h 1024"/>
                <a:gd name="T66" fmla="*/ 244 w 1084"/>
                <a:gd name="T67" fmla="*/ 513 h 1024"/>
                <a:gd name="T68" fmla="*/ 259 w 1084"/>
                <a:gd name="T69" fmla="*/ 482 h 1024"/>
                <a:gd name="T70" fmla="*/ 233 w 1084"/>
                <a:gd name="T71" fmla="*/ 415 h 1024"/>
                <a:gd name="T72" fmla="*/ 152 w 1084"/>
                <a:gd name="T73" fmla="*/ 362 h 1024"/>
                <a:gd name="T74" fmla="*/ 109 w 1084"/>
                <a:gd name="T75" fmla="*/ 318 h 1024"/>
                <a:gd name="T76" fmla="*/ 48 w 1084"/>
                <a:gd name="T77" fmla="*/ 291 h 1024"/>
                <a:gd name="T78" fmla="*/ 8 w 1084"/>
                <a:gd name="T79" fmla="*/ 266 h 1024"/>
                <a:gd name="T80" fmla="*/ 3 w 1084"/>
                <a:gd name="T81" fmla="*/ 204 h 1024"/>
                <a:gd name="T82" fmla="*/ 18 w 1084"/>
                <a:gd name="T83" fmla="*/ 154 h 1024"/>
                <a:gd name="T84" fmla="*/ 19 w 1084"/>
                <a:gd name="T85" fmla="*/ 96 h 1024"/>
                <a:gd name="T86" fmla="*/ 176 w 1084"/>
                <a:gd name="T87" fmla="*/ 2 h 1024"/>
                <a:gd name="T88" fmla="*/ 217 w 1084"/>
                <a:gd name="T89" fmla="*/ 7 h 1024"/>
                <a:gd name="T90" fmla="*/ 283 w 1084"/>
                <a:gd name="T91" fmla="*/ 68 h 1024"/>
                <a:gd name="T92" fmla="*/ 324 w 1084"/>
                <a:gd name="T93" fmla="*/ 111 h 1024"/>
                <a:gd name="T94" fmla="*/ 393 w 1084"/>
                <a:gd name="T95" fmla="*/ 124 h 1024"/>
                <a:gd name="T96" fmla="*/ 425 w 1084"/>
                <a:gd name="T97" fmla="*/ 152 h 1024"/>
                <a:gd name="T98" fmla="*/ 443 w 1084"/>
                <a:gd name="T99" fmla="*/ 198 h 1024"/>
                <a:gd name="T100" fmla="*/ 487 w 1084"/>
                <a:gd name="T101" fmla="*/ 224 h 1024"/>
                <a:gd name="T102" fmla="*/ 588 w 1084"/>
                <a:gd name="T103" fmla="*/ 242 h 1024"/>
                <a:gd name="T104" fmla="*/ 655 w 1084"/>
                <a:gd name="T105" fmla="*/ 262 h 1024"/>
                <a:gd name="T106" fmla="*/ 687 w 1084"/>
                <a:gd name="T107" fmla="*/ 295 h 102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84"/>
                <a:gd name="T163" fmla="*/ 0 h 1024"/>
                <a:gd name="T164" fmla="*/ 1084 w 1084"/>
                <a:gd name="T165" fmla="*/ 1024 h 102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84" h="1024" extrusionOk="0">
                  <a:moveTo>
                    <a:pt x="687" y="307"/>
                  </a:moveTo>
                  <a:lnTo>
                    <a:pt x="688" y="311"/>
                  </a:lnTo>
                  <a:lnTo>
                    <a:pt x="689" y="315"/>
                  </a:lnTo>
                  <a:lnTo>
                    <a:pt x="692" y="319"/>
                  </a:lnTo>
                  <a:lnTo>
                    <a:pt x="695" y="323"/>
                  </a:lnTo>
                  <a:lnTo>
                    <a:pt x="705" y="331"/>
                  </a:lnTo>
                  <a:lnTo>
                    <a:pt x="717" y="339"/>
                  </a:lnTo>
                  <a:lnTo>
                    <a:pt x="733" y="346"/>
                  </a:lnTo>
                  <a:lnTo>
                    <a:pt x="751" y="352"/>
                  </a:lnTo>
                  <a:lnTo>
                    <a:pt x="769" y="359"/>
                  </a:lnTo>
                  <a:lnTo>
                    <a:pt x="789" y="366"/>
                  </a:lnTo>
                  <a:lnTo>
                    <a:pt x="830" y="376"/>
                  </a:lnTo>
                  <a:lnTo>
                    <a:pt x="869" y="384"/>
                  </a:lnTo>
                  <a:lnTo>
                    <a:pt x="904" y="390"/>
                  </a:lnTo>
                  <a:lnTo>
                    <a:pt x="928" y="392"/>
                  </a:lnTo>
                  <a:lnTo>
                    <a:pt x="930" y="390"/>
                  </a:lnTo>
                  <a:lnTo>
                    <a:pt x="933" y="388"/>
                  </a:lnTo>
                  <a:lnTo>
                    <a:pt x="933" y="386"/>
                  </a:lnTo>
                  <a:lnTo>
                    <a:pt x="932" y="384"/>
                  </a:lnTo>
                  <a:lnTo>
                    <a:pt x="929" y="378"/>
                  </a:lnTo>
                  <a:lnTo>
                    <a:pt x="928" y="368"/>
                  </a:lnTo>
                  <a:lnTo>
                    <a:pt x="926" y="376"/>
                  </a:lnTo>
                  <a:lnTo>
                    <a:pt x="925" y="383"/>
                  </a:lnTo>
                  <a:lnTo>
                    <a:pt x="924" y="390"/>
                  </a:lnTo>
                  <a:lnTo>
                    <a:pt x="921" y="394"/>
                  </a:lnTo>
                  <a:lnTo>
                    <a:pt x="914" y="402"/>
                  </a:lnTo>
                  <a:lnTo>
                    <a:pt x="906" y="408"/>
                  </a:lnTo>
                  <a:lnTo>
                    <a:pt x="898" y="414"/>
                  </a:lnTo>
                  <a:lnTo>
                    <a:pt x="892" y="420"/>
                  </a:lnTo>
                  <a:lnTo>
                    <a:pt x="889" y="424"/>
                  </a:lnTo>
                  <a:lnTo>
                    <a:pt x="888" y="428"/>
                  </a:lnTo>
                  <a:lnTo>
                    <a:pt x="886" y="434"/>
                  </a:lnTo>
                  <a:lnTo>
                    <a:pt x="885" y="440"/>
                  </a:lnTo>
                  <a:lnTo>
                    <a:pt x="886" y="451"/>
                  </a:lnTo>
                  <a:lnTo>
                    <a:pt x="889" y="462"/>
                  </a:lnTo>
                  <a:lnTo>
                    <a:pt x="892" y="471"/>
                  </a:lnTo>
                  <a:lnTo>
                    <a:pt x="897" y="480"/>
                  </a:lnTo>
                  <a:lnTo>
                    <a:pt x="902" y="490"/>
                  </a:lnTo>
                  <a:lnTo>
                    <a:pt x="909" y="499"/>
                  </a:lnTo>
                  <a:lnTo>
                    <a:pt x="917" y="507"/>
                  </a:lnTo>
                  <a:lnTo>
                    <a:pt x="925" y="515"/>
                  </a:lnTo>
                  <a:lnTo>
                    <a:pt x="957" y="543"/>
                  </a:lnTo>
                  <a:lnTo>
                    <a:pt x="981" y="567"/>
                  </a:lnTo>
                  <a:lnTo>
                    <a:pt x="989" y="579"/>
                  </a:lnTo>
                  <a:lnTo>
                    <a:pt x="996" y="591"/>
                  </a:lnTo>
                  <a:lnTo>
                    <a:pt x="1002" y="605"/>
                  </a:lnTo>
                  <a:lnTo>
                    <a:pt x="1009" y="620"/>
                  </a:lnTo>
                  <a:lnTo>
                    <a:pt x="1020" y="651"/>
                  </a:lnTo>
                  <a:lnTo>
                    <a:pt x="1030" y="684"/>
                  </a:lnTo>
                  <a:lnTo>
                    <a:pt x="1041" y="716"/>
                  </a:lnTo>
                  <a:lnTo>
                    <a:pt x="1053" y="748"/>
                  </a:lnTo>
                  <a:lnTo>
                    <a:pt x="1060" y="763"/>
                  </a:lnTo>
                  <a:lnTo>
                    <a:pt x="1068" y="776"/>
                  </a:lnTo>
                  <a:lnTo>
                    <a:pt x="1076" y="789"/>
                  </a:lnTo>
                  <a:lnTo>
                    <a:pt x="1084" y="801"/>
                  </a:lnTo>
                  <a:lnTo>
                    <a:pt x="1078" y="804"/>
                  </a:lnTo>
                  <a:lnTo>
                    <a:pt x="1073" y="807"/>
                  </a:lnTo>
                  <a:lnTo>
                    <a:pt x="1068" y="811"/>
                  </a:lnTo>
                  <a:lnTo>
                    <a:pt x="1065" y="815"/>
                  </a:lnTo>
                  <a:lnTo>
                    <a:pt x="1058" y="825"/>
                  </a:lnTo>
                  <a:lnTo>
                    <a:pt x="1054" y="837"/>
                  </a:lnTo>
                  <a:lnTo>
                    <a:pt x="1038" y="840"/>
                  </a:lnTo>
                  <a:lnTo>
                    <a:pt x="1024" y="843"/>
                  </a:lnTo>
                  <a:lnTo>
                    <a:pt x="1001" y="844"/>
                  </a:lnTo>
                  <a:lnTo>
                    <a:pt x="980" y="848"/>
                  </a:lnTo>
                  <a:lnTo>
                    <a:pt x="961" y="853"/>
                  </a:lnTo>
                  <a:lnTo>
                    <a:pt x="944" y="859"/>
                  </a:lnTo>
                  <a:lnTo>
                    <a:pt x="926" y="864"/>
                  </a:lnTo>
                  <a:lnTo>
                    <a:pt x="908" y="869"/>
                  </a:lnTo>
                  <a:lnTo>
                    <a:pt x="889" y="872"/>
                  </a:lnTo>
                  <a:lnTo>
                    <a:pt x="868" y="873"/>
                  </a:lnTo>
                  <a:lnTo>
                    <a:pt x="858" y="872"/>
                  </a:lnTo>
                  <a:lnTo>
                    <a:pt x="850" y="871"/>
                  </a:lnTo>
                  <a:lnTo>
                    <a:pt x="842" y="868"/>
                  </a:lnTo>
                  <a:lnTo>
                    <a:pt x="834" y="864"/>
                  </a:lnTo>
                  <a:lnTo>
                    <a:pt x="828" y="861"/>
                  </a:lnTo>
                  <a:lnTo>
                    <a:pt x="821" y="859"/>
                  </a:lnTo>
                  <a:lnTo>
                    <a:pt x="815" y="856"/>
                  </a:lnTo>
                  <a:lnTo>
                    <a:pt x="807" y="855"/>
                  </a:lnTo>
                  <a:lnTo>
                    <a:pt x="792" y="856"/>
                  </a:lnTo>
                  <a:lnTo>
                    <a:pt x="779" y="860"/>
                  </a:lnTo>
                  <a:lnTo>
                    <a:pt x="765" y="865"/>
                  </a:lnTo>
                  <a:lnTo>
                    <a:pt x="752" y="871"/>
                  </a:lnTo>
                  <a:lnTo>
                    <a:pt x="739" y="876"/>
                  </a:lnTo>
                  <a:lnTo>
                    <a:pt x="725" y="881"/>
                  </a:lnTo>
                  <a:lnTo>
                    <a:pt x="709" y="884"/>
                  </a:lnTo>
                  <a:lnTo>
                    <a:pt x="693" y="885"/>
                  </a:lnTo>
                  <a:lnTo>
                    <a:pt x="683" y="885"/>
                  </a:lnTo>
                  <a:lnTo>
                    <a:pt x="675" y="887"/>
                  </a:lnTo>
                  <a:lnTo>
                    <a:pt x="667" y="889"/>
                  </a:lnTo>
                  <a:lnTo>
                    <a:pt x="659" y="892"/>
                  </a:lnTo>
                  <a:lnTo>
                    <a:pt x="652" y="895"/>
                  </a:lnTo>
                  <a:lnTo>
                    <a:pt x="647" y="899"/>
                  </a:lnTo>
                  <a:lnTo>
                    <a:pt x="641" y="903"/>
                  </a:lnTo>
                  <a:lnTo>
                    <a:pt x="636" y="907"/>
                  </a:lnTo>
                  <a:lnTo>
                    <a:pt x="628" y="917"/>
                  </a:lnTo>
                  <a:lnTo>
                    <a:pt x="621" y="929"/>
                  </a:lnTo>
                  <a:lnTo>
                    <a:pt x="616" y="941"/>
                  </a:lnTo>
                  <a:lnTo>
                    <a:pt x="611" y="955"/>
                  </a:lnTo>
                  <a:lnTo>
                    <a:pt x="605" y="968"/>
                  </a:lnTo>
                  <a:lnTo>
                    <a:pt x="601" y="980"/>
                  </a:lnTo>
                  <a:lnTo>
                    <a:pt x="596" y="992"/>
                  </a:lnTo>
                  <a:lnTo>
                    <a:pt x="588" y="1003"/>
                  </a:lnTo>
                  <a:lnTo>
                    <a:pt x="585" y="1007"/>
                  </a:lnTo>
                  <a:lnTo>
                    <a:pt x="580" y="1011"/>
                  </a:lnTo>
                  <a:lnTo>
                    <a:pt x="576" y="1015"/>
                  </a:lnTo>
                  <a:lnTo>
                    <a:pt x="571" y="1019"/>
                  </a:lnTo>
                  <a:lnTo>
                    <a:pt x="564" y="1020"/>
                  </a:lnTo>
                  <a:lnTo>
                    <a:pt x="557" y="1023"/>
                  </a:lnTo>
                  <a:lnTo>
                    <a:pt x="551" y="1024"/>
                  </a:lnTo>
                  <a:lnTo>
                    <a:pt x="543" y="1024"/>
                  </a:lnTo>
                  <a:lnTo>
                    <a:pt x="533" y="1023"/>
                  </a:lnTo>
                  <a:lnTo>
                    <a:pt x="524" y="1021"/>
                  </a:lnTo>
                  <a:lnTo>
                    <a:pt x="513" y="1017"/>
                  </a:lnTo>
                  <a:lnTo>
                    <a:pt x="504" y="1015"/>
                  </a:lnTo>
                  <a:lnTo>
                    <a:pt x="488" y="1007"/>
                  </a:lnTo>
                  <a:lnTo>
                    <a:pt x="476" y="1000"/>
                  </a:lnTo>
                  <a:lnTo>
                    <a:pt x="475" y="965"/>
                  </a:lnTo>
                  <a:lnTo>
                    <a:pt x="473" y="936"/>
                  </a:lnTo>
                  <a:lnTo>
                    <a:pt x="471" y="911"/>
                  </a:lnTo>
                  <a:lnTo>
                    <a:pt x="469" y="891"/>
                  </a:lnTo>
                  <a:lnTo>
                    <a:pt x="468" y="873"/>
                  </a:lnTo>
                  <a:lnTo>
                    <a:pt x="468" y="859"/>
                  </a:lnTo>
                  <a:lnTo>
                    <a:pt x="469" y="852"/>
                  </a:lnTo>
                  <a:lnTo>
                    <a:pt x="471" y="845"/>
                  </a:lnTo>
                  <a:lnTo>
                    <a:pt x="473" y="837"/>
                  </a:lnTo>
                  <a:lnTo>
                    <a:pt x="476" y="831"/>
                  </a:lnTo>
                  <a:lnTo>
                    <a:pt x="467" y="831"/>
                  </a:lnTo>
                  <a:lnTo>
                    <a:pt x="463" y="828"/>
                  </a:lnTo>
                  <a:lnTo>
                    <a:pt x="461" y="827"/>
                  </a:lnTo>
                  <a:lnTo>
                    <a:pt x="457" y="825"/>
                  </a:lnTo>
                  <a:lnTo>
                    <a:pt x="443" y="796"/>
                  </a:lnTo>
                  <a:lnTo>
                    <a:pt x="416" y="749"/>
                  </a:lnTo>
                  <a:lnTo>
                    <a:pt x="391" y="705"/>
                  </a:lnTo>
                  <a:lnTo>
                    <a:pt x="380" y="687"/>
                  </a:lnTo>
                  <a:lnTo>
                    <a:pt x="368" y="687"/>
                  </a:lnTo>
                  <a:lnTo>
                    <a:pt x="344" y="687"/>
                  </a:lnTo>
                  <a:lnTo>
                    <a:pt x="335" y="685"/>
                  </a:lnTo>
                  <a:lnTo>
                    <a:pt x="328" y="683"/>
                  </a:lnTo>
                  <a:lnTo>
                    <a:pt x="323" y="679"/>
                  </a:lnTo>
                  <a:lnTo>
                    <a:pt x="319" y="672"/>
                  </a:lnTo>
                  <a:lnTo>
                    <a:pt x="316" y="665"/>
                  </a:lnTo>
                  <a:lnTo>
                    <a:pt x="313" y="659"/>
                  </a:lnTo>
                  <a:lnTo>
                    <a:pt x="312" y="649"/>
                  </a:lnTo>
                  <a:lnTo>
                    <a:pt x="311" y="641"/>
                  </a:lnTo>
                  <a:lnTo>
                    <a:pt x="308" y="625"/>
                  </a:lnTo>
                  <a:lnTo>
                    <a:pt x="307" y="611"/>
                  </a:lnTo>
                  <a:lnTo>
                    <a:pt x="304" y="604"/>
                  </a:lnTo>
                  <a:lnTo>
                    <a:pt x="303" y="600"/>
                  </a:lnTo>
                  <a:lnTo>
                    <a:pt x="299" y="597"/>
                  </a:lnTo>
                  <a:lnTo>
                    <a:pt x="295" y="596"/>
                  </a:lnTo>
                  <a:lnTo>
                    <a:pt x="289" y="596"/>
                  </a:lnTo>
                  <a:lnTo>
                    <a:pt x="281" y="596"/>
                  </a:lnTo>
                  <a:lnTo>
                    <a:pt x="269" y="596"/>
                  </a:lnTo>
                  <a:lnTo>
                    <a:pt x="253" y="596"/>
                  </a:lnTo>
                  <a:lnTo>
                    <a:pt x="247" y="596"/>
                  </a:lnTo>
                  <a:lnTo>
                    <a:pt x="239" y="595"/>
                  </a:lnTo>
                  <a:lnTo>
                    <a:pt x="232" y="591"/>
                  </a:lnTo>
                  <a:lnTo>
                    <a:pt x="225" y="587"/>
                  </a:lnTo>
                  <a:lnTo>
                    <a:pt x="220" y="583"/>
                  </a:lnTo>
                  <a:lnTo>
                    <a:pt x="215" y="576"/>
                  </a:lnTo>
                  <a:lnTo>
                    <a:pt x="212" y="568"/>
                  </a:lnTo>
                  <a:lnTo>
                    <a:pt x="211" y="560"/>
                  </a:lnTo>
                  <a:lnTo>
                    <a:pt x="212" y="553"/>
                  </a:lnTo>
                  <a:lnTo>
                    <a:pt x="213" y="548"/>
                  </a:lnTo>
                  <a:lnTo>
                    <a:pt x="216" y="543"/>
                  </a:lnTo>
                  <a:lnTo>
                    <a:pt x="219" y="537"/>
                  </a:lnTo>
                  <a:lnTo>
                    <a:pt x="227" y="529"/>
                  </a:lnTo>
                  <a:lnTo>
                    <a:pt x="235" y="521"/>
                  </a:lnTo>
                  <a:lnTo>
                    <a:pt x="244" y="513"/>
                  </a:lnTo>
                  <a:lnTo>
                    <a:pt x="252" y="504"/>
                  </a:lnTo>
                  <a:lnTo>
                    <a:pt x="255" y="500"/>
                  </a:lnTo>
                  <a:lnTo>
                    <a:pt x="257" y="495"/>
                  </a:lnTo>
                  <a:lnTo>
                    <a:pt x="259" y="488"/>
                  </a:lnTo>
                  <a:lnTo>
                    <a:pt x="259" y="482"/>
                  </a:lnTo>
                  <a:lnTo>
                    <a:pt x="257" y="466"/>
                  </a:lnTo>
                  <a:lnTo>
                    <a:pt x="255" y="450"/>
                  </a:lnTo>
                  <a:lnTo>
                    <a:pt x="249" y="438"/>
                  </a:lnTo>
                  <a:lnTo>
                    <a:pt x="241" y="426"/>
                  </a:lnTo>
                  <a:lnTo>
                    <a:pt x="233" y="415"/>
                  </a:lnTo>
                  <a:lnTo>
                    <a:pt x="223" y="406"/>
                  </a:lnTo>
                  <a:lnTo>
                    <a:pt x="212" y="398"/>
                  </a:lnTo>
                  <a:lnTo>
                    <a:pt x="200" y="390"/>
                  </a:lnTo>
                  <a:lnTo>
                    <a:pt x="176" y="376"/>
                  </a:lnTo>
                  <a:lnTo>
                    <a:pt x="152" y="362"/>
                  </a:lnTo>
                  <a:lnTo>
                    <a:pt x="141" y="354"/>
                  </a:lnTo>
                  <a:lnTo>
                    <a:pt x="131" y="346"/>
                  </a:lnTo>
                  <a:lnTo>
                    <a:pt x="123" y="336"/>
                  </a:lnTo>
                  <a:lnTo>
                    <a:pt x="115" y="326"/>
                  </a:lnTo>
                  <a:lnTo>
                    <a:pt x="109" y="318"/>
                  </a:lnTo>
                  <a:lnTo>
                    <a:pt x="103" y="311"/>
                  </a:lnTo>
                  <a:lnTo>
                    <a:pt x="95" y="306"/>
                  </a:lnTo>
                  <a:lnTo>
                    <a:pt x="87" y="302"/>
                  </a:lnTo>
                  <a:lnTo>
                    <a:pt x="68" y="296"/>
                  </a:lnTo>
                  <a:lnTo>
                    <a:pt x="48" y="291"/>
                  </a:lnTo>
                  <a:lnTo>
                    <a:pt x="39" y="288"/>
                  </a:lnTo>
                  <a:lnTo>
                    <a:pt x="30" y="284"/>
                  </a:lnTo>
                  <a:lnTo>
                    <a:pt x="22" y="279"/>
                  </a:lnTo>
                  <a:lnTo>
                    <a:pt x="15" y="274"/>
                  </a:lnTo>
                  <a:lnTo>
                    <a:pt x="8" y="266"/>
                  </a:lnTo>
                  <a:lnTo>
                    <a:pt x="4" y="255"/>
                  </a:lnTo>
                  <a:lnTo>
                    <a:pt x="2" y="243"/>
                  </a:lnTo>
                  <a:lnTo>
                    <a:pt x="0" y="230"/>
                  </a:lnTo>
                  <a:lnTo>
                    <a:pt x="2" y="216"/>
                  </a:lnTo>
                  <a:lnTo>
                    <a:pt x="3" y="204"/>
                  </a:lnTo>
                  <a:lnTo>
                    <a:pt x="6" y="192"/>
                  </a:lnTo>
                  <a:lnTo>
                    <a:pt x="10" y="183"/>
                  </a:lnTo>
                  <a:lnTo>
                    <a:pt x="12" y="172"/>
                  </a:lnTo>
                  <a:lnTo>
                    <a:pt x="15" y="163"/>
                  </a:lnTo>
                  <a:lnTo>
                    <a:pt x="18" y="154"/>
                  </a:lnTo>
                  <a:lnTo>
                    <a:pt x="19" y="144"/>
                  </a:lnTo>
                  <a:lnTo>
                    <a:pt x="19" y="140"/>
                  </a:lnTo>
                  <a:lnTo>
                    <a:pt x="19" y="130"/>
                  </a:lnTo>
                  <a:lnTo>
                    <a:pt x="19" y="114"/>
                  </a:lnTo>
                  <a:lnTo>
                    <a:pt x="19" y="96"/>
                  </a:lnTo>
                  <a:lnTo>
                    <a:pt x="132" y="18"/>
                  </a:lnTo>
                  <a:lnTo>
                    <a:pt x="149" y="12"/>
                  </a:lnTo>
                  <a:lnTo>
                    <a:pt x="163" y="7"/>
                  </a:lnTo>
                  <a:lnTo>
                    <a:pt x="169" y="4"/>
                  </a:lnTo>
                  <a:lnTo>
                    <a:pt x="176" y="2"/>
                  </a:lnTo>
                  <a:lnTo>
                    <a:pt x="184" y="0"/>
                  </a:lnTo>
                  <a:lnTo>
                    <a:pt x="193" y="0"/>
                  </a:lnTo>
                  <a:lnTo>
                    <a:pt x="201" y="0"/>
                  </a:lnTo>
                  <a:lnTo>
                    <a:pt x="209" y="3"/>
                  </a:lnTo>
                  <a:lnTo>
                    <a:pt x="217" y="7"/>
                  </a:lnTo>
                  <a:lnTo>
                    <a:pt x="225" y="11"/>
                  </a:lnTo>
                  <a:lnTo>
                    <a:pt x="241" y="23"/>
                  </a:lnTo>
                  <a:lnTo>
                    <a:pt x="256" y="38"/>
                  </a:lnTo>
                  <a:lnTo>
                    <a:pt x="271" y="52"/>
                  </a:lnTo>
                  <a:lnTo>
                    <a:pt x="283" y="68"/>
                  </a:lnTo>
                  <a:lnTo>
                    <a:pt x="293" y="84"/>
                  </a:lnTo>
                  <a:lnTo>
                    <a:pt x="301" y="96"/>
                  </a:lnTo>
                  <a:lnTo>
                    <a:pt x="308" y="103"/>
                  </a:lnTo>
                  <a:lnTo>
                    <a:pt x="315" y="107"/>
                  </a:lnTo>
                  <a:lnTo>
                    <a:pt x="324" y="111"/>
                  </a:lnTo>
                  <a:lnTo>
                    <a:pt x="333" y="114"/>
                  </a:lnTo>
                  <a:lnTo>
                    <a:pt x="353" y="118"/>
                  </a:lnTo>
                  <a:lnTo>
                    <a:pt x="373" y="120"/>
                  </a:lnTo>
                  <a:lnTo>
                    <a:pt x="384" y="123"/>
                  </a:lnTo>
                  <a:lnTo>
                    <a:pt x="393" y="124"/>
                  </a:lnTo>
                  <a:lnTo>
                    <a:pt x="401" y="128"/>
                  </a:lnTo>
                  <a:lnTo>
                    <a:pt x="409" y="132"/>
                  </a:lnTo>
                  <a:lnTo>
                    <a:pt x="416" y="138"/>
                  </a:lnTo>
                  <a:lnTo>
                    <a:pt x="421" y="144"/>
                  </a:lnTo>
                  <a:lnTo>
                    <a:pt x="425" y="152"/>
                  </a:lnTo>
                  <a:lnTo>
                    <a:pt x="428" y="163"/>
                  </a:lnTo>
                  <a:lnTo>
                    <a:pt x="429" y="174"/>
                  </a:lnTo>
                  <a:lnTo>
                    <a:pt x="433" y="182"/>
                  </a:lnTo>
                  <a:lnTo>
                    <a:pt x="437" y="190"/>
                  </a:lnTo>
                  <a:lnTo>
                    <a:pt x="443" y="198"/>
                  </a:lnTo>
                  <a:lnTo>
                    <a:pt x="448" y="204"/>
                  </a:lnTo>
                  <a:lnTo>
                    <a:pt x="455" y="210"/>
                  </a:lnTo>
                  <a:lnTo>
                    <a:pt x="461" y="214"/>
                  </a:lnTo>
                  <a:lnTo>
                    <a:pt x="469" y="218"/>
                  </a:lnTo>
                  <a:lnTo>
                    <a:pt x="487" y="224"/>
                  </a:lnTo>
                  <a:lnTo>
                    <a:pt x="505" y="230"/>
                  </a:lnTo>
                  <a:lnTo>
                    <a:pt x="525" y="234"/>
                  </a:lnTo>
                  <a:lnTo>
                    <a:pt x="545" y="236"/>
                  </a:lnTo>
                  <a:lnTo>
                    <a:pt x="567" y="239"/>
                  </a:lnTo>
                  <a:lnTo>
                    <a:pt x="588" y="242"/>
                  </a:lnTo>
                  <a:lnTo>
                    <a:pt x="609" y="246"/>
                  </a:lnTo>
                  <a:lnTo>
                    <a:pt x="628" y="250"/>
                  </a:lnTo>
                  <a:lnTo>
                    <a:pt x="637" y="254"/>
                  </a:lnTo>
                  <a:lnTo>
                    <a:pt x="647" y="258"/>
                  </a:lnTo>
                  <a:lnTo>
                    <a:pt x="655" y="262"/>
                  </a:lnTo>
                  <a:lnTo>
                    <a:pt x="663" y="267"/>
                  </a:lnTo>
                  <a:lnTo>
                    <a:pt x="669" y="272"/>
                  </a:lnTo>
                  <a:lnTo>
                    <a:pt x="676" y="279"/>
                  </a:lnTo>
                  <a:lnTo>
                    <a:pt x="681" y="287"/>
                  </a:lnTo>
                  <a:lnTo>
                    <a:pt x="687" y="295"/>
                  </a:lnTo>
                  <a:lnTo>
                    <a:pt x="687" y="30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8" name="Freeform 60"/>
            <p:cNvSpPr/>
            <p:nvPr/>
          </p:nvSpPr>
          <p:spPr bwMode="auto">
            <a:xfrm>
              <a:off x="4644983" y="3713538"/>
              <a:ext cx="323448" cy="356667"/>
            </a:xfrm>
            <a:custGeom>
              <a:avLst/>
              <a:gdLst>
                <a:gd name="T0" fmla="*/ 499 w 602"/>
                <a:gd name="T1" fmla="*/ 649 h 668"/>
                <a:gd name="T2" fmla="*/ 528 w 602"/>
                <a:gd name="T3" fmla="*/ 616 h 668"/>
                <a:gd name="T4" fmla="*/ 568 w 602"/>
                <a:gd name="T5" fmla="*/ 584 h 668"/>
                <a:gd name="T6" fmla="*/ 592 w 602"/>
                <a:gd name="T7" fmla="*/ 557 h 668"/>
                <a:gd name="T8" fmla="*/ 602 w 602"/>
                <a:gd name="T9" fmla="*/ 524 h 668"/>
                <a:gd name="T10" fmla="*/ 599 w 602"/>
                <a:gd name="T11" fmla="*/ 511 h 668"/>
                <a:gd name="T12" fmla="*/ 587 w 602"/>
                <a:gd name="T13" fmla="*/ 497 h 668"/>
                <a:gd name="T14" fmla="*/ 575 w 602"/>
                <a:gd name="T15" fmla="*/ 483 h 668"/>
                <a:gd name="T16" fmla="*/ 572 w 602"/>
                <a:gd name="T17" fmla="*/ 469 h 668"/>
                <a:gd name="T18" fmla="*/ 582 w 602"/>
                <a:gd name="T19" fmla="*/ 437 h 668"/>
                <a:gd name="T20" fmla="*/ 598 w 602"/>
                <a:gd name="T21" fmla="*/ 409 h 668"/>
                <a:gd name="T22" fmla="*/ 602 w 602"/>
                <a:gd name="T23" fmla="*/ 367 h 668"/>
                <a:gd name="T24" fmla="*/ 596 w 602"/>
                <a:gd name="T25" fmla="*/ 335 h 668"/>
                <a:gd name="T26" fmla="*/ 580 w 602"/>
                <a:gd name="T27" fmla="*/ 316 h 668"/>
                <a:gd name="T28" fmla="*/ 562 w 602"/>
                <a:gd name="T29" fmla="*/ 275 h 668"/>
                <a:gd name="T30" fmla="*/ 536 w 602"/>
                <a:gd name="T31" fmla="*/ 263 h 668"/>
                <a:gd name="T32" fmla="*/ 491 w 602"/>
                <a:gd name="T33" fmla="*/ 226 h 668"/>
                <a:gd name="T34" fmla="*/ 459 w 602"/>
                <a:gd name="T35" fmla="*/ 208 h 668"/>
                <a:gd name="T36" fmla="*/ 434 w 602"/>
                <a:gd name="T37" fmla="*/ 206 h 668"/>
                <a:gd name="T38" fmla="*/ 420 w 602"/>
                <a:gd name="T39" fmla="*/ 211 h 668"/>
                <a:gd name="T40" fmla="*/ 402 w 602"/>
                <a:gd name="T41" fmla="*/ 234 h 668"/>
                <a:gd name="T42" fmla="*/ 387 w 602"/>
                <a:gd name="T43" fmla="*/ 246 h 668"/>
                <a:gd name="T44" fmla="*/ 372 w 602"/>
                <a:gd name="T45" fmla="*/ 247 h 668"/>
                <a:gd name="T46" fmla="*/ 356 w 602"/>
                <a:gd name="T47" fmla="*/ 239 h 668"/>
                <a:gd name="T48" fmla="*/ 346 w 602"/>
                <a:gd name="T49" fmla="*/ 224 h 668"/>
                <a:gd name="T50" fmla="*/ 336 w 602"/>
                <a:gd name="T51" fmla="*/ 190 h 668"/>
                <a:gd name="T52" fmla="*/ 331 w 602"/>
                <a:gd name="T53" fmla="*/ 140 h 668"/>
                <a:gd name="T54" fmla="*/ 320 w 602"/>
                <a:gd name="T55" fmla="*/ 95 h 668"/>
                <a:gd name="T56" fmla="*/ 308 w 602"/>
                <a:gd name="T57" fmla="*/ 78 h 668"/>
                <a:gd name="T58" fmla="*/ 292 w 602"/>
                <a:gd name="T59" fmla="*/ 68 h 668"/>
                <a:gd name="T60" fmla="*/ 271 w 602"/>
                <a:gd name="T61" fmla="*/ 67 h 668"/>
                <a:gd name="T62" fmla="*/ 252 w 602"/>
                <a:gd name="T63" fmla="*/ 75 h 668"/>
                <a:gd name="T64" fmla="*/ 231 w 602"/>
                <a:gd name="T65" fmla="*/ 84 h 668"/>
                <a:gd name="T66" fmla="*/ 211 w 602"/>
                <a:gd name="T67" fmla="*/ 82 h 668"/>
                <a:gd name="T68" fmla="*/ 183 w 602"/>
                <a:gd name="T69" fmla="*/ 67 h 668"/>
                <a:gd name="T70" fmla="*/ 144 w 602"/>
                <a:gd name="T71" fmla="*/ 28 h 668"/>
                <a:gd name="T72" fmla="*/ 134 w 602"/>
                <a:gd name="T73" fmla="*/ 7 h 668"/>
                <a:gd name="T74" fmla="*/ 112 w 602"/>
                <a:gd name="T75" fmla="*/ 11 h 668"/>
                <a:gd name="T76" fmla="*/ 91 w 602"/>
                <a:gd name="T77" fmla="*/ 35 h 668"/>
                <a:gd name="T78" fmla="*/ 84 w 602"/>
                <a:gd name="T79" fmla="*/ 67 h 668"/>
                <a:gd name="T80" fmla="*/ 84 w 602"/>
                <a:gd name="T81" fmla="*/ 203 h 668"/>
                <a:gd name="T82" fmla="*/ 82 w 602"/>
                <a:gd name="T83" fmla="*/ 279 h 668"/>
                <a:gd name="T84" fmla="*/ 68 w 602"/>
                <a:gd name="T85" fmla="*/ 303 h 668"/>
                <a:gd name="T86" fmla="*/ 48 w 602"/>
                <a:gd name="T87" fmla="*/ 321 h 668"/>
                <a:gd name="T88" fmla="*/ 14 w 602"/>
                <a:gd name="T89" fmla="*/ 345 h 668"/>
                <a:gd name="T90" fmla="*/ 0 w 602"/>
                <a:gd name="T91" fmla="*/ 361 h 668"/>
                <a:gd name="T92" fmla="*/ 24 w 602"/>
                <a:gd name="T93" fmla="*/ 368 h 668"/>
                <a:gd name="T94" fmla="*/ 63 w 602"/>
                <a:gd name="T95" fmla="*/ 399 h 668"/>
                <a:gd name="T96" fmla="*/ 100 w 602"/>
                <a:gd name="T97" fmla="*/ 445 h 668"/>
                <a:gd name="T98" fmla="*/ 122 w 602"/>
                <a:gd name="T99" fmla="*/ 468 h 668"/>
                <a:gd name="T100" fmla="*/ 160 w 602"/>
                <a:gd name="T101" fmla="*/ 479 h 668"/>
                <a:gd name="T102" fmla="*/ 200 w 602"/>
                <a:gd name="T103" fmla="*/ 485 h 668"/>
                <a:gd name="T104" fmla="*/ 223 w 602"/>
                <a:gd name="T105" fmla="*/ 499 h 668"/>
                <a:gd name="T106" fmla="*/ 235 w 602"/>
                <a:gd name="T107" fmla="*/ 524 h 668"/>
                <a:gd name="T108" fmla="*/ 244 w 602"/>
                <a:gd name="T109" fmla="*/ 551 h 668"/>
                <a:gd name="T110" fmla="*/ 262 w 602"/>
                <a:gd name="T111" fmla="*/ 571 h 668"/>
                <a:gd name="T112" fmla="*/ 294 w 602"/>
                <a:gd name="T113" fmla="*/ 585 h 668"/>
                <a:gd name="T114" fmla="*/ 352 w 602"/>
                <a:gd name="T115" fmla="*/ 597 h 668"/>
                <a:gd name="T116" fmla="*/ 416 w 602"/>
                <a:gd name="T117" fmla="*/ 607 h 668"/>
                <a:gd name="T118" fmla="*/ 454 w 602"/>
                <a:gd name="T119" fmla="*/ 619 h 668"/>
                <a:gd name="T120" fmla="*/ 476 w 602"/>
                <a:gd name="T121" fmla="*/ 633 h 668"/>
                <a:gd name="T122" fmla="*/ 494 w 602"/>
                <a:gd name="T123" fmla="*/ 656 h 66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2"/>
                <a:gd name="T187" fmla="*/ 0 h 668"/>
                <a:gd name="T188" fmla="*/ 602 w 602"/>
                <a:gd name="T189" fmla="*/ 668 h 66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2" h="668" extrusionOk="0">
                  <a:moveTo>
                    <a:pt x="494" y="668"/>
                  </a:moveTo>
                  <a:lnTo>
                    <a:pt x="495" y="659"/>
                  </a:lnTo>
                  <a:lnTo>
                    <a:pt x="499" y="649"/>
                  </a:lnTo>
                  <a:lnTo>
                    <a:pt x="504" y="641"/>
                  </a:lnTo>
                  <a:lnTo>
                    <a:pt x="511" y="632"/>
                  </a:lnTo>
                  <a:lnTo>
                    <a:pt x="528" y="616"/>
                  </a:lnTo>
                  <a:lnTo>
                    <a:pt x="548" y="601"/>
                  </a:lnTo>
                  <a:lnTo>
                    <a:pt x="558" y="593"/>
                  </a:lnTo>
                  <a:lnTo>
                    <a:pt x="568" y="584"/>
                  </a:lnTo>
                  <a:lnTo>
                    <a:pt x="578" y="576"/>
                  </a:lnTo>
                  <a:lnTo>
                    <a:pt x="586" y="567"/>
                  </a:lnTo>
                  <a:lnTo>
                    <a:pt x="592" y="557"/>
                  </a:lnTo>
                  <a:lnTo>
                    <a:pt x="598" y="547"/>
                  </a:lnTo>
                  <a:lnTo>
                    <a:pt x="602" y="536"/>
                  </a:lnTo>
                  <a:lnTo>
                    <a:pt x="602" y="524"/>
                  </a:lnTo>
                  <a:lnTo>
                    <a:pt x="602" y="519"/>
                  </a:lnTo>
                  <a:lnTo>
                    <a:pt x="600" y="515"/>
                  </a:lnTo>
                  <a:lnTo>
                    <a:pt x="599" y="511"/>
                  </a:lnTo>
                  <a:lnTo>
                    <a:pt x="598" y="507"/>
                  </a:lnTo>
                  <a:lnTo>
                    <a:pt x="592" y="501"/>
                  </a:lnTo>
                  <a:lnTo>
                    <a:pt x="587" y="497"/>
                  </a:lnTo>
                  <a:lnTo>
                    <a:pt x="582" y="492"/>
                  </a:lnTo>
                  <a:lnTo>
                    <a:pt x="576" y="487"/>
                  </a:lnTo>
                  <a:lnTo>
                    <a:pt x="575" y="483"/>
                  </a:lnTo>
                  <a:lnTo>
                    <a:pt x="574" y="480"/>
                  </a:lnTo>
                  <a:lnTo>
                    <a:pt x="572" y="475"/>
                  </a:lnTo>
                  <a:lnTo>
                    <a:pt x="572" y="469"/>
                  </a:lnTo>
                  <a:lnTo>
                    <a:pt x="574" y="457"/>
                  </a:lnTo>
                  <a:lnTo>
                    <a:pt x="576" y="447"/>
                  </a:lnTo>
                  <a:lnTo>
                    <a:pt x="582" y="437"/>
                  </a:lnTo>
                  <a:lnTo>
                    <a:pt x="587" y="429"/>
                  </a:lnTo>
                  <a:lnTo>
                    <a:pt x="592" y="420"/>
                  </a:lnTo>
                  <a:lnTo>
                    <a:pt x="598" y="409"/>
                  </a:lnTo>
                  <a:lnTo>
                    <a:pt x="600" y="396"/>
                  </a:lnTo>
                  <a:lnTo>
                    <a:pt x="602" y="379"/>
                  </a:lnTo>
                  <a:lnTo>
                    <a:pt x="602" y="367"/>
                  </a:lnTo>
                  <a:lnTo>
                    <a:pt x="600" y="355"/>
                  </a:lnTo>
                  <a:lnTo>
                    <a:pt x="599" y="344"/>
                  </a:lnTo>
                  <a:lnTo>
                    <a:pt x="596" y="335"/>
                  </a:lnTo>
                  <a:lnTo>
                    <a:pt x="592" y="327"/>
                  </a:lnTo>
                  <a:lnTo>
                    <a:pt x="587" y="321"/>
                  </a:lnTo>
                  <a:lnTo>
                    <a:pt x="580" y="316"/>
                  </a:lnTo>
                  <a:lnTo>
                    <a:pt x="572" y="313"/>
                  </a:lnTo>
                  <a:lnTo>
                    <a:pt x="572" y="278"/>
                  </a:lnTo>
                  <a:lnTo>
                    <a:pt x="562" y="275"/>
                  </a:lnTo>
                  <a:lnTo>
                    <a:pt x="554" y="272"/>
                  </a:lnTo>
                  <a:lnTo>
                    <a:pt x="544" y="268"/>
                  </a:lnTo>
                  <a:lnTo>
                    <a:pt x="536" y="263"/>
                  </a:lnTo>
                  <a:lnTo>
                    <a:pt x="520" y="252"/>
                  </a:lnTo>
                  <a:lnTo>
                    <a:pt x="506" y="239"/>
                  </a:lnTo>
                  <a:lnTo>
                    <a:pt x="491" y="226"/>
                  </a:lnTo>
                  <a:lnTo>
                    <a:pt x="475" y="215"/>
                  </a:lnTo>
                  <a:lnTo>
                    <a:pt x="467" y="211"/>
                  </a:lnTo>
                  <a:lnTo>
                    <a:pt x="459" y="208"/>
                  </a:lnTo>
                  <a:lnTo>
                    <a:pt x="450" y="206"/>
                  </a:lnTo>
                  <a:lnTo>
                    <a:pt x="439" y="204"/>
                  </a:lnTo>
                  <a:lnTo>
                    <a:pt x="434" y="206"/>
                  </a:lnTo>
                  <a:lnTo>
                    <a:pt x="430" y="207"/>
                  </a:lnTo>
                  <a:lnTo>
                    <a:pt x="424" y="208"/>
                  </a:lnTo>
                  <a:lnTo>
                    <a:pt x="420" y="211"/>
                  </a:lnTo>
                  <a:lnTo>
                    <a:pt x="414" y="218"/>
                  </a:lnTo>
                  <a:lnTo>
                    <a:pt x="407" y="226"/>
                  </a:lnTo>
                  <a:lnTo>
                    <a:pt x="402" y="234"/>
                  </a:lnTo>
                  <a:lnTo>
                    <a:pt x="395" y="240"/>
                  </a:lnTo>
                  <a:lnTo>
                    <a:pt x="391" y="243"/>
                  </a:lnTo>
                  <a:lnTo>
                    <a:pt x="387" y="246"/>
                  </a:lnTo>
                  <a:lnTo>
                    <a:pt x="383" y="247"/>
                  </a:lnTo>
                  <a:lnTo>
                    <a:pt x="379" y="247"/>
                  </a:lnTo>
                  <a:lnTo>
                    <a:pt x="372" y="247"/>
                  </a:lnTo>
                  <a:lnTo>
                    <a:pt x="366" y="246"/>
                  </a:lnTo>
                  <a:lnTo>
                    <a:pt x="360" y="243"/>
                  </a:lnTo>
                  <a:lnTo>
                    <a:pt x="356" y="239"/>
                  </a:lnTo>
                  <a:lnTo>
                    <a:pt x="352" y="235"/>
                  </a:lnTo>
                  <a:lnTo>
                    <a:pt x="348" y="231"/>
                  </a:lnTo>
                  <a:lnTo>
                    <a:pt x="346" y="224"/>
                  </a:lnTo>
                  <a:lnTo>
                    <a:pt x="343" y="219"/>
                  </a:lnTo>
                  <a:lnTo>
                    <a:pt x="339" y="206"/>
                  </a:lnTo>
                  <a:lnTo>
                    <a:pt x="336" y="190"/>
                  </a:lnTo>
                  <a:lnTo>
                    <a:pt x="334" y="174"/>
                  </a:lnTo>
                  <a:lnTo>
                    <a:pt x="332" y="156"/>
                  </a:lnTo>
                  <a:lnTo>
                    <a:pt x="331" y="140"/>
                  </a:lnTo>
                  <a:lnTo>
                    <a:pt x="328" y="123"/>
                  </a:lnTo>
                  <a:lnTo>
                    <a:pt x="324" y="108"/>
                  </a:lnTo>
                  <a:lnTo>
                    <a:pt x="320" y="95"/>
                  </a:lnTo>
                  <a:lnTo>
                    <a:pt x="316" y="88"/>
                  </a:lnTo>
                  <a:lnTo>
                    <a:pt x="314" y="83"/>
                  </a:lnTo>
                  <a:lnTo>
                    <a:pt x="308" y="78"/>
                  </a:lnTo>
                  <a:lnTo>
                    <a:pt x="304" y="74"/>
                  </a:lnTo>
                  <a:lnTo>
                    <a:pt x="299" y="71"/>
                  </a:lnTo>
                  <a:lnTo>
                    <a:pt x="292" y="68"/>
                  </a:lnTo>
                  <a:lnTo>
                    <a:pt x="284" y="67"/>
                  </a:lnTo>
                  <a:lnTo>
                    <a:pt x="276" y="67"/>
                  </a:lnTo>
                  <a:lnTo>
                    <a:pt x="271" y="67"/>
                  </a:lnTo>
                  <a:lnTo>
                    <a:pt x="264" y="70"/>
                  </a:lnTo>
                  <a:lnTo>
                    <a:pt x="258" y="72"/>
                  </a:lnTo>
                  <a:lnTo>
                    <a:pt x="252" y="75"/>
                  </a:lnTo>
                  <a:lnTo>
                    <a:pt x="246" y="79"/>
                  </a:lnTo>
                  <a:lnTo>
                    <a:pt x="239" y="82"/>
                  </a:lnTo>
                  <a:lnTo>
                    <a:pt x="231" y="84"/>
                  </a:lnTo>
                  <a:lnTo>
                    <a:pt x="223" y="84"/>
                  </a:lnTo>
                  <a:lnTo>
                    <a:pt x="216" y="84"/>
                  </a:lnTo>
                  <a:lnTo>
                    <a:pt x="211" y="82"/>
                  </a:lnTo>
                  <a:lnTo>
                    <a:pt x="204" y="80"/>
                  </a:lnTo>
                  <a:lnTo>
                    <a:pt x="196" y="76"/>
                  </a:lnTo>
                  <a:lnTo>
                    <a:pt x="183" y="67"/>
                  </a:lnTo>
                  <a:lnTo>
                    <a:pt x="168" y="56"/>
                  </a:lnTo>
                  <a:lnTo>
                    <a:pt x="155" y="43"/>
                  </a:lnTo>
                  <a:lnTo>
                    <a:pt x="144" y="28"/>
                  </a:lnTo>
                  <a:lnTo>
                    <a:pt x="140" y="22"/>
                  </a:lnTo>
                  <a:lnTo>
                    <a:pt x="136" y="14"/>
                  </a:lnTo>
                  <a:lnTo>
                    <a:pt x="134" y="7"/>
                  </a:lnTo>
                  <a:lnTo>
                    <a:pt x="132" y="0"/>
                  </a:lnTo>
                  <a:lnTo>
                    <a:pt x="122" y="6"/>
                  </a:lnTo>
                  <a:lnTo>
                    <a:pt x="112" y="11"/>
                  </a:lnTo>
                  <a:lnTo>
                    <a:pt x="104" y="19"/>
                  </a:lnTo>
                  <a:lnTo>
                    <a:pt x="96" y="27"/>
                  </a:lnTo>
                  <a:lnTo>
                    <a:pt x="91" y="35"/>
                  </a:lnTo>
                  <a:lnTo>
                    <a:pt x="87" y="46"/>
                  </a:lnTo>
                  <a:lnTo>
                    <a:pt x="84" y="55"/>
                  </a:lnTo>
                  <a:lnTo>
                    <a:pt x="84" y="67"/>
                  </a:lnTo>
                  <a:lnTo>
                    <a:pt x="84" y="115"/>
                  </a:lnTo>
                  <a:lnTo>
                    <a:pt x="84" y="158"/>
                  </a:lnTo>
                  <a:lnTo>
                    <a:pt x="84" y="203"/>
                  </a:lnTo>
                  <a:lnTo>
                    <a:pt x="84" y="259"/>
                  </a:lnTo>
                  <a:lnTo>
                    <a:pt x="83" y="270"/>
                  </a:lnTo>
                  <a:lnTo>
                    <a:pt x="82" y="279"/>
                  </a:lnTo>
                  <a:lnTo>
                    <a:pt x="78" y="288"/>
                  </a:lnTo>
                  <a:lnTo>
                    <a:pt x="74" y="296"/>
                  </a:lnTo>
                  <a:lnTo>
                    <a:pt x="68" y="303"/>
                  </a:lnTo>
                  <a:lnTo>
                    <a:pt x="62" y="309"/>
                  </a:lnTo>
                  <a:lnTo>
                    <a:pt x="56" y="316"/>
                  </a:lnTo>
                  <a:lnTo>
                    <a:pt x="48" y="321"/>
                  </a:lnTo>
                  <a:lnTo>
                    <a:pt x="35" y="332"/>
                  </a:lnTo>
                  <a:lnTo>
                    <a:pt x="20" y="341"/>
                  </a:lnTo>
                  <a:lnTo>
                    <a:pt x="14" y="345"/>
                  </a:lnTo>
                  <a:lnTo>
                    <a:pt x="8" y="351"/>
                  </a:lnTo>
                  <a:lnTo>
                    <a:pt x="4" y="356"/>
                  </a:lnTo>
                  <a:lnTo>
                    <a:pt x="0" y="361"/>
                  </a:lnTo>
                  <a:lnTo>
                    <a:pt x="8" y="361"/>
                  </a:lnTo>
                  <a:lnTo>
                    <a:pt x="16" y="364"/>
                  </a:lnTo>
                  <a:lnTo>
                    <a:pt x="24" y="368"/>
                  </a:lnTo>
                  <a:lnTo>
                    <a:pt x="32" y="372"/>
                  </a:lnTo>
                  <a:lnTo>
                    <a:pt x="48" y="384"/>
                  </a:lnTo>
                  <a:lnTo>
                    <a:pt x="63" y="399"/>
                  </a:lnTo>
                  <a:lnTo>
                    <a:pt x="78" y="413"/>
                  </a:lnTo>
                  <a:lnTo>
                    <a:pt x="90" y="429"/>
                  </a:lnTo>
                  <a:lnTo>
                    <a:pt x="100" y="445"/>
                  </a:lnTo>
                  <a:lnTo>
                    <a:pt x="108" y="457"/>
                  </a:lnTo>
                  <a:lnTo>
                    <a:pt x="115" y="464"/>
                  </a:lnTo>
                  <a:lnTo>
                    <a:pt x="122" y="468"/>
                  </a:lnTo>
                  <a:lnTo>
                    <a:pt x="131" y="472"/>
                  </a:lnTo>
                  <a:lnTo>
                    <a:pt x="140" y="475"/>
                  </a:lnTo>
                  <a:lnTo>
                    <a:pt x="160" y="479"/>
                  </a:lnTo>
                  <a:lnTo>
                    <a:pt x="180" y="481"/>
                  </a:lnTo>
                  <a:lnTo>
                    <a:pt x="191" y="484"/>
                  </a:lnTo>
                  <a:lnTo>
                    <a:pt x="200" y="485"/>
                  </a:lnTo>
                  <a:lnTo>
                    <a:pt x="208" y="489"/>
                  </a:lnTo>
                  <a:lnTo>
                    <a:pt x="216" y="493"/>
                  </a:lnTo>
                  <a:lnTo>
                    <a:pt x="223" y="499"/>
                  </a:lnTo>
                  <a:lnTo>
                    <a:pt x="228" y="505"/>
                  </a:lnTo>
                  <a:lnTo>
                    <a:pt x="232" y="513"/>
                  </a:lnTo>
                  <a:lnTo>
                    <a:pt x="235" y="524"/>
                  </a:lnTo>
                  <a:lnTo>
                    <a:pt x="236" y="535"/>
                  </a:lnTo>
                  <a:lnTo>
                    <a:pt x="240" y="543"/>
                  </a:lnTo>
                  <a:lnTo>
                    <a:pt x="244" y="551"/>
                  </a:lnTo>
                  <a:lnTo>
                    <a:pt x="250" y="559"/>
                  </a:lnTo>
                  <a:lnTo>
                    <a:pt x="255" y="565"/>
                  </a:lnTo>
                  <a:lnTo>
                    <a:pt x="262" y="571"/>
                  </a:lnTo>
                  <a:lnTo>
                    <a:pt x="268" y="575"/>
                  </a:lnTo>
                  <a:lnTo>
                    <a:pt x="276" y="579"/>
                  </a:lnTo>
                  <a:lnTo>
                    <a:pt x="294" y="585"/>
                  </a:lnTo>
                  <a:lnTo>
                    <a:pt x="312" y="591"/>
                  </a:lnTo>
                  <a:lnTo>
                    <a:pt x="332" y="595"/>
                  </a:lnTo>
                  <a:lnTo>
                    <a:pt x="352" y="597"/>
                  </a:lnTo>
                  <a:lnTo>
                    <a:pt x="374" y="600"/>
                  </a:lnTo>
                  <a:lnTo>
                    <a:pt x="395" y="603"/>
                  </a:lnTo>
                  <a:lnTo>
                    <a:pt x="416" y="607"/>
                  </a:lnTo>
                  <a:lnTo>
                    <a:pt x="435" y="611"/>
                  </a:lnTo>
                  <a:lnTo>
                    <a:pt x="444" y="615"/>
                  </a:lnTo>
                  <a:lnTo>
                    <a:pt x="454" y="619"/>
                  </a:lnTo>
                  <a:lnTo>
                    <a:pt x="462" y="623"/>
                  </a:lnTo>
                  <a:lnTo>
                    <a:pt x="470" y="628"/>
                  </a:lnTo>
                  <a:lnTo>
                    <a:pt x="476" y="633"/>
                  </a:lnTo>
                  <a:lnTo>
                    <a:pt x="483" y="640"/>
                  </a:lnTo>
                  <a:lnTo>
                    <a:pt x="488" y="648"/>
                  </a:lnTo>
                  <a:lnTo>
                    <a:pt x="494" y="656"/>
                  </a:lnTo>
                  <a:lnTo>
                    <a:pt x="494" y="66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49" name="Freeform 61"/>
            <p:cNvSpPr/>
            <p:nvPr/>
          </p:nvSpPr>
          <p:spPr bwMode="auto">
            <a:xfrm>
              <a:off x="4237611" y="3974045"/>
              <a:ext cx="559478" cy="508776"/>
            </a:xfrm>
            <a:custGeom>
              <a:avLst/>
              <a:gdLst>
                <a:gd name="T0" fmla="*/ 1000 w 1048"/>
                <a:gd name="T1" fmla="*/ 709 h 952"/>
                <a:gd name="T2" fmla="*/ 972 w 1048"/>
                <a:gd name="T3" fmla="*/ 737 h 952"/>
                <a:gd name="T4" fmla="*/ 839 w 1048"/>
                <a:gd name="T5" fmla="*/ 778 h 952"/>
                <a:gd name="T6" fmla="*/ 799 w 1048"/>
                <a:gd name="T7" fmla="*/ 820 h 952"/>
                <a:gd name="T8" fmla="*/ 777 w 1048"/>
                <a:gd name="T9" fmla="*/ 884 h 952"/>
                <a:gd name="T10" fmla="*/ 707 w 1048"/>
                <a:gd name="T11" fmla="*/ 934 h 952"/>
                <a:gd name="T12" fmla="*/ 651 w 1048"/>
                <a:gd name="T13" fmla="*/ 897 h 952"/>
                <a:gd name="T14" fmla="*/ 629 w 1048"/>
                <a:gd name="T15" fmla="*/ 868 h 952"/>
                <a:gd name="T16" fmla="*/ 587 w 1048"/>
                <a:gd name="T17" fmla="*/ 862 h 952"/>
                <a:gd name="T18" fmla="*/ 552 w 1048"/>
                <a:gd name="T19" fmla="*/ 873 h 952"/>
                <a:gd name="T20" fmla="*/ 494 w 1048"/>
                <a:gd name="T21" fmla="*/ 866 h 952"/>
                <a:gd name="T22" fmla="*/ 438 w 1048"/>
                <a:gd name="T23" fmla="*/ 861 h 952"/>
                <a:gd name="T24" fmla="*/ 399 w 1048"/>
                <a:gd name="T25" fmla="*/ 878 h 952"/>
                <a:gd name="T26" fmla="*/ 367 w 1048"/>
                <a:gd name="T27" fmla="*/ 897 h 952"/>
                <a:gd name="T28" fmla="*/ 343 w 1048"/>
                <a:gd name="T29" fmla="*/ 888 h 952"/>
                <a:gd name="T30" fmla="*/ 310 w 1048"/>
                <a:gd name="T31" fmla="*/ 824 h 952"/>
                <a:gd name="T32" fmla="*/ 286 w 1048"/>
                <a:gd name="T33" fmla="*/ 881 h 952"/>
                <a:gd name="T34" fmla="*/ 260 w 1048"/>
                <a:gd name="T35" fmla="*/ 890 h 952"/>
                <a:gd name="T36" fmla="*/ 214 w 1048"/>
                <a:gd name="T37" fmla="*/ 870 h 952"/>
                <a:gd name="T38" fmla="*/ 159 w 1048"/>
                <a:gd name="T39" fmla="*/ 873 h 952"/>
                <a:gd name="T40" fmla="*/ 115 w 1048"/>
                <a:gd name="T41" fmla="*/ 885 h 952"/>
                <a:gd name="T42" fmla="*/ 75 w 1048"/>
                <a:gd name="T43" fmla="*/ 864 h 952"/>
                <a:gd name="T44" fmla="*/ 32 w 1048"/>
                <a:gd name="T45" fmla="*/ 804 h 952"/>
                <a:gd name="T46" fmla="*/ 36 w 1048"/>
                <a:gd name="T47" fmla="*/ 753 h 952"/>
                <a:gd name="T48" fmla="*/ 48 w 1048"/>
                <a:gd name="T49" fmla="*/ 698 h 952"/>
                <a:gd name="T50" fmla="*/ 34 w 1048"/>
                <a:gd name="T51" fmla="*/ 662 h 952"/>
                <a:gd name="T52" fmla="*/ 2 w 1048"/>
                <a:gd name="T53" fmla="*/ 630 h 952"/>
                <a:gd name="T54" fmla="*/ 6 w 1048"/>
                <a:gd name="T55" fmla="*/ 602 h 952"/>
                <a:gd name="T56" fmla="*/ 59 w 1048"/>
                <a:gd name="T57" fmla="*/ 560 h 952"/>
                <a:gd name="T58" fmla="*/ 115 w 1048"/>
                <a:gd name="T59" fmla="*/ 560 h 952"/>
                <a:gd name="T60" fmla="*/ 163 w 1048"/>
                <a:gd name="T61" fmla="*/ 572 h 952"/>
                <a:gd name="T62" fmla="*/ 192 w 1048"/>
                <a:gd name="T63" fmla="*/ 561 h 952"/>
                <a:gd name="T64" fmla="*/ 199 w 1048"/>
                <a:gd name="T65" fmla="*/ 488 h 952"/>
                <a:gd name="T66" fmla="*/ 200 w 1048"/>
                <a:gd name="T67" fmla="*/ 404 h 952"/>
                <a:gd name="T68" fmla="*/ 235 w 1048"/>
                <a:gd name="T69" fmla="*/ 351 h 952"/>
                <a:gd name="T70" fmla="*/ 264 w 1048"/>
                <a:gd name="T71" fmla="*/ 313 h 952"/>
                <a:gd name="T72" fmla="*/ 270 w 1048"/>
                <a:gd name="T73" fmla="*/ 261 h 952"/>
                <a:gd name="T74" fmla="*/ 247 w 1048"/>
                <a:gd name="T75" fmla="*/ 212 h 952"/>
                <a:gd name="T76" fmla="*/ 235 w 1048"/>
                <a:gd name="T77" fmla="*/ 175 h 952"/>
                <a:gd name="T78" fmla="*/ 263 w 1048"/>
                <a:gd name="T79" fmla="*/ 113 h 952"/>
                <a:gd name="T80" fmla="*/ 324 w 1048"/>
                <a:gd name="T81" fmla="*/ 24 h 952"/>
                <a:gd name="T82" fmla="*/ 428 w 1048"/>
                <a:gd name="T83" fmla="*/ 0 h 952"/>
                <a:gd name="T84" fmla="*/ 482 w 1048"/>
                <a:gd name="T85" fmla="*/ 11 h 952"/>
                <a:gd name="T86" fmla="*/ 543 w 1048"/>
                <a:gd name="T87" fmla="*/ 63 h 952"/>
                <a:gd name="T88" fmla="*/ 572 w 1048"/>
                <a:gd name="T89" fmla="*/ 103 h 952"/>
                <a:gd name="T90" fmla="*/ 594 w 1048"/>
                <a:gd name="T91" fmla="*/ 152 h 952"/>
                <a:gd name="T92" fmla="*/ 659 w 1048"/>
                <a:gd name="T93" fmla="*/ 175 h 952"/>
                <a:gd name="T94" fmla="*/ 695 w 1048"/>
                <a:gd name="T95" fmla="*/ 209 h 952"/>
                <a:gd name="T96" fmla="*/ 772 w 1048"/>
                <a:gd name="T97" fmla="*/ 263 h 952"/>
                <a:gd name="T98" fmla="*/ 821 w 1048"/>
                <a:gd name="T99" fmla="*/ 311 h 952"/>
                <a:gd name="T100" fmla="*/ 829 w 1048"/>
                <a:gd name="T101" fmla="*/ 368 h 952"/>
                <a:gd name="T102" fmla="*/ 799 w 1048"/>
                <a:gd name="T103" fmla="*/ 402 h 952"/>
                <a:gd name="T104" fmla="*/ 783 w 1048"/>
                <a:gd name="T105" fmla="*/ 433 h 952"/>
                <a:gd name="T106" fmla="*/ 804 w 1048"/>
                <a:gd name="T107" fmla="*/ 464 h 952"/>
                <a:gd name="T108" fmla="*/ 853 w 1048"/>
                <a:gd name="T109" fmla="*/ 469 h 952"/>
                <a:gd name="T110" fmla="*/ 876 w 1048"/>
                <a:gd name="T111" fmla="*/ 477 h 952"/>
                <a:gd name="T112" fmla="*/ 885 w 1048"/>
                <a:gd name="T113" fmla="*/ 532 h 952"/>
                <a:gd name="T114" fmla="*/ 907 w 1048"/>
                <a:gd name="T115" fmla="*/ 558 h 952"/>
                <a:gd name="T116" fmla="*/ 988 w 1048"/>
                <a:gd name="T117" fmla="*/ 622 h 952"/>
                <a:gd name="T118" fmla="*/ 1039 w 1048"/>
                <a:gd name="T119" fmla="*/ 704 h 95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48"/>
                <a:gd name="T181" fmla="*/ 0 h 952"/>
                <a:gd name="T182" fmla="*/ 1048 w 1048"/>
                <a:gd name="T183" fmla="*/ 952 h 95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48" h="952" extrusionOk="0">
                  <a:moveTo>
                    <a:pt x="1017" y="704"/>
                  </a:moveTo>
                  <a:lnTo>
                    <a:pt x="1012" y="705"/>
                  </a:lnTo>
                  <a:lnTo>
                    <a:pt x="1008" y="705"/>
                  </a:lnTo>
                  <a:lnTo>
                    <a:pt x="1004" y="708"/>
                  </a:lnTo>
                  <a:lnTo>
                    <a:pt x="1000" y="709"/>
                  </a:lnTo>
                  <a:lnTo>
                    <a:pt x="993" y="714"/>
                  </a:lnTo>
                  <a:lnTo>
                    <a:pt x="988" y="720"/>
                  </a:lnTo>
                  <a:lnTo>
                    <a:pt x="984" y="726"/>
                  </a:lnTo>
                  <a:lnTo>
                    <a:pt x="979" y="732"/>
                  </a:lnTo>
                  <a:lnTo>
                    <a:pt x="972" y="737"/>
                  </a:lnTo>
                  <a:lnTo>
                    <a:pt x="964" y="741"/>
                  </a:lnTo>
                  <a:lnTo>
                    <a:pt x="916" y="753"/>
                  </a:lnTo>
                  <a:lnTo>
                    <a:pt x="864" y="768"/>
                  </a:lnTo>
                  <a:lnTo>
                    <a:pt x="851" y="772"/>
                  </a:lnTo>
                  <a:lnTo>
                    <a:pt x="839" y="778"/>
                  </a:lnTo>
                  <a:lnTo>
                    <a:pt x="828" y="784"/>
                  </a:lnTo>
                  <a:lnTo>
                    <a:pt x="819" y="792"/>
                  </a:lnTo>
                  <a:lnTo>
                    <a:pt x="811" y="800"/>
                  </a:lnTo>
                  <a:lnTo>
                    <a:pt x="804" y="809"/>
                  </a:lnTo>
                  <a:lnTo>
                    <a:pt x="799" y="820"/>
                  </a:lnTo>
                  <a:lnTo>
                    <a:pt x="795" y="830"/>
                  </a:lnTo>
                  <a:lnTo>
                    <a:pt x="792" y="846"/>
                  </a:lnTo>
                  <a:lnTo>
                    <a:pt x="788" y="861"/>
                  </a:lnTo>
                  <a:lnTo>
                    <a:pt x="783" y="873"/>
                  </a:lnTo>
                  <a:lnTo>
                    <a:pt x="777" y="884"/>
                  </a:lnTo>
                  <a:lnTo>
                    <a:pt x="769" y="894"/>
                  </a:lnTo>
                  <a:lnTo>
                    <a:pt x="763" y="902"/>
                  </a:lnTo>
                  <a:lnTo>
                    <a:pt x="755" y="909"/>
                  </a:lnTo>
                  <a:lnTo>
                    <a:pt x="745" y="916"/>
                  </a:lnTo>
                  <a:lnTo>
                    <a:pt x="707" y="934"/>
                  </a:lnTo>
                  <a:lnTo>
                    <a:pt x="668" y="952"/>
                  </a:lnTo>
                  <a:lnTo>
                    <a:pt x="663" y="941"/>
                  </a:lnTo>
                  <a:lnTo>
                    <a:pt x="659" y="926"/>
                  </a:lnTo>
                  <a:lnTo>
                    <a:pt x="656" y="912"/>
                  </a:lnTo>
                  <a:lnTo>
                    <a:pt x="651" y="897"/>
                  </a:lnTo>
                  <a:lnTo>
                    <a:pt x="648" y="890"/>
                  </a:lnTo>
                  <a:lnTo>
                    <a:pt x="645" y="884"/>
                  </a:lnTo>
                  <a:lnTo>
                    <a:pt x="640" y="877"/>
                  </a:lnTo>
                  <a:lnTo>
                    <a:pt x="636" y="872"/>
                  </a:lnTo>
                  <a:lnTo>
                    <a:pt x="629" y="868"/>
                  </a:lnTo>
                  <a:lnTo>
                    <a:pt x="622" y="864"/>
                  </a:lnTo>
                  <a:lnTo>
                    <a:pt x="612" y="861"/>
                  </a:lnTo>
                  <a:lnTo>
                    <a:pt x="603" y="861"/>
                  </a:lnTo>
                  <a:lnTo>
                    <a:pt x="594" y="861"/>
                  </a:lnTo>
                  <a:lnTo>
                    <a:pt x="587" y="862"/>
                  </a:lnTo>
                  <a:lnTo>
                    <a:pt x="580" y="865"/>
                  </a:lnTo>
                  <a:lnTo>
                    <a:pt x="575" y="866"/>
                  </a:lnTo>
                  <a:lnTo>
                    <a:pt x="568" y="869"/>
                  </a:lnTo>
                  <a:lnTo>
                    <a:pt x="560" y="872"/>
                  </a:lnTo>
                  <a:lnTo>
                    <a:pt x="552" y="873"/>
                  </a:lnTo>
                  <a:lnTo>
                    <a:pt x="542" y="873"/>
                  </a:lnTo>
                  <a:lnTo>
                    <a:pt x="528" y="873"/>
                  </a:lnTo>
                  <a:lnTo>
                    <a:pt x="515" y="872"/>
                  </a:lnTo>
                  <a:lnTo>
                    <a:pt x="504" y="869"/>
                  </a:lnTo>
                  <a:lnTo>
                    <a:pt x="494" y="866"/>
                  </a:lnTo>
                  <a:lnTo>
                    <a:pt x="484" y="865"/>
                  </a:lnTo>
                  <a:lnTo>
                    <a:pt x="472" y="862"/>
                  </a:lnTo>
                  <a:lnTo>
                    <a:pt x="460" y="861"/>
                  </a:lnTo>
                  <a:lnTo>
                    <a:pt x="446" y="861"/>
                  </a:lnTo>
                  <a:lnTo>
                    <a:pt x="438" y="861"/>
                  </a:lnTo>
                  <a:lnTo>
                    <a:pt x="431" y="862"/>
                  </a:lnTo>
                  <a:lnTo>
                    <a:pt x="426" y="864"/>
                  </a:lnTo>
                  <a:lnTo>
                    <a:pt x="419" y="866"/>
                  </a:lnTo>
                  <a:lnTo>
                    <a:pt x="408" y="872"/>
                  </a:lnTo>
                  <a:lnTo>
                    <a:pt x="399" y="878"/>
                  </a:lnTo>
                  <a:lnTo>
                    <a:pt x="391" y="885"/>
                  </a:lnTo>
                  <a:lnTo>
                    <a:pt x="382" y="892"/>
                  </a:lnTo>
                  <a:lnTo>
                    <a:pt x="376" y="894"/>
                  </a:lnTo>
                  <a:lnTo>
                    <a:pt x="372" y="896"/>
                  </a:lnTo>
                  <a:lnTo>
                    <a:pt x="367" y="897"/>
                  </a:lnTo>
                  <a:lnTo>
                    <a:pt x="362" y="897"/>
                  </a:lnTo>
                  <a:lnTo>
                    <a:pt x="356" y="896"/>
                  </a:lnTo>
                  <a:lnTo>
                    <a:pt x="351" y="894"/>
                  </a:lnTo>
                  <a:lnTo>
                    <a:pt x="347" y="892"/>
                  </a:lnTo>
                  <a:lnTo>
                    <a:pt x="343" y="888"/>
                  </a:lnTo>
                  <a:lnTo>
                    <a:pt x="336" y="877"/>
                  </a:lnTo>
                  <a:lnTo>
                    <a:pt x="331" y="865"/>
                  </a:lnTo>
                  <a:lnTo>
                    <a:pt x="322" y="838"/>
                  </a:lnTo>
                  <a:lnTo>
                    <a:pt x="314" y="818"/>
                  </a:lnTo>
                  <a:lnTo>
                    <a:pt x="310" y="824"/>
                  </a:lnTo>
                  <a:lnTo>
                    <a:pt x="306" y="833"/>
                  </a:lnTo>
                  <a:lnTo>
                    <a:pt x="302" y="844"/>
                  </a:lnTo>
                  <a:lnTo>
                    <a:pt x="296" y="857"/>
                  </a:lnTo>
                  <a:lnTo>
                    <a:pt x="292" y="870"/>
                  </a:lnTo>
                  <a:lnTo>
                    <a:pt x="286" y="881"/>
                  </a:lnTo>
                  <a:lnTo>
                    <a:pt x="283" y="885"/>
                  </a:lnTo>
                  <a:lnTo>
                    <a:pt x="279" y="888"/>
                  </a:lnTo>
                  <a:lnTo>
                    <a:pt x="275" y="890"/>
                  </a:lnTo>
                  <a:lnTo>
                    <a:pt x="271" y="890"/>
                  </a:lnTo>
                  <a:lnTo>
                    <a:pt x="260" y="890"/>
                  </a:lnTo>
                  <a:lnTo>
                    <a:pt x="251" y="888"/>
                  </a:lnTo>
                  <a:lnTo>
                    <a:pt x="243" y="884"/>
                  </a:lnTo>
                  <a:lnTo>
                    <a:pt x="234" y="878"/>
                  </a:lnTo>
                  <a:lnTo>
                    <a:pt x="224" y="874"/>
                  </a:lnTo>
                  <a:lnTo>
                    <a:pt x="214" y="870"/>
                  </a:lnTo>
                  <a:lnTo>
                    <a:pt x="202" y="868"/>
                  </a:lnTo>
                  <a:lnTo>
                    <a:pt x="187" y="866"/>
                  </a:lnTo>
                  <a:lnTo>
                    <a:pt x="176" y="868"/>
                  </a:lnTo>
                  <a:lnTo>
                    <a:pt x="167" y="870"/>
                  </a:lnTo>
                  <a:lnTo>
                    <a:pt x="159" y="873"/>
                  </a:lnTo>
                  <a:lnTo>
                    <a:pt x="151" y="876"/>
                  </a:lnTo>
                  <a:lnTo>
                    <a:pt x="143" y="880"/>
                  </a:lnTo>
                  <a:lnTo>
                    <a:pt x="134" y="882"/>
                  </a:lnTo>
                  <a:lnTo>
                    <a:pt x="126" y="884"/>
                  </a:lnTo>
                  <a:lnTo>
                    <a:pt x="115" y="885"/>
                  </a:lnTo>
                  <a:lnTo>
                    <a:pt x="108" y="884"/>
                  </a:lnTo>
                  <a:lnTo>
                    <a:pt x="102" y="882"/>
                  </a:lnTo>
                  <a:lnTo>
                    <a:pt x="95" y="880"/>
                  </a:lnTo>
                  <a:lnTo>
                    <a:pt x="88" y="874"/>
                  </a:lnTo>
                  <a:lnTo>
                    <a:pt x="75" y="864"/>
                  </a:lnTo>
                  <a:lnTo>
                    <a:pt x="62" y="850"/>
                  </a:lnTo>
                  <a:lnTo>
                    <a:pt x="48" y="834"/>
                  </a:lnTo>
                  <a:lnTo>
                    <a:pt x="39" y="818"/>
                  </a:lnTo>
                  <a:lnTo>
                    <a:pt x="35" y="810"/>
                  </a:lnTo>
                  <a:lnTo>
                    <a:pt x="32" y="804"/>
                  </a:lnTo>
                  <a:lnTo>
                    <a:pt x="31" y="796"/>
                  </a:lnTo>
                  <a:lnTo>
                    <a:pt x="30" y="789"/>
                  </a:lnTo>
                  <a:lnTo>
                    <a:pt x="31" y="776"/>
                  </a:lnTo>
                  <a:lnTo>
                    <a:pt x="34" y="764"/>
                  </a:lnTo>
                  <a:lnTo>
                    <a:pt x="36" y="753"/>
                  </a:lnTo>
                  <a:lnTo>
                    <a:pt x="39" y="744"/>
                  </a:lnTo>
                  <a:lnTo>
                    <a:pt x="43" y="733"/>
                  </a:lnTo>
                  <a:lnTo>
                    <a:pt x="46" y="722"/>
                  </a:lnTo>
                  <a:lnTo>
                    <a:pt x="47" y="710"/>
                  </a:lnTo>
                  <a:lnTo>
                    <a:pt x="48" y="698"/>
                  </a:lnTo>
                  <a:lnTo>
                    <a:pt x="48" y="690"/>
                  </a:lnTo>
                  <a:lnTo>
                    <a:pt x="46" y="684"/>
                  </a:lnTo>
                  <a:lnTo>
                    <a:pt x="44" y="678"/>
                  </a:lnTo>
                  <a:lnTo>
                    <a:pt x="40" y="673"/>
                  </a:lnTo>
                  <a:lnTo>
                    <a:pt x="34" y="662"/>
                  </a:lnTo>
                  <a:lnTo>
                    <a:pt x="24" y="654"/>
                  </a:lnTo>
                  <a:lnTo>
                    <a:pt x="15" y="646"/>
                  </a:lnTo>
                  <a:lnTo>
                    <a:pt x="7" y="638"/>
                  </a:lnTo>
                  <a:lnTo>
                    <a:pt x="4" y="634"/>
                  </a:lnTo>
                  <a:lnTo>
                    <a:pt x="2" y="630"/>
                  </a:lnTo>
                  <a:lnTo>
                    <a:pt x="0" y="625"/>
                  </a:lnTo>
                  <a:lnTo>
                    <a:pt x="0" y="620"/>
                  </a:lnTo>
                  <a:lnTo>
                    <a:pt x="0" y="614"/>
                  </a:lnTo>
                  <a:lnTo>
                    <a:pt x="3" y="609"/>
                  </a:lnTo>
                  <a:lnTo>
                    <a:pt x="6" y="602"/>
                  </a:lnTo>
                  <a:lnTo>
                    <a:pt x="10" y="597"/>
                  </a:lnTo>
                  <a:lnTo>
                    <a:pt x="19" y="586"/>
                  </a:lnTo>
                  <a:lnTo>
                    <a:pt x="31" y="576"/>
                  </a:lnTo>
                  <a:lnTo>
                    <a:pt x="44" y="566"/>
                  </a:lnTo>
                  <a:lnTo>
                    <a:pt x="59" y="560"/>
                  </a:lnTo>
                  <a:lnTo>
                    <a:pt x="72" y="556"/>
                  </a:lnTo>
                  <a:lnTo>
                    <a:pt x="84" y="553"/>
                  </a:lnTo>
                  <a:lnTo>
                    <a:pt x="95" y="554"/>
                  </a:lnTo>
                  <a:lnTo>
                    <a:pt x="106" y="557"/>
                  </a:lnTo>
                  <a:lnTo>
                    <a:pt x="115" y="560"/>
                  </a:lnTo>
                  <a:lnTo>
                    <a:pt x="123" y="562"/>
                  </a:lnTo>
                  <a:lnTo>
                    <a:pt x="132" y="566"/>
                  </a:lnTo>
                  <a:lnTo>
                    <a:pt x="142" y="569"/>
                  </a:lnTo>
                  <a:lnTo>
                    <a:pt x="152" y="570"/>
                  </a:lnTo>
                  <a:lnTo>
                    <a:pt x="163" y="572"/>
                  </a:lnTo>
                  <a:lnTo>
                    <a:pt x="171" y="572"/>
                  </a:lnTo>
                  <a:lnTo>
                    <a:pt x="178" y="570"/>
                  </a:lnTo>
                  <a:lnTo>
                    <a:pt x="184" y="568"/>
                  </a:lnTo>
                  <a:lnTo>
                    <a:pt x="188" y="565"/>
                  </a:lnTo>
                  <a:lnTo>
                    <a:pt x="192" y="561"/>
                  </a:lnTo>
                  <a:lnTo>
                    <a:pt x="195" y="556"/>
                  </a:lnTo>
                  <a:lnTo>
                    <a:pt x="198" y="552"/>
                  </a:lnTo>
                  <a:lnTo>
                    <a:pt x="199" y="545"/>
                  </a:lnTo>
                  <a:lnTo>
                    <a:pt x="200" y="518"/>
                  </a:lnTo>
                  <a:lnTo>
                    <a:pt x="199" y="488"/>
                  </a:lnTo>
                  <a:lnTo>
                    <a:pt x="199" y="474"/>
                  </a:lnTo>
                  <a:lnTo>
                    <a:pt x="199" y="456"/>
                  </a:lnTo>
                  <a:lnTo>
                    <a:pt x="199" y="434"/>
                  </a:lnTo>
                  <a:lnTo>
                    <a:pt x="199" y="416"/>
                  </a:lnTo>
                  <a:lnTo>
                    <a:pt x="200" y="404"/>
                  </a:lnTo>
                  <a:lnTo>
                    <a:pt x="202" y="393"/>
                  </a:lnTo>
                  <a:lnTo>
                    <a:pt x="206" y="385"/>
                  </a:lnTo>
                  <a:lnTo>
                    <a:pt x="210" y="377"/>
                  </a:lnTo>
                  <a:lnTo>
                    <a:pt x="222" y="363"/>
                  </a:lnTo>
                  <a:lnTo>
                    <a:pt x="235" y="351"/>
                  </a:lnTo>
                  <a:lnTo>
                    <a:pt x="242" y="344"/>
                  </a:lnTo>
                  <a:lnTo>
                    <a:pt x="248" y="337"/>
                  </a:lnTo>
                  <a:lnTo>
                    <a:pt x="255" y="331"/>
                  </a:lnTo>
                  <a:lnTo>
                    <a:pt x="260" y="323"/>
                  </a:lnTo>
                  <a:lnTo>
                    <a:pt x="264" y="313"/>
                  </a:lnTo>
                  <a:lnTo>
                    <a:pt x="268" y="303"/>
                  </a:lnTo>
                  <a:lnTo>
                    <a:pt x="271" y="291"/>
                  </a:lnTo>
                  <a:lnTo>
                    <a:pt x="271" y="277"/>
                  </a:lnTo>
                  <a:lnTo>
                    <a:pt x="271" y="269"/>
                  </a:lnTo>
                  <a:lnTo>
                    <a:pt x="270" y="261"/>
                  </a:lnTo>
                  <a:lnTo>
                    <a:pt x="268" y="255"/>
                  </a:lnTo>
                  <a:lnTo>
                    <a:pt x="266" y="248"/>
                  </a:lnTo>
                  <a:lnTo>
                    <a:pt x="260" y="236"/>
                  </a:lnTo>
                  <a:lnTo>
                    <a:pt x="254" y="224"/>
                  </a:lnTo>
                  <a:lnTo>
                    <a:pt x="247" y="212"/>
                  </a:lnTo>
                  <a:lnTo>
                    <a:pt x="240" y="200"/>
                  </a:lnTo>
                  <a:lnTo>
                    <a:pt x="239" y="193"/>
                  </a:lnTo>
                  <a:lnTo>
                    <a:pt x="236" y="188"/>
                  </a:lnTo>
                  <a:lnTo>
                    <a:pt x="235" y="181"/>
                  </a:lnTo>
                  <a:lnTo>
                    <a:pt x="235" y="175"/>
                  </a:lnTo>
                  <a:lnTo>
                    <a:pt x="236" y="164"/>
                  </a:lnTo>
                  <a:lnTo>
                    <a:pt x="239" y="155"/>
                  </a:lnTo>
                  <a:lnTo>
                    <a:pt x="243" y="144"/>
                  </a:lnTo>
                  <a:lnTo>
                    <a:pt x="248" y="133"/>
                  </a:lnTo>
                  <a:lnTo>
                    <a:pt x="263" y="113"/>
                  </a:lnTo>
                  <a:lnTo>
                    <a:pt x="279" y="92"/>
                  </a:lnTo>
                  <a:lnTo>
                    <a:pt x="295" y="69"/>
                  </a:lnTo>
                  <a:lnTo>
                    <a:pt x="311" y="48"/>
                  </a:lnTo>
                  <a:lnTo>
                    <a:pt x="318" y="36"/>
                  </a:lnTo>
                  <a:lnTo>
                    <a:pt x="324" y="24"/>
                  </a:lnTo>
                  <a:lnTo>
                    <a:pt x="328" y="12"/>
                  </a:lnTo>
                  <a:lnTo>
                    <a:pt x="331" y="0"/>
                  </a:lnTo>
                  <a:lnTo>
                    <a:pt x="371" y="0"/>
                  </a:lnTo>
                  <a:lnTo>
                    <a:pt x="402" y="0"/>
                  </a:lnTo>
                  <a:lnTo>
                    <a:pt x="428" y="0"/>
                  </a:lnTo>
                  <a:lnTo>
                    <a:pt x="458" y="0"/>
                  </a:lnTo>
                  <a:lnTo>
                    <a:pt x="463" y="0"/>
                  </a:lnTo>
                  <a:lnTo>
                    <a:pt x="470" y="3"/>
                  </a:lnTo>
                  <a:lnTo>
                    <a:pt x="475" y="5"/>
                  </a:lnTo>
                  <a:lnTo>
                    <a:pt x="482" y="11"/>
                  </a:lnTo>
                  <a:lnTo>
                    <a:pt x="495" y="21"/>
                  </a:lnTo>
                  <a:lnTo>
                    <a:pt x="507" y="33"/>
                  </a:lnTo>
                  <a:lnTo>
                    <a:pt x="522" y="47"/>
                  </a:lnTo>
                  <a:lnTo>
                    <a:pt x="536" y="59"/>
                  </a:lnTo>
                  <a:lnTo>
                    <a:pt x="543" y="63"/>
                  </a:lnTo>
                  <a:lnTo>
                    <a:pt x="551" y="67"/>
                  </a:lnTo>
                  <a:lnTo>
                    <a:pt x="559" y="71"/>
                  </a:lnTo>
                  <a:lnTo>
                    <a:pt x="567" y="72"/>
                  </a:lnTo>
                  <a:lnTo>
                    <a:pt x="570" y="87"/>
                  </a:lnTo>
                  <a:lnTo>
                    <a:pt x="572" y="103"/>
                  </a:lnTo>
                  <a:lnTo>
                    <a:pt x="574" y="116"/>
                  </a:lnTo>
                  <a:lnTo>
                    <a:pt x="576" y="128"/>
                  </a:lnTo>
                  <a:lnTo>
                    <a:pt x="580" y="139"/>
                  </a:lnTo>
                  <a:lnTo>
                    <a:pt x="587" y="147"/>
                  </a:lnTo>
                  <a:lnTo>
                    <a:pt x="594" y="152"/>
                  </a:lnTo>
                  <a:lnTo>
                    <a:pt x="602" y="157"/>
                  </a:lnTo>
                  <a:lnTo>
                    <a:pt x="611" y="161"/>
                  </a:lnTo>
                  <a:lnTo>
                    <a:pt x="620" y="164"/>
                  </a:lnTo>
                  <a:lnTo>
                    <a:pt x="640" y="169"/>
                  </a:lnTo>
                  <a:lnTo>
                    <a:pt x="659" y="175"/>
                  </a:lnTo>
                  <a:lnTo>
                    <a:pt x="667" y="179"/>
                  </a:lnTo>
                  <a:lnTo>
                    <a:pt x="675" y="184"/>
                  </a:lnTo>
                  <a:lnTo>
                    <a:pt x="681" y="191"/>
                  </a:lnTo>
                  <a:lnTo>
                    <a:pt x="687" y="199"/>
                  </a:lnTo>
                  <a:lnTo>
                    <a:pt x="695" y="209"/>
                  </a:lnTo>
                  <a:lnTo>
                    <a:pt x="703" y="219"/>
                  </a:lnTo>
                  <a:lnTo>
                    <a:pt x="713" y="227"/>
                  </a:lnTo>
                  <a:lnTo>
                    <a:pt x="724" y="235"/>
                  </a:lnTo>
                  <a:lnTo>
                    <a:pt x="748" y="249"/>
                  </a:lnTo>
                  <a:lnTo>
                    <a:pt x="772" y="263"/>
                  </a:lnTo>
                  <a:lnTo>
                    <a:pt x="784" y="271"/>
                  </a:lnTo>
                  <a:lnTo>
                    <a:pt x="795" y="279"/>
                  </a:lnTo>
                  <a:lnTo>
                    <a:pt x="805" y="288"/>
                  </a:lnTo>
                  <a:lnTo>
                    <a:pt x="813" y="299"/>
                  </a:lnTo>
                  <a:lnTo>
                    <a:pt x="821" y="311"/>
                  </a:lnTo>
                  <a:lnTo>
                    <a:pt x="827" y="323"/>
                  </a:lnTo>
                  <a:lnTo>
                    <a:pt x="829" y="339"/>
                  </a:lnTo>
                  <a:lnTo>
                    <a:pt x="831" y="355"/>
                  </a:lnTo>
                  <a:lnTo>
                    <a:pt x="831" y="361"/>
                  </a:lnTo>
                  <a:lnTo>
                    <a:pt x="829" y="368"/>
                  </a:lnTo>
                  <a:lnTo>
                    <a:pt x="827" y="373"/>
                  </a:lnTo>
                  <a:lnTo>
                    <a:pt x="824" y="377"/>
                  </a:lnTo>
                  <a:lnTo>
                    <a:pt x="816" y="386"/>
                  </a:lnTo>
                  <a:lnTo>
                    <a:pt x="807" y="394"/>
                  </a:lnTo>
                  <a:lnTo>
                    <a:pt x="799" y="402"/>
                  </a:lnTo>
                  <a:lnTo>
                    <a:pt x="791" y="410"/>
                  </a:lnTo>
                  <a:lnTo>
                    <a:pt x="788" y="416"/>
                  </a:lnTo>
                  <a:lnTo>
                    <a:pt x="785" y="421"/>
                  </a:lnTo>
                  <a:lnTo>
                    <a:pt x="784" y="426"/>
                  </a:lnTo>
                  <a:lnTo>
                    <a:pt x="783" y="433"/>
                  </a:lnTo>
                  <a:lnTo>
                    <a:pt x="784" y="441"/>
                  </a:lnTo>
                  <a:lnTo>
                    <a:pt x="787" y="449"/>
                  </a:lnTo>
                  <a:lnTo>
                    <a:pt x="792" y="456"/>
                  </a:lnTo>
                  <a:lnTo>
                    <a:pt x="797" y="460"/>
                  </a:lnTo>
                  <a:lnTo>
                    <a:pt x="804" y="464"/>
                  </a:lnTo>
                  <a:lnTo>
                    <a:pt x="811" y="468"/>
                  </a:lnTo>
                  <a:lnTo>
                    <a:pt x="819" y="469"/>
                  </a:lnTo>
                  <a:lnTo>
                    <a:pt x="825" y="469"/>
                  </a:lnTo>
                  <a:lnTo>
                    <a:pt x="841" y="469"/>
                  </a:lnTo>
                  <a:lnTo>
                    <a:pt x="853" y="469"/>
                  </a:lnTo>
                  <a:lnTo>
                    <a:pt x="861" y="469"/>
                  </a:lnTo>
                  <a:lnTo>
                    <a:pt x="867" y="469"/>
                  </a:lnTo>
                  <a:lnTo>
                    <a:pt x="871" y="470"/>
                  </a:lnTo>
                  <a:lnTo>
                    <a:pt x="875" y="473"/>
                  </a:lnTo>
                  <a:lnTo>
                    <a:pt x="876" y="477"/>
                  </a:lnTo>
                  <a:lnTo>
                    <a:pt x="879" y="484"/>
                  </a:lnTo>
                  <a:lnTo>
                    <a:pt x="880" y="498"/>
                  </a:lnTo>
                  <a:lnTo>
                    <a:pt x="883" y="514"/>
                  </a:lnTo>
                  <a:lnTo>
                    <a:pt x="884" y="522"/>
                  </a:lnTo>
                  <a:lnTo>
                    <a:pt x="885" y="532"/>
                  </a:lnTo>
                  <a:lnTo>
                    <a:pt x="888" y="538"/>
                  </a:lnTo>
                  <a:lnTo>
                    <a:pt x="891" y="545"/>
                  </a:lnTo>
                  <a:lnTo>
                    <a:pt x="895" y="552"/>
                  </a:lnTo>
                  <a:lnTo>
                    <a:pt x="900" y="556"/>
                  </a:lnTo>
                  <a:lnTo>
                    <a:pt x="907" y="558"/>
                  </a:lnTo>
                  <a:lnTo>
                    <a:pt x="916" y="560"/>
                  </a:lnTo>
                  <a:lnTo>
                    <a:pt x="940" y="560"/>
                  </a:lnTo>
                  <a:lnTo>
                    <a:pt x="952" y="560"/>
                  </a:lnTo>
                  <a:lnTo>
                    <a:pt x="963" y="578"/>
                  </a:lnTo>
                  <a:lnTo>
                    <a:pt x="988" y="622"/>
                  </a:lnTo>
                  <a:lnTo>
                    <a:pt x="1015" y="669"/>
                  </a:lnTo>
                  <a:lnTo>
                    <a:pt x="1029" y="698"/>
                  </a:lnTo>
                  <a:lnTo>
                    <a:pt x="1033" y="700"/>
                  </a:lnTo>
                  <a:lnTo>
                    <a:pt x="1035" y="701"/>
                  </a:lnTo>
                  <a:lnTo>
                    <a:pt x="1039" y="704"/>
                  </a:lnTo>
                  <a:lnTo>
                    <a:pt x="1048" y="704"/>
                  </a:lnTo>
                  <a:lnTo>
                    <a:pt x="1017" y="70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0" name="Freeform 62"/>
            <p:cNvSpPr/>
            <p:nvPr/>
          </p:nvSpPr>
          <p:spPr bwMode="auto">
            <a:xfrm>
              <a:off x="4499867" y="3453030"/>
              <a:ext cx="323449" cy="260508"/>
            </a:xfrm>
            <a:custGeom>
              <a:avLst/>
              <a:gdLst>
                <a:gd name="T0" fmla="*/ 92 w 602"/>
                <a:gd name="T1" fmla="*/ 61 h 487"/>
                <a:gd name="T2" fmla="*/ 97 w 602"/>
                <a:gd name="T3" fmla="*/ 70 h 487"/>
                <a:gd name="T4" fmla="*/ 109 w 602"/>
                <a:gd name="T5" fmla="*/ 72 h 487"/>
                <a:gd name="T6" fmla="*/ 125 w 602"/>
                <a:gd name="T7" fmla="*/ 62 h 487"/>
                <a:gd name="T8" fmla="*/ 138 w 602"/>
                <a:gd name="T9" fmla="*/ 46 h 487"/>
                <a:gd name="T10" fmla="*/ 173 w 602"/>
                <a:gd name="T11" fmla="*/ 41 h 487"/>
                <a:gd name="T12" fmla="*/ 205 w 602"/>
                <a:gd name="T13" fmla="*/ 41 h 487"/>
                <a:gd name="T14" fmla="*/ 233 w 602"/>
                <a:gd name="T15" fmla="*/ 36 h 487"/>
                <a:gd name="T16" fmla="*/ 263 w 602"/>
                <a:gd name="T17" fmla="*/ 26 h 487"/>
                <a:gd name="T18" fmla="*/ 299 w 602"/>
                <a:gd name="T19" fmla="*/ 25 h 487"/>
                <a:gd name="T20" fmla="*/ 326 w 602"/>
                <a:gd name="T21" fmla="*/ 33 h 487"/>
                <a:gd name="T22" fmla="*/ 355 w 602"/>
                <a:gd name="T23" fmla="*/ 41 h 487"/>
                <a:gd name="T24" fmla="*/ 395 w 602"/>
                <a:gd name="T25" fmla="*/ 38 h 487"/>
                <a:gd name="T26" fmla="*/ 426 w 602"/>
                <a:gd name="T27" fmla="*/ 24 h 487"/>
                <a:gd name="T28" fmla="*/ 446 w 602"/>
                <a:gd name="T29" fmla="*/ 0 h 487"/>
                <a:gd name="T30" fmla="*/ 446 w 602"/>
                <a:gd name="T31" fmla="*/ 48 h 487"/>
                <a:gd name="T32" fmla="*/ 450 w 602"/>
                <a:gd name="T33" fmla="*/ 80 h 487"/>
                <a:gd name="T34" fmla="*/ 470 w 602"/>
                <a:gd name="T35" fmla="*/ 102 h 487"/>
                <a:gd name="T36" fmla="*/ 494 w 602"/>
                <a:gd name="T37" fmla="*/ 114 h 487"/>
                <a:gd name="T38" fmla="*/ 514 w 602"/>
                <a:gd name="T39" fmla="*/ 156 h 487"/>
                <a:gd name="T40" fmla="*/ 541 w 602"/>
                <a:gd name="T41" fmla="*/ 186 h 487"/>
                <a:gd name="T42" fmla="*/ 554 w 602"/>
                <a:gd name="T43" fmla="*/ 222 h 487"/>
                <a:gd name="T44" fmla="*/ 561 w 602"/>
                <a:gd name="T45" fmla="*/ 257 h 487"/>
                <a:gd name="T46" fmla="*/ 582 w 602"/>
                <a:gd name="T47" fmla="*/ 271 h 487"/>
                <a:gd name="T48" fmla="*/ 602 w 602"/>
                <a:gd name="T49" fmla="*/ 301 h 487"/>
                <a:gd name="T50" fmla="*/ 589 w 602"/>
                <a:gd name="T51" fmla="*/ 319 h 487"/>
                <a:gd name="T52" fmla="*/ 585 w 602"/>
                <a:gd name="T53" fmla="*/ 330 h 487"/>
                <a:gd name="T54" fmla="*/ 583 w 602"/>
                <a:gd name="T55" fmla="*/ 353 h 487"/>
                <a:gd name="T56" fmla="*/ 569 w 602"/>
                <a:gd name="T57" fmla="*/ 386 h 487"/>
                <a:gd name="T58" fmla="*/ 533 w 602"/>
                <a:gd name="T59" fmla="*/ 419 h 487"/>
                <a:gd name="T60" fmla="*/ 454 w 602"/>
                <a:gd name="T61" fmla="*/ 462 h 487"/>
                <a:gd name="T62" fmla="*/ 387 w 602"/>
                <a:gd name="T63" fmla="*/ 479 h 487"/>
                <a:gd name="T64" fmla="*/ 363 w 602"/>
                <a:gd name="T65" fmla="*/ 453 h 487"/>
                <a:gd name="T66" fmla="*/ 339 w 602"/>
                <a:gd name="T67" fmla="*/ 437 h 487"/>
                <a:gd name="T68" fmla="*/ 319 w 602"/>
                <a:gd name="T69" fmla="*/ 433 h 487"/>
                <a:gd name="T70" fmla="*/ 302 w 602"/>
                <a:gd name="T71" fmla="*/ 437 h 487"/>
                <a:gd name="T72" fmla="*/ 289 w 602"/>
                <a:gd name="T73" fmla="*/ 451 h 487"/>
                <a:gd name="T74" fmla="*/ 273 w 602"/>
                <a:gd name="T75" fmla="*/ 466 h 487"/>
                <a:gd name="T76" fmla="*/ 253 w 602"/>
                <a:gd name="T77" fmla="*/ 469 h 487"/>
                <a:gd name="T78" fmla="*/ 233 w 602"/>
                <a:gd name="T79" fmla="*/ 462 h 487"/>
                <a:gd name="T80" fmla="*/ 209 w 602"/>
                <a:gd name="T81" fmla="*/ 433 h 487"/>
                <a:gd name="T82" fmla="*/ 189 w 602"/>
                <a:gd name="T83" fmla="*/ 403 h 487"/>
                <a:gd name="T84" fmla="*/ 174 w 602"/>
                <a:gd name="T85" fmla="*/ 397 h 487"/>
                <a:gd name="T86" fmla="*/ 158 w 602"/>
                <a:gd name="T87" fmla="*/ 402 h 487"/>
                <a:gd name="T88" fmla="*/ 143 w 602"/>
                <a:gd name="T89" fmla="*/ 413 h 487"/>
                <a:gd name="T90" fmla="*/ 128 w 602"/>
                <a:gd name="T91" fmla="*/ 414 h 487"/>
                <a:gd name="T92" fmla="*/ 117 w 602"/>
                <a:gd name="T93" fmla="*/ 410 h 487"/>
                <a:gd name="T94" fmla="*/ 105 w 602"/>
                <a:gd name="T95" fmla="*/ 390 h 487"/>
                <a:gd name="T96" fmla="*/ 101 w 602"/>
                <a:gd name="T97" fmla="*/ 361 h 487"/>
                <a:gd name="T98" fmla="*/ 94 w 602"/>
                <a:gd name="T99" fmla="*/ 317 h 487"/>
                <a:gd name="T100" fmla="*/ 85 w 602"/>
                <a:gd name="T101" fmla="*/ 307 h 487"/>
                <a:gd name="T102" fmla="*/ 73 w 602"/>
                <a:gd name="T103" fmla="*/ 306 h 487"/>
                <a:gd name="T104" fmla="*/ 36 w 602"/>
                <a:gd name="T105" fmla="*/ 306 h 487"/>
                <a:gd name="T106" fmla="*/ 14 w 602"/>
                <a:gd name="T107" fmla="*/ 301 h 487"/>
                <a:gd name="T108" fmla="*/ 2 w 602"/>
                <a:gd name="T109" fmla="*/ 286 h 487"/>
                <a:gd name="T110" fmla="*/ 1 w 602"/>
                <a:gd name="T111" fmla="*/ 251 h 487"/>
                <a:gd name="T112" fmla="*/ 14 w 602"/>
                <a:gd name="T113" fmla="*/ 195 h 487"/>
                <a:gd name="T114" fmla="*/ 37 w 602"/>
                <a:gd name="T115" fmla="*/ 140 h 487"/>
                <a:gd name="T116" fmla="*/ 76 w 602"/>
                <a:gd name="T117" fmla="*/ 69 h 4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02"/>
                <a:gd name="T178" fmla="*/ 0 h 487"/>
                <a:gd name="T179" fmla="*/ 602 w 602"/>
                <a:gd name="T180" fmla="*/ 487 h 4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02" h="487" extrusionOk="0">
                  <a:moveTo>
                    <a:pt x="90" y="48"/>
                  </a:moveTo>
                  <a:lnTo>
                    <a:pt x="90" y="56"/>
                  </a:lnTo>
                  <a:lnTo>
                    <a:pt x="92" y="61"/>
                  </a:lnTo>
                  <a:lnTo>
                    <a:pt x="93" y="66"/>
                  </a:lnTo>
                  <a:lnTo>
                    <a:pt x="94" y="69"/>
                  </a:lnTo>
                  <a:lnTo>
                    <a:pt x="97" y="70"/>
                  </a:lnTo>
                  <a:lnTo>
                    <a:pt x="101" y="72"/>
                  </a:lnTo>
                  <a:lnTo>
                    <a:pt x="104" y="72"/>
                  </a:lnTo>
                  <a:lnTo>
                    <a:pt x="109" y="72"/>
                  </a:lnTo>
                  <a:lnTo>
                    <a:pt x="114" y="70"/>
                  </a:lnTo>
                  <a:lnTo>
                    <a:pt x="120" y="68"/>
                  </a:lnTo>
                  <a:lnTo>
                    <a:pt x="125" y="62"/>
                  </a:lnTo>
                  <a:lnTo>
                    <a:pt x="129" y="57"/>
                  </a:lnTo>
                  <a:lnTo>
                    <a:pt x="134" y="52"/>
                  </a:lnTo>
                  <a:lnTo>
                    <a:pt x="138" y="46"/>
                  </a:lnTo>
                  <a:lnTo>
                    <a:pt x="145" y="42"/>
                  </a:lnTo>
                  <a:lnTo>
                    <a:pt x="150" y="41"/>
                  </a:lnTo>
                  <a:lnTo>
                    <a:pt x="173" y="41"/>
                  </a:lnTo>
                  <a:lnTo>
                    <a:pt x="186" y="41"/>
                  </a:lnTo>
                  <a:lnTo>
                    <a:pt x="197" y="41"/>
                  </a:lnTo>
                  <a:lnTo>
                    <a:pt x="205" y="41"/>
                  </a:lnTo>
                  <a:lnTo>
                    <a:pt x="214" y="41"/>
                  </a:lnTo>
                  <a:lnTo>
                    <a:pt x="223" y="38"/>
                  </a:lnTo>
                  <a:lnTo>
                    <a:pt x="233" y="36"/>
                  </a:lnTo>
                  <a:lnTo>
                    <a:pt x="242" y="33"/>
                  </a:lnTo>
                  <a:lnTo>
                    <a:pt x="253" y="29"/>
                  </a:lnTo>
                  <a:lnTo>
                    <a:pt x="263" y="26"/>
                  </a:lnTo>
                  <a:lnTo>
                    <a:pt x="275" y="25"/>
                  </a:lnTo>
                  <a:lnTo>
                    <a:pt x="289" y="24"/>
                  </a:lnTo>
                  <a:lnTo>
                    <a:pt x="299" y="25"/>
                  </a:lnTo>
                  <a:lnTo>
                    <a:pt x="309" y="26"/>
                  </a:lnTo>
                  <a:lnTo>
                    <a:pt x="318" y="29"/>
                  </a:lnTo>
                  <a:lnTo>
                    <a:pt x="326" y="33"/>
                  </a:lnTo>
                  <a:lnTo>
                    <a:pt x="334" y="36"/>
                  </a:lnTo>
                  <a:lnTo>
                    <a:pt x="343" y="38"/>
                  </a:lnTo>
                  <a:lnTo>
                    <a:pt x="355" y="41"/>
                  </a:lnTo>
                  <a:lnTo>
                    <a:pt x="367" y="41"/>
                  </a:lnTo>
                  <a:lnTo>
                    <a:pt x="382" y="41"/>
                  </a:lnTo>
                  <a:lnTo>
                    <a:pt x="395" y="38"/>
                  </a:lnTo>
                  <a:lnTo>
                    <a:pt x="407" y="34"/>
                  </a:lnTo>
                  <a:lnTo>
                    <a:pt x="418" y="29"/>
                  </a:lnTo>
                  <a:lnTo>
                    <a:pt x="426" y="24"/>
                  </a:lnTo>
                  <a:lnTo>
                    <a:pt x="434" y="16"/>
                  </a:lnTo>
                  <a:lnTo>
                    <a:pt x="441" y="8"/>
                  </a:lnTo>
                  <a:lnTo>
                    <a:pt x="446" y="0"/>
                  </a:lnTo>
                  <a:lnTo>
                    <a:pt x="446" y="21"/>
                  </a:lnTo>
                  <a:lnTo>
                    <a:pt x="446" y="37"/>
                  </a:lnTo>
                  <a:lnTo>
                    <a:pt x="446" y="48"/>
                  </a:lnTo>
                  <a:lnTo>
                    <a:pt x="446" y="60"/>
                  </a:lnTo>
                  <a:lnTo>
                    <a:pt x="447" y="70"/>
                  </a:lnTo>
                  <a:lnTo>
                    <a:pt x="450" y="80"/>
                  </a:lnTo>
                  <a:lnTo>
                    <a:pt x="455" y="89"/>
                  </a:lnTo>
                  <a:lnTo>
                    <a:pt x="463" y="96"/>
                  </a:lnTo>
                  <a:lnTo>
                    <a:pt x="470" y="102"/>
                  </a:lnTo>
                  <a:lnTo>
                    <a:pt x="478" y="108"/>
                  </a:lnTo>
                  <a:lnTo>
                    <a:pt x="486" y="112"/>
                  </a:lnTo>
                  <a:lnTo>
                    <a:pt x="494" y="114"/>
                  </a:lnTo>
                  <a:lnTo>
                    <a:pt x="499" y="129"/>
                  </a:lnTo>
                  <a:lnTo>
                    <a:pt x="506" y="144"/>
                  </a:lnTo>
                  <a:lnTo>
                    <a:pt x="514" y="156"/>
                  </a:lnTo>
                  <a:lnTo>
                    <a:pt x="522" y="168"/>
                  </a:lnTo>
                  <a:lnTo>
                    <a:pt x="531" y="177"/>
                  </a:lnTo>
                  <a:lnTo>
                    <a:pt x="541" y="186"/>
                  </a:lnTo>
                  <a:lnTo>
                    <a:pt x="551" y="193"/>
                  </a:lnTo>
                  <a:lnTo>
                    <a:pt x="559" y="198"/>
                  </a:lnTo>
                  <a:lnTo>
                    <a:pt x="554" y="222"/>
                  </a:lnTo>
                  <a:lnTo>
                    <a:pt x="555" y="237"/>
                  </a:lnTo>
                  <a:lnTo>
                    <a:pt x="557" y="247"/>
                  </a:lnTo>
                  <a:lnTo>
                    <a:pt x="561" y="257"/>
                  </a:lnTo>
                  <a:lnTo>
                    <a:pt x="567" y="263"/>
                  </a:lnTo>
                  <a:lnTo>
                    <a:pt x="574" y="267"/>
                  </a:lnTo>
                  <a:lnTo>
                    <a:pt x="582" y="271"/>
                  </a:lnTo>
                  <a:lnTo>
                    <a:pt x="591" y="274"/>
                  </a:lnTo>
                  <a:lnTo>
                    <a:pt x="602" y="277"/>
                  </a:lnTo>
                  <a:lnTo>
                    <a:pt x="602" y="301"/>
                  </a:lnTo>
                  <a:lnTo>
                    <a:pt x="597" y="309"/>
                  </a:lnTo>
                  <a:lnTo>
                    <a:pt x="591" y="315"/>
                  </a:lnTo>
                  <a:lnTo>
                    <a:pt x="589" y="319"/>
                  </a:lnTo>
                  <a:lnTo>
                    <a:pt x="586" y="322"/>
                  </a:lnTo>
                  <a:lnTo>
                    <a:pt x="585" y="326"/>
                  </a:lnTo>
                  <a:lnTo>
                    <a:pt x="585" y="330"/>
                  </a:lnTo>
                  <a:lnTo>
                    <a:pt x="585" y="338"/>
                  </a:lnTo>
                  <a:lnTo>
                    <a:pt x="585" y="346"/>
                  </a:lnTo>
                  <a:lnTo>
                    <a:pt x="583" y="353"/>
                  </a:lnTo>
                  <a:lnTo>
                    <a:pt x="582" y="361"/>
                  </a:lnTo>
                  <a:lnTo>
                    <a:pt x="577" y="374"/>
                  </a:lnTo>
                  <a:lnTo>
                    <a:pt x="569" y="386"/>
                  </a:lnTo>
                  <a:lnTo>
                    <a:pt x="558" y="398"/>
                  </a:lnTo>
                  <a:lnTo>
                    <a:pt x="546" y="409"/>
                  </a:lnTo>
                  <a:lnTo>
                    <a:pt x="533" y="419"/>
                  </a:lnTo>
                  <a:lnTo>
                    <a:pt x="518" y="429"/>
                  </a:lnTo>
                  <a:lnTo>
                    <a:pt x="486" y="446"/>
                  </a:lnTo>
                  <a:lnTo>
                    <a:pt x="454" y="462"/>
                  </a:lnTo>
                  <a:lnTo>
                    <a:pt x="423" y="475"/>
                  </a:lnTo>
                  <a:lnTo>
                    <a:pt x="397" y="487"/>
                  </a:lnTo>
                  <a:lnTo>
                    <a:pt x="387" y="479"/>
                  </a:lnTo>
                  <a:lnTo>
                    <a:pt x="378" y="471"/>
                  </a:lnTo>
                  <a:lnTo>
                    <a:pt x="370" y="462"/>
                  </a:lnTo>
                  <a:lnTo>
                    <a:pt x="363" y="453"/>
                  </a:lnTo>
                  <a:lnTo>
                    <a:pt x="354" y="445"/>
                  </a:lnTo>
                  <a:lnTo>
                    <a:pt x="345" y="439"/>
                  </a:lnTo>
                  <a:lnTo>
                    <a:pt x="339" y="437"/>
                  </a:lnTo>
                  <a:lnTo>
                    <a:pt x="333" y="434"/>
                  </a:lnTo>
                  <a:lnTo>
                    <a:pt x="326" y="433"/>
                  </a:lnTo>
                  <a:lnTo>
                    <a:pt x="319" y="433"/>
                  </a:lnTo>
                  <a:lnTo>
                    <a:pt x="311" y="433"/>
                  </a:lnTo>
                  <a:lnTo>
                    <a:pt x="306" y="434"/>
                  </a:lnTo>
                  <a:lnTo>
                    <a:pt x="302" y="437"/>
                  </a:lnTo>
                  <a:lnTo>
                    <a:pt x="298" y="438"/>
                  </a:lnTo>
                  <a:lnTo>
                    <a:pt x="293" y="445"/>
                  </a:lnTo>
                  <a:lnTo>
                    <a:pt x="289" y="451"/>
                  </a:lnTo>
                  <a:lnTo>
                    <a:pt x="283" y="458"/>
                  </a:lnTo>
                  <a:lnTo>
                    <a:pt x="278" y="463"/>
                  </a:lnTo>
                  <a:lnTo>
                    <a:pt x="273" y="466"/>
                  </a:lnTo>
                  <a:lnTo>
                    <a:pt x="267" y="467"/>
                  </a:lnTo>
                  <a:lnTo>
                    <a:pt x="261" y="469"/>
                  </a:lnTo>
                  <a:lnTo>
                    <a:pt x="253" y="469"/>
                  </a:lnTo>
                  <a:lnTo>
                    <a:pt x="245" y="469"/>
                  </a:lnTo>
                  <a:lnTo>
                    <a:pt x="238" y="466"/>
                  </a:lnTo>
                  <a:lnTo>
                    <a:pt x="233" y="462"/>
                  </a:lnTo>
                  <a:lnTo>
                    <a:pt x="227" y="458"/>
                  </a:lnTo>
                  <a:lnTo>
                    <a:pt x="218" y="446"/>
                  </a:lnTo>
                  <a:lnTo>
                    <a:pt x="209" y="433"/>
                  </a:lnTo>
                  <a:lnTo>
                    <a:pt x="201" y="419"/>
                  </a:lnTo>
                  <a:lnTo>
                    <a:pt x="194" y="409"/>
                  </a:lnTo>
                  <a:lnTo>
                    <a:pt x="189" y="403"/>
                  </a:lnTo>
                  <a:lnTo>
                    <a:pt x="185" y="399"/>
                  </a:lnTo>
                  <a:lnTo>
                    <a:pt x="179" y="398"/>
                  </a:lnTo>
                  <a:lnTo>
                    <a:pt x="174" y="397"/>
                  </a:lnTo>
                  <a:lnTo>
                    <a:pt x="169" y="398"/>
                  </a:lnTo>
                  <a:lnTo>
                    <a:pt x="163" y="399"/>
                  </a:lnTo>
                  <a:lnTo>
                    <a:pt x="158" y="402"/>
                  </a:lnTo>
                  <a:lnTo>
                    <a:pt x="154" y="406"/>
                  </a:lnTo>
                  <a:lnTo>
                    <a:pt x="149" y="409"/>
                  </a:lnTo>
                  <a:lnTo>
                    <a:pt x="143" y="413"/>
                  </a:lnTo>
                  <a:lnTo>
                    <a:pt x="138" y="414"/>
                  </a:lnTo>
                  <a:lnTo>
                    <a:pt x="133" y="415"/>
                  </a:lnTo>
                  <a:lnTo>
                    <a:pt x="128" y="414"/>
                  </a:lnTo>
                  <a:lnTo>
                    <a:pt x="124" y="414"/>
                  </a:lnTo>
                  <a:lnTo>
                    <a:pt x="120" y="413"/>
                  </a:lnTo>
                  <a:lnTo>
                    <a:pt x="117" y="410"/>
                  </a:lnTo>
                  <a:lnTo>
                    <a:pt x="112" y="405"/>
                  </a:lnTo>
                  <a:lnTo>
                    <a:pt x="108" y="398"/>
                  </a:lnTo>
                  <a:lnTo>
                    <a:pt x="105" y="390"/>
                  </a:lnTo>
                  <a:lnTo>
                    <a:pt x="102" y="381"/>
                  </a:lnTo>
                  <a:lnTo>
                    <a:pt x="101" y="371"/>
                  </a:lnTo>
                  <a:lnTo>
                    <a:pt x="101" y="361"/>
                  </a:lnTo>
                  <a:lnTo>
                    <a:pt x="100" y="341"/>
                  </a:lnTo>
                  <a:lnTo>
                    <a:pt x="97" y="323"/>
                  </a:lnTo>
                  <a:lnTo>
                    <a:pt x="94" y="317"/>
                  </a:lnTo>
                  <a:lnTo>
                    <a:pt x="90" y="311"/>
                  </a:lnTo>
                  <a:lnTo>
                    <a:pt x="88" y="309"/>
                  </a:lnTo>
                  <a:lnTo>
                    <a:pt x="85" y="307"/>
                  </a:lnTo>
                  <a:lnTo>
                    <a:pt x="82" y="307"/>
                  </a:lnTo>
                  <a:lnTo>
                    <a:pt x="78" y="306"/>
                  </a:lnTo>
                  <a:lnTo>
                    <a:pt x="73" y="306"/>
                  </a:lnTo>
                  <a:lnTo>
                    <a:pt x="64" y="306"/>
                  </a:lnTo>
                  <a:lnTo>
                    <a:pt x="52" y="306"/>
                  </a:lnTo>
                  <a:lnTo>
                    <a:pt x="36" y="306"/>
                  </a:lnTo>
                  <a:lnTo>
                    <a:pt x="28" y="306"/>
                  </a:lnTo>
                  <a:lnTo>
                    <a:pt x="21" y="305"/>
                  </a:lnTo>
                  <a:lnTo>
                    <a:pt x="14" y="301"/>
                  </a:lnTo>
                  <a:lnTo>
                    <a:pt x="9" y="298"/>
                  </a:lnTo>
                  <a:lnTo>
                    <a:pt x="5" y="293"/>
                  </a:lnTo>
                  <a:lnTo>
                    <a:pt x="2" y="286"/>
                  </a:lnTo>
                  <a:lnTo>
                    <a:pt x="1" y="279"/>
                  </a:lnTo>
                  <a:lnTo>
                    <a:pt x="0" y="270"/>
                  </a:lnTo>
                  <a:lnTo>
                    <a:pt x="1" y="251"/>
                  </a:lnTo>
                  <a:lnTo>
                    <a:pt x="4" y="233"/>
                  </a:lnTo>
                  <a:lnTo>
                    <a:pt x="9" y="214"/>
                  </a:lnTo>
                  <a:lnTo>
                    <a:pt x="14" y="195"/>
                  </a:lnTo>
                  <a:lnTo>
                    <a:pt x="21" y="176"/>
                  </a:lnTo>
                  <a:lnTo>
                    <a:pt x="29" y="158"/>
                  </a:lnTo>
                  <a:lnTo>
                    <a:pt x="37" y="140"/>
                  </a:lnTo>
                  <a:lnTo>
                    <a:pt x="45" y="122"/>
                  </a:lnTo>
                  <a:lnTo>
                    <a:pt x="62" y="93"/>
                  </a:lnTo>
                  <a:lnTo>
                    <a:pt x="76" y="69"/>
                  </a:lnTo>
                  <a:lnTo>
                    <a:pt x="86" y="53"/>
                  </a:lnTo>
                  <a:lnTo>
                    <a:pt x="90" y="4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1" name="Freeform 63"/>
            <p:cNvSpPr/>
            <p:nvPr/>
          </p:nvSpPr>
          <p:spPr bwMode="auto">
            <a:xfrm>
              <a:off x="4244606" y="3199517"/>
              <a:ext cx="291978" cy="208055"/>
            </a:xfrm>
            <a:custGeom>
              <a:avLst/>
              <a:gdLst>
                <a:gd name="T0" fmla="*/ 495 w 548"/>
                <a:gd name="T1" fmla="*/ 324 h 392"/>
                <a:gd name="T2" fmla="*/ 471 w 548"/>
                <a:gd name="T3" fmla="*/ 336 h 392"/>
                <a:gd name="T4" fmla="*/ 428 w 548"/>
                <a:gd name="T5" fmla="*/ 318 h 392"/>
                <a:gd name="T6" fmla="*/ 418 w 548"/>
                <a:gd name="T7" fmla="*/ 322 h 392"/>
                <a:gd name="T8" fmla="*/ 406 w 548"/>
                <a:gd name="T9" fmla="*/ 340 h 392"/>
                <a:gd name="T10" fmla="*/ 394 w 548"/>
                <a:gd name="T11" fmla="*/ 357 h 392"/>
                <a:gd name="T12" fmla="*/ 379 w 548"/>
                <a:gd name="T13" fmla="*/ 361 h 392"/>
                <a:gd name="T14" fmla="*/ 362 w 548"/>
                <a:gd name="T15" fmla="*/ 357 h 392"/>
                <a:gd name="T16" fmla="*/ 340 w 548"/>
                <a:gd name="T17" fmla="*/ 337 h 392"/>
                <a:gd name="T18" fmla="*/ 315 w 548"/>
                <a:gd name="T19" fmla="*/ 317 h 392"/>
                <a:gd name="T20" fmla="*/ 295 w 548"/>
                <a:gd name="T21" fmla="*/ 313 h 392"/>
                <a:gd name="T22" fmla="*/ 264 w 548"/>
                <a:gd name="T23" fmla="*/ 320 h 392"/>
                <a:gd name="T24" fmla="*/ 228 w 548"/>
                <a:gd name="T25" fmla="*/ 352 h 392"/>
                <a:gd name="T26" fmla="*/ 191 w 548"/>
                <a:gd name="T27" fmla="*/ 384 h 392"/>
                <a:gd name="T28" fmla="*/ 156 w 548"/>
                <a:gd name="T29" fmla="*/ 392 h 392"/>
                <a:gd name="T30" fmla="*/ 112 w 548"/>
                <a:gd name="T31" fmla="*/ 388 h 392"/>
                <a:gd name="T32" fmla="*/ 76 w 548"/>
                <a:gd name="T33" fmla="*/ 377 h 392"/>
                <a:gd name="T34" fmla="*/ 47 w 548"/>
                <a:gd name="T35" fmla="*/ 358 h 392"/>
                <a:gd name="T36" fmla="*/ 28 w 548"/>
                <a:gd name="T37" fmla="*/ 330 h 392"/>
                <a:gd name="T38" fmla="*/ 19 w 548"/>
                <a:gd name="T39" fmla="*/ 292 h 392"/>
                <a:gd name="T40" fmla="*/ 23 w 548"/>
                <a:gd name="T41" fmla="*/ 256 h 392"/>
                <a:gd name="T42" fmla="*/ 39 w 548"/>
                <a:gd name="T43" fmla="*/ 229 h 392"/>
                <a:gd name="T44" fmla="*/ 48 w 548"/>
                <a:gd name="T45" fmla="*/ 198 h 392"/>
                <a:gd name="T46" fmla="*/ 44 w 548"/>
                <a:gd name="T47" fmla="*/ 184 h 392"/>
                <a:gd name="T48" fmla="*/ 24 w 548"/>
                <a:gd name="T49" fmla="*/ 165 h 392"/>
                <a:gd name="T50" fmla="*/ 4 w 548"/>
                <a:gd name="T51" fmla="*/ 146 h 392"/>
                <a:gd name="T52" fmla="*/ 0 w 548"/>
                <a:gd name="T53" fmla="*/ 132 h 392"/>
                <a:gd name="T54" fmla="*/ 14 w 548"/>
                <a:gd name="T55" fmla="*/ 94 h 392"/>
                <a:gd name="T56" fmla="*/ 8 w 548"/>
                <a:gd name="T57" fmla="*/ 73 h 392"/>
                <a:gd name="T58" fmla="*/ 34 w 548"/>
                <a:gd name="T59" fmla="*/ 43 h 392"/>
                <a:gd name="T60" fmla="*/ 120 w 548"/>
                <a:gd name="T61" fmla="*/ 0 h 392"/>
                <a:gd name="T62" fmla="*/ 148 w 548"/>
                <a:gd name="T63" fmla="*/ 53 h 392"/>
                <a:gd name="T64" fmla="*/ 168 w 548"/>
                <a:gd name="T65" fmla="*/ 78 h 392"/>
                <a:gd name="T66" fmla="*/ 188 w 548"/>
                <a:gd name="T67" fmla="*/ 65 h 392"/>
                <a:gd name="T68" fmla="*/ 208 w 548"/>
                <a:gd name="T69" fmla="*/ 71 h 392"/>
                <a:gd name="T70" fmla="*/ 224 w 548"/>
                <a:gd name="T71" fmla="*/ 88 h 392"/>
                <a:gd name="T72" fmla="*/ 242 w 548"/>
                <a:gd name="T73" fmla="*/ 96 h 392"/>
                <a:gd name="T74" fmla="*/ 262 w 548"/>
                <a:gd name="T75" fmla="*/ 88 h 392"/>
                <a:gd name="T76" fmla="*/ 271 w 548"/>
                <a:gd name="T77" fmla="*/ 73 h 392"/>
                <a:gd name="T78" fmla="*/ 307 w 548"/>
                <a:gd name="T79" fmla="*/ 61 h 392"/>
                <a:gd name="T80" fmla="*/ 362 w 548"/>
                <a:gd name="T81" fmla="*/ 43 h 392"/>
                <a:gd name="T82" fmla="*/ 408 w 548"/>
                <a:gd name="T83" fmla="*/ 57 h 392"/>
                <a:gd name="T84" fmla="*/ 426 w 548"/>
                <a:gd name="T85" fmla="*/ 69 h 392"/>
                <a:gd name="T86" fmla="*/ 450 w 548"/>
                <a:gd name="T87" fmla="*/ 105 h 392"/>
                <a:gd name="T88" fmla="*/ 467 w 548"/>
                <a:gd name="T89" fmla="*/ 132 h 392"/>
                <a:gd name="T90" fmla="*/ 495 w 548"/>
                <a:gd name="T91" fmla="*/ 149 h 392"/>
                <a:gd name="T92" fmla="*/ 524 w 548"/>
                <a:gd name="T93" fmla="*/ 168 h 392"/>
                <a:gd name="T94" fmla="*/ 542 w 548"/>
                <a:gd name="T95" fmla="*/ 193 h 392"/>
                <a:gd name="T96" fmla="*/ 548 w 548"/>
                <a:gd name="T97" fmla="*/ 234 h 392"/>
                <a:gd name="T98" fmla="*/ 540 w 548"/>
                <a:gd name="T99" fmla="*/ 260 h 392"/>
                <a:gd name="T100" fmla="*/ 528 w 548"/>
                <a:gd name="T101" fmla="*/ 286 h 392"/>
                <a:gd name="T102" fmla="*/ 518 w 548"/>
                <a:gd name="T103" fmla="*/ 306 h 3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48"/>
                <a:gd name="T157" fmla="*/ 0 h 392"/>
                <a:gd name="T158" fmla="*/ 548 w 548"/>
                <a:gd name="T159" fmla="*/ 392 h 3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48" h="392" extrusionOk="0">
                  <a:moveTo>
                    <a:pt x="518" y="306"/>
                  </a:moveTo>
                  <a:lnTo>
                    <a:pt x="510" y="314"/>
                  </a:lnTo>
                  <a:lnTo>
                    <a:pt x="495" y="324"/>
                  </a:lnTo>
                  <a:lnTo>
                    <a:pt x="487" y="329"/>
                  </a:lnTo>
                  <a:lnTo>
                    <a:pt x="479" y="333"/>
                  </a:lnTo>
                  <a:lnTo>
                    <a:pt x="471" y="336"/>
                  </a:lnTo>
                  <a:lnTo>
                    <a:pt x="464" y="337"/>
                  </a:lnTo>
                  <a:lnTo>
                    <a:pt x="446" y="328"/>
                  </a:lnTo>
                  <a:lnTo>
                    <a:pt x="428" y="318"/>
                  </a:lnTo>
                  <a:lnTo>
                    <a:pt x="424" y="320"/>
                  </a:lnTo>
                  <a:lnTo>
                    <a:pt x="420" y="321"/>
                  </a:lnTo>
                  <a:lnTo>
                    <a:pt x="418" y="322"/>
                  </a:lnTo>
                  <a:lnTo>
                    <a:pt x="415" y="325"/>
                  </a:lnTo>
                  <a:lnTo>
                    <a:pt x="410" y="332"/>
                  </a:lnTo>
                  <a:lnTo>
                    <a:pt x="406" y="340"/>
                  </a:lnTo>
                  <a:lnTo>
                    <a:pt x="402" y="348"/>
                  </a:lnTo>
                  <a:lnTo>
                    <a:pt x="396" y="354"/>
                  </a:lnTo>
                  <a:lnTo>
                    <a:pt x="394" y="357"/>
                  </a:lnTo>
                  <a:lnTo>
                    <a:pt x="390" y="360"/>
                  </a:lnTo>
                  <a:lnTo>
                    <a:pt x="384" y="361"/>
                  </a:lnTo>
                  <a:lnTo>
                    <a:pt x="379" y="361"/>
                  </a:lnTo>
                  <a:lnTo>
                    <a:pt x="374" y="361"/>
                  </a:lnTo>
                  <a:lnTo>
                    <a:pt x="367" y="358"/>
                  </a:lnTo>
                  <a:lnTo>
                    <a:pt x="362" y="357"/>
                  </a:lnTo>
                  <a:lnTo>
                    <a:pt x="358" y="353"/>
                  </a:lnTo>
                  <a:lnTo>
                    <a:pt x="348" y="346"/>
                  </a:lnTo>
                  <a:lnTo>
                    <a:pt x="340" y="337"/>
                  </a:lnTo>
                  <a:lnTo>
                    <a:pt x="331" y="328"/>
                  </a:lnTo>
                  <a:lnTo>
                    <a:pt x="322" y="321"/>
                  </a:lnTo>
                  <a:lnTo>
                    <a:pt x="315" y="317"/>
                  </a:lnTo>
                  <a:lnTo>
                    <a:pt x="310" y="314"/>
                  </a:lnTo>
                  <a:lnTo>
                    <a:pt x="303" y="313"/>
                  </a:lnTo>
                  <a:lnTo>
                    <a:pt x="295" y="313"/>
                  </a:lnTo>
                  <a:lnTo>
                    <a:pt x="283" y="314"/>
                  </a:lnTo>
                  <a:lnTo>
                    <a:pt x="274" y="316"/>
                  </a:lnTo>
                  <a:lnTo>
                    <a:pt x="264" y="320"/>
                  </a:lnTo>
                  <a:lnTo>
                    <a:pt x="256" y="325"/>
                  </a:lnTo>
                  <a:lnTo>
                    <a:pt x="242" y="337"/>
                  </a:lnTo>
                  <a:lnTo>
                    <a:pt x="228" y="352"/>
                  </a:lnTo>
                  <a:lnTo>
                    <a:pt x="215" y="366"/>
                  </a:lnTo>
                  <a:lnTo>
                    <a:pt x="199" y="378"/>
                  </a:lnTo>
                  <a:lnTo>
                    <a:pt x="191" y="384"/>
                  </a:lnTo>
                  <a:lnTo>
                    <a:pt x="180" y="388"/>
                  </a:lnTo>
                  <a:lnTo>
                    <a:pt x="170" y="390"/>
                  </a:lnTo>
                  <a:lnTo>
                    <a:pt x="156" y="392"/>
                  </a:lnTo>
                  <a:lnTo>
                    <a:pt x="142" y="390"/>
                  </a:lnTo>
                  <a:lnTo>
                    <a:pt x="127" y="390"/>
                  </a:lnTo>
                  <a:lnTo>
                    <a:pt x="112" y="388"/>
                  </a:lnTo>
                  <a:lnTo>
                    <a:pt x="99" y="385"/>
                  </a:lnTo>
                  <a:lnTo>
                    <a:pt x="87" y="381"/>
                  </a:lnTo>
                  <a:lnTo>
                    <a:pt x="76" y="377"/>
                  </a:lnTo>
                  <a:lnTo>
                    <a:pt x="66" y="372"/>
                  </a:lnTo>
                  <a:lnTo>
                    <a:pt x="56" y="365"/>
                  </a:lnTo>
                  <a:lnTo>
                    <a:pt x="47" y="358"/>
                  </a:lnTo>
                  <a:lnTo>
                    <a:pt x="40" y="350"/>
                  </a:lnTo>
                  <a:lnTo>
                    <a:pt x="34" y="341"/>
                  </a:lnTo>
                  <a:lnTo>
                    <a:pt x="28" y="330"/>
                  </a:lnTo>
                  <a:lnTo>
                    <a:pt x="24" y="318"/>
                  </a:lnTo>
                  <a:lnTo>
                    <a:pt x="20" y="306"/>
                  </a:lnTo>
                  <a:lnTo>
                    <a:pt x="19" y="292"/>
                  </a:lnTo>
                  <a:lnTo>
                    <a:pt x="18" y="277"/>
                  </a:lnTo>
                  <a:lnTo>
                    <a:pt x="19" y="266"/>
                  </a:lnTo>
                  <a:lnTo>
                    <a:pt x="23" y="256"/>
                  </a:lnTo>
                  <a:lnTo>
                    <a:pt x="28" y="246"/>
                  </a:lnTo>
                  <a:lnTo>
                    <a:pt x="34" y="237"/>
                  </a:lnTo>
                  <a:lnTo>
                    <a:pt x="39" y="229"/>
                  </a:lnTo>
                  <a:lnTo>
                    <a:pt x="43" y="220"/>
                  </a:lnTo>
                  <a:lnTo>
                    <a:pt x="47" y="209"/>
                  </a:lnTo>
                  <a:lnTo>
                    <a:pt x="48" y="198"/>
                  </a:lnTo>
                  <a:lnTo>
                    <a:pt x="48" y="193"/>
                  </a:lnTo>
                  <a:lnTo>
                    <a:pt x="46" y="188"/>
                  </a:lnTo>
                  <a:lnTo>
                    <a:pt x="44" y="184"/>
                  </a:lnTo>
                  <a:lnTo>
                    <a:pt x="40" y="180"/>
                  </a:lnTo>
                  <a:lnTo>
                    <a:pt x="34" y="172"/>
                  </a:lnTo>
                  <a:lnTo>
                    <a:pt x="24" y="165"/>
                  </a:lnTo>
                  <a:lnTo>
                    <a:pt x="15" y="158"/>
                  </a:lnTo>
                  <a:lnTo>
                    <a:pt x="8" y="150"/>
                  </a:lnTo>
                  <a:lnTo>
                    <a:pt x="4" y="146"/>
                  </a:lnTo>
                  <a:lnTo>
                    <a:pt x="2" y="142"/>
                  </a:lnTo>
                  <a:lnTo>
                    <a:pt x="0" y="137"/>
                  </a:lnTo>
                  <a:lnTo>
                    <a:pt x="0" y="132"/>
                  </a:lnTo>
                  <a:lnTo>
                    <a:pt x="4" y="118"/>
                  </a:lnTo>
                  <a:lnTo>
                    <a:pt x="11" y="102"/>
                  </a:lnTo>
                  <a:lnTo>
                    <a:pt x="14" y="94"/>
                  </a:lnTo>
                  <a:lnTo>
                    <a:pt x="12" y="84"/>
                  </a:lnTo>
                  <a:lnTo>
                    <a:pt x="11" y="78"/>
                  </a:lnTo>
                  <a:lnTo>
                    <a:pt x="8" y="73"/>
                  </a:lnTo>
                  <a:lnTo>
                    <a:pt x="6" y="67"/>
                  </a:lnTo>
                  <a:lnTo>
                    <a:pt x="0" y="60"/>
                  </a:lnTo>
                  <a:lnTo>
                    <a:pt x="34" y="43"/>
                  </a:lnTo>
                  <a:lnTo>
                    <a:pt x="64" y="25"/>
                  </a:lnTo>
                  <a:lnTo>
                    <a:pt x="94" y="11"/>
                  </a:lnTo>
                  <a:lnTo>
                    <a:pt x="120" y="0"/>
                  </a:lnTo>
                  <a:lnTo>
                    <a:pt x="132" y="23"/>
                  </a:lnTo>
                  <a:lnTo>
                    <a:pt x="143" y="44"/>
                  </a:lnTo>
                  <a:lnTo>
                    <a:pt x="148" y="53"/>
                  </a:lnTo>
                  <a:lnTo>
                    <a:pt x="154" y="63"/>
                  </a:lnTo>
                  <a:lnTo>
                    <a:pt x="160" y="71"/>
                  </a:lnTo>
                  <a:lnTo>
                    <a:pt x="168" y="78"/>
                  </a:lnTo>
                  <a:lnTo>
                    <a:pt x="176" y="73"/>
                  </a:lnTo>
                  <a:lnTo>
                    <a:pt x="183" y="69"/>
                  </a:lnTo>
                  <a:lnTo>
                    <a:pt x="188" y="65"/>
                  </a:lnTo>
                  <a:lnTo>
                    <a:pt x="192" y="60"/>
                  </a:lnTo>
                  <a:lnTo>
                    <a:pt x="202" y="65"/>
                  </a:lnTo>
                  <a:lnTo>
                    <a:pt x="208" y="71"/>
                  </a:lnTo>
                  <a:lnTo>
                    <a:pt x="214" y="77"/>
                  </a:lnTo>
                  <a:lnTo>
                    <a:pt x="219" y="82"/>
                  </a:lnTo>
                  <a:lnTo>
                    <a:pt x="224" y="88"/>
                  </a:lnTo>
                  <a:lnTo>
                    <a:pt x="230" y="92"/>
                  </a:lnTo>
                  <a:lnTo>
                    <a:pt x="235" y="94"/>
                  </a:lnTo>
                  <a:lnTo>
                    <a:pt x="242" y="96"/>
                  </a:lnTo>
                  <a:lnTo>
                    <a:pt x="251" y="94"/>
                  </a:lnTo>
                  <a:lnTo>
                    <a:pt x="258" y="92"/>
                  </a:lnTo>
                  <a:lnTo>
                    <a:pt x="262" y="88"/>
                  </a:lnTo>
                  <a:lnTo>
                    <a:pt x="264" y="84"/>
                  </a:lnTo>
                  <a:lnTo>
                    <a:pt x="267" y="78"/>
                  </a:lnTo>
                  <a:lnTo>
                    <a:pt x="271" y="73"/>
                  </a:lnTo>
                  <a:lnTo>
                    <a:pt x="276" y="69"/>
                  </a:lnTo>
                  <a:lnTo>
                    <a:pt x="283" y="67"/>
                  </a:lnTo>
                  <a:lnTo>
                    <a:pt x="307" y="61"/>
                  </a:lnTo>
                  <a:lnTo>
                    <a:pt x="327" y="56"/>
                  </a:lnTo>
                  <a:lnTo>
                    <a:pt x="344" y="51"/>
                  </a:lnTo>
                  <a:lnTo>
                    <a:pt x="362" y="43"/>
                  </a:lnTo>
                  <a:lnTo>
                    <a:pt x="384" y="47"/>
                  </a:lnTo>
                  <a:lnTo>
                    <a:pt x="402" y="53"/>
                  </a:lnTo>
                  <a:lnTo>
                    <a:pt x="408" y="57"/>
                  </a:lnTo>
                  <a:lnTo>
                    <a:pt x="415" y="61"/>
                  </a:lnTo>
                  <a:lnTo>
                    <a:pt x="420" y="65"/>
                  </a:lnTo>
                  <a:lnTo>
                    <a:pt x="426" y="69"/>
                  </a:lnTo>
                  <a:lnTo>
                    <a:pt x="435" y="80"/>
                  </a:lnTo>
                  <a:lnTo>
                    <a:pt x="442" y="92"/>
                  </a:lnTo>
                  <a:lnTo>
                    <a:pt x="450" y="105"/>
                  </a:lnTo>
                  <a:lnTo>
                    <a:pt x="458" y="120"/>
                  </a:lnTo>
                  <a:lnTo>
                    <a:pt x="462" y="126"/>
                  </a:lnTo>
                  <a:lnTo>
                    <a:pt x="467" y="132"/>
                  </a:lnTo>
                  <a:lnTo>
                    <a:pt x="474" y="136"/>
                  </a:lnTo>
                  <a:lnTo>
                    <a:pt x="480" y="141"/>
                  </a:lnTo>
                  <a:lnTo>
                    <a:pt x="495" y="149"/>
                  </a:lnTo>
                  <a:lnTo>
                    <a:pt x="510" y="157"/>
                  </a:lnTo>
                  <a:lnTo>
                    <a:pt x="518" y="162"/>
                  </a:lnTo>
                  <a:lnTo>
                    <a:pt x="524" y="168"/>
                  </a:lnTo>
                  <a:lnTo>
                    <a:pt x="531" y="176"/>
                  </a:lnTo>
                  <a:lnTo>
                    <a:pt x="536" y="184"/>
                  </a:lnTo>
                  <a:lnTo>
                    <a:pt x="542" y="193"/>
                  </a:lnTo>
                  <a:lnTo>
                    <a:pt x="546" y="205"/>
                  </a:lnTo>
                  <a:lnTo>
                    <a:pt x="547" y="218"/>
                  </a:lnTo>
                  <a:lnTo>
                    <a:pt x="548" y="234"/>
                  </a:lnTo>
                  <a:lnTo>
                    <a:pt x="547" y="244"/>
                  </a:lnTo>
                  <a:lnTo>
                    <a:pt x="544" y="252"/>
                  </a:lnTo>
                  <a:lnTo>
                    <a:pt x="540" y="260"/>
                  </a:lnTo>
                  <a:lnTo>
                    <a:pt x="536" y="269"/>
                  </a:lnTo>
                  <a:lnTo>
                    <a:pt x="532" y="277"/>
                  </a:lnTo>
                  <a:lnTo>
                    <a:pt x="528" y="286"/>
                  </a:lnTo>
                  <a:lnTo>
                    <a:pt x="526" y="296"/>
                  </a:lnTo>
                  <a:lnTo>
                    <a:pt x="524" y="306"/>
                  </a:lnTo>
                  <a:lnTo>
                    <a:pt x="518" y="30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2" name="Freeform 64"/>
            <p:cNvSpPr/>
            <p:nvPr/>
          </p:nvSpPr>
          <p:spPr bwMode="auto">
            <a:xfrm>
              <a:off x="4461404" y="3662834"/>
              <a:ext cx="255262" cy="293726"/>
            </a:xfrm>
            <a:custGeom>
              <a:avLst/>
              <a:gdLst>
                <a:gd name="T0" fmla="*/ 455 w 475"/>
                <a:gd name="T1" fmla="*/ 107 h 553"/>
                <a:gd name="T2" fmla="*/ 434 w 475"/>
                <a:gd name="T3" fmla="*/ 131 h 553"/>
                <a:gd name="T4" fmla="*/ 427 w 475"/>
                <a:gd name="T5" fmla="*/ 163 h 553"/>
                <a:gd name="T6" fmla="*/ 427 w 475"/>
                <a:gd name="T7" fmla="*/ 299 h 553"/>
                <a:gd name="T8" fmla="*/ 425 w 475"/>
                <a:gd name="T9" fmla="*/ 375 h 553"/>
                <a:gd name="T10" fmla="*/ 411 w 475"/>
                <a:gd name="T11" fmla="*/ 399 h 553"/>
                <a:gd name="T12" fmla="*/ 391 w 475"/>
                <a:gd name="T13" fmla="*/ 417 h 553"/>
                <a:gd name="T14" fmla="*/ 357 w 475"/>
                <a:gd name="T15" fmla="*/ 441 h 553"/>
                <a:gd name="T16" fmla="*/ 343 w 475"/>
                <a:gd name="T17" fmla="*/ 457 h 553"/>
                <a:gd name="T18" fmla="*/ 319 w 475"/>
                <a:gd name="T19" fmla="*/ 461 h 553"/>
                <a:gd name="T20" fmla="*/ 282 w 475"/>
                <a:gd name="T21" fmla="*/ 475 h 553"/>
                <a:gd name="T22" fmla="*/ 170 w 475"/>
                <a:gd name="T23" fmla="*/ 532 h 553"/>
                <a:gd name="T24" fmla="*/ 162 w 475"/>
                <a:gd name="T25" fmla="*/ 516 h 553"/>
                <a:gd name="T26" fmla="*/ 146 w 475"/>
                <a:gd name="T27" fmla="*/ 512 h 553"/>
                <a:gd name="T28" fmla="*/ 116 w 475"/>
                <a:gd name="T29" fmla="*/ 508 h 553"/>
                <a:gd name="T30" fmla="*/ 102 w 475"/>
                <a:gd name="T31" fmla="*/ 493 h 553"/>
                <a:gd name="T32" fmla="*/ 70 w 475"/>
                <a:gd name="T33" fmla="*/ 408 h 553"/>
                <a:gd name="T34" fmla="*/ 30 w 475"/>
                <a:gd name="T35" fmla="*/ 336 h 553"/>
                <a:gd name="T36" fmla="*/ 9 w 475"/>
                <a:gd name="T37" fmla="*/ 283 h 553"/>
                <a:gd name="T38" fmla="*/ 32 w 475"/>
                <a:gd name="T39" fmla="*/ 278 h 553"/>
                <a:gd name="T40" fmla="*/ 45 w 475"/>
                <a:gd name="T41" fmla="*/ 267 h 553"/>
                <a:gd name="T42" fmla="*/ 53 w 475"/>
                <a:gd name="T43" fmla="*/ 238 h 553"/>
                <a:gd name="T44" fmla="*/ 54 w 475"/>
                <a:gd name="T45" fmla="*/ 175 h 553"/>
                <a:gd name="T46" fmla="*/ 54 w 475"/>
                <a:gd name="T47" fmla="*/ 120 h 553"/>
                <a:gd name="T48" fmla="*/ 61 w 475"/>
                <a:gd name="T49" fmla="*/ 95 h 553"/>
                <a:gd name="T50" fmla="*/ 98 w 475"/>
                <a:gd name="T51" fmla="*/ 54 h 553"/>
                <a:gd name="T52" fmla="*/ 157 w 475"/>
                <a:gd name="T53" fmla="*/ 10 h 553"/>
                <a:gd name="T54" fmla="*/ 185 w 475"/>
                <a:gd name="T55" fmla="*/ 16 h 553"/>
                <a:gd name="T56" fmla="*/ 198 w 475"/>
                <a:gd name="T57" fmla="*/ 23 h 553"/>
                <a:gd name="T58" fmla="*/ 215 w 475"/>
                <a:gd name="T59" fmla="*/ 22 h 553"/>
                <a:gd name="T60" fmla="*/ 230 w 475"/>
                <a:gd name="T61" fmla="*/ 11 h 553"/>
                <a:gd name="T62" fmla="*/ 246 w 475"/>
                <a:gd name="T63" fmla="*/ 6 h 553"/>
                <a:gd name="T64" fmla="*/ 261 w 475"/>
                <a:gd name="T65" fmla="*/ 12 h 553"/>
                <a:gd name="T66" fmla="*/ 281 w 475"/>
                <a:gd name="T67" fmla="*/ 42 h 553"/>
                <a:gd name="T68" fmla="*/ 305 w 475"/>
                <a:gd name="T69" fmla="*/ 71 h 553"/>
                <a:gd name="T70" fmla="*/ 325 w 475"/>
                <a:gd name="T71" fmla="*/ 78 h 553"/>
                <a:gd name="T72" fmla="*/ 345 w 475"/>
                <a:gd name="T73" fmla="*/ 75 h 553"/>
                <a:gd name="T74" fmla="*/ 361 w 475"/>
                <a:gd name="T75" fmla="*/ 60 h 553"/>
                <a:gd name="T76" fmla="*/ 374 w 475"/>
                <a:gd name="T77" fmla="*/ 46 h 553"/>
                <a:gd name="T78" fmla="*/ 391 w 475"/>
                <a:gd name="T79" fmla="*/ 42 h 553"/>
                <a:gd name="T80" fmla="*/ 411 w 475"/>
                <a:gd name="T81" fmla="*/ 46 h 553"/>
                <a:gd name="T82" fmla="*/ 435 w 475"/>
                <a:gd name="T83" fmla="*/ 62 h 553"/>
                <a:gd name="T84" fmla="*/ 459 w 475"/>
                <a:gd name="T85" fmla="*/ 88 h 5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5"/>
                <a:gd name="T130" fmla="*/ 0 h 553"/>
                <a:gd name="T131" fmla="*/ 475 w 475"/>
                <a:gd name="T132" fmla="*/ 553 h 5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5" h="553" extrusionOk="0">
                  <a:moveTo>
                    <a:pt x="475" y="96"/>
                  </a:moveTo>
                  <a:lnTo>
                    <a:pt x="465" y="102"/>
                  </a:lnTo>
                  <a:lnTo>
                    <a:pt x="455" y="107"/>
                  </a:lnTo>
                  <a:lnTo>
                    <a:pt x="447" y="115"/>
                  </a:lnTo>
                  <a:lnTo>
                    <a:pt x="439" y="123"/>
                  </a:lnTo>
                  <a:lnTo>
                    <a:pt x="434" y="131"/>
                  </a:lnTo>
                  <a:lnTo>
                    <a:pt x="430" y="142"/>
                  </a:lnTo>
                  <a:lnTo>
                    <a:pt x="427" y="151"/>
                  </a:lnTo>
                  <a:lnTo>
                    <a:pt x="427" y="163"/>
                  </a:lnTo>
                  <a:lnTo>
                    <a:pt x="427" y="211"/>
                  </a:lnTo>
                  <a:lnTo>
                    <a:pt x="427" y="254"/>
                  </a:lnTo>
                  <a:lnTo>
                    <a:pt x="427" y="299"/>
                  </a:lnTo>
                  <a:lnTo>
                    <a:pt x="427" y="355"/>
                  </a:lnTo>
                  <a:lnTo>
                    <a:pt x="426" y="366"/>
                  </a:lnTo>
                  <a:lnTo>
                    <a:pt x="425" y="375"/>
                  </a:lnTo>
                  <a:lnTo>
                    <a:pt x="421" y="384"/>
                  </a:lnTo>
                  <a:lnTo>
                    <a:pt x="417" y="392"/>
                  </a:lnTo>
                  <a:lnTo>
                    <a:pt x="411" y="399"/>
                  </a:lnTo>
                  <a:lnTo>
                    <a:pt x="405" y="405"/>
                  </a:lnTo>
                  <a:lnTo>
                    <a:pt x="399" y="412"/>
                  </a:lnTo>
                  <a:lnTo>
                    <a:pt x="391" y="417"/>
                  </a:lnTo>
                  <a:lnTo>
                    <a:pt x="378" y="428"/>
                  </a:lnTo>
                  <a:lnTo>
                    <a:pt x="363" y="437"/>
                  </a:lnTo>
                  <a:lnTo>
                    <a:pt x="357" y="441"/>
                  </a:lnTo>
                  <a:lnTo>
                    <a:pt x="351" y="447"/>
                  </a:lnTo>
                  <a:lnTo>
                    <a:pt x="347" y="452"/>
                  </a:lnTo>
                  <a:lnTo>
                    <a:pt x="343" y="457"/>
                  </a:lnTo>
                  <a:lnTo>
                    <a:pt x="334" y="457"/>
                  </a:lnTo>
                  <a:lnTo>
                    <a:pt x="326" y="459"/>
                  </a:lnTo>
                  <a:lnTo>
                    <a:pt x="319" y="461"/>
                  </a:lnTo>
                  <a:lnTo>
                    <a:pt x="313" y="464"/>
                  </a:lnTo>
                  <a:lnTo>
                    <a:pt x="299" y="469"/>
                  </a:lnTo>
                  <a:lnTo>
                    <a:pt x="282" y="475"/>
                  </a:lnTo>
                  <a:lnTo>
                    <a:pt x="169" y="553"/>
                  </a:lnTo>
                  <a:lnTo>
                    <a:pt x="170" y="541"/>
                  </a:lnTo>
                  <a:lnTo>
                    <a:pt x="170" y="532"/>
                  </a:lnTo>
                  <a:lnTo>
                    <a:pt x="169" y="525"/>
                  </a:lnTo>
                  <a:lnTo>
                    <a:pt x="166" y="520"/>
                  </a:lnTo>
                  <a:lnTo>
                    <a:pt x="162" y="516"/>
                  </a:lnTo>
                  <a:lnTo>
                    <a:pt x="157" y="513"/>
                  </a:lnTo>
                  <a:lnTo>
                    <a:pt x="153" y="513"/>
                  </a:lnTo>
                  <a:lnTo>
                    <a:pt x="146" y="512"/>
                  </a:lnTo>
                  <a:lnTo>
                    <a:pt x="134" y="512"/>
                  </a:lnTo>
                  <a:lnTo>
                    <a:pt x="122" y="511"/>
                  </a:lnTo>
                  <a:lnTo>
                    <a:pt x="116" y="508"/>
                  </a:lnTo>
                  <a:lnTo>
                    <a:pt x="110" y="505"/>
                  </a:lnTo>
                  <a:lnTo>
                    <a:pt x="106" y="500"/>
                  </a:lnTo>
                  <a:lnTo>
                    <a:pt x="102" y="493"/>
                  </a:lnTo>
                  <a:lnTo>
                    <a:pt x="93" y="461"/>
                  </a:lnTo>
                  <a:lnTo>
                    <a:pt x="82" y="433"/>
                  </a:lnTo>
                  <a:lnTo>
                    <a:pt x="70" y="408"/>
                  </a:lnTo>
                  <a:lnTo>
                    <a:pt x="58" y="384"/>
                  </a:lnTo>
                  <a:lnTo>
                    <a:pt x="45" y="360"/>
                  </a:lnTo>
                  <a:lnTo>
                    <a:pt x="30" y="336"/>
                  </a:lnTo>
                  <a:lnTo>
                    <a:pt x="16" y="311"/>
                  </a:lnTo>
                  <a:lnTo>
                    <a:pt x="0" y="283"/>
                  </a:lnTo>
                  <a:lnTo>
                    <a:pt x="9" y="283"/>
                  </a:lnTo>
                  <a:lnTo>
                    <a:pt x="18" y="282"/>
                  </a:lnTo>
                  <a:lnTo>
                    <a:pt x="25" y="280"/>
                  </a:lnTo>
                  <a:lnTo>
                    <a:pt x="32" y="278"/>
                  </a:lnTo>
                  <a:lnTo>
                    <a:pt x="37" y="275"/>
                  </a:lnTo>
                  <a:lnTo>
                    <a:pt x="41" y="271"/>
                  </a:lnTo>
                  <a:lnTo>
                    <a:pt x="45" y="267"/>
                  </a:lnTo>
                  <a:lnTo>
                    <a:pt x="48" y="262"/>
                  </a:lnTo>
                  <a:lnTo>
                    <a:pt x="52" y="251"/>
                  </a:lnTo>
                  <a:lnTo>
                    <a:pt x="53" y="238"/>
                  </a:lnTo>
                  <a:lnTo>
                    <a:pt x="54" y="222"/>
                  </a:lnTo>
                  <a:lnTo>
                    <a:pt x="54" y="204"/>
                  </a:lnTo>
                  <a:lnTo>
                    <a:pt x="54" y="175"/>
                  </a:lnTo>
                  <a:lnTo>
                    <a:pt x="54" y="154"/>
                  </a:lnTo>
                  <a:lnTo>
                    <a:pt x="54" y="136"/>
                  </a:lnTo>
                  <a:lnTo>
                    <a:pt x="54" y="120"/>
                  </a:lnTo>
                  <a:lnTo>
                    <a:pt x="54" y="112"/>
                  </a:lnTo>
                  <a:lnTo>
                    <a:pt x="57" y="104"/>
                  </a:lnTo>
                  <a:lnTo>
                    <a:pt x="61" y="95"/>
                  </a:lnTo>
                  <a:lnTo>
                    <a:pt x="66" y="87"/>
                  </a:lnTo>
                  <a:lnTo>
                    <a:pt x="81" y="70"/>
                  </a:lnTo>
                  <a:lnTo>
                    <a:pt x="98" y="54"/>
                  </a:lnTo>
                  <a:lnTo>
                    <a:pt x="118" y="38"/>
                  </a:lnTo>
                  <a:lnTo>
                    <a:pt x="138" y="23"/>
                  </a:lnTo>
                  <a:lnTo>
                    <a:pt x="157" y="10"/>
                  </a:lnTo>
                  <a:lnTo>
                    <a:pt x="174" y="0"/>
                  </a:lnTo>
                  <a:lnTo>
                    <a:pt x="180" y="8"/>
                  </a:lnTo>
                  <a:lnTo>
                    <a:pt x="185" y="16"/>
                  </a:lnTo>
                  <a:lnTo>
                    <a:pt x="189" y="19"/>
                  </a:lnTo>
                  <a:lnTo>
                    <a:pt x="193" y="22"/>
                  </a:lnTo>
                  <a:lnTo>
                    <a:pt x="198" y="23"/>
                  </a:lnTo>
                  <a:lnTo>
                    <a:pt x="205" y="24"/>
                  </a:lnTo>
                  <a:lnTo>
                    <a:pt x="210" y="23"/>
                  </a:lnTo>
                  <a:lnTo>
                    <a:pt x="215" y="22"/>
                  </a:lnTo>
                  <a:lnTo>
                    <a:pt x="221" y="18"/>
                  </a:lnTo>
                  <a:lnTo>
                    <a:pt x="226" y="15"/>
                  </a:lnTo>
                  <a:lnTo>
                    <a:pt x="230" y="11"/>
                  </a:lnTo>
                  <a:lnTo>
                    <a:pt x="235" y="8"/>
                  </a:lnTo>
                  <a:lnTo>
                    <a:pt x="241" y="7"/>
                  </a:lnTo>
                  <a:lnTo>
                    <a:pt x="246" y="6"/>
                  </a:lnTo>
                  <a:lnTo>
                    <a:pt x="251" y="7"/>
                  </a:lnTo>
                  <a:lnTo>
                    <a:pt x="257" y="8"/>
                  </a:lnTo>
                  <a:lnTo>
                    <a:pt x="261" y="12"/>
                  </a:lnTo>
                  <a:lnTo>
                    <a:pt x="266" y="18"/>
                  </a:lnTo>
                  <a:lnTo>
                    <a:pt x="273" y="28"/>
                  </a:lnTo>
                  <a:lnTo>
                    <a:pt x="281" y="42"/>
                  </a:lnTo>
                  <a:lnTo>
                    <a:pt x="290" y="55"/>
                  </a:lnTo>
                  <a:lnTo>
                    <a:pt x="299" y="67"/>
                  </a:lnTo>
                  <a:lnTo>
                    <a:pt x="305" y="71"/>
                  </a:lnTo>
                  <a:lnTo>
                    <a:pt x="310" y="75"/>
                  </a:lnTo>
                  <a:lnTo>
                    <a:pt x="317" y="78"/>
                  </a:lnTo>
                  <a:lnTo>
                    <a:pt x="325" y="78"/>
                  </a:lnTo>
                  <a:lnTo>
                    <a:pt x="333" y="78"/>
                  </a:lnTo>
                  <a:lnTo>
                    <a:pt x="339" y="76"/>
                  </a:lnTo>
                  <a:lnTo>
                    <a:pt x="345" y="75"/>
                  </a:lnTo>
                  <a:lnTo>
                    <a:pt x="350" y="72"/>
                  </a:lnTo>
                  <a:lnTo>
                    <a:pt x="355" y="67"/>
                  </a:lnTo>
                  <a:lnTo>
                    <a:pt x="361" y="60"/>
                  </a:lnTo>
                  <a:lnTo>
                    <a:pt x="365" y="54"/>
                  </a:lnTo>
                  <a:lnTo>
                    <a:pt x="370" y="47"/>
                  </a:lnTo>
                  <a:lnTo>
                    <a:pt x="374" y="46"/>
                  </a:lnTo>
                  <a:lnTo>
                    <a:pt x="378" y="43"/>
                  </a:lnTo>
                  <a:lnTo>
                    <a:pt x="383" y="42"/>
                  </a:lnTo>
                  <a:lnTo>
                    <a:pt x="391" y="42"/>
                  </a:lnTo>
                  <a:lnTo>
                    <a:pt x="398" y="42"/>
                  </a:lnTo>
                  <a:lnTo>
                    <a:pt x="405" y="43"/>
                  </a:lnTo>
                  <a:lnTo>
                    <a:pt x="411" y="46"/>
                  </a:lnTo>
                  <a:lnTo>
                    <a:pt x="417" y="48"/>
                  </a:lnTo>
                  <a:lnTo>
                    <a:pt x="426" y="54"/>
                  </a:lnTo>
                  <a:lnTo>
                    <a:pt x="435" y="62"/>
                  </a:lnTo>
                  <a:lnTo>
                    <a:pt x="442" y="71"/>
                  </a:lnTo>
                  <a:lnTo>
                    <a:pt x="450" y="80"/>
                  </a:lnTo>
                  <a:lnTo>
                    <a:pt x="459" y="88"/>
                  </a:lnTo>
                  <a:lnTo>
                    <a:pt x="469" y="96"/>
                  </a:lnTo>
                  <a:lnTo>
                    <a:pt x="475" y="9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3" name="Freeform 65"/>
            <p:cNvSpPr/>
            <p:nvPr/>
          </p:nvSpPr>
          <p:spPr bwMode="auto">
            <a:xfrm>
              <a:off x="4199148" y="3696055"/>
              <a:ext cx="354920" cy="374151"/>
            </a:xfrm>
            <a:custGeom>
              <a:avLst/>
              <a:gdLst>
                <a:gd name="T0" fmla="*/ 663 w 664"/>
                <a:gd name="T1" fmla="*/ 505 h 698"/>
                <a:gd name="T2" fmla="*/ 663 w 664"/>
                <a:gd name="T3" fmla="*/ 459 h 698"/>
                <a:gd name="T4" fmla="*/ 647 w 664"/>
                <a:gd name="T5" fmla="*/ 447 h 698"/>
                <a:gd name="T6" fmla="*/ 610 w 664"/>
                <a:gd name="T7" fmla="*/ 442 h 698"/>
                <a:gd name="T8" fmla="*/ 587 w 664"/>
                <a:gd name="T9" fmla="*/ 395 h 698"/>
                <a:gd name="T10" fmla="*/ 539 w 664"/>
                <a:gd name="T11" fmla="*/ 294 h 698"/>
                <a:gd name="T12" fmla="*/ 486 w 664"/>
                <a:gd name="T13" fmla="*/ 217 h 698"/>
                <a:gd name="T14" fmla="*/ 442 w 664"/>
                <a:gd name="T15" fmla="*/ 201 h 698"/>
                <a:gd name="T16" fmla="*/ 391 w 664"/>
                <a:gd name="T17" fmla="*/ 160 h 698"/>
                <a:gd name="T18" fmla="*/ 376 w 664"/>
                <a:gd name="T19" fmla="*/ 126 h 698"/>
                <a:gd name="T20" fmla="*/ 379 w 664"/>
                <a:gd name="T21" fmla="*/ 92 h 698"/>
                <a:gd name="T22" fmla="*/ 372 w 664"/>
                <a:gd name="T23" fmla="*/ 77 h 698"/>
                <a:gd name="T24" fmla="*/ 344 w 664"/>
                <a:gd name="T25" fmla="*/ 61 h 698"/>
                <a:gd name="T26" fmla="*/ 311 w 664"/>
                <a:gd name="T27" fmla="*/ 25 h 698"/>
                <a:gd name="T28" fmla="*/ 288 w 664"/>
                <a:gd name="T29" fmla="*/ 8 h 698"/>
                <a:gd name="T30" fmla="*/ 252 w 664"/>
                <a:gd name="T31" fmla="*/ 5 h 698"/>
                <a:gd name="T32" fmla="*/ 220 w 664"/>
                <a:gd name="T33" fmla="*/ 4 h 698"/>
                <a:gd name="T34" fmla="*/ 202 w 664"/>
                <a:gd name="T35" fmla="*/ 26 h 698"/>
                <a:gd name="T36" fmla="*/ 155 w 664"/>
                <a:gd name="T37" fmla="*/ 97 h 698"/>
                <a:gd name="T38" fmla="*/ 135 w 664"/>
                <a:gd name="T39" fmla="*/ 148 h 698"/>
                <a:gd name="T40" fmla="*/ 119 w 664"/>
                <a:gd name="T41" fmla="*/ 178 h 698"/>
                <a:gd name="T42" fmla="*/ 120 w 664"/>
                <a:gd name="T43" fmla="*/ 198 h 698"/>
                <a:gd name="T44" fmla="*/ 152 w 664"/>
                <a:gd name="T45" fmla="*/ 237 h 698"/>
                <a:gd name="T46" fmla="*/ 126 w 664"/>
                <a:gd name="T47" fmla="*/ 262 h 698"/>
                <a:gd name="T48" fmla="*/ 120 w 664"/>
                <a:gd name="T49" fmla="*/ 293 h 698"/>
                <a:gd name="T50" fmla="*/ 123 w 664"/>
                <a:gd name="T51" fmla="*/ 337 h 698"/>
                <a:gd name="T52" fmla="*/ 96 w 664"/>
                <a:gd name="T53" fmla="*/ 381 h 698"/>
                <a:gd name="T54" fmla="*/ 51 w 664"/>
                <a:gd name="T55" fmla="*/ 425 h 698"/>
                <a:gd name="T56" fmla="*/ 11 w 664"/>
                <a:gd name="T57" fmla="*/ 474 h 698"/>
                <a:gd name="T58" fmla="*/ 0 w 664"/>
                <a:gd name="T59" fmla="*/ 514 h 698"/>
                <a:gd name="T60" fmla="*/ 10 w 664"/>
                <a:gd name="T61" fmla="*/ 569 h 698"/>
                <a:gd name="T62" fmla="*/ 36 w 664"/>
                <a:gd name="T63" fmla="*/ 646 h 698"/>
                <a:gd name="T64" fmla="*/ 47 w 664"/>
                <a:gd name="T65" fmla="*/ 641 h 698"/>
                <a:gd name="T66" fmla="*/ 71 w 664"/>
                <a:gd name="T67" fmla="*/ 639 h 698"/>
                <a:gd name="T68" fmla="*/ 111 w 664"/>
                <a:gd name="T69" fmla="*/ 657 h 698"/>
                <a:gd name="T70" fmla="*/ 160 w 664"/>
                <a:gd name="T71" fmla="*/ 693 h 698"/>
                <a:gd name="T72" fmla="*/ 206 w 664"/>
                <a:gd name="T73" fmla="*/ 698 h 698"/>
                <a:gd name="T74" fmla="*/ 247 w 664"/>
                <a:gd name="T75" fmla="*/ 686 h 698"/>
                <a:gd name="T76" fmla="*/ 287 w 664"/>
                <a:gd name="T77" fmla="*/ 682 h 698"/>
                <a:gd name="T78" fmla="*/ 308 w 664"/>
                <a:gd name="T79" fmla="*/ 682 h 698"/>
                <a:gd name="T80" fmla="*/ 335 w 664"/>
                <a:gd name="T81" fmla="*/ 631 h 698"/>
                <a:gd name="T82" fmla="*/ 390 w 664"/>
                <a:gd name="T83" fmla="*/ 554 h 698"/>
                <a:gd name="T84" fmla="*/ 443 w 664"/>
                <a:gd name="T85" fmla="*/ 518 h 698"/>
                <a:gd name="T86" fmla="*/ 535 w 664"/>
                <a:gd name="T87" fmla="*/ 518 h 698"/>
                <a:gd name="T88" fmla="*/ 567 w 664"/>
                <a:gd name="T89" fmla="*/ 541 h 698"/>
                <a:gd name="T90" fmla="*/ 619 w 664"/>
                <a:gd name="T91" fmla="*/ 590 h 698"/>
                <a:gd name="T92" fmla="*/ 647 w 664"/>
                <a:gd name="T93" fmla="*/ 595 h 698"/>
                <a:gd name="T94" fmla="*/ 662 w 664"/>
                <a:gd name="T95" fmla="*/ 546 h 69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64"/>
                <a:gd name="T145" fmla="*/ 0 h 698"/>
                <a:gd name="T146" fmla="*/ 664 w 664"/>
                <a:gd name="T147" fmla="*/ 698 h 69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64" h="698" extrusionOk="0">
                  <a:moveTo>
                    <a:pt x="663" y="535"/>
                  </a:moveTo>
                  <a:lnTo>
                    <a:pt x="663" y="531"/>
                  </a:lnTo>
                  <a:lnTo>
                    <a:pt x="663" y="521"/>
                  </a:lnTo>
                  <a:lnTo>
                    <a:pt x="663" y="505"/>
                  </a:lnTo>
                  <a:lnTo>
                    <a:pt x="663" y="487"/>
                  </a:lnTo>
                  <a:lnTo>
                    <a:pt x="664" y="475"/>
                  </a:lnTo>
                  <a:lnTo>
                    <a:pt x="664" y="466"/>
                  </a:lnTo>
                  <a:lnTo>
                    <a:pt x="663" y="459"/>
                  </a:lnTo>
                  <a:lnTo>
                    <a:pt x="660" y="454"/>
                  </a:lnTo>
                  <a:lnTo>
                    <a:pt x="656" y="450"/>
                  </a:lnTo>
                  <a:lnTo>
                    <a:pt x="651" y="447"/>
                  </a:lnTo>
                  <a:lnTo>
                    <a:pt x="647" y="447"/>
                  </a:lnTo>
                  <a:lnTo>
                    <a:pt x="640" y="446"/>
                  </a:lnTo>
                  <a:lnTo>
                    <a:pt x="628" y="446"/>
                  </a:lnTo>
                  <a:lnTo>
                    <a:pt x="616" y="445"/>
                  </a:lnTo>
                  <a:lnTo>
                    <a:pt x="610" y="442"/>
                  </a:lnTo>
                  <a:lnTo>
                    <a:pt x="604" y="439"/>
                  </a:lnTo>
                  <a:lnTo>
                    <a:pt x="600" y="434"/>
                  </a:lnTo>
                  <a:lnTo>
                    <a:pt x="596" y="427"/>
                  </a:lnTo>
                  <a:lnTo>
                    <a:pt x="587" y="395"/>
                  </a:lnTo>
                  <a:lnTo>
                    <a:pt x="576" y="367"/>
                  </a:lnTo>
                  <a:lnTo>
                    <a:pt x="564" y="342"/>
                  </a:lnTo>
                  <a:lnTo>
                    <a:pt x="552" y="318"/>
                  </a:lnTo>
                  <a:lnTo>
                    <a:pt x="539" y="294"/>
                  </a:lnTo>
                  <a:lnTo>
                    <a:pt x="524" y="270"/>
                  </a:lnTo>
                  <a:lnTo>
                    <a:pt x="510" y="245"/>
                  </a:lnTo>
                  <a:lnTo>
                    <a:pt x="494" y="217"/>
                  </a:lnTo>
                  <a:lnTo>
                    <a:pt x="486" y="217"/>
                  </a:lnTo>
                  <a:lnTo>
                    <a:pt x="478" y="214"/>
                  </a:lnTo>
                  <a:lnTo>
                    <a:pt x="468" y="213"/>
                  </a:lnTo>
                  <a:lnTo>
                    <a:pt x="460" y="210"/>
                  </a:lnTo>
                  <a:lnTo>
                    <a:pt x="442" y="201"/>
                  </a:lnTo>
                  <a:lnTo>
                    <a:pt x="426" y="192"/>
                  </a:lnTo>
                  <a:lnTo>
                    <a:pt x="410" y="180"/>
                  </a:lnTo>
                  <a:lnTo>
                    <a:pt x="396" y="166"/>
                  </a:lnTo>
                  <a:lnTo>
                    <a:pt x="391" y="160"/>
                  </a:lnTo>
                  <a:lnTo>
                    <a:pt x="386" y="152"/>
                  </a:lnTo>
                  <a:lnTo>
                    <a:pt x="382" y="145"/>
                  </a:lnTo>
                  <a:lnTo>
                    <a:pt x="379" y="138"/>
                  </a:lnTo>
                  <a:lnTo>
                    <a:pt x="376" y="126"/>
                  </a:lnTo>
                  <a:lnTo>
                    <a:pt x="376" y="114"/>
                  </a:lnTo>
                  <a:lnTo>
                    <a:pt x="378" y="105"/>
                  </a:lnTo>
                  <a:lnTo>
                    <a:pt x="379" y="96"/>
                  </a:lnTo>
                  <a:lnTo>
                    <a:pt x="379" y="92"/>
                  </a:lnTo>
                  <a:lnTo>
                    <a:pt x="378" y="88"/>
                  </a:lnTo>
                  <a:lnTo>
                    <a:pt x="378" y="84"/>
                  </a:lnTo>
                  <a:lnTo>
                    <a:pt x="375" y="80"/>
                  </a:lnTo>
                  <a:lnTo>
                    <a:pt x="372" y="77"/>
                  </a:lnTo>
                  <a:lnTo>
                    <a:pt x="368" y="73"/>
                  </a:lnTo>
                  <a:lnTo>
                    <a:pt x="362" y="69"/>
                  </a:lnTo>
                  <a:lnTo>
                    <a:pt x="355" y="66"/>
                  </a:lnTo>
                  <a:lnTo>
                    <a:pt x="344" y="61"/>
                  </a:lnTo>
                  <a:lnTo>
                    <a:pt x="335" y="53"/>
                  </a:lnTo>
                  <a:lnTo>
                    <a:pt x="327" y="44"/>
                  </a:lnTo>
                  <a:lnTo>
                    <a:pt x="319" y="34"/>
                  </a:lnTo>
                  <a:lnTo>
                    <a:pt x="311" y="25"/>
                  </a:lnTo>
                  <a:lnTo>
                    <a:pt x="303" y="16"/>
                  </a:lnTo>
                  <a:lnTo>
                    <a:pt x="298" y="13"/>
                  </a:lnTo>
                  <a:lnTo>
                    <a:pt x="294" y="10"/>
                  </a:lnTo>
                  <a:lnTo>
                    <a:pt x="288" y="8"/>
                  </a:lnTo>
                  <a:lnTo>
                    <a:pt x="283" y="6"/>
                  </a:lnTo>
                  <a:lnTo>
                    <a:pt x="271" y="5"/>
                  </a:lnTo>
                  <a:lnTo>
                    <a:pt x="260" y="4"/>
                  </a:lnTo>
                  <a:lnTo>
                    <a:pt x="252" y="5"/>
                  </a:lnTo>
                  <a:lnTo>
                    <a:pt x="244" y="5"/>
                  </a:lnTo>
                  <a:lnTo>
                    <a:pt x="238" y="5"/>
                  </a:lnTo>
                  <a:lnTo>
                    <a:pt x="230" y="5"/>
                  </a:lnTo>
                  <a:lnTo>
                    <a:pt x="220" y="4"/>
                  </a:lnTo>
                  <a:lnTo>
                    <a:pt x="211" y="0"/>
                  </a:lnTo>
                  <a:lnTo>
                    <a:pt x="208" y="8"/>
                  </a:lnTo>
                  <a:lnTo>
                    <a:pt x="206" y="17"/>
                  </a:lnTo>
                  <a:lnTo>
                    <a:pt x="202" y="26"/>
                  </a:lnTo>
                  <a:lnTo>
                    <a:pt x="196" y="37"/>
                  </a:lnTo>
                  <a:lnTo>
                    <a:pt x="183" y="57"/>
                  </a:lnTo>
                  <a:lnTo>
                    <a:pt x="170" y="77"/>
                  </a:lnTo>
                  <a:lnTo>
                    <a:pt x="155" y="97"/>
                  </a:lnTo>
                  <a:lnTo>
                    <a:pt x="144" y="113"/>
                  </a:lnTo>
                  <a:lnTo>
                    <a:pt x="135" y="125"/>
                  </a:lnTo>
                  <a:lnTo>
                    <a:pt x="132" y="133"/>
                  </a:lnTo>
                  <a:lnTo>
                    <a:pt x="135" y="148"/>
                  </a:lnTo>
                  <a:lnTo>
                    <a:pt x="139" y="162"/>
                  </a:lnTo>
                  <a:lnTo>
                    <a:pt x="130" y="170"/>
                  </a:lnTo>
                  <a:lnTo>
                    <a:pt x="122" y="176"/>
                  </a:lnTo>
                  <a:lnTo>
                    <a:pt x="119" y="178"/>
                  </a:lnTo>
                  <a:lnTo>
                    <a:pt x="116" y="182"/>
                  </a:lnTo>
                  <a:lnTo>
                    <a:pt x="115" y="186"/>
                  </a:lnTo>
                  <a:lnTo>
                    <a:pt x="114" y="193"/>
                  </a:lnTo>
                  <a:lnTo>
                    <a:pt x="120" y="198"/>
                  </a:lnTo>
                  <a:lnTo>
                    <a:pt x="134" y="210"/>
                  </a:lnTo>
                  <a:lnTo>
                    <a:pt x="147" y="224"/>
                  </a:lnTo>
                  <a:lnTo>
                    <a:pt x="156" y="229"/>
                  </a:lnTo>
                  <a:lnTo>
                    <a:pt x="152" y="237"/>
                  </a:lnTo>
                  <a:lnTo>
                    <a:pt x="147" y="245"/>
                  </a:lnTo>
                  <a:lnTo>
                    <a:pt x="140" y="252"/>
                  </a:lnTo>
                  <a:lnTo>
                    <a:pt x="134" y="257"/>
                  </a:lnTo>
                  <a:lnTo>
                    <a:pt x="126" y="262"/>
                  </a:lnTo>
                  <a:lnTo>
                    <a:pt x="120" y="268"/>
                  </a:lnTo>
                  <a:lnTo>
                    <a:pt x="116" y="273"/>
                  </a:lnTo>
                  <a:lnTo>
                    <a:pt x="114" y="277"/>
                  </a:lnTo>
                  <a:lnTo>
                    <a:pt x="120" y="293"/>
                  </a:lnTo>
                  <a:lnTo>
                    <a:pt x="126" y="313"/>
                  </a:lnTo>
                  <a:lnTo>
                    <a:pt x="126" y="321"/>
                  </a:lnTo>
                  <a:lnTo>
                    <a:pt x="124" y="329"/>
                  </a:lnTo>
                  <a:lnTo>
                    <a:pt x="123" y="337"/>
                  </a:lnTo>
                  <a:lnTo>
                    <a:pt x="120" y="343"/>
                  </a:lnTo>
                  <a:lnTo>
                    <a:pt x="115" y="357"/>
                  </a:lnTo>
                  <a:lnTo>
                    <a:pt x="107" y="370"/>
                  </a:lnTo>
                  <a:lnTo>
                    <a:pt x="96" y="381"/>
                  </a:lnTo>
                  <a:lnTo>
                    <a:pt x="86" y="393"/>
                  </a:lnTo>
                  <a:lnTo>
                    <a:pt x="75" y="403"/>
                  </a:lnTo>
                  <a:lnTo>
                    <a:pt x="63" y="414"/>
                  </a:lnTo>
                  <a:lnTo>
                    <a:pt x="51" y="425"/>
                  </a:lnTo>
                  <a:lnTo>
                    <a:pt x="40" y="435"/>
                  </a:lnTo>
                  <a:lnTo>
                    <a:pt x="30" y="447"/>
                  </a:lnTo>
                  <a:lnTo>
                    <a:pt x="19" y="461"/>
                  </a:lnTo>
                  <a:lnTo>
                    <a:pt x="11" y="474"/>
                  </a:lnTo>
                  <a:lnTo>
                    <a:pt x="6" y="489"/>
                  </a:lnTo>
                  <a:lnTo>
                    <a:pt x="3" y="497"/>
                  </a:lnTo>
                  <a:lnTo>
                    <a:pt x="2" y="506"/>
                  </a:lnTo>
                  <a:lnTo>
                    <a:pt x="0" y="514"/>
                  </a:lnTo>
                  <a:lnTo>
                    <a:pt x="0" y="523"/>
                  </a:lnTo>
                  <a:lnTo>
                    <a:pt x="2" y="534"/>
                  </a:lnTo>
                  <a:lnTo>
                    <a:pt x="4" y="550"/>
                  </a:lnTo>
                  <a:lnTo>
                    <a:pt x="10" y="569"/>
                  </a:lnTo>
                  <a:lnTo>
                    <a:pt x="16" y="590"/>
                  </a:lnTo>
                  <a:lnTo>
                    <a:pt x="23" y="611"/>
                  </a:lnTo>
                  <a:lnTo>
                    <a:pt x="30" y="630"/>
                  </a:lnTo>
                  <a:lnTo>
                    <a:pt x="36" y="646"/>
                  </a:lnTo>
                  <a:lnTo>
                    <a:pt x="42" y="657"/>
                  </a:lnTo>
                  <a:lnTo>
                    <a:pt x="42" y="649"/>
                  </a:lnTo>
                  <a:lnTo>
                    <a:pt x="44" y="643"/>
                  </a:lnTo>
                  <a:lnTo>
                    <a:pt x="47" y="641"/>
                  </a:lnTo>
                  <a:lnTo>
                    <a:pt x="50" y="639"/>
                  </a:lnTo>
                  <a:lnTo>
                    <a:pt x="54" y="638"/>
                  </a:lnTo>
                  <a:lnTo>
                    <a:pt x="60" y="638"/>
                  </a:lnTo>
                  <a:lnTo>
                    <a:pt x="71" y="639"/>
                  </a:lnTo>
                  <a:lnTo>
                    <a:pt x="80" y="641"/>
                  </a:lnTo>
                  <a:lnTo>
                    <a:pt x="88" y="643"/>
                  </a:lnTo>
                  <a:lnTo>
                    <a:pt x="96" y="647"/>
                  </a:lnTo>
                  <a:lnTo>
                    <a:pt x="111" y="657"/>
                  </a:lnTo>
                  <a:lnTo>
                    <a:pt x="124" y="669"/>
                  </a:lnTo>
                  <a:lnTo>
                    <a:pt x="138" y="679"/>
                  </a:lnTo>
                  <a:lnTo>
                    <a:pt x="152" y="689"/>
                  </a:lnTo>
                  <a:lnTo>
                    <a:pt x="160" y="693"/>
                  </a:lnTo>
                  <a:lnTo>
                    <a:pt x="170" y="695"/>
                  </a:lnTo>
                  <a:lnTo>
                    <a:pt x="180" y="698"/>
                  </a:lnTo>
                  <a:lnTo>
                    <a:pt x="192" y="698"/>
                  </a:lnTo>
                  <a:lnTo>
                    <a:pt x="206" y="698"/>
                  </a:lnTo>
                  <a:lnTo>
                    <a:pt x="216" y="695"/>
                  </a:lnTo>
                  <a:lnTo>
                    <a:pt x="227" y="693"/>
                  </a:lnTo>
                  <a:lnTo>
                    <a:pt x="238" y="690"/>
                  </a:lnTo>
                  <a:lnTo>
                    <a:pt x="247" y="686"/>
                  </a:lnTo>
                  <a:lnTo>
                    <a:pt x="256" y="683"/>
                  </a:lnTo>
                  <a:lnTo>
                    <a:pt x="266" y="681"/>
                  </a:lnTo>
                  <a:lnTo>
                    <a:pt x="276" y="681"/>
                  </a:lnTo>
                  <a:lnTo>
                    <a:pt x="287" y="682"/>
                  </a:lnTo>
                  <a:lnTo>
                    <a:pt x="296" y="686"/>
                  </a:lnTo>
                  <a:lnTo>
                    <a:pt x="304" y="690"/>
                  </a:lnTo>
                  <a:lnTo>
                    <a:pt x="307" y="693"/>
                  </a:lnTo>
                  <a:lnTo>
                    <a:pt x="308" y="682"/>
                  </a:lnTo>
                  <a:lnTo>
                    <a:pt x="311" y="673"/>
                  </a:lnTo>
                  <a:lnTo>
                    <a:pt x="315" y="662"/>
                  </a:lnTo>
                  <a:lnTo>
                    <a:pt x="320" y="651"/>
                  </a:lnTo>
                  <a:lnTo>
                    <a:pt x="335" y="631"/>
                  </a:lnTo>
                  <a:lnTo>
                    <a:pt x="351" y="610"/>
                  </a:lnTo>
                  <a:lnTo>
                    <a:pt x="367" y="587"/>
                  </a:lnTo>
                  <a:lnTo>
                    <a:pt x="383" y="566"/>
                  </a:lnTo>
                  <a:lnTo>
                    <a:pt x="390" y="554"/>
                  </a:lnTo>
                  <a:lnTo>
                    <a:pt x="396" y="542"/>
                  </a:lnTo>
                  <a:lnTo>
                    <a:pt x="400" y="530"/>
                  </a:lnTo>
                  <a:lnTo>
                    <a:pt x="403" y="518"/>
                  </a:lnTo>
                  <a:lnTo>
                    <a:pt x="443" y="518"/>
                  </a:lnTo>
                  <a:lnTo>
                    <a:pt x="474" y="518"/>
                  </a:lnTo>
                  <a:lnTo>
                    <a:pt x="500" y="518"/>
                  </a:lnTo>
                  <a:lnTo>
                    <a:pt x="530" y="518"/>
                  </a:lnTo>
                  <a:lnTo>
                    <a:pt x="535" y="518"/>
                  </a:lnTo>
                  <a:lnTo>
                    <a:pt x="542" y="521"/>
                  </a:lnTo>
                  <a:lnTo>
                    <a:pt x="547" y="525"/>
                  </a:lnTo>
                  <a:lnTo>
                    <a:pt x="554" y="529"/>
                  </a:lnTo>
                  <a:lnTo>
                    <a:pt x="567" y="541"/>
                  </a:lnTo>
                  <a:lnTo>
                    <a:pt x="580" y="555"/>
                  </a:lnTo>
                  <a:lnTo>
                    <a:pt x="595" y="570"/>
                  </a:lnTo>
                  <a:lnTo>
                    <a:pt x="611" y="583"/>
                  </a:lnTo>
                  <a:lnTo>
                    <a:pt x="619" y="590"/>
                  </a:lnTo>
                  <a:lnTo>
                    <a:pt x="627" y="595"/>
                  </a:lnTo>
                  <a:lnTo>
                    <a:pt x="635" y="599"/>
                  </a:lnTo>
                  <a:lnTo>
                    <a:pt x="644" y="602"/>
                  </a:lnTo>
                  <a:lnTo>
                    <a:pt x="647" y="595"/>
                  </a:lnTo>
                  <a:lnTo>
                    <a:pt x="654" y="578"/>
                  </a:lnTo>
                  <a:lnTo>
                    <a:pt x="656" y="567"/>
                  </a:lnTo>
                  <a:lnTo>
                    <a:pt x="659" y="557"/>
                  </a:lnTo>
                  <a:lnTo>
                    <a:pt x="662" y="546"/>
                  </a:lnTo>
                  <a:lnTo>
                    <a:pt x="663" y="53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4" name="Freeform 66"/>
            <p:cNvSpPr/>
            <p:nvPr/>
          </p:nvSpPr>
          <p:spPr bwMode="auto">
            <a:xfrm>
              <a:off x="4162432" y="3391839"/>
              <a:ext cx="236029" cy="276242"/>
            </a:xfrm>
            <a:custGeom>
              <a:avLst/>
              <a:gdLst>
                <a:gd name="T0" fmla="*/ 346 w 440"/>
                <a:gd name="T1" fmla="*/ 63 h 518"/>
                <a:gd name="T2" fmla="*/ 350 w 440"/>
                <a:gd name="T3" fmla="*/ 113 h 518"/>
                <a:gd name="T4" fmla="*/ 361 w 440"/>
                <a:gd name="T5" fmla="*/ 163 h 518"/>
                <a:gd name="T6" fmla="*/ 374 w 440"/>
                <a:gd name="T7" fmla="*/ 181 h 518"/>
                <a:gd name="T8" fmla="*/ 404 w 440"/>
                <a:gd name="T9" fmla="*/ 207 h 518"/>
                <a:gd name="T10" fmla="*/ 428 w 440"/>
                <a:gd name="T11" fmla="*/ 239 h 518"/>
                <a:gd name="T12" fmla="*/ 433 w 440"/>
                <a:gd name="T13" fmla="*/ 265 h 518"/>
                <a:gd name="T14" fmla="*/ 433 w 440"/>
                <a:gd name="T15" fmla="*/ 279 h 518"/>
                <a:gd name="T16" fmla="*/ 434 w 440"/>
                <a:gd name="T17" fmla="*/ 306 h 518"/>
                <a:gd name="T18" fmla="*/ 424 w 440"/>
                <a:gd name="T19" fmla="*/ 337 h 518"/>
                <a:gd name="T20" fmla="*/ 389 w 440"/>
                <a:gd name="T21" fmla="*/ 374 h 518"/>
                <a:gd name="T22" fmla="*/ 366 w 440"/>
                <a:gd name="T23" fmla="*/ 424 h 518"/>
                <a:gd name="T24" fmla="*/ 354 w 440"/>
                <a:gd name="T25" fmla="*/ 465 h 518"/>
                <a:gd name="T26" fmla="*/ 334 w 440"/>
                <a:gd name="T27" fmla="*/ 480 h 518"/>
                <a:gd name="T28" fmla="*/ 308 w 440"/>
                <a:gd name="T29" fmla="*/ 484 h 518"/>
                <a:gd name="T30" fmla="*/ 281 w 440"/>
                <a:gd name="T31" fmla="*/ 488 h 518"/>
                <a:gd name="T32" fmla="*/ 262 w 440"/>
                <a:gd name="T33" fmla="*/ 500 h 518"/>
                <a:gd name="T34" fmla="*/ 246 w 440"/>
                <a:gd name="T35" fmla="*/ 512 h 518"/>
                <a:gd name="T36" fmla="*/ 216 w 440"/>
                <a:gd name="T37" fmla="*/ 476 h 518"/>
                <a:gd name="T38" fmla="*/ 200 w 440"/>
                <a:gd name="T39" fmla="*/ 437 h 518"/>
                <a:gd name="T40" fmla="*/ 190 w 440"/>
                <a:gd name="T41" fmla="*/ 382 h 518"/>
                <a:gd name="T42" fmla="*/ 178 w 440"/>
                <a:gd name="T43" fmla="*/ 324 h 518"/>
                <a:gd name="T44" fmla="*/ 165 w 440"/>
                <a:gd name="T45" fmla="*/ 291 h 518"/>
                <a:gd name="T46" fmla="*/ 152 w 440"/>
                <a:gd name="T47" fmla="*/ 281 h 518"/>
                <a:gd name="T48" fmla="*/ 116 w 440"/>
                <a:gd name="T49" fmla="*/ 269 h 518"/>
                <a:gd name="T50" fmla="*/ 98 w 440"/>
                <a:gd name="T51" fmla="*/ 263 h 518"/>
                <a:gd name="T52" fmla="*/ 92 w 440"/>
                <a:gd name="T53" fmla="*/ 237 h 518"/>
                <a:gd name="T54" fmla="*/ 80 w 440"/>
                <a:gd name="T55" fmla="*/ 196 h 518"/>
                <a:gd name="T56" fmla="*/ 65 w 440"/>
                <a:gd name="T57" fmla="*/ 172 h 518"/>
                <a:gd name="T58" fmla="*/ 44 w 440"/>
                <a:gd name="T59" fmla="*/ 155 h 518"/>
                <a:gd name="T60" fmla="*/ 13 w 440"/>
                <a:gd name="T61" fmla="*/ 145 h 518"/>
                <a:gd name="T62" fmla="*/ 34 w 440"/>
                <a:gd name="T63" fmla="*/ 128 h 518"/>
                <a:gd name="T64" fmla="*/ 70 w 440"/>
                <a:gd name="T65" fmla="*/ 104 h 518"/>
                <a:gd name="T66" fmla="*/ 85 w 440"/>
                <a:gd name="T67" fmla="*/ 83 h 518"/>
                <a:gd name="T68" fmla="*/ 94 w 440"/>
                <a:gd name="T69" fmla="*/ 55 h 518"/>
                <a:gd name="T70" fmla="*/ 121 w 440"/>
                <a:gd name="T71" fmla="*/ 48 h 518"/>
                <a:gd name="T72" fmla="*/ 141 w 440"/>
                <a:gd name="T73" fmla="*/ 53 h 518"/>
                <a:gd name="T74" fmla="*/ 158 w 440"/>
                <a:gd name="T75" fmla="*/ 52 h 518"/>
                <a:gd name="T76" fmla="*/ 169 w 440"/>
                <a:gd name="T77" fmla="*/ 40 h 518"/>
                <a:gd name="T78" fmla="*/ 184 w 440"/>
                <a:gd name="T79" fmla="*/ 13 h 518"/>
                <a:gd name="T80" fmla="*/ 208 w 440"/>
                <a:gd name="T81" fmla="*/ 8 h 518"/>
                <a:gd name="T82" fmla="*/ 244 w 440"/>
                <a:gd name="T83" fmla="*/ 24 h 518"/>
                <a:gd name="T84" fmla="*/ 289 w 440"/>
                <a:gd name="T85" fmla="*/ 29 h 518"/>
                <a:gd name="T86" fmla="*/ 322 w 440"/>
                <a:gd name="T87" fmla="*/ 29 h 518"/>
                <a:gd name="T88" fmla="*/ 337 w 440"/>
                <a:gd name="T89" fmla="*/ 31 h 51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40"/>
                <a:gd name="T136" fmla="*/ 0 h 518"/>
                <a:gd name="T137" fmla="*/ 440 w 440"/>
                <a:gd name="T138" fmla="*/ 518 h 51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40" h="518" extrusionOk="0">
                  <a:moveTo>
                    <a:pt x="337" y="31"/>
                  </a:moveTo>
                  <a:lnTo>
                    <a:pt x="342" y="47"/>
                  </a:lnTo>
                  <a:lnTo>
                    <a:pt x="346" y="63"/>
                  </a:lnTo>
                  <a:lnTo>
                    <a:pt x="348" y="80"/>
                  </a:lnTo>
                  <a:lnTo>
                    <a:pt x="349" y="96"/>
                  </a:lnTo>
                  <a:lnTo>
                    <a:pt x="350" y="113"/>
                  </a:lnTo>
                  <a:lnTo>
                    <a:pt x="352" y="131"/>
                  </a:lnTo>
                  <a:lnTo>
                    <a:pt x="356" y="147"/>
                  </a:lnTo>
                  <a:lnTo>
                    <a:pt x="361" y="163"/>
                  </a:lnTo>
                  <a:lnTo>
                    <a:pt x="365" y="169"/>
                  </a:lnTo>
                  <a:lnTo>
                    <a:pt x="369" y="175"/>
                  </a:lnTo>
                  <a:lnTo>
                    <a:pt x="374" y="181"/>
                  </a:lnTo>
                  <a:lnTo>
                    <a:pt x="380" y="187"/>
                  </a:lnTo>
                  <a:lnTo>
                    <a:pt x="392" y="197"/>
                  </a:lnTo>
                  <a:lnTo>
                    <a:pt x="404" y="207"/>
                  </a:lnTo>
                  <a:lnTo>
                    <a:pt x="416" y="219"/>
                  </a:lnTo>
                  <a:lnTo>
                    <a:pt x="425" y="231"/>
                  </a:lnTo>
                  <a:lnTo>
                    <a:pt x="428" y="239"/>
                  </a:lnTo>
                  <a:lnTo>
                    <a:pt x="430" y="247"/>
                  </a:lnTo>
                  <a:lnTo>
                    <a:pt x="433" y="256"/>
                  </a:lnTo>
                  <a:lnTo>
                    <a:pt x="433" y="265"/>
                  </a:lnTo>
                  <a:lnTo>
                    <a:pt x="433" y="276"/>
                  </a:lnTo>
                  <a:lnTo>
                    <a:pt x="433" y="277"/>
                  </a:lnTo>
                  <a:lnTo>
                    <a:pt x="433" y="279"/>
                  </a:lnTo>
                  <a:lnTo>
                    <a:pt x="433" y="289"/>
                  </a:lnTo>
                  <a:lnTo>
                    <a:pt x="433" y="298"/>
                  </a:lnTo>
                  <a:lnTo>
                    <a:pt x="434" y="306"/>
                  </a:lnTo>
                  <a:lnTo>
                    <a:pt x="436" y="316"/>
                  </a:lnTo>
                  <a:lnTo>
                    <a:pt x="440" y="325"/>
                  </a:lnTo>
                  <a:lnTo>
                    <a:pt x="424" y="337"/>
                  </a:lnTo>
                  <a:lnTo>
                    <a:pt x="410" y="348"/>
                  </a:lnTo>
                  <a:lnTo>
                    <a:pt x="400" y="361"/>
                  </a:lnTo>
                  <a:lnTo>
                    <a:pt x="389" y="374"/>
                  </a:lnTo>
                  <a:lnTo>
                    <a:pt x="380" y="389"/>
                  </a:lnTo>
                  <a:lnTo>
                    <a:pt x="373" y="405"/>
                  </a:lnTo>
                  <a:lnTo>
                    <a:pt x="366" y="424"/>
                  </a:lnTo>
                  <a:lnTo>
                    <a:pt x="361" y="445"/>
                  </a:lnTo>
                  <a:lnTo>
                    <a:pt x="358" y="457"/>
                  </a:lnTo>
                  <a:lnTo>
                    <a:pt x="354" y="465"/>
                  </a:lnTo>
                  <a:lnTo>
                    <a:pt x="349" y="472"/>
                  </a:lnTo>
                  <a:lnTo>
                    <a:pt x="342" y="476"/>
                  </a:lnTo>
                  <a:lnTo>
                    <a:pt x="334" y="480"/>
                  </a:lnTo>
                  <a:lnTo>
                    <a:pt x="326" y="481"/>
                  </a:lnTo>
                  <a:lnTo>
                    <a:pt x="317" y="482"/>
                  </a:lnTo>
                  <a:lnTo>
                    <a:pt x="308" y="484"/>
                  </a:lnTo>
                  <a:lnTo>
                    <a:pt x="298" y="485"/>
                  </a:lnTo>
                  <a:lnTo>
                    <a:pt x="289" y="486"/>
                  </a:lnTo>
                  <a:lnTo>
                    <a:pt x="281" y="488"/>
                  </a:lnTo>
                  <a:lnTo>
                    <a:pt x="274" y="490"/>
                  </a:lnTo>
                  <a:lnTo>
                    <a:pt x="268" y="494"/>
                  </a:lnTo>
                  <a:lnTo>
                    <a:pt x="262" y="500"/>
                  </a:lnTo>
                  <a:lnTo>
                    <a:pt x="260" y="508"/>
                  </a:lnTo>
                  <a:lnTo>
                    <a:pt x="258" y="518"/>
                  </a:lnTo>
                  <a:lnTo>
                    <a:pt x="246" y="512"/>
                  </a:lnTo>
                  <a:lnTo>
                    <a:pt x="234" y="500"/>
                  </a:lnTo>
                  <a:lnTo>
                    <a:pt x="224" y="489"/>
                  </a:lnTo>
                  <a:lnTo>
                    <a:pt x="216" y="476"/>
                  </a:lnTo>
                  <a:lnTo>
                    <a:pt x="209" y="464"/>
                  </a:lnTo>
                  <a:lnTo>
                    <a:pt x="204" y="450"/>
                  </a:lnTo>
                  <a:lnTo>
                    <a:pt x="200" y="437"/>
                  </a:lnTo>
                  <a:lnTo>
                    <a:pt x="196" y="424"/>
                  </a:lnTo>
                  <a:lnTo>
                    <a:pt x="194" y="410"/>
                  </a:lnTo>
                  <a:lnTo>
                    <a:pt x="190" y="382"/>
                  </a:lnTo>
                  <a:lnTo>
                    <a:pt x="185" y="353"/>
                  </a:lnTo>
                  <a:lnTo>
                    <a:pt x="182" y="338"/>
                  </a:lnTo>
                  <a:lnTo>
                    <a:pt x="178" y="324"/>
                  </a:lnTo>
                  <a:lnTo>
                    <a:pt x="174" y="309"/>
                  </a:lnTo>
                  <a:lnTo>
                    <a:pt x="168" y="295"/>
                  </a:lnTo>
                  <a:lnTo>
                    <a:pt x="165" y="291"/>
                  </a:lnTo>
                  <a:lnTo>
                    <a:pt x="161" y="287"/>
                  </a:lnTo>
                  <a:lnTo>
                    <a:pt x="157" y="284"/>
                  </a:lnTo>
                  <a:lnTo>
                    <a:pt x="152" y="281"/>
                  </a:lnTo>
                  <a:lnTo>
                    <a:pt x="140" y="276"/>
                  </a:lnTo>
                  <a:lnTo>
                    <a:pt x="128" y="272"/>
                  </a:lnTo>
                  <a:lnTo>
                    <a:pt x="116" y="269"/>
                  </a:lnTo>
                  <a:lnTo>
                    <a:pt x="105" y="267"/>
                  </a:lnTo>
                  <a:lnTo>
                    <a:pt x="101" y="265"/>
                  </a:lnTo>
                  <a:lnTo>
                    <a:pt x="98" y="263"/>
                  </a:lnTo>
                  <a:lnTo>
                    <a:pt x="97" y="261"/>
                  </a:lnTo>
                  <a:lnTo>
                    <a:pt x="96" y="259"/>
                  </a:lnTo>
                  <a:lnTo>
                    <a:pt x="92" y="237"/>
                  </a:lnTo>
                  <a:lnTo>
                    <a:pt x="86" y="216"/>
                  </a:lnTo>
                  <a:lnTo>
                    <a:pt x="82" y="205"/>
                  </a:lnTo>
                  <a:lnTo>
                    <a:pt x="80" y="196"/>
                  </a:lnTo>
                  <a:lnTo>
                    <a:pt x="76" y="188"/>
                  </a:lnTo>
                  <a:lnTo>
                    <a:pt x="70" y="179"/>
                  </a:lnTo>
                  <a:lnTo>
                    <a:pt x="65" y="172"/>
                  </a:lnTo>
                  <a:lnTo>
                    <a:pt x="58" y="165"/>
                  </a:lnTo>
                  <a:lnTo>
                    <a:pt x="52" y="159"/>
                  </a:lnTo>
                  <a:lnTo>
                    <a:pt x="44" y="155"/>
                  </a:lnTo>
                  <a:lnTo>
                    <a:pt x="34" y="151"/>
                  </a:lnTo>
                  <a:lnTo>
                    <a:pt x="24" y="147"/>
                  </a:lnTo>
                  <a:lnTo>
                    <a:pt x="13" y="145"/>
                  </a:lnTo>
                  <a:lnTo>
                    <a:pt x="0" y="144"/>
                  </a:lnTo>
                  <a:lnTo>
                    <a:pt x="17" y="136"/>
                  </a:lnTo>
                  <a:lnTo>
                    <a:pt x="34" y="128"/>
                  </a:lnTo>
                  <a:lnTo>
                    <a:pt x="49" y="119"/>
                  </a:lnTo>
                  <a:lnTo>
                    <a:pt x="64" y="109"/>
                  </a:lnTo>
                  <a:lnTo>
                    <a:pt x="70" y="104"/>
                  </a:lnTo>
                  <a:lnTo>
                    <a:pt x="76" y="97"/>
                  </a:lnTo>
                  <a:lnTo>
                    <a:pt x="81" y="91"/>
                  </a:lnTo>
                  <a:lnTo>
                    <a:pt x="85" y="83"/>
                  </a:lnTo>
                  <a:lnTo>
                    <a:pt x="89" y="75"/>
                  </a:lnTo>
                  <a:lnTo>
                    <a:pt x="92" y="64"/>
                  </a:lnTo>
                  <a:lnTo>
                    <a:pt x="94" y="55"/>
                  </a:lnTo>
                  <a:lnTo>
                    <a:pt x="96" y="43"/>
                  </a:lnTo>
                  <a:lnTo>
                    <a:pt x="109" y="44"/>
                  </a:lnTo>
                  <a:lnTo>
                    <a:pt x="121" y="48"/>
                  </a:lnTo>
                  <a:lnTo>
                    <a:pt x="128" y="51"/>
                  </a:lnTo>
                  <a:lnTo>
                    <a:pt x="134" y="52"/>
                  </a:lnTo>
                  <a:lnTo>
                    <a:pt x="141" y="53"/>
                  </a:lnTo>
                  <a:lnTo>
                    <a:pt x="150" y="55"/>
                  </a:lnTo>
                  <a:lnTo>
                    <a:pt x="154" y="53"/>
                  </a:lnTo>
                  <a:lnTo>
                    <a:pt x="158" y="52"/>
                  </a:lnTo>
                  <a:lnTo>
                    <a:pt x="161" y="51"/>
                  </a:lnTo>
                  <a:lnTo>
                    <a:pt x="165" y="48"/>
                  </a:lnTo>
                  <a:lnTo>
                    <a:pt x="169" y="40"/>
                  </a:lnTo>
                  <a:lnTo>
                    <a:pt x="174" y="32"/>
                  </a:lnTo>
                  <a:lnTo>
                    <a:pt x="178" y="23"/>
                  </a:lnTo>
                  <a:lnTo>
                    <a:pt x="184" y="13"/>
                  </a:lnTo>
                  <a:lnTo>
                    <a:pt x="190" y="5"/>
                  </a:lnTo>
                  <a:lnTo>
                    <a:pt x="198" y="0"/>
                  </a:lnTo>
                  <a:lnTo>
                    <a:pt x="208" y="8"/>
                  </a:lnTo>
                  <a:lnTo>
                    <a:pt x="218" y="15"/>
                  </a:lnTo>
                  <a:lnTo>
                    <a:pt x="230" y="20"/>
                  </a:lnTo>
                  <a:lnTo>
                    <a:pt x="244" y="24"/>
                  </a:lnTo>
                  <a:lnTo>
                    <a:pt x="257" y="27"/>
                  </a:lnTo>
                  <a:lnTo>
                    <a:pt x="273" y="29"/>
                  </a:lnTo>
                  <a:lnTo>
                    <a:pt x="289" y="29"/>
                  </a:lnTo>
                  <a:lnTo>
                    <a:pt x="306" y="31"/>
                  </a:lnTo>
                  <a:lnTo>
                    <a:pt x="314" y="31"/>
                  </a:lnTo>
                  <a:lnTo>
                    <a:pt x="322" y="29"/>
                  </a:lnTo>
                  <a:lnTo>
                    <a:pt x="329" y="28"/>
                  </a:lnTo>
                  <a:lnTo>
                    <a:pt x="337" y="24"/>
                  </a:lnTo>
                  <a:lnTo>
                    <a:pt x="337" y="3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5" name="Freeform 67"/>
            <p:cNvSpPr/>
            <p:nvPr/>
          </p:nvSpPr>
          <p:spPr bwMode="auto">
            <a:xfrm>
              <a:off x="3964867" y="3199517"/>
              <a:ext cx="305965" cy="291977"/>
            </a:xfrm>
            <a:custGeom>
              <a:avLst/>
              <a:gdLst>
                <a:gd name="T0" fmla="*/ 314 w 571"/>
                <a:gd name="T1" fmla="*/ 85 h 548"/>
                <a:gd name="T2" fmla="*/ 308 w 571"/>
                <a:gd name="T3" fmla="*/ 100 h 548"/>
                <a:gd name="T4" fmla="*/ 294 w 571"/>
                <a:gd name="T5" fmla="*/ 108 h 548"/>
                <a:gd name="T6" fmla="*/ 256 w 571"/>
                <a:gd name="T7" fmla="*/ 98 h 548"/>
                <a:gd name="T8" fmla="*/ 226 w 571"/>
                <a:gd name="T9" fmla="*/ 74 h 548"/>
                <a:gd name="T10" fmla="*/ 193 w 571"/>
                <a:gd name="T11" fmla="*/ 35 h 548"/>
                <a:gd name="T12" fmla="*/ 158 w 571"/>
                <a:gd name="T13" fmla="*/ 4 h 548"/>
                <a:gd name="T14" fmla="*/ 133 w 571"/>
                <a:gd name="T15" fmla="*/ 0 h 548"/>
                <a:gd name="T16" fmla="*/ 122 w 571"/>
                <a:gd name="T17" fmla="*/ 8 h 548"/>
                <a:gd name="T18" fmla="*/ 118 w 571"/>
                <a:gd name="T19" fmla="*/ 45 h 548"/>
                <a:gd name="T20" fmla="*/ 118 w 571"/>
                <a:gd name="T21" fmla="*/ 71 h 548"/>
                <a:gd name="T22" fmla="*/ 109 w 571"/>
                <a:gd name="T23" fmla="*/ 89 h 548"/>
                <a:gd name="T24" fmla="*/ 60 w 571"/>
                <a:gd name="T25" fmla="*/ 126 h 548"/>
                <a:gd name="T26" fmla="*/ 28 w 571"/>
                <a:gd name="T27" fmla="*/ 150 h 548"/>
                <a:gd name="T28" fmla="*/ 5 w 571"/>
                <a:gd name="T29" fmla="*/ 182 h 548"/>
                <a:gd name="T30" fmla="*/ 0 w 571"/>
                <a:gd name="T31" fmla="*/ 202 h 548"/>
                <a:gd name="T32" fmla="*/ 2 w 571"/>
                <a:gd name="T33" fmla="*/ 237 h 548"/>
                <a:gd name="T34" fmla="*/ 20 w 571"/>
                <a:gd name="T35" fmla="*/ 258 h 548"/>
                <a:gd name="T36" fmla="*/ 48 w 571"/>
                <a:gd name="T37" fmla="*/ 265 h 548"/>
                <a:gd name="T38" fmla="*/ 70 w 571"/>
                <a:gd name="T39" fmla="*/ 260 h 548"/>
                <a:gd name="T40" fmla="*/ 84 w 571"/>
                <a:gd name="T41" fmla="*/ 249 h 548"/>
                <a:gd name="T42" fmla="*/ 106 w 571"/>
                <a:gd name="T43" fmla="*/ 265 h 548"/>
                <a:gd name="T44" fmla="*/ 150 w 571"/>
                <a:gd name="T45" fmla="*/ 337 h 548"/>
                <a:gd name="T46" fmla="*/ 174 w 571"/>
                <a:gd name="T47" fmla="*/ 350 h 548"/>
                <a:gd name="T48" fmla="*/ 221 w 571"/>
                <a:gd name="T49" fmla="*/ 362 h 548"/>
                <a:gd name="T50" fmla="*/ 245 w 571"/>
                <a:gd name="T51" fmla="*/ 374 h 548"/>
                <a:gd name="T52" fmla="*/ 261 w 571"/>
                <a:gd name="T53" fmla="*/ 394 h 548"/>
                <a:gd name="T54" fmla="*/ 264 w 571"/>
                <a:gd name="T55" fmla="*/ 426 h 548"/>
                <a:gd name="T56" fmla="*/ 252 w 571"/>
                <a:gd name="T57" fmla="*/ 458 h 548"/>
                <a:gd name="T58" fmla="*/ 241 w 571"/>
                <a:gd name="T59" fmla="*/ 548 h 548"/>
                <a:gd name="T60" fmla="*/ 264 w 571"/>
                <a:gd name="T61" fmla="*/ 521 h 548"/>
                <a:gd name="T62" fmla="*/ 278 w 571"/>
                <a:gd name="T63" fmla="*/ 516 h 548"/>
                <a:gd name="T64" fmla="*/ 289 w 571"/>
                <a:gd name="T65" fmla="*/ 522 h 548"/>
                <a:gd name="T66" fmla="*/ 337 w 571"/>
                <a:gd name="T67" fmla="*/ 517 h 548"/>
                <a:gd name="T68" fmla="*/ 407 w 571"/>
                <a:gd name="T69" fmla="*/ 492 h 548"/>
                <a:gd name="T70" fmla="*/ 447 w 571"/>
                <a:gd name="T71" fmla="*/ 458 h 548"/>
                <a:gd name="T72" fmla="*/ 462 w 571"/>
                <a:gd name="T73" fmla="*/ 436 h 548"/>
                <a:gd name="T74" fmla="*/ 469 w 571"/>
                <a:gd name="T75" fmla="*/ 404 h 548"/>
                <a:gd name="T76" fmla="*/ 501 w 571"/>
                <a:gd name="T77" fmla="*/ 412 h 548"/>
                <a:gd name="T78" fmla="*/ 523 w 571"/>
                <a:gd name="T79" fmla="*/ 416 h 548"/>
                <a:gd name="T80" fmla="*/ 534 w 571"/>
                <a:gd name="T81" fmla="*/ 412 h 548"/>
                <a:gd name="T82" fmla="*/ 547 w 571"/>
                <a:gd name="T83" fmla="*/ 393 h 548"/>
                <a:gd name="T84" fmla="*/ 563 w 571"/>
                <a:gd name="T85" fmla="*/ 366 h 548"/>
                <a:gd name="T86" fmla="*/ 559 w 571"/>
                <a:gd name="T87" fmla="*/ 345 h 548"/>
                <a:gd name="T88" fmla="*/ 546 w 571"/>
                <a:gd name="T89" fmla="*/ 314 h 548"/>
                <a:gd name="T90" fmla="*/ 541 w 571"/>
                <a:gd name="T91" fmla="*/ 277 h 548"/>
                <a:gd name="T92" fmla="*/ 551 w 571"/>
                <a:gd name="T93" fmla="*/ 246 h 548"/>
                <a:gd name="T94" fmla="*/ 566 w 571"/>
                <a:gd name="T95" fmla="*/ 220 h 548"/>
                <a:gd name="T96" fmla="*/ 571 w 571"/>
                <a:gd name="T97" fmla="*/ 193 h 548"/>
                <a:gd name="T98" fmla="*/ 563 w 571"/>
                <a:gd name="T99" fmla="*/ 180 h 548"/>
                <a:gd name="T100" fmla="*/ 538 w 571"/>
                <a:gd name="T101" fmla="*/ 158 h 548"/>
                <a:gd name="T102" fmla="*/ 525 w 571"/>
                <a:gd name="T103" fmla="*/ 142 h 548"/>
                <a:gd name="T104" fmla="*/ 529 w 571"/>
                <a:gd name="T105" fmla="*/ 117 h 548"/>
                <a:gd name="T106" fmla="*/ 541 w 571"/>
                <a:gd name="T107" fmla="*/ 90 h 548"/>
                <a:gd name="T108" fmla="*/ 539 w 571"/>
                <a:gd name="T109" fmla="*/ 73 h 548"/>
                <a:gd name="T110" fmla="*/ 529 w 571"/>
                <a:gd name="T111" fmla="*/ 55 h 548"/>
                <a:gd name="T112" fmla="*/ 447 w 571"/>
                <a:gd name="T113" fmla="*/ 84 h 548"/>
                <a:gd name="T114" fmla="*/ 390 w 571"/>
                <a:gd name="T115" fmla="*/ 90 h 548"/>
                <a:gd name="T116" fmla="*/ 345 w 571"/>
                <a:gd name="T117" fmla="*/ 88 h 548"/>
                <a:gd name="T118" fmla="*/ 336 w 571"/>
                <a:gd name="T119" fmla="*/ 80 h 548"/>
                <a:gd name="T120" fmla="*/ 332 w 571"/>
                <a:gd name="T121" fmla="*/ 67 h 54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71"/>
                <a:gd name="T184" fmla="*/ 0 h 548"/>
                <a:gd name="T185" fmla="*/ 571 w 571"/>
                <a:gd name="T186" fmla="*/ 548 h 54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71" h="548" extrusionOk="0">
                  <a:moveTo>
                    <a:pt x="325" y="78"/>
                  </a:moveTo>
                  <a:lnTo>
                    <a:pt x="318" y="81"/>
                  </a:lnTo>
                  <a:lnTo>
                    <a:pt x="314" y="85"/>
                  </a:lnTo>
                  <a:lnTo>
                    <a:pt x="312" y="90"/>
                  </a:lnTo>
                  <a:lnTo>
                    <a:pt x="309" y="96"/>
                  </a:lnTo>
                  <a:lnTo>
                    <a:pt x="308" y="100"/>
                  </a:lnTo>
                  <a:lnTo>
                    <a:pt x="305" y="104"/>
                  </a:lnTo>
                  <a:lnTo>
                    <a:pt x="300" y="106"/>
                  </a:lnTo>
                  <a:lnTo>
                    <a:pt x="294" y="108"/>
                  </a:lnTo>
                  <a:lnTo>
                    <a:pt x="281" y="106"/>
                  </a:lnTo>
                  <a:lnTo>
                    <a:pt x="268" y="104"/>
                  </a:lnTo>
                  <a:lnTo>
                    <a:pt x="256" y="98"/>
                  </a:lnTo>
                  <a:lnTo>
                    <a:pt x="245" y="92"/>
                  </a:lnTo>
                  <a:lnTo>
                    <a:pt x="236" y="82"/>
                  </a:lnTo>
                  <a:lnTo>
                    <a:pt x="226" y="74"/>
                  </a:lnTo>
                  <a:lnTo>
                    <a:pt x="218" y="64"/>
                  </a:lnTo>
                  <a:lnTo>
                    <a:pt x="209" y="55"/>
                  </a:lnTo>
                  <a:lnTo>
                    <a:pt x="193" y="3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4"/>
                  </a:lnTo>
                  <a:lnTo>
                    <a:pt x="149" y="1"/>
                  </a:lnTo>
                  <a:lnTo>
                    <a:pt x="138" y="0"/>
                  </a:lnTo>
                  <a:lnTo>
                    <a:pt x="133" y="0"/>
                  </a:lnTo>
                  <a:lnTo>
                    <a:pt x="129" y="3"/>
                  </a:lnTo>
                  <a:lnTo>
                    <a:pt x="125" y="4"/>
                  </a:lnTo>
                  <a:lnTo>
                    <a:pt x="122" y="8"/>
                  </a:lnTo>
                  <a:lnTo>
                    <a:pt x="118" y="16"/>
                  </a:lnTo>
                  <a:lnTo>
                    <a:pt x="117" y="25"/>
                  </a:lnTo>
                  <a:lnTo>
                    <a:pt x="118" y="45"/>
                  </a:lnTo>
                  <a:lnTo>
                    <a:pt x="120" y="60"/>
                  </a:lnTo>
                  <a:lnTo>
                    <a:pt x="120" y="65"/>
                  </a:lnTo>
                  <a:lnTo>
                    <a:pt x="118" y="71"/>
                  </a:lnTo>
                  <a:lnTo>
                    <a:pt x="117" y="76"/>
                  </a:lnTo>
                  <a:lnTo>
                    <a:pt x="114" y="80"/>
                  </a:lnTo>
                  <a:lnTo>
                    <a:pt x="109" y="89"/>
                  </a:lnTo>
                  <a:lnTo>
                    <a:pt x="101" y="97"/>
                  </a:lnTo>
                  <a:lnTo>
                    <a:pt x="82" y="112"/>
                  </a:lnTo>
                  <a:lnTo>
                    <a:pt x="60" y="126"/>
                  </a:lnTo>
                  <a:lnTo>
                    <a:pt x="49" y="133"/>
                  </a:lnTo>
                  <a:lnTo>
                    <a:pt x="37" y="141"/>
                  </a:lnTo>
                  <a:lnTo>
                    <a:pt x="28" y="150"/>
                  </a:lnTo>
                  <a:lnTo>
                    <a:pt x="18" y="160"/>
                  </a:lnTo>
                  <a:lnTo>
                    <a:pt x="10" y="170"/>
                  </a:lnTo>
                  <a:lnTo>
                    <a:pt x="5" y="182"/>
                  </a:lnTo>
                  <a:lnTo>
                    <a:pt x="2" y="189"/>
                  </a:lnTo>
                  <a:lnTo>
                    <a:pt x="1" y="196"/>
                  </a:lnTo>
                  <a:lnTo>
                    <a:pt x="0" y="202"/>
                  </a:lnTo>
                  <a:lnTo>
                    <a:pt x="0" y="210"/>
                  </a:lnTo>
                  <a:lnTo>
                    <a:pt x="0" y="225"/>
                  </a:lnTo>
                  <a:lnTo>
                    <a:pt x="2" y="237"/>
                  </a:lnTo>
                  <a:lnTo>
                    <a:pt x="6" y="246"/>
                  </a:lnTo>
                  <a:lnTo>
                    <a:pt x="12" y="253"/>
                  </a:lnTo>
                  <a:lnTo>
                    <a:pt x="20" y="258"/>
                  </a:lnTo>
                  <a:lnTo>
                    <a:pt x="28" y="262"/>
                  </a:lnTo>
                  <a:lnTo>
                    <a:pt x="37" y="264"/>
                  </a:lnTo>
                  <a:lnTo>
                    <a:pt x="48" y="265"/>
                  </a:lnTo>
                  <a:lnTo>
                    <a:pt x="56" y="264"/>
                  </a:lnTo>
                  <a:lnTo>
                    <a:pt x="64" y="262"/>
                  </a:lnTo>
                  <a:lnTo>
                    <a:pt x="70" y="260"/>
                  </a:lnTo>
                  <a:lnTo>
                    <a:pt x="76" y="257"/>
                  </a:lnTo>
                  <a:lnTo>
                    <a:pt x="80" y="253"/>
                  </a:lnTo>
                  <a:lnTo>
                    <a:pt x="84" y="249"/>
                  </a:lnTo>
                  <a:lnTo>
                    <a:pt x="88" y="245"/>
                  </a:lnTo>
                  <a:lnTo>
                    <a:pt x="90" y="241"/>
                  </a:lnTo>
                  <a:lnTo>
                    <a:pt x="106" y="265"/>
                  </a:lnTo>
                  <a:lnTo>
                    <a:pt x="122" y="290"/>
                  </a:lnTo>
                  <a:lnTo>
                    <a:pt x="137" y="316"/>
                  </a:lnTo>
                  <a:lnTo>
                    <a:pt x="150" y="337"/>
                  </a:lnTo>
                  <a:lnTo>
                    <a:pt x="157" y="342"/>
                  </a:lnTo>
                  <a:lnTo>
                    <a:pt x="165" y="346"/>
                  </a:lnTo>
                  <a:lnTo>
                    <a:pt x="174" y="350"/>
                  </a:lnTo>
                  <a:lnTo>
                    <a:pt x="184" y="353"/>
                  </a:lnTo>
                  <a:lnTo>
                    <a:pt x="202" y="357"/>
                  </a:lnTo>
                  <a:lnTo>
                    <a:pt x="221" y="362"/>
                  </a:lnTo>
                  <a:lnTo>
                    <a:pt x="229" y="365"/>
                  </a:lnTo>
                  <a:lnTo>
                    <a:pt x="238" y="369"/>
                  </a:lnTo>
                  <a:lnTo>
                    <a:pt x="245" y="374"/>
                  </a:lnTo>
                  <a:lnTo>
                    <a:pt x="252" y="380"/>
                  </a:lnTo>
                  <a:lnTo>
                    <a:pt x="257" y="386"/>
                  </a:lnTo>
                  <a:lnTo>
                    <a:pt x="261" y="394"/>
                  </a:lnTo>
                  <a:lnTo>
                    <a:pt x="264" y="404"/>
                  </a:lnTo>
                  <a:lnTo>
                    <a:pt x="265" y="416"/>
                  </a:lnTo>
                  <a:lnTo>
                    <a:pt x="264" y="426"/>
                  </a:lnTo>
                  <a:lnTo>
                    <a:pt x="261" y="437"/>
                  </a:lnTo>
                  <a:lnTo>
                    <a:pt x="257" y="449"/>
                  </a:lnTo>
                  <a:lnTo>
                    <a:pt x="252" y="458"/>
                  </a:lnTo>
                  <a:lnTo>
                    <a:pt x="241" y="478"/>
                  </a:lnTo>
                  <a:lnTo>
                    <a:pt x="234" y="493"/>
                  </a:lnTo>
                  <a:lnTo>
                    <a:pt x="241" y="548"/>
                  </a:lnTo>
                  <a:lnTo>
                    <a:pt x="246" y="538"/>
                  </a:lnTo>
                  <a:lnTo>
                    <a:pt x="254" y="530"/>
                  </a:lnTo>
                  <a:lnTo>
                    <a:pt x="264" y="521"/>
                  </a:lnTo>
                  <a:lnTo>
                    <a:pt x="277" y="512"/>
                  </a:lnTo>
                  <a:lnTo>
                    <a:pt x="277" y="514"/>
                  </a:lnTo>
                  <a:lnTo>
                    <a:pt x="278" y="516"/>
                  </a:lnTo>
                  <a:lnTo>
                    <a:pt x="280" y="518"/>
                  </a:lnTo>
                  <a:lnTo>
                    <a:pt x="282" y="520"/>
                  </a:lnTo>
                  <a:lnTo>
                    <a:pt x="289" y="522"/>
                  </a:lnTo>
                  <a:lnTo>
                    <a:pt x="301" y="524"/>
                  </a:lnTo>
                  <a:lnTo>
                    <a:pt x="318" y="522"/>
                  </a:lnTo>
                  <a:lnTo>
                    <a:pt x="337" y="517"/>
                  </a:lnTo>
                  <a:lnTo>
                    <a:pt x="357" y="513"/>
                  </a:lnTo>
                  <a:lnTo>
                    <a:pt x="378" y="512"/>
                  </a:lnTo>
                  <a:lnTo>
                    <a:pt x="407" y="492"/>
                  </a:lnTo>
                  <a:lnTo>
                    <a:pt x="435" y="470"/>
                  </a:lnTo>
                  <a:lnTo>
                    <a:pt x="442" y="465"/>
                  </a:lnTo>
                  <a:lnTo>
                    <a:pt x="447" y="458"/>
                  </a:lnTo>
                  <a:lnTo>
                    <a:pt x="453" y="452"/>
                  </a:lnTo>
                  <a:lnTo>
                    <a:pt x="458" y="444"/>
                  </a:lnTo>
                  <a:lnTo>
                    <a:pt x="462" y="436"/>
                  </a:lnTo>
                  <a:lnTo>
                    <a:pt x="465" y="425"/>
                  </a:lnTo>
                  <a:lnTo>
                    <a:pt x="467" y="416"/>
                  </a:lnTo>
                  <a:lnTo>
                    <a:pt x="469" y="404"/>
                  </a:lnTo>
                  <a:lnTo>
                    <a:pt x="482" y="405"/>
                  </a:lnTo>
                  <a:lnTo>
                    <a:pt x="494" y="409"/>
                  </a:lnTo>
                  <a:lnTo>
                    <a:pt x="501" y="412"/>
                  </a:lnTo>
                  <a:lnTo>
                    <a:pt x="507" y="413"/>
                  </a:lnTo>
                  <a:lnTo>
                    <a:pt x="514" y="414"/>
                  </a:lnTo>
                  <a:lnTo>
                    <a:pt x="523" y="416"/>
                  </a:lnTo>
                  <a:lnTo>
                    <a:pt x="527" y="414"/>
                  </a:lnTo>
                  <a:lnTo>
                    <a:pt x="531" y="413"/>
                  </a:lnTo>
                  <a:lnTo>
                    <a:pt x="534" y="412"/>
                  </a:lnTo>
                  <a:lnTo>
                    <a:pt x="538" y="409"/>
                  </a:lnTo>
                  <a:lnTo>
                    <a:pt x="542" y="401"/>
                  </a:lnTo>
                  <a:lnTo>
                    <a:pt x="547" y="393"/>
                  </a:lnTo>
                  <a:lnTo>
                    <a:pt x="551" y="384"/>
                  </a:lnTo>
                  <a:lnTo>
                    <a:pt x="557" y="374"/>
                  </a:lnTo>
                  <a:lnTo>
                    <a:pt x="563" y="366"/>
                  </a:lnTo>
                  <a:lnTo>
                    <a:pt x="571" y="361"/>
                  </a:lnTo>
                  <a:lnTo>
                    <a:pt x="565" y="354"/>
                  </a:lnTo>
                  <a:lnTo>
                    <a:pt x="559" y="345"/>
                  </a:lnTo>
                  <a:lnTo>
                    <a:pt x="554" y="336"/>
                  </a:lnTo>
                  <a:lnTo>
                    <a:pt x="550" y="325"/>
                  </a:lnTo>
                  <a:lnTo>
                    <a:pt x="546" y="314"/>
                  </a:lnTo>
                  <a:lnTo>
                    <a:pt x="543" y="302"/>
                  </a:lnTo>
                  <a:lnTo>
                    <a:pt x="542" y="290"/>
                  </a:lnTo>
                  <a:lnTo>
                    <a:pt x="541" y="277"/>
                  </a:lnTo>
                  <a:lnTo>
                    <a:pt x="542" y="266"/>
                  </a:lnTo>
                  <a:lnTo>
                    <a:pt x="546" y="256"/>
                  </a:lnTo>
                  <a:lnTo>
                    <a:pt x="551" y="246"/>
                  </a:lnTo>
                  <a:lnTo>
                    <a:pt x="557" y="237"/>
                  </a:lnTo>
                  <a:lnTo>
                    <a:pt x="562" y="229"/>
                  </a:lnTo>
                  <a:lnTo>
                    <a:pt x="566" y="220"/>
                  </a:lnTo>
                  <a:lnTo>
                    <a:pt x="570" y="209"/>
                  </a:lnTo>
                  <a:lnTo>
                    <a:pt x="571" y="198"/>
                  </a:lnTo>
                  <a:lnTo>
                    <a:pt x="571" y="193"/>
                  </a:lnTo>
                  <a:lnTo>
                    <a:pt x="569" y="188"/>
                  </a:lnTo>
                  <a:lnTo>
                    <a:pt x="567" y="184"/>
                  </a:lnTo>
                  <a:lnTo>
                    <a:pt x="563" y="180"/>
                  </a:lnTo>
                  <a:lnTo>
                    <a:pt x="557" y="172"/>
                  </a:lnTo>
                  <a:lnTo>
                    <a:pt x="547" y="165"/>
                  </a:lnTo>
                  <a:lnTo>
                    <a:pt x="538" y="158"/>
                  </a:lnTo>
                  <a:lnTo>
                    <a:pt x="531" y="150"/>
                  </a:lnTo>
                  <a:lnTo>
                    <a:pt x="527" y="146"/>
                  </a:lnTo>
                  <a:lnTo>
                    <a:pt x="525" y="142"/>
                  </a:lnTo>
                  <a:lnTo>
                    <a:pt x="523" y="137"/>
                  </a:lnTo>
                  <a:lnTo>
                    <a:pt x="523" y="132"/>
                  </a:lnTo>
                  <a:lnTo>
                    <a:pt x="529" y="117"/>
                  </a:lnTo>
                  <a:lnTo>
                    <a:pt x="538" y="100"/>
                  </a:lnTo>
                  <a:lnTo>
                    <a:pt x="539" y="94"/>
                  </a:lnTo>
                  <a:lnTo>
                    <a:pt x="541" y="90"/>
                  </a:lnTo>
                  <a:lnTo>
                    <a:pt x="541" y="85"/>
                  </a:lnTo>
                  <a:lnTo>
                    <a:pt x="541" y="78"/>
                  </a:lnTo>
                  <a:lnTo>
                    <a:pt x="539" y="73"/>
                  </a:lnTo>
                  <a:lnTo>
                    <a:pt x="538" y="67"/>
                  </a:lnTo>
                  <a:lnTo>
                    <a:pt x="534" y="61"/>
                  </a:lnTo>
                  <a:lnTo>
                    <a:pt x="529" y="55"/>
                  </a:lnTo>
                  <a:lnTo>
                    <a:pt x="498" y="68"/>
                  </a:lnTo>
                  <a:lnTo>
                    <a:pt x="465" y="78"/>
                  </a:lnTo>
                  <a:lnTo>
                    <a:pt x="447" y="84"/>
                  </a:lnTo>
                  <a:lnTo>
                    <a:pt x="429" y="86"/>
                  </a:lnTo>
                  <a:lnTo>
                    <a:pt x="410" y="89"/>
                  </a:lnTo>
                  <a:lnTo>
                    <a:pt x="390" y="90"/>
                  </a:lnTo>
                  <a:lnTo>
                    <a:pt x="369" y="90"/>
                  </a:lnTo>
                  <a:lnTo>
                    <a:pt x="349" y="89"/>
                  </a:lnTo>
                  <a:lnTo>
                    <a:pt x="345" y="88"/>
                  </a:lnTo>
                  <a:lnTo>
                    <a:pt x="342" y="85"/>
                  </a:lnTo>
                  <a:lnTo>
                    <a:pt x="338" y="82"/>
                  </a:lnTo>
                  <a:lnTo>
                    <a:pt x="336" y="80"/>
                  </a:lnTo>
                  <a:lnTo>
                    <a:pt x="334" y="76"/>
                  </a:lnTo>
                  <a:lnTo>
                    <a:pt x="332" y="72"/>
                  </a:lnTo>
                  <a:lnTo>
                    <a:pt x="332" y="67"/>
                  </a:lnTo>
                  <a:lnTo>
                    <a:pt x="330" y="60"/>
                  </a:lnTo>
                  <a:lnTo>
                    <a:pt x="325" y="7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6" name="Freeform 68"/>
            <p:cNvSpPr/>
            <p:nvPr/>
          </p:nvSpPr>
          <p:spPr bwMode="auto">
            <a:xfrm>
              <a:off x="4302303" y="3566675"/>
              <a:ext cx="253513" cy="244772"/>
            </a:xfrm>
            <a:custGeom>
              <a:avLst/>
              <a:gdLst>
                <a:gd name="T0" fmla="*/ 195 w 476"/>
                <a:gd name="T1" fmla="*/ 25 h 464"/>
                <a:gd name="T2" fmla="*/ 215 w 476"/>
                <a:gd name="T3" fmla="*/ 55 h 464"/>
                <a:gd name="T4" fmla="*/ 242 w 476"/>
                <a:gd name="T5" fmla="*/ 72 h 464"/>
                <a:gd name="T6" fmla="*/ 286 w 476"/>
                <a:gd name="T7" fmla="*/ 51 h 464"/>
                <a:gd name="T8" fmla="*/ 298 w 476"/>
                <a:gd name="T9" fmla="*/ 29 h 464"/>
                <a:gd name="T10" fmla="*/ 316 w 476"/>
                <a:gd name="T11" fmla="*/ 17 h 464"/>
                <a:gd name="T12" fmla="*/ 368 w 476"/>
                <a:gd name="T13" fmla="*/ 12 h 464"/>
                <a:gd name="T14" fmla="*/ 378 w 476"/>
                <a:gd name="T15" fmla="*/ 36 h 464"/>
                <a:gd name="T16" fmla="*/ 375 w 476"/>
                <a:gd name="T17" fmla="*/ 69 h 464"/>
                <a:gd name="T18" fmla="*/ 383 w 476"/>
                <a:gd name="T19" fmla="*/ 88 h 464"/>
                <a:gd name="T20" fmla="*/ 402 w 476"/>
                <a:gd name="T21" fmla="*/ 96 h 464"/>
                <a:gd name="T22" fmla="*/ 438 w 476"/>
                <a:gd name="T23" fmla="*/ 96 h 464"/>
                <a:gd name="T24" fmla="*/ 458 w 476"/>
                <a:gd name="T25" fmla="*/ 97 h 464"/>
                <a:gd name="T26" fmla="*/ 468 w 476"/>
                <a:gd name="T27" fmla="*/ 104 h 464"/>
                <a:gd name="T28" fmla="*/ 475 w 476"/>
                <a:gd name="T29" fmla="*/ 152 h 464"/>
                <a:gd name="T30" fmla="*/ 440 w 476"/>
                <a:gd name="T31" fmla="*/ 204 h 464"/>
                <a:gd name="T32" fmla="*/ 383 w 476"/>
                <a:gd name="T33" fmla="*/ 251 h 464"/>
                <a:gd name="T34" fmla="*/ 359 w 476"/>
                <a:gd name="T35" fmla="*/ 285 h 464"/>
                <a:gd name="T36" fmla="*/ 356 w 476"/>
                <a:gd name="T37" fmla="*/ 317 h 464"/>
                <a:gd name="T38" fmla="*/ 356 w 476"/>
                <a:gd name="T39" fmla="*/ 385 h 464"/>
                <a:gd name="T40" fmla="*/ 354 w 476"/>
                <a:gd name="T41" fmla="*/ 432 h 464"/>
                <a:gd name="T42" fmla="*/ 343 w 476"/>
                <a:gd name="T43" fmla="*/ 452 h 464"/>
                <a:gd name="T44" fmla="*/ 327 w 476"/>
                <a:gd name="T45" fmla="*/ 461 h 464"/>
                <a:gd name="T46" fmla="*/ 302 w 476"/>
                <a:gd name="T47" fmla="*/ 464 h 464"/>
                <a:gd name="T48" fmla="*/ 276 w 476"/>
                <a:gd name="T49" fmla="*/ 460 h 464"/>
                <a:gd name="T50" fmla="*/ 234 w 476"/>
                <a:gd name="T51" fmla="*/ 439 h 464"/>
                <a:gd name="T52" fmla="*/ 199 w 476"/>
                <a:gd name="T53" fmla="*/ 407 h 464"/>
                <a:gd name="T54" fmla="*/ 187 w 476"/>
                <a:gd name="T55" fmla="*/ 385 h 464"/>
                <a:gd name="T56" fmla="*/ 186 w 476"/>
                <a:gd name="T57" fmla="*/ 352 h 464"/>
                <a:gd name="T58" fmla="*/ 186 w 476"/>
                <a:gd name="T59" fmla="*/ 335 h 464"/>
                <a:gd name="T60" fmla="*/ 180 w 476"/>
                <a:gd name="T61" fmla="*/ 324 h 464"/>
                <a:gd name="T62" fmla="*/ 163 w 476"/>
                <a:gd name="T63" fmla="*/ 313 h 464"/>
                <a:gd name="T64" fmla="*/ 135 w 476"/>
                <a:gd name="T65" fmla="*/ 291 h 464"/>
                <a:gd name="T66" fmla="*/ 111 w 476"/>
                <a:gd name="T67" fmla="*/ 263 h 464"/>
                <a:gd name="T68" fmla="*/ 96 w 476"/>
                <a:gd name="T69" fmla="*/ 255 h 464"/>
                <a:gd name="T70" fmla="*/ 46 w 476"/>
                <a:gd name="T71" fmla="*/ 251 h 464"/>
                <a:gd name="T72" fmla="*/ 20 w 476"/>
                <a:gd name="T73" fmla="*/ 243 h 464"/>
                <a:gd name="T74" fmla="*/ 2 w 476"/>
                <a:gd name="T75" fmla="*/ 216 h 464"/>
                <a:gd name="T76" fmla="*/ 2 w 476"/>
                <a:gd name="T77" fmla="*/ 183 h 464"/>
                <a:gd name="T78" fmla="*/ 16 w 476"/>
                <a:gd name="T79" fmla="*/ 165 h 464"/>
                <a:gd name="T80" fmla="*/ 40 w 476"/>
                <a:gd name="T81" fmla="*/ 160 h 464"/>
                <a:gd name="T82" fmla="*/ 68 w 476"/>
                <a:gd name="T83" fmla="*/ 156 h 464"/>
                <a:gd name="T84" fmla="*/ 91 w 476"/>
                <a:gd name="T85" fmla="*/ 147 h 464"/>
                <a:gd name="T86" fmla="*/ 103 w 476"/>
                <a:gd name="T87" fmla="*/ 120 h 464"/>
                <a:gd name="T88" fmla="*/ 122 w 476"/>
                <a:gd name="T89" fmla="*/ 64 h 464"/>
                <a:gd name="T90" fmla="*/ 151 w 476"/>
                <a:gd name="T91" fmla="*/ 23 h 464"/>
                <a:gd name="T92" fmla="*/ 187 w 476"/>
                <a:gd name="T93" fmla="*/ 7 h 46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76"/>
                <a:gd name="T142" fmla="*/ 0 h 464"/>
                <a:gd name="T143" fmla="*/ 476 w 476"/>
                <a:gd name="T144" fmla="*/ 464 h 46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76" h="464" extrusionOk="0">
                  <a:moveTo>
                    <a:pt x="187" y="7"/>
                  </a:moveTo>
                  <a:lnTo>
                    <a:pt x="191" y="16"/>
                  </a:lnTo>
                  <a:lnTo>
                    <a:pt x="195" y="25"/>
                  </a:lnTo>
                  <a:lnTo>
                    <a:pt x="200" y="36"/>
                  </a:lnTo>
                  <a:lnTo>
                    <a:pt x="207" y="45"/>
                  </a:lnTo>
                  <a:lnTo>
                    <a:pt x="215" y="55"/>
                  </a:lnTo>
                  <a:lnTo>
                    <a:pt x="224" y="63"/>
                  </a:lnTo>
                  <a:lnTo>
                    <a:pt x="232" y="69"/>
                  </a:lnTo>
                  <a:lnTo>
                    <a:pt x="242" y="72"/>
                  </a:lnTo>
                  <a:lnTo>
                    <a:pt x="284" y="72"/>
                  </a:lnTo>
                  <a:lnTo>
                    <a:pt x="284" y="61"/>
                  </a:lnTo>
                  <a:lnTo>
                    <a:pt x="286" y="51"/>
                  </a:lnTo>
                  <a:lnTo>
                    <a:pt x="290" y="43"/>
                  </a:lnTo>
                  <a:lnTo>
                    <a:pt x="292" y="35"/>
                  </a:lnTo>
                  <a:lnTo>
                    <a:pt x="298" y="29"/>
                  </a:lnTo>
                  <a:lnTo>
                    <a:pt x="303" y="24"/>
                  </a:lnTo>
                  <a:lnTo>
                    <a:pt x="310" y="20"/>
                  </a:lnTo>
                  <a:lnTo>
                    <a:pt x="316" y="17"/>
                  </a:lnTo>
                  <a:lnTo>
                    <a:pt x="332" y="13"/>
                  </a:lnTo>
                  <a:lnTo>
                    <a:pt x="350" y="12"/>
                  </a:lnTo>
                  <a:lnTo>
                    <a:pt x="368" y="12"/>
                  </a:lnTo>
                  <a:lnTo>
                    <a:pt x="386" y="12"/>
                  </a:lnTo>
                  <a:lnTo>
                    <a:pt x="382" y="25"/>
                  </a:lnTo>
                  <a:lnTo>
                    <a:pt x="378" y="36"/>
                  </a:lnTo>
                  <a:lnTo>
                    <a:pt x="375" y="48"/>
                  </a:lnTo>
                  <a:lnTo>
                    <a:pt x="374" y="60"/>
                  </a:lnTo>
                  <a:lnTo>
                    <a:pt x="375" y="69"/>
                  </a:lnTo>
                  <a:lnTo>
                    <a:pt x="376" y="76"/>
                  </a:lnTo>
                  <a:lnTo>
                    <a:pt x="379" y="83"/>
                  </a:lnTo>
                  <a:lnTo>
                    <a:pt x="383" y="88"/>
                  </a:lnTo>
                  <a:lnTo>
                    <a:pt x="388" y="91"/>
                  </a:lnTo>
                  <a:lnTo>
                    <a:pt x="395" y="95"/>
                  </a:lnTo>
                  <a:lnTo>
                    <a:pt x="402" y="96"/>
                  </a:lnTo>
                  <a:lnTo>
                    <a:pt x="410" y="96"/>
                  </a:lnTo>
                  <a:lnTo>
                    <a:pt x="426" y="96"/>
                  </a:lnTo>
                  <a:lnTo>
                    <a:pt x="438" y="96"/>
                  </a:lnTo>
                  <a:lnTo>
                    <a:pt x="447" y="96"/>
                  </a:lnTo>
                  <a:lnTo>
                    <a:pt x="452" y="96"/>
                  </a:lnTo>
                  <a:lnTo>
                    <a:pt x="458" y="97"/>
                  </a:lnTo>
                  <a:lnTo>
                    <a:pt x="462" y="99"/>
                  </a:lnTo>
                  <a:lnTo>
                    <a:pt x="466" y="101"/>
                  </a:lnTo>
                  <a:lnTo>
                    <a:pt x="468" y="104"/>
                  </a:lnTo>
                  <a:lnTo>
                    <a:pt x="471" y="113"/>
                  </a:lnTo>
                  <a:lnTo>
                    <a:pt x="474" y="125"/>
                  </a:lnTo>
                  <a:lnTo>
                    <a:pt x="475" y="152"/>
                  </a:lnTo>
                  <a:lnTo>
                    <a:pt x="476" y="181"/>
                  </a:lnTo>
                  <a:lnTo>
                    <a:pt x="459" y="191"/>
                  </a:lnTo>
                  <a:lnTo>
                    <a:pt x="440" y="204"/>
                  </a:lnTo>
                  <a:lnTo>
                    <a:pt x="420" y="219"/>
                  </a:lnTo>
                  <a:lnTo>
                    <a:pt x="400" y="235"/>
                  </a:lnTo>
                  <a:lnTo>
                    <a:pt x="383" y="251"/>
                  </a:lnTo>
                  <a:lnTo>
                    <a:pt x="368" y="268"/>
                  </a:lnTo>
                  <a:lnTo>
                    <a:pt x="363" y="276"/>
                  </a:lnTo>
                  <a:lnTo>
                    <a:pt x="359" y="285"/>
                  </a:lnTo>
                  <a:lnTo>
                    <a:pt x="356" y="293"/>
                  </a:lnTo>
                  <a:lnTo>
                    <a:pt x="356" y="301"/>
                  </a:lnTo>
                  <a:lnTo>
                    <a:pt x="356" y="317"/>
                  </a:lnTo>
                  <a:lnTo>
                    <a:pt x="356" y="335"/>
                  </a:lnTo>
                  <a:lnTo>
                    <a:pt x="356" y="356"/>
                  </a:lnTo>
                  <a:lnTo>
                    <a:pt x="356" y="385"/>
                  </a:lnTo>
                  <a:lnTo>
                    <a:pt x="356" y="403"/>
                  </a:lnTo>
                  <a:lnTo>
                    <a:pt x="355" y="419"/>
                  </a:lnTo>
                  <a:lnTo>
                    <a:pt x="354" y="432"/>
                  </a:lnTo>
                  <a:lnTo>
                    <a:pt x="350" y="443"/>
                  </a:lnTo>
                  <a:lnTo>
                    <a:pt x="347" y="448"/>
                  </a:lnTo>
                  <a:lnTo>
                    <a:pt x="343" y="452"/>
                  </a:lnTo>
                  <a:lnTo>
                    <a:pt x="339" y="456"/>
                  </a:lnTo>
                  <a:lnTo>
                    <a:pt x="334" y="459"/>
                  </a:lnTo>
                  <a:lnTo>
                    <a:pt x="327" y="461"/>
                  </a:lnTo>
                  <a:lnTo>
                    <a:pt x="320" y="463"/>
                  </a:lnTo>
                  <a:lnTo>
                    <a:pt x="311" y="464"/>
                  </a:lnTo>
                  <a:lnTo>
                    <a:pt x="302" y="464"/>
                  </a:lnTo>
                  <a:lnTo>
                    <a:pt x="294" y="464"/>
                  </a:lnTo>
                  <a:lnTo>
                    <a:pt x="286" y="461"/>
                  </a:lnTo>
                  <a:lnTo>
                    <a:pt x="276" y="460"/>
                  </a:lnTo>
                  <a:lnTo>
                    <a:pt x="268" y="457"/>
                  </a:lnTo>
                  <a:lnTo>
                    <a:pt x="250" y="448"/>
                  </a:lnTo>
                  <a:lnTo>
                    <a:pt x="234" y="439"/>
                  </a:lnTo>
                  <a:lnTo>
                    <a:pt x="218" y="427"/>
                  </a:lnTo>
                  <a:lnTo>
                    <a:pt x="204" y="413"/>
                  </a:lnTo>
                  <a:lnTo>
                    <a:pt x="199" y="407"/>
                  </a:lnTo>
                  <a:lnTo>
                    <a:pt x="194" y="399"/>
                  </a:lnTo>
                  <a:lnTo>
                    <a:pt x="190" y="392"/>
                  </a:lnTo>
                  <a:lnTo>
                    <a:pt x="187" y="385"/>
                  </a:lnTo>
                  <a:lnTo>
                    <a:pt x="184" y="373"/>
                  </a:lnTo>
                  <a:lnTo>
                    <a:pt x="184" y="361"/>
                  </a:lnTo>
                  <a:lnTo>
                    <a:pt x="186" y="352"/>
                  </a:lnTo>
                  <a:lnTo>
                    <a:pt x="187" y="343"/>
                  </a:lnTo>
                  <a:lnTo>
                    <a:pt x="187" y="339"/>
                  </a:lnTo>
                  <a:lnTo>
                    <a:pt x="186" y="335"/>
                  </a:lnTo>
                  <a:lnTo>
                    <a:pt x="186" y="331"/>
                  </a:lnTo>
                  <a:lnTo>
                    <a:pt x="183" y="327"/>
                  </a:lnTo>
                  <a:lnTo>
                    <a:pt x="180" y="324"/>
                  </a:lnTo>
                  <a:lnTo>
                    <a:pt x="176" y="320"/>
                  </a:lnTo>
                  <a:lnTo>
                    <a:pt x="170" y="316"/>
                  </a:lnTo>
                  <a:lnTo>
                    <a:pt x="163" y="313"/>
                  </a:lnTo>
                  <a:lnTo>
                    <a:pt x="152" y="308"/>
                  </a:lnTo>
                  <a:lnTo>
                    <a:pt x="143" y="300"/>
                  </a:lnTo>
                  <a:lnTo>
                    <a:pt x="135" y="291"/>
                  </a:lnTo>
                  <a:lnTo>
                    <a:pt x="127" y="281"/>
                  </a:lnTo>
                  <a:lnTo>
                    <a:pt x="119" y="272"/>
                  </a:lnTo>
                  <a:lnTo>
                    <a:pt x="111" y="263"/>
                  </a:lnTo>
                  <a:lnTo>
                    <a:pt x="106" y="260"/>
                  </a:lnTo>
                  <a:lnTo>
                    <a:pt x="102" y="257"/>
                  </a:lnTo>
                  <a:lnTo>
                    <a:pt x="96" y="255"/>
                  </a:lnTo>
                  <a:lnTo>
                    <a:pt x="91" y="253"/>
                  </a:lnTo>
                  <a:lnTo>
                    <a:pt x="66" y="251"/>
                  </a:lnTo>
                  <a:lnTo>
                    <a:pt x="46" y="251"/>
                  </a:lnTo>
                  <a:lnTo>
                    <a:pt x="36" y="249"/>
                  </a:lnTo>
                  <a:lnTo>
                    <a:pt x="27" y="247"/>
                  </a:lnTo>
                  <a:lnTo>
                    <a:pt x="20" y="243"/>
                  </a:lnTo>
                  <a:lnTo>
                    <a:pt x="12" y="235"/>
                  </a:lnTo>
                  <a:lnTo>
                    <a:pt x="6" y="224"/>
                  </a:lnTo>
                  <a:lnTo>
                    <a:pt x="2" y="216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2" y="183"/>
                  </a:lnTo>
                  <a:lnTo>
                    <a:pt x="4" y="175"/>
                  </a:lnTo>
                  <a:lnTo>
                    <a:pt x="10" y="169"/>
                  </a:lnTo>
                  <a:lnTo>
                    <a:pt x="16" y="165"/>
                  </a:lnTo>
                  <a:lnTo>
                    <a:pt x="23" y="163"/>
                  </a:lnTo>
                  <a:lnTo>
                    <a:pt x="31" y="161"/>
                  </a:lnTo>
                  <a:lnTo>
                    <a:pt x="40" y="160"/>
                  </a:lnTo>
                  <a:lnTo>
                    <a:pt x="50" y="159"/>
                  </a:lnTo>
                  <a:lnTo>
                    <a:pt x="59" y="157"/>
                  </a:lnTo>
                  <a:lnTo>
                    <a:pt x="68" y="156"/>
                  </a:lnTo>
                  <a:lnTo>
                    <a:pt x="76" y="155"/>
                  </a:lnTo>
                  <a:lnTo>
                    <a:pt x="84" y="151"/>
                  </a:lnTo>
                  <a:lnTo>
                    <a:pt x="91" y="147"/>
                  </a:lnTo>
                  <a:lnTo>
                    <a:pt x="96" y="140"/>
                  </a:lnTo>
                  <a:lnTo>
                    <a:pt x="100" y="132"/>
                  </a:lnTo>
                  <a:lnTo>
                    <a:pt x="103" y="120"/>
                  </a:lnTo>
                  <a:lnTo>
                    <a:pt x="108" y="99"/>
                  </a:lnTo>
                  <a:lnTo>
                    <a:pt x="114" y="80"/>
                  </a:lnTo>
                  <a:lnTo>
                    <a:pt x="122" y="64"/>
                  </a:lnTo>
                  <a:lnTo>
                    <a:pt x="130" y="49"/>
                  </a:lnTo>
                  <a:lnTo>
                    <a:pt x="140" y="36"/>
                  </a:lnTo>
                  <a:lnTo>
                    <a:pt x="151" y="23"/>
                  </a:lnTo>
                  <a:lnTo>
                    <a:pt x="162" y="12"/>
                  </a:lnTo>
                  <a:lnTo>
                    <a:pt x="175" y="0"/>
                  </a:lnTo>
                  <a:lnTo>
                    <a:pt x="187" y="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7" name="Freeform 69"/>
            <p:cNvSpPr/>
            <p:nvPr/>
          </p:nvSpPr>
          <p:spPr bwMode="auto">
            <a:xfrm>
              <a:off x="5015637" y="4012510"/>
              <a:ext cx="374151" cy="325197"/>
            </a:xfrm>
            <a:custGeom>
              <a:avLst/>
              <a:gdLst>
                <a:gd name="T0" fmla="*/ 201 w 698"/>
                <a:gd name="T1" fmla="*/ 601 h 608"/>
                <a:gd name="T2" fmla="*/ 237 w 698"/>
                <a:gd name="T3" fmla="*/ 590 h 608"/>
                <a:gd name="T4" fmla="*/ 293 w 698"/>
                <a:gd name="T5" fmla="*/ 580 h 608"/>
                <a:gd name="T6" fmla="*/ 319 w 698"/>
                <a:gd name="T7" fmla="*/ 570 h 608"/>
                <a:gd name="T8" fmla="*/ 380 w 698"/>
                <a:gd name="T9" fmla="*/ 502 h 608"/>
                <a:gd name="T10" fmla="*/ 407 w 698"/>
                <a:gd name="T11" fmla="*/ 478 h 608"/>
                <a:gd name="T12" fmla="*/ 436 w 698"/>
                <a:gd name="T13" fmla="*/ 461 h 608"/>
                <a:gd name="T14" fmla="*/ 471 w 698"/>
                <a:gd name="T15" fmla="*/ 457 h 608"/>
                <a:gd name="T16" fmla="*/ 503 w 698"/>
                <a:gd name="T17" fmla="*/ 445 h 608"/>
                <a:gd name="T18" fmla="*/ 525 w 698"/>
                <a:gd name="T19" fmla="*/ 422 h 608"/>
                <a:gd name="T20" fmla="*/ 555 w 698"/>
                <a:gd name="T21" fmla="*/ 376 h 608"/>
                <a:gd name="T22" fmla="*/ 583 w 698"/>
                <a:gd name="T23" fmla="*/ 338 h 608"/>
                <a:gd name="T24" fmla="*/ 595 w 698"/>
                <a:gd name="T25" fmla="*/ 326 h 608"/>
                <a:gd name="T26" fmla="*/ 627 w 698"/>
                <a:gd name="T27" fmla="*/ 310 h 608"/>
                <a:gd name="T28" fmla="*/ 647 w 698"/>
                <a:gd name="T29" fmla="*/ 295 h 608"/>
                <a:gd name="T30" fmla="*/ 660 w 698"/>
                <a:gd name="T31" fmla="*/ 279 h 608"/>
                <a:gd name="T32" fmla="*/ 664 w 698"/>
                <a:gd name="T33" fmla="*/ 259 h 608"/>
                <a:gd name="T34" fmla="*/ 668 w 698"/>
                <a:gd name="T35" fmla="*/ 221 h 608"/>
                <a:gd name="T36" fmla="*/ 675 w 698"/>
                <a:gd name="T37" fmla="*/ 204 h 608"/>
                <a:gd name="T38" fmla="*/ 691 w 698"/>
                <a:gd name="T39" fmla="*/ 193 h 608"/>
                <a:gd name="T40" fmla="*/ 676 w 698"/>
                <a:gd name="T41" fmla="*/ 157 h 608"/>
                <a:gd name="T42" fmla="*/ 631 w 698"/>
                <a:gd name="T43" fmla="*/ 69 h 608"/>
                <a:gd name="T44" fmla="*/ 593 w 698"/>
                <a:gd name="T45" fmla="*/ 29 h 608"/>
                <a:gd name="T46" fmla="*/ 581 w 698"/>
                <a:gd name="T47" fmla="*/ 44 h 608"/>
                <a:gd name="T48" fmla="*/ 579 w 698"/>
                <a:gd name="T49" fmla="*/ 67 h 608"/>
                <a:gd name="T50" fmla="*/ 549 w 698"/>
                <a:gd name="T51" fmla="*/ 67 h 608"/>
                <a:gd name="T52" fmla="*/ 513 w 698"/>
                <a:gd name="T53" fmla="*/ 61 h 608"/>
                <a:gd name="T54" fmla="*/ 477 w 698"/>
                <a:gd name="T55" fmla="*/ 40 h 608"/>
                <a:gd name="T56" fmla="*/ 447 w 698"/>
                <a:gd name="T57" fmla="*/ 0 h 608"/>
                <a:gd name="T58" fmla="*/ 440 w 698"/>
                <a:gd name="T59" fmla="*/ 29 h 608"/>
                <a:gd name="T60" fmla="*/ 427 w 698"/>
                <a:gd name="T61" fmla="*/ 56 h 608"/>
                <a:gd name="T62" fmla="*/ 409 w 698"/>
                <a:gd name="T63" fmla="*/ 79 h 608"/>
                <a:gd name="T64" fmla="*/ 387 w 698"/>
                <a:gd name="T65" fmla="*/ 95 h 608"/>
                <a:gd name="T66" fmla="*/ 360 w 698"/>
                <a:gd name="T67" fmla="*/ 101 h 608"/>
                <a:gd name="T68" fmla="*/ 331 w 698"/>
                <a:gd name="T69" fmla="*/ 99 h 608"/>
                <a:gd name="T70" fmla="*/ 281 w 698"/>
                <a:gd name="T71" fmla="*/ 73 h 608"/>
                <a:gd name="T72" fmla="*/ 193 w 698"/>
                <a:gd name="T73" fmla="*/ 27 h 608"/>
                <a:gd name="T74" fmla="*/ 152 w 698"/>
                <a:gd name="T75" fmla="*/ 13 h 608"/>
                <a:gd name="T76" fmla="*/ 127 w 698"/>
                <a:gd name="T77" fmla="*/ 16 h 608"/>
                <a:gd name="T78" fmla="*/ 113 w 698"/>
                <a:gd name="T79" fmla="*/ 33 h 608"/>
                <a:gd name="T80" fmla="*/ 109 w 698"/>
                <a:gd name="T81" fmla="*/ 55 h 608"/>
                <a:gd name="T82" fmla="*/ 64 w 698"/>
                <a:gd name="T83" fmla="*/ 47 h 608"/>
                <a:gd name="T84" fmla="*/ 37 w 698"/>
                <a:gd name="T85" fmla="*/ 65 h 608"/>
                <a:gd name="T86" fmla="*/ 31 w 698"/>
                <a:gd name="T87" fmla="*/ 92 h 608"/>
                <a:gd name="T88" fmla="*/ 32 w 698"/>
                <a:gd name="T89" fmla="*/ 123 h 608"/>
                <a:gd name="T90" fmla="*/ 40 w 698"/>
                <a:gd name="T91" fmla="*/ 152 h 608"/>
                <a:gd name="T92" fmla="*/ 40 w 698"/>
                <a:gd name="T93" fmla="*/ 184 h 608"/>
                <a:gd name="T94" fmla="*/ 29 w 698"/>
                <a:gd name="T95" fmla="*/ 203 h 608"/>
                <a:gd name="T96" fmla="*/ 7 w 698"/>
                <a:gd name="T97" fmla="*/ 221 h 608"/>
                <a:gd name="T98" fmla="*/ 1 w 698"/>
                <a:gd name="T99" fmla="*/ 235 h 608"/>
                <a:gd name="T100" fmla="*/ 4 w 698"/>
                <a:gd name="T101" fmla="*/ 263 h 608"/>
                <a:gd name="T102" fmla="*/ 17 w 698"/>
                <a:gd name="T103" fmla="*/ 291 h 608"/>
                <a:gd name="T104" fmla="*/ 40 w 698"/>
                <a:gd name="T105" fmla="*/ 316 h 608"/>
                <a:gd name="T106" fmla="*/ 104 w 698"/>
                <a:gd name="T107" fmla="*/ 380 h 608"/>
                <a:gd name="T108" fmla="*/ 124 w 698"/>
                <a:gd name="T109" fmla="*/ 420 h 608"/>
                <a:gd name="T110" fmla="*/ 155 w 698"/>
                <a:gd name="T111" fmla="*/ 513 h 608"/>
                <a:gd name="T112" fmla="*/ 179 w 698"/>
                <a:gd name="T113" fmla="*/ 572 h 608"/>
                <a:gd name="T114" fmla="*/ 187 w 698"/>
                <a:gd name="T115" fmla="*/ 608 h 6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8"/>
                <a:gd name="T175" fmla="*/ 0 h 608"/>
                <a:gd name="T176" fmla="*/ 698 w 698"/>
                <a:gd name="T177" fmla="*/ 608 h 6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8" h="608" extrusionOk="0">
                  <a:moveTo>
                    <a:pt x="187" y="608"/>
                  </a:moveTo>
                  <a:lnTo>
                    <a:pt x="195" y="604"/>
                  </a:lnTo>
                  <a:lnTo>
                    <a:pt x="201" y="601"/>
                  </a:lnTo>
                  <a:lnTo>
                    <a:pt x="211" y="597"/>
                  </a:lnTo>
                  <a:lnTo>
                    <a:pt x="219" y="594"/>
                  </a:lnTo>
                  <a:lnTo>
                    <a:pt x="237" y="590"/>
                  </a:lnTo>
                  <a:lnTo>
                    <a:pt x="256" y="588"/>
                  </a:lnTo>
                  <a:lnTo>
                    <a:pt x="276" y="584"/>
                  </a:lnTo>
                  <a:lnTo>
                    <a:pt x="293" y="580"/>
                  </a:lnTo>
                  <a:lnTo>
                    <a:pt x="303" y="577"/>
                  </a:lnTo>
                  <a:lnTo>
                    <a:pt x="311" y="574"/>
                  </a:lnTo>
                  <a:lnTo>
                    <a:pt x="319" y="570"/>
                  </a:lnTo>
                  <a:lnTo>
                    <a:pt x="325" y="566"/>
                  </a:lnTo>
                  <a:lnTo>
                    <a:pt x="351" y="538"/>
                  </a:lnTo>
                  <a:lnTo>
                    <a:pt x="380" y="502"/>
                  </a:lnTo>
                  <a:lnTo>
                    <a:pt x="389" y="494"/>
                  </a:lnTo>
                  <a:lnTo>
                    <a:pt x="397" y="485"/>
                  </a:lnTo>
                  <a:lnTo>
                    <a:pt x="407" y="478"/>
                  </a:lnTo>
                  <a:lnTo>
                    <a:pt x="416" y="472"/>
                  </a:lnTo>
                  <a:lnTo>
                    <a:pt x="427" y="465"/>
                  </a:lnTo>
                  <a:lnTo>
                    <a:pt x="436" y="461"/>
                  </a:lnTo>
                  <a:lnTo>
                    <a:pt x="447" y="458"/>
                  </a:lnTo>
                  <a:lnTo>
                    <a:pt x="459" y="457"/>
                  </a:lnTo>
                  <a:lnTo>
                    <a:pt x="471" y="457"/>
                  </a:lnTo>
                  <a:lnTo>
                    <a:pt x="483" y="454"/>
                  </a:lnTo>
                  <a:lnTo>
                    <a:pt x="493" y="450"/>
                  </a:lnTo>
                  <a:lnTo>
                    <a:pt x="503" y="445"/>
                  </a:lnTo>
                  <a:lnTo>
                    <a:pt x="511" y="438"/>
                  </a:lnTo>
                  <a:lnTo>
                    <a:pt x="519" y="430"/>
                  </a:lnTo>
                  <a:lnTo>
                    <a:pt x="525" y="422"/>
                  </a:lnTo>
                  <a:lnTo>
                    <a:pt x="532" y="414"/>
                  </a:lnTo>
                  <a:lnTo>
                    <a:pt x="544" y="396"/>
                  </a:lnTo>
                  <a:lnTo>
                    <a:pt x="555" y="376"/>
                  </a:lnTo>
                  <a:lnTo>
                    <a:pt x="565" y="358"/>
                  </a:lnTo>
                  <a:lnTo>
                    <a:pt x="579" y="344"/>
                  </a:lnTo>
                  <a:lnTo>
                    <a:pt x="583" y="338"/>
                  </a:lnTo>
                  <a:lnTo>
                    <a:pt x="587" y="333"/>
                  </a:lnTo>
                  <a:lnTo>
                    <a:pt x="591" y="329"/>
                  </a:lnTo>
                  <a:lnTo>
                    <a:pt x="595" y="326"/>
                  </a:lnTo>
                  <a:lnTo>
                    <a:pt x="605" y="320"/>
                  </a:lnTo>
                  <a:lnTo>
                    <a:pt x="616" y="316"/>
                  </a:lnTo>
                  <a:lnTo>
                    <a:pt x="627" y="310"/>
                  </a:lnTo>
                  <a:lnTo>
                    <a:pt x="637" y="304"/>
                  </a:lnTo>
                  <a:lnTo>
                    <a:pt x="643" y="300"/>
                  </a:lnTo>
                  <a:lnTo>
                    <a:pt x="647" y="295"/>
                  </a:lnTo>
                  <a:lnTo>
                    <a:pt x="652" y="289"/>
                  </a:lnTo>
                  <a:lnTo>
                    <a:pt x="657" y="283"/>
                  </a:lnTo>
                  <a:lnTo>
                    <a:pt x="660" y="279"/>
                  </a:lnTo>
                  <a:lnTo>
                    <a:pt x="661" y="272"/>
                  </a:lnTo>
                  <a:lnTo>
                    <a:pt x="664" y="265"/>
                  </a:lnTo>
                  <a:lnTo>
                    <a:pt x="664" y="259"/>
                  </a:lnTo>
                  <a:lnTo>
                    <a:pt x="665" y="244"/>
                  </a:lnTo>
                  <a:lnTo>
                    <a:pt x="667" y="229"/>
                  </a:lnTo>
                  <a:lnTo>
                    <a:pt x="668" y="221"/>
                  </a:lnTo>
                  <a:lnTo>
                    <a:pt x="669" y="215"/>
                  </a:lnTo>
                  <a:lnTo>
                    <a:pt x="672" y="209"/>
                  </a:lnTo>
                  <a:lnTo>
                    <a:pt x="675" y="204"/>
                  </a:lnTo>
                  <a:lnTo>
                    <a:pt x="679" y="199"/>
                  </a:lnTo>
                  <a:lnTo>
                    <a:pt x="684" y="196"/>
                  </a:lnTo>
                  <a:lnTo>
                    <a:pt x="691" y="193"/>
                  </a:lnTo>
                  <a:lnTo>
                    <a:pt x="698" y="193"/>
                  </a:lnTo>
                  <a:lnTo>
                    <a:pt x="688" y="176"/>
                  </a:lnTo>
                  <a:lnTo>
                    <a:pt x="676" y="157"/>
                  </a:lnTo>
                  <a:lnTo>
                    <a:pt x="665" y="137"/>
                  </a:lnTo>
                  <a:lnTo>
                    <a:pt x="653" y="115"/>
                  </a:lnTo>
                  <a:lnTo>
                    <a:pt x="631" y="69"/>
                  </a:lnTo>
                  <a:lnTo>
                    <a:pt x="609" y="24"/>
                  </a:lnTo>
                  <a:lnTo>
                    <a:pt x="600" y="27"/>
                  </a:lnTo>
                  <a:lnTo>
                    <a:pt x="593" y="29"/>
                  </a:lnTo>
                  <a:lnTo>
                    <a:pt x="588" y="33"/>
                  </a:lnTo>
                  <a:lnTo>
                    <a:pt x="584" y="39"/>
                  </a:lnTo>
                  <a:lnTo>
                    <a:pt x="581" y="44"/>
                  </a:lnTo>
                  <a:lnTo>
                    <a:pt x="580" y="51"/>
                  </a:lnTo>
                  <a:lnTo>
                    <a:pt x="579" y="57"/>
                  </a:lnTo>
                  <a:lnTo>
                    <a:pt x="579" y="67"/>
                  </a:lnTo>
                  <a:lnTo>
                    <a:pt x="569" y="67"/>
                  </a:lnTo>
                  <a:lnTo>
                    <a:pt x="560" y="67"/>
                  </a:lnTo>
                  <a:lnTo>
                    <a:pt x="549" y="67"/>
                  </a:lnTo>
                  <a:lnTo>
                    <a:pt x="536" y="67"/>
                  </a:lnTo>
                  <a:lnTo>
                    <a:pt x="525" y="65"/>
                  </a:lnTo>
                  <a:lnTo>
                    <a:pt x="513" y="61"/>
                  </a:lnTo>
                  <a:lnTo>
                    <a:pt x="501" y="56"/>
                  </a:lnTo>
                  <a:lnTo>
                    <a:pt x="489" y="49"/>
                  </a:lnTo>
                  <a:lnTo>
                    <a:pt x="477" y="40"/>
                  </a:lnTo>
                  <a:lnTo>
                    <a:pt x="467" y="28"/>
                  </a:lnTo>
                  <a:lnTo>
                    <a:pt x="456" y="15"/>
                  </a:lnTo>
                  <a:lnTo>
                    <a:pt x="447" y="0"/>
                  </a:lnTo>
                  <a:lnTo>
                    <a:pt x="444" y="11"/>
                  </a:lnTo>
                  <a:lnTo>
                    <a:pt x="443" y="20"/>
                  </a:lnTo>
                  <a:lnTo>
                    <a:pt x="440" y="29"/>
                  </a:lnTo>
                  <a:lnTo>
                    <a:pt x="436" y="39"/>
                  </a:lnTo>
                  <a:lnTo>
                    <a:pt x="432" y="48"/>
                  </a:lnTo>
                  <a:lnTo>
                    <a:pt x="427" y="56"/>
                  </a:lnTo>
                  <a:lnTo>
                    <a:pt x="421" y="64"/>
                  </a:lnTo>
                  <a:lnTo>
                    <a:pt x="416" y="72"/>
                  </a:lnTo>
                  <a:lnTo>
                    <a:pt x="409" y="79"/>
                  </a:lnTo>
                  <a:lnTo>
                    <a:pt x="403" y="84"/>
                  </a:lnTo>
                  <a:lnTo>
                    <a:pt x="395" y="89"/>
                  </a:lnTo>
                  <a:lnTo>
                    <a:pt x="387" y="95"/>
                  </a:lnTo>
                  <a:lnTo>
                    <a:pt x="379" y="97"/>
                  </a:lnTo>
                  <a:lnTo>
                    <a:pt x="369" y="100"/>
                  </a:lnTo>
                  <a:lnTo>
                    <a:pt x="360" y="101"/>
                  </a:lnTo>
                  <a:lnTo>
                    <a:pt x="349" y="103"/>
                  </a:lnTo>
                  <a:lnTo>
                    <a:pt x="341" y="101"/>
                  </a:lnTo>
                  <a:lnTo>
                    <a:pt x="331" y="99"/>
                  </a:lnTo>
                  <a:lnTo>
                    <a:pt x="320" y="95"/>
                  </a:lnTo>
                  <a:lnTo>
                    <a:pt x="308" y="88"/>
                  </a:lnTo>
                  <a:lnTo>
                    <a:pt x="281" y="73"/>
                  </a:lnTo>
                  <a:lnTo>
                    <a:pt x="253" y="57"/>
                  </a:lnTo>
                  <a:lnTo>
                    <a:pt x="224" y="41"/>
                  </a:lnTo>
                  <a:lnTo>
                    <a:pt x="193" y="27"/>
                  </a:lnTo>
                  <a:lnTo>
                    <a:pt x="179" y="20"/>
                  </a:lnTo>
                  <a:lnTo>
                    <a:pt x="165" y="16"/>
                  </a:lnTo>
                  <a:lnTo>
                    <a:pt x="152" y="13"/>
                  </a:lnTo>
                  <a:lnTo>
                    <a:pt x="139" y="12"/>
                  </a:lnTo>
                  <a:lnTo>
                    <a:pt x="132" y="13"/>
                  </a:lnTo>
                  <a:lnTo>
                    <a:pt x="127" y="16"/>
                  </a:lnTo>
                  <a:lnTo>
                    <a:pt x="121" y="20"/>
                  </a:lnTo>
                  <a:lnTo>
                    <a:pt x="117" y="27"/>
                  </a:lnTo>
                  <a:lnTo>
                    <a:pt x="113" y="33"/>
                  </a:lnTo>
                  <a:lnTo>
                    <a:pt x="111" y="40"/>
                  </a:lnTo>
                  <a:lnTo>
                    <a:pt x="109" y="47"/>
                  </a:lnTo>
                  <a:lnTo>
                    <a:pt x="109" y="55"/>
                  </a:lnTo>
                  <a:lnTo>
                    <a:pt x="92" y="53"/>
                  </a:lnTo>
                  <a:lnTo>
                    <a:pt x="77" y="51"/>
                  </a:lnTo>
                  <a:lnTo>
                    <a:pt x="64" y="47"/>
                  </a:lnTo>
                  <a:lnTo>
                    <a:pt x="55" y="43"/>
                  </a:lnTo>
                  <a:lnTo>
                    <a:pt x="45" y="52"/>
                  </a:lnTo>
                  <a:lnTo>
                    <a:pt x="37" y="65"/>
                  </a:lnTo>
                  <a:lnTo>
                    <a:pt x="35" y="73"/>
                  </a:lnTo>
                  <a:lnTo>
                    <a:pt x="32" y="83"/>
                  </a:lnTo>
                  <a:lnTo>
                    <a:pt x="31" y="92"/>
                  </a:lnTo>
                  <a:lnTo>
                    <a:pt x="31" y="103"/>
                  </a:lnTo>
                  <a:lnTo>
                    <a:pt x="31" y="113"/>
                  </a:lnTo>
                  <a:lnTo>
                    <a:pt x="32" y="123"/>
                  </a:lnTo>
                  <a:lnTo>
                    <a:pt x="35" y="131"/>
                  </a:lnTo>
                  <a:lnTo>
                    <a:pt x="36" y="137"/>
                  </a:lnTo>
                  <a:lnTo>
                    <a:pt x="40" y="152"/>
                  </a:lnTo>
                  <a:lnTo>
                    <a:pt x="43" y="169"/>
                  </a:lnTo>
                  <a:lnTo>
                    <a:pt x="41" y="177"/>
                  </a:lnTo>
                  <a:lnTo>
                    <a:pt x="40" y="184"/>
                  </a:lnTo>
                  <a:lnTo>
                    <a:pt x="39" y="191"/>
                  </a:lnTo>
                  <a:lnTo>
                    <a:pt x="36" y="195"/>
                  </a:lnTo>
                  <a:lnTo>
                    <a:pt x="29" y="203"/>
                  </a:lnTo>
                  <a:lnTo>
                    <a:pt x="21" y="209"/>
                  </a:lnTo>
                  <a:lnTo>
                    <a:pt x="13" y="215"/>
                  </a:lnTo>
                  <a:lnTo>
                    <a:pt x="7" y="221"/>
                  </a:lnTo>
                  <a:lnTo>
                    <a:pt x="4" y="225"/>
                  </a:lnTo>
                  <a:lnTo>
                    <a:pt x="3" y="229"/>
                  </a:lnTo>
                  <a:lnTo>
                    <a:pt x="1" y="235"/>
                  </a:lnTo>
                  <a:lnTo>
                    <a:pt x="0" y="241"/>
                  </a:lnTo>
                  <a:lnTo>
                    <a:pt x="1" y="252"/>
                  </a:lnTo>
                  <a:lnTo>
                    <a:pt x="4" y="263"/>
                  </a:lnTo>
                  <a:lnTo>
                    <a:pt x="7" y="272"/>
                  </a:lnTo>
                  <a:lnTo>
                    <a:pt x="12" y="281"/>
                  </a:lnTo>
                  <a:lnTo>
                    <a:pt x="17" y="291"/>
                  </a:lnTo>
                  <a:lnTo>
                    <a:pt x="24" y="300"/>
                  </a:lnTo>
                  <a:lnTo>
                    <a:pt x="32" y="308"/>
                  </a:lnTo>
                  <a:lnTo>
                    <a:pt x="40" y="316"/>
                  </a:lnTo>
                  <a:lnTo>
                    <a:pt x="72" y="344"/>
                  </a:lnTo>
                  <a:lnTo>
                    <a:pt x="96" y="368"/>
                  </a:lnTo>
                  <a:lnTo>
                    <a:pt x="104" y="380"/>
                  </a:lnTo>
                  <a:lnTo>
                    <a:pt x="111" y="392"/>
                  </a:lnTo>
                  <a:lnTo>
                    <a:pt x="117" y="405"/>
                  </a:lnTo>
                  <a:lnTo>
                    <a:pt x="124" y="420"/>
                  </a:lnTo>
                  <a:lnTo>
                    <a:pt x="135" y="450"/>
                  </a:lnTo>
                  <a:lnTo>
                    <a:pt x="145" y="481"/>
                  </a:lnTo>
                  <a:lnTo>
                    <a:pt x="155" y="513"/>
                  </a:lnTo>
                  <a:lnTo>
                    <a:pt x="167" y="544"/>
                  </a:lnTo>
                  <a:lnTo>
                    <a:pt x="172" y="558"/>
                  </a:lnTo>
                  <a:lnTo>
                    <a:pt x="179" y="572"/>
                  </a:lnTo>
                  <a:lnTo>
                    <a:pt x="185" y="584"/>
                  </a:lnTo>
                  <a:lnTo>
                    <a:pt x="193" y="596"/>
                  </a:lnTo>
                  <a:lnTo>
                    <a:pt x="187" y="6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8" name="Freeform 70"/>
            <p:cNvSpPr/>
            <p:nvPr/>
          </p:nvSpPr>
          <p:spPr bwMode="auto">
            <a:xfrm>
              <a:off x="4910735" y="3821937"/>
              <a:ext cx="344428" cy="293726"/>
            </a:xfrm>
            <a:custGeom>
              <a:avLst/>
              <a:gdLst>
                <a:gd name="T0" fmla="*/ 143 w 645"/>
                <a:gd name="T1" fmla="*/ 533 h 549"/>
                <a:gd name="T2" fmla="*/ 46 w 645"/>
                <a:gd name="T3" fmla="*/ 503 h 549"/>
                <a:gd name="T4" fmla="*/ 5 w 645"/>
                <a:gd name="T5" fmla="*/ 476 h 549"/>
                <a:gd name="T6" fmla="*/ 1 w 645"/>
                <a:gd name="T7" fmla="*/ 455 h 549"/>
                <a:gd name="T8" fmla="*/ 34 w 645"/>
                <a:gd name="T9" fmla="*/ 412 h 549"/>
                <a:gd name="T10" fmla="*/ 84 w 645"/>
                <a:gd name="T11" fmla="*/ 372 h 549"/>
                <a:gd name="T12" fmla="*/ 108 w 645"/>
                <a:gd name="T13" fmla="*/ 332 h 549"/>
                <a:gd name="T14" fmla="*/ 105 w 645"/>
                <a:gd name="T15" fmla="*/ 307 h 549"/>
                <a:gd name="T16" fmla="*/ 88 w 645"/>
                <a:gd name="T17" fmla="*/ 288 h 549"/>
                <a:gd name="T18" fmla="*/ 78 w 645"/>
                <a:gd name="T19" fmla="*/ 271 h 549"/>
                <a:gd name="T20" fmla="*/ 88 w 645"/>
                <a:gd name="T21" fmla="*/ 233 h 549"/>
                <a:gd name="T22" fmla="*/ 106 w 645"/>
                <a:gd name="T23" fmla="*/ 192 h 549"/>
                <a:gd name="T24" fmla="*/ 105 w 645"/>
                <a:gd name="T25" fmla="*/ 140 h 549"/>
                <a:gd name="T26" fmla="*/ 86 w 645"/>
                <a:gd name="T27" fmla="*/ 112 h 549"/>
                <a:gd name="T28" fmla="*/ 108 w 645"/>
                <a:gd name="T29" fmla="*/ 74 h 549"/>
                <a:gd name="T30" fmla="*/ 151 w 645"/>
                <a:gd name="T31" fmla="*/ 88 h 549"/>
                <a:gd name="T32" fmla="*/ 198 w 645"/>
                <a:gd name="T33" fmla="*/ 103 h 549"/>
                <a:gd name="T34" fmla="*/ 222 w 645"/>
                <a:gd name="T35" fmla="*/ 93 h 549"/>
                <a:gd name="T36" fmla="*/ 235 w 645"/>
                <a:gd name="T37" fmla="*/ 68 h 549"/>
                <a:gd name="T38" fmla="*/ 241 w 645"/>
                <a:gd name="T39" fmla="*/ 0 h 549"/>
                <a:gd name="T40" fmla="*/ 262 w 645"/>
                <a:gd name="T41" fmla="*/ 36 h 549"/>
                <a:gd name="T42" fmla="*/ 329 w 645"/>
                <a:gd name="T43" fmla="*/ 107 h 549"/>
                <a:gd name="T44" fmla="*/ 373 w 645"/>
                <a:gd name="T45" fmla="*/ 123 h 549"/>
                <a:gd name="T46" fmla="*/ 422 w 645"/>
                <a:gd name="T47" fmla="*/ 123 h 549"/>
                <a:gd name="T48" fmla="*/ 453 w 645"/>
                <a:gd name="T49" fmla="*/ 136 h 549"/>
                <a:gd name="T50" fmla="*/ 466 w 645"/>
                <a:gd name="T51" fmla="*/ 171 h 549"/>
                <a:gd name="T52" fmla="*/ 479 w 645"/>
                <a:gd name="T53" fmla="*/ 193 h 549"/>
                <a:gd name="T54" fmla="*/ 506 w 645"/>
                <a:gd name="T55" fmla="*/ 205 h 549"/>
                <a:gd name="T56" fmla="*/ 578 w 645"/>
                <a:gd name="T57" fmla="*/ 200 h 549"/>
                <a:gd name="T58" fmla="*/ 595 w 645"/>
                <a:gd name="T59" fmla="*/ 204 h 549"/>
                <a:gd name="T60" fmla="*/ 601 w 645"/>
                <a:gd name="T61" fmla="*/ 219 h 549"/>
                <a:gd name="T62" fmla="*/ 605 w 645"/>
                <a:gd name="T63" fmla="*/ 280 h 549"/>
                <a:gd name="T64" fmla="*/ 627 w 645"/>
                <a:gd name="T65" fmla="*/ 332 h 549"/>
                <a:gd name="T66" fmla="*/ 641 w 645"/>
                <a:gd name="T67" fmla="*/ 376 h 549"/>
                <a:gd name="T68" fmla="*/ 625 w 645"/>
                <a:gd name="T69" fmla="*/ 412 h 549"/>
                <a:gd name="T70" fmla="*/ 601 w 645"/>
                <a:gd name="T71" fmla="*/ 440 h 549"/>
                <a:gd name="T72" fmla="*/ 567 w 645"/>
                <a:gd name="T73" fmla="*/ 456 h 549"/>
                <a:gd name="T74" fmla="*/ 529 w 645"/>
                <a:gd name="T75" fmla="*/ 455 h 549"/>
                <a:gd name="T76" fmla="*/ 451 w 645"/>
                <a:gd name="T77" fmla="*/ 413 h 549"/>
                <a:gd name="T78" fmla="*/ 363 w 645"/>
                <a:gd name="T79" fmla="*/ 372 h 549"/>
                <a:gd name="T80" fmla="*/ 325 w 645"/>
                <a:gd name="T81" fmla="*/ 372 h 549"/>
                <a:gd name="T82" fmla="*/ 309 w 645"/>
                <a:gd name="T83" fmla="*/ 396 h 549"/>
                <a:gd name="T84" fmla="*/ 275 w 645"/>
                <a:gd name="T85" fmla="*/ 407 h 549"/>
                <a:gd name="T86" fmla="*/ 235 w 645"/>
                <a:gd name="T87" fmla="*/ 421 h 549"/>
                <a:gd name="T88" fmla="*/ 229 w 645"/>
                <a:gd name="T89" fmla="*/ 459 h 549"/>
                <a:gd name="T90" fmla="*/ 234 w 645"/>
                <a:gd name="T91" fmla="*/ 493 h 549"/>
                <a:gd name="T92" fmla="*/ 245 w 645"/>
                <a:gd name="T93" fmla="*/ 541 h 549"/>
                <a:gd name="T94" fmla="*/ 241 w 645"/>
                <a:gd name="T95" fmla="*/ 549 h 5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45"/>
                <a:gd name="T145" fmla="*/ 0 h 549"/>
                <a:gd name="T146" fmla="*/ 645 w 645"/>
                <a:gd name="T147" fmla="*/ 549 h 5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45" h="549" extrusionOk="0">
                  <a:moveTo>
                    <a:pt x="241" y="549"/>
                  </a:moveTo>
                  <a:lnTo>
                    <a:pt x="217" y="547"/>
                  </a:lnTo>
                  <a:lnTo>
                    <a:pt x="182" y="541"/>
                  </a:lnTo>
                  <a:lnTo>
                    <a:pt x="143" y="533"/>
                  </a:lnTo>
                  <a:lnTo>
                    <a:pt x="102" y="523"/>
                  </a:lnTo>
                  <a:lnTo>
                    <a:pt x="82" y="516"/>
                  </a:lnTo>
                  <a:lnTo>
                    <a:pt x="64" y="509"/>
                  </a:lnTo>
                  <a:lnTo>
                    <a:pt x="46" y="503"/>
                  </a:lnTo>
                  <a:lnTo>
                    <a:pt x="30" y="496"/>
                  </a:lnTo>
                  <a:lnTo>
                    <a:pt x="18" y="488"/>
                  </a:lnTo>
                  <a:lnTo>
                    <a:pt x="8" y="480"/>
                  </a:lnTo>
                  <a:lnTo>
                    <a:pt x="5" y="476"/>
                  </a:lnTo>
                  <a:lnTo>
                    <a:pt x="2" y="472"/>
                  </a:lnTo>
                  <a:lnTo>
                    <a:pt x="1" y="468"/>
                  </a:lnTo>
                  <a:lnTo>
                    <a:pt x="0" y="464"/>
                  </a:lnTo>
                  <a:lnTo>
                    <a:pt x="1" y="455"/>
                  </a:lnTo>
                  <a:lnTo>
                    <a:pt x="5" y="445"/>
                  </a:lnTo>
                  <a:lnTo>
                    <a:pt x="10" y="437"/>
                  </a:lnTo>
                  <a:lnTo>
                    <a:pt x="17" y="428"/>
                  </a:lnTo>
                  <a:lnTo>
                    <a:pt x="34" y="412"/>
                  </a:lnTo>
                  <a:lnTo>
                    <a:pt x="54" y="397"/>
                  </a:lnTo>
                  <a:lnTo>
                    <a:pt x="64" y="389"/>
                  </a:lnTo>
                  <a:lnTo>
                    <a:pt x="74" y="380"/>
                  </a:lnTo>
                  <a:lnTo>
                    <a:pt x="84" y="372"/>
                  </a:lnTo>
                  <a:lnTo>
                    <a:pt x="92" y="363"/>
                  </a:lnTo>
                  <a:lnTo>
                    <a:pt x="98" y="353"/>
                  </a:lnTo>
                  <a:lnTo>
                    <a:pt x="104" y="343"/>
                  </a:lnTo>
                  <a:lnTo>
                    <a:pt x="108" y="332"/>
                  </a:lnTo>
                  <a:lnTo>
                    <a:pt x="108" y="320"/>
                  </a:lnTo>
                  <a:lnTo>
                    <a:pt x="108" y="315"/>
                  </a:lnTo>
                  <a:lnTo>
                    <a:pt x="106" y="311"/>
                  </a:lnTo>
                  <a:lnTo>
                    <a:pt x="105" y="307"/>
                  </a:lnTo>
                  <a:lnTo>
                    <a:pt x="104" y="303"/>
                  </a:lnTo>
                  <a:lnTo>
                    <a:pt x="98" y="297"/>
                  </a:lnTo>
                  <a:lnTo>
                    <a:pt x="93" y="293"/>
                  </a:lnTo>
                  <a:lnTo>
                    <a:pt x="88" y="288"/>
                  </a:lnTo>
                  <a:lnTo>
                    <a:pt x="82" y="283"/>
                  </a:lnTo>
                  <a:lnTo>
                    <a:pt x="81" y="279"/>
                  </a:lnTo>
                  <a:lnTo>
                    <a:pt x="80" y="276"/>
                  </a:lnTo>
                  <a:lnTo>
                    <a:pt x="78" y="271"/>
                  </a:lnTo>
                  <a:lnTo>
                    <a:pt x="78" y="265"/>
                  </a:lnTo>
                  <a:lnTo>
                    <a:pt x="80" y="253"/>
                  </a:lnTo>
                  <a:lnTo>
                    <a:pt x="82" y="243"/>
                  </a:lnTo>
                  <a:lnTo>
                    <a:pt x="88" y="233"/>
                  </a:lnTo>
                  <a:lnTo>
                    <a:pt x="93" y="225"/>
                  </a:lnTo>
                  <a:lnTo>
                    <a:pt x="98" y="216"/>
                  </a:lnTo>
                  <a:lnTo>
                    <a:pt x="104" y="205"/>
                  </a:lnTo>
                  <a:lnTo>
                    <a:pt x="106" y="192"/>
                  </a:lnTo>
                  <a:lnTo>
                    <a:pt x="108" y="175"/>
                  </a:lnTo>
                  <a:lnTo>
                    <a:pt x="108" y="163"/>
                  </a:lnTo>
                  <a:lnTo>
                    <a:pt x="106" y="151"/>
                  </a:lnTo>
                  <a:lnTo>
                    <a:pt x="105" y="140"/>
                  </a:lnTo>
                  <a:lnTo>
                    <a:pt x="102" y="131"/>
                  </a:lnTo>
                  <a:lnTo>
                    <a:pt x="98" y="123"/>
                  </a:lnTo>
                  <a:lnTo>
                    <a:pt x="93" y="117"/>
                  </a:lnTo>
                  <a:lnTo>
                    <a:pt x="86" y="112"/>
                  </a:lnTo>
                  <a:lnTo>
                    <a:pt x="78" y="109"/>
                  </a:lnTo>
                  <a:lnTo>
                    <a:pt x="78" y="74"/>
                  </a:lnTo>
                  <a:lnTo>
                    <a:pt x="90" y="74"/>
                  </a:lnTo>
                  <a:lnTo>
                    <a:pt x="108" y="74"/>
                  </a:lnTo>
                  <a:lnTo>
                    <a:pt x="121" y="75"/>
                  </a:lnTo>
                  <a:lnTo>
                    <a:pt x="131" y="77"/>
                  </a:lnTo>
                  <a:lnTo>
                    <a:pt x="141" y="83"/>
                  </a:lnTo>
                  <a:lnTo>
                    <a:pt x="151" y="88"/>
                  </a:lnTo>
                  <a:lnTo>
                    <a:pt x="161" y="93"/>
                  </a:lnTo>
                  <a:lnTo>
                    <a:pt x="171" y="99"/>
                  </a:lnTo>
                  <a:lnTo>
                    <a:pt x="183" y="101"/>
                  </a:lnTo>
                  <a:lnTo>
                    <a:pt x="198" y="103"/>
                  </a:lnTo>
                  <a:lnTo>
                    <a:pt x="206" y="103"/>
                  </a:lnTo>
                  <a:lnTo>
                    <a:pt x="213" y="100"/>
                  </a:lnTo>
                  <a:lnTo>
                    <a:pt x="218" y="97"/>
                  </a:lnTo>
                  <a:lnTo>
                    <a:pt x="222" y="93"/>
                  </a:lnTo>
                  <a:lnTo>
                    <a:pt x="227" y="88"/>
                  </a:lnTo>
                  <a:lnTo>
                    <a:pt x="230" y="81"/>
                  </a:lnTo>
                  <a:lnTo>
                    <a:pt x="233" y="75"/>
                  </a:lnTo>
                  <a:lnTo>
                    <a:pt x="235" y="68"/>
                  </a:lnTo>
                  <a:lnTo>
                    <a:pt x="238" y="52"/>
                  </a:lnTo>
                  <a:lnTo>
                    <a:pt x="239" y="35"/>
                  </a:lnTo>
                  <a:lnTo>
                    <a:pt x="241" y="18"/>
                  </a:lnTo>
                  <a:lnTo>
                    <a:pt x="241" y="0"/>
                  </a:lnTo>
                  <a:lnTo>
                    <a:pt x="242" y="7"/>
                  </a:lnTo>
                  <a:lnTo>
                    <a:pt x="246" y="15"/>
                  </a:lnTo>
                  <a:lnTo>
                    <a:pt x="254" y="24"/>
                  </a:lnTo>
                  <a:lnTo>
                    <a:pt x="262" y="36"/>
                  </a:lnTo>
                  <a:lnTo>
                    <a:pt x="283" y="62"/>
                  </a:lnTo>
                  <a:lnTo>
                    <a:pt x="307" y="85"/>
                  </a:lnTo>
                  <a:lnTo>
                    <a:pt x="319" y="97"/>
                  </a:lnTo>
                  <a:lnTo>
                    <a:pt x="329" y="107"/>
                  </a:lnTo>
                  <a:lnTo>
                    <a:pt x="337" y="113"/>
                  </a:lnTo>
                  <a:lnTo>
                    <a:pt x="343" y="115"/>
                  </a:lnTo>
                  <a:lnTo>
                    <a:pt x="358" y="120"/>
                  </a:lnTo>
                  <a:lnTo>
                    <a:pt x="373" y="123"/>
                  </a:lnTo>
                  <a:lnTo>
                    <a:pt x="386" y="124"/>
                  </a:lnTo>
                  <a:lnTo>
                    <a:pt x="398" y="124"/>
                  </a:lnTo>
                  <a:lnTo>
                    <a:pt x="411" y="123"/>
                  </a:lnTo>
                  <a:lnTo>
                    <a:pt x="422" y="123"/>
                  </a:lnTo>
                  <a:lnTo>
                    <a:pt x="434" y="124"/>
                  </a:lnTo>
                  <a:lnTo>
                    <a:pt x="445" y="127"/>
                  </a:lnTo>
                  <a:lnTo>
                    <a:pt x="450" y="131"/>
                  </a:lnTo>
                  <a:lnTo>
                    <a:pt x="453" y="136"/>
                  </a:lnTo>
                  <a:lnTo>
                    <a:pt x="455" y="140"/>
                  </a:lnTo>
                  <a:lnTo>
                    <a:pt x="458" y="147"/>
                  </a:lnTo>
                  <a:lnTo>
                    <a:pt x="462" y="159"/>
                  </a:lnTo>
                  <a:lnTo>
                    <a:pt x="466" y="171"/>
                  </a:lnTo>
                  <a:lnTo>
                    <a:pt x="469" y="177"/>
                  </a:lnTo>
                  <a:lnTo>
                    <a:pt x="471" y="183"/>
                  </a:lnTo>
                  <a:lnTo>
                    <a:pt x="475" y="188"/>
                  </a:lnTo>
                  <a:lnTo>
                    <a:pt x="479" y="193"/>
                  </a:lnTo>
                  <a:lnTo>
                    <a:pt x="485" y="197"/>
                  </a:lnTo>
                  <a:lnTo>
                    <a:pt x="490" y="201"/>
                  </a:lnTo>
                  <a:lnTo>
                    <a:pt x="497" y="204"/>
                  </a:lnTo>
                  <a:lnTo>
                    <a:pt x="506" y="205"/>
                  </a:lnTo>
                  <a:lnTo>
                    <a:pt x="525" y="204"/>
                  </a:lnTo>
                  <a:lnTo>
                    <a:pt x="546" y="203"/>
                  </a:lnTo>
                  <a:lnTo>
                    <a:pt x="565" y="200"/>
                  </a:lnTo>
                  <a:lnTo>
                    <a:pt x="578" y="200"/>
                  </a:lnTo>
                  <a:lnTo>
                    <a:pt x="583" y="200"/>
                  </a:lnTo>
                  <a:lnTo>
                    <a:pt x="589" y="201"/>
                  </a:lnTo>
                  <a:lnTo>
                    <a:pt x="593" y="203"/>
                  </a:lnTo>
                  <a:lnTo>
                    <a:pt x="595" y="204"/>
                  </a:lnTo>
                  <a:lnTo>
                    <a:pt x="598" y="207"/>
                  </a:lnTo>
                  <a:lnTo>
                    <a:pt x="599" y="211"/>
                  </a:lnTo>
                  <a:lnTo>
                    <a:pt x="601" y="215"/>
                  </a:lnTo>
                  <a:lnTo>
                    <a:pt x="601" y="219"/>
                  </a:lnTo>
                  <a:lnTo>
                    <a:pt x="601" y="237"/>
                  </a:lnTo>
                  <a:lnTo>
                    <a:pt x="602" y="260"/>
                  </a:lnTo>
                  <a:lnTo>
                    <a:pt x="603" y="269"/>
                  </a:lnTo>
                  <a:lnTo>
                    <a:pt x="605" y="280"/>
                  </a:lnTo>
                  <a:lnTo>
                    <a:pt x="609" y="293"/>
                  </a:lnTo>
                  <a:lnTo>
                    <a:pt x="614" y="305"/>
                  </a:lnTo>
                  <a:lnTo>
                    <a:pt x="621" y="319"/>
                  </a:lnTo>
                  <a:lnTo>
                    <a:pt x="627" y="332"/>
                  </a:lnTo>
                  <a:lnTo>
                    <a:pt x="635" y="344"/>
                  </a:lnTo>
                  <a:lnTo>
                    <a:pt x="645" y="356"/>
                  </a:lnTo>
                  <a:lnTo>
                    <a:pt x="642" y="367"/>
                  </a:lnTo>
                  <a:lnTo>
                    <a:pt x="641" y="376"/>
                  </a:lnTo>
                  <a:lnTo>
                    <a:pt x="638" y="385"/>
                  </a:lnTo>
                  <a:lnTo>
                    <a:pt x="634" y="395"/>
                  </a:lnTo>
                  <a:lnTo>
                    <a:pt x="630" y="404"/>
                  </a:lnTo>
                  <a:lnTo>
                    <a:pt x="625" y="412"/>
                  </a:lnTo>
                  <a:lnTo>
                    <a:pt x="619" y="420"/>
                  </a:lnTo>
                  <a:lnTo>
                    <a:pt x="614" y="428"/>
                  </a:lnTo>
                  <a:lnTo>
                    <a:pt x="607" y="435"/>
                  </a:lnTo>
                  <a:lnTo>
                    <a:pt x="601" y="440"/>
                  </a:lnTo>
                  <a:lnTo>
                    <a:pt x="593" y="445"/>
                  </a:lnTo>
                  <a:lnTo>
                    <a:pt x="585" y="451"/>
                  </a:lnTo>
                  <a:lnTo>
                    <a:pt x="577" y="453"/>
                  </a:lnTo>
                  <a:lnTo>
                    <a:pt x="567" y="456"/>
                  </a:lnTo>
                  <a:lnTo>
                    <a:pt x="558" y="457"/>
                  </a:lnTo>
                  <a:lnTo>
                    <a:pt x="547" y="459"/>
                  </a:lnTo>
                  <a:lnTo>
                    <a:pt x="539" y="457"/>
                  </a:lnTo>
                  <a:lnTo>
                    <a:pt x="529" y="455"/>
                  </a:lnTo>
                  <a:lnTo>
                    <a:pt x="518" y="451"/>
                  </a:lnTo>
                  <a:lnTo>
                    <a:pt x="506" y="444"/>
                  </a:lnTo>
                  <a:lnTo>
                    <a:pt x="479" y="429"/>
                  </a:lnTo>
                  <a:lnTo>
                    <a:pt x="451" y="413"/>
                  </a:lnTo>
                  <a:lnTo>
                    <a:pt x="422" y="397"/>
                  </a:lnTo>
                  <a:lnTo>
                    <a:pt x="391" y="383"/>
                  </a:lnTo>
                  <a:lnTo>
                    <a:pt x="377" y="376"/>
                  </a:lnTo>
                  <a:lnTo>
                    <a:pt x="363" y="372"/>
                  </a:lnTo>
                  <a:lnTo>
                    <a:pt x="350" y="369"/>
                  </a:lnTo>
                  <a:lnTo>
                    <a:pt x="337" y="368"/>
                  </a:lnTo>
                  <a:lnTo>
                    <a:pt x="330" y="369"/>
                  </a:lnTo>
                  <a:lnTo>
                    <a:pt x="325" y="372"/>
                  </a:lnTo>
                  <a:lnTo>
                    <a:pt x="319" y="376"/>
                  </a:lnTo>
                  <a:lnTo>
                    <a:pt x="315" y="383"/>
                  </a:lnTo>
                  <a:lnTo>
                    <a:pt x="311" y="389"/>
                  </a:lnTo>
                  <a:lnTo>
                    <a:pt x="309" y="396"/>
                  </a:lnTo>
                  <a:lnTo>
                    <a:pt x="307" y="403"/>
                  </a:lnTo>
                  <a:lnTo>
                    <a:pt x="307" y="411"/>
                  </a:lnTo>
                  <a:lnTo>
                    <a:pt x="290" y="409"/>
                  </a:lnTo>
                  <a:lnTo>
                    <a:pt x="275" y="407"/>
                  </a:lnTo>
                  <a:lnTo>
                    <a:pt x="262" y="403"/>
                  </a:lnTo>
                  <a:lnTo>
                    <a:pt x="253" y="399"/>
                  </a:lnTo>
                  <a:lnTo>
                    <a:pt x="243" y="408"/>
                  </a:lnTo>
                  <a:lnTo>
                    <a:pt x="235" y="421"/>
                  </a:lnTo>
                  <a:lnTo>
                    <a:pt x="233" y="429"/>
                  </a:lnTo>
                  <a:lnTo>
                    <a:pt x="230" y="439"/>
                  </a:lnTo>
                  <a:lnTo>
                    <a:pt x="229" y="448"/>
                  </a:lnTo>
                  <a:lnTo>
                    <a:pt x="229" y="459"/>
                  </a:lnTo>
                  <a:lnTo>
                    <a:pt x="229" y="469"/>
                  </a:lnTo>
                  <a:lnTo>
                    <a:pt x="230" y="479"/>
                  </a:lnTo>
                  <a:lnTo>
                    <a:pt x="233" y="487"/>
                  </a:lnTo>
                  <a:lnTo>
                    <a:pt x="234" y="493"/>
                  </a:lnTo>
                  <a:lnTo>
                    <a:pt x="238" y="508"/>
                  </a:lnTo>
                  <a:lnTo>
                    <a:pt x="241" y="525"/>
                  </a:lnTo>
                  <a:lnTo>
                    <a:pt x="242" y="535"/>
                  </a:lnTo>
                  <a:lnTo>
                    <a:pt x="245" y="541"/>
                  </a:lnTo>
                  <a:lnTo>
                    <a:pt x="246" y="543"/>
                  </a:lnTo>
                  <a:lnTo>
                    <a:pt x="246" y="545"/>
                  </a:lnTo>
                  <a:lnTo>
                    <a:pt x="243" y="547"/>
                  </a:lnTo>
                  <a:lnTo>
                    <a:pt x="241" y="54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59" name="Freeform 71"/>
            <p:cNvSpPr/>
            <p:nvPr/>
          </p:nvSpPr>
          <p:spPr bwMode="auto">
            <a:xfrm>
              <a:off x="4344262" y="3363865"/>
              <a:ext cx="222042" cy="241275"/>
            </a:xfrm>
            <a:custGeom>
              <a:avLst/>
              <a:gdLst>
                <a:gd name="T0" fmla="*/ 9 w 416"/>
                <a:gd name="T1" fmla="*/ 118 h 452"/>
                <a:gd name="T2" fmla="*/ 13 w 416"/>
                <a:gd name="T3" fmla="*/ 168 h 452"/>
                <a:gd name="T4" fmla="*/ 24 w 416"/>
                <a:gd name="T5" fmla="*/ 218 h 452"/>
                <a:gd name="T6" fmla="*/ 37 w 416"/>
                <a:gd name="T7" fmla="*/ 236 h 452"/>
                <a:gd name="T8" fmla="*/ 67 w 416"/>
                <a:gd name="T9" fmla="*/ 262 h 452"/>
                <a:gd name="T10" fmla="*/ 91 w 416"/>
                <a:gd name="T11" fmla="*/ 294 h 452"/>
                <a:gd name="T12" fmla="*/ 96 w 416"/>
                <a:gd name="T13" fmla="*/ 320 h 452"/>
                <a:gd name="T14" fmla="*/ 96 w 416"/>
                <a:gd name="T15" fmla="*/ 334 h 452"/>
                <a:gd name="T16" fmla="*/ 101 w 416"/>
                <a:gd name="T17" fmla="*/ 373 h 452"/>
                <a:gd name="T18" fmla="*/ 125 w 416"/>
                <a:gd name="T19" fmla="*/ 420 h 452"/>
                <a:gd name="T20" fmla="*/ 149 w 416"/>
                <a:gd name="T21" fmla="*/ 444 h 452"/>
                <a:gd name="T22" fmla="*/ 205 w 416"/>
                <a:gd name="T23" fmla="*/ 452 h 452"/>
                <a:gd name="T24" fmla="*/ 211 w 416"/>
                <a:gd name="T25" fmla="*/ 423 h 452"/>
                <a:gd name="T26" fmla="*/ 224 w 416"/>
                <a:gd name="T27" fmla="*/ 404 h 452"/>
                <a:gd name="T28" fmla="*/ 253 w 416"/>
                <a:gd name="T29" fmla="*/ 393 h 452"/>
                <a:gd name="T30" fmla="*/ 307 w 416"/>
                <a:gd name="T31" fmla="*/ 392 h 452"/>
                <a:gd name="T32" fmla="*/ 328 w 416"/>
                <a:gd name="T33" fmla="*/ 322 h 452"/>
                <a:gd name="T34" fmla="*/ 349 w 416"/>
                <a:gd name="T35" fmla="*/ 278 h 452"/>
                <a:gd name="T36" fmla="*/ 385 w 416"/>
                <a:gd name="T37" fmla="*/ 236 h 452"/>
                <a:gd name="T38" fmla="*/ 387 w 416"/>
                <a:gd name="T39" fmla="*/ 210 h 452"/>
                <a:gd name="T40" fmla="*/ 400 w 416"/>
                <a:gd name="T41" fmla="*/ 187 h 452"/>
                <a:gd name="T42" fmla="*/ 415 w 416"/>
                <a:gd name="T43" fmla="*/ 166 h 452"/>
                <a:gd name="T44" fmla="*/ 412 w 416"/>
                <a:gd name="T45" fmla="*/ 130 h 452"/>
                <a:gd name="T46" fmla="*/ 397 w 416"/>
                <a:gd name="T47" fmla="*/ 100 h 452"/>
                <a:gd name="T48" fmla="*/ 376 w 416"/>
                <a:gd name="T49" fmla="*/ 79 h 452"/>
                <a:gd name="T50" fmla="*/ 356 w 416"/>
                <a:gd name="T51" fmla="*/ 58 h 452"/>
                <a:gd name="T52" fmla="*/ 340 w 416"/>
                <a:gd name="T53" fmla="*/ 28 h 452"/>
                <a:gd name="T54" fmla="*/ 331 w 416"/>
                <a:gd name="T55" fmla="*/ 0 h 452"/>
                <a:gd name="T56" fmla="*/ 300 w 416"/>
                <a:gd name="T57" fmla="*/ 23 h 452"/>
                <a:gd name="T58" fmla="*/ 277 w 416"/>
                <a:gd name="T59" fmla="*/ 31 h 452"/>
                <a:gd name="T60" fmla="*/ 237 w 416"/>
                <a:gd name="T61" fmla="*/ 14 h 452"/>
                <a:gd name="T62" fmla="*/ 228 w 416"/>
                <a:gd name="T63" fmla="*/ 19 h 452"/>
                <a:gd name="T64" fmla="*/ 215 w 416"/>
                <a:gd name="T65" fmla="*/ 42 h 452"/>
                <a:gd name="T66" fmla="*/ 203 w 416"/>
                <a:gd name="T67" fmla="*/ 54 h 452"/>
                <a:gd name="T68" fmla="*/ 187 w 416"/>
                <a:gd name="T69" fmla="*/ 55 h 452"/>
                <a:gd name="T70" fmla="*/ 171 w 416"/>
                <a:gd name="T71" fmla="*/ 47 h 452"/>
                <a:gd name="T72" fmla="*/ 144 w 416"/>
                <a:gd name="T73" fmla="*/ 22 h 452"/>
                <a:gd name="T74" fmla="*/ 123 w 416"/>
                <a:gd name="T75" fmla="*/ 8 h 452"/>
                <a:gd name="T76" fmla="*/ 99 w 416"/>
                <a:gd name="T77" fmla="*/ 7 h 452"/>
                <a:gd name="T78" fmla="*/ 75 w 416"/>
                <a:gd name="T79" fmla="*/ 15 h 452"/>
                <a:gd name="T80" fmla="*/ 39 w 416"/>
                <a:gd name="T81" fmla="*/ 48 h 452"/>
                <a:gd name="T82" fmla="*/ 15 w 416"/>
                <a:gd name="T83" fmla="*/ 71 h 452"/>
                <a:gd name="T84" fmla="*/ 0 w 416"/>
                <a:gd name="T85" fmla="*/ 86 h 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16"/>
                <a:gd name="T130" fmla="*/ 0 h 452"/>
                <a:gd name="T131" fmla="*/ 416 w 416"/>
                <a:gd name="T132" fmla="*/ 452 h 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16" h="452" extrusionOk="0">
                  <a:moveTo>
                    <a:pt x="0" y="86"/>
                  </a:moveTo>
                  <a:lnTo>
                    <a:pt x="5" y="102"/>
                  </a:lnTo>
                  <a:lnTo>
                    <a:pt x="9" y="118"/>
                  </a:lnTo>
                  <a:lnTo>
                    <a:pt x="11" y="135"/>
                  </a:lnTo>
                  <a:lnTo>
                    <a:pt x="12" y="151"/>
                  </a:lnTo>
                  <a:lnTo>
                    <a:pt x="13" y="168"/>
                  </a:lnTo>
                  <a:lnTo>
                    <a:pt x="15" y="186"/>
                  </a:lnTo>
                  <a:lnTo>
                    <a:pt x="19" y="202"/>
                  </a:lnTo>
                  <a:lnTo>
                    <a:pt x="24" y="218"/>
                  </a:lnTo>
                  <a:lnTo>
                    <a:pt x="28" y="224"/>
                  </a:lnTo>
                  <a:lnTo>
                    <a:pt x="32" y="230"/>
                  </a:lnTo>
                  <a:lnTo>
                    <a:pt x="37" y="236"/>
                  </a:lnTo>
                  <a:lnTo>
                    <a:pt x="43" y="242"/>
                  </a:lnTo>
                  <a:lnTo>
                    <a:pt x="55" y="252"/>
                  </a:lnTo>
                  <a:lnTo>
                    <a:pt x="67" y="262"/>
                  </a:lnTo>
                  <a:lnTo>
                    <a:pt x="79" y="274"/>
                  </a:lnTo>
                  <a:lnTo>
                    <a:pt x="88" y="286"/>
                  </a:lnTo>
                  <a:lnTo>
                    <a:pt x="91" y="294"/>
                  </a:lnTo>
                  <a:lnTo>
                    <a:pt x="93" y="302"/>
                  </a:lnTo>
                  <a:lnTo>
                    <a:pt x="96" y="311"/>
                  </a:lnTo>
                  <a:lnTo>
                    <a:pt x="96" y="320"/>
                  </a:lnTo>
                  <a:lnTo>
                    <a:pt x="96" y="331"/>
                  </a:lnTo>
                  <a:lnTo>
                    <a:pt x="96" y="332"/>
                  </a:lnTo>
                  <a:lnTo>
                    <a:pt x="96" y="334"/>
                  </a:lnTo>
                  <a:lnTo>
                    <a:pt x="96" y="344"/>
                  </a:lnTo>
                  <a:lnTo>
                    <a:pt x="97" y="359"/>
                  </a:lnTo>
                  <a:lnTo>
                    <a:pt x="101" y="373"/>
                  </a:lnTo>
                  <a:lnTo>
                    <a:pt x="108" y="389"/>
                  </a:lnTo>
                  <a:lnTo>
                    <a:pt x="116" y="405"/>
                  </a:lnTo>
                  <a:lnTo>
                    <a:pt x="125" y="420"/>
                  </a:lnTo>
                  <a:lnTo>
                    <a:pt x="137" y="433"/>
                  </a:lnTo>
                  <a:lnTo>
                    <a:pt x="143" y="439"/>
                  </a:lnTo>
                  <a:lnTo>
                    <a:pt x="149" y="444"/>
                  </a:lnTo>
                  <a:lnTo>
                    <a:pt x="156" y="448"/>
                  </a:lnTo>
                  <a:lnTo>
                    <a:pt x="163" y="452"/>
                  </a:lnTo>
                  <a:lnTo>
                    <a:pt x="205" y="452"/>
                  </a:lnTo>
                  <a:lnTo>
                    <a:pt x="205" y="441"/>
                  </a:lnTo>
                  <a:lnTo>
                    <a:pt x="207" y="431"/>
                  </a:lnTo>
                  <a:lnTo>
                    <a:pt x="211" y="423"/>
                  </a:lnTo>
                  <a:lnTo>
                    <a:pt x="213" y="415"/>
                  </a:lnTo>
                  <a:lnTo>
                    <a:pt x="219" y="409"/>
                  </a:lnTo>
                  <a:lnTo>
                    <a:pt x="224" y="404"/>
                  </a:lnTo>
                  <a:lnTo>
                    <a:pt x="231" y="400"/>
                  </a:lnTo>
                  <a:lnTo>
                    <a:pt x="237" y="397"/>
                  </a:lnTo>
                  <a:lnTo>
                    <a:pt x="253" y="393"/>
                  </a:lnTo>
                  <a:lnTo>
                    <a:pt x="271" y="392"/>
                  </a:lnTo>
                  <a:lnTo>
                    <a:pt x="289" y="392"/>
                  </a:lnTo>
                  <a:lnTo>
                    <a:pt x="307" y="392"/>
                  </a:lnTo>
                  <a:lnTo>
                    <a:pt x="315" y="364"/>
                  </a:lnTo>
                  <a:lnTo>
                    <a:pt x="321" y="342"/>
                  </a:lnTo>
                  <a:lnTo>
                    <a:pt x="328" y="322"/>
                  </a:lnTo>
                  <a:lnTo>
                    <a:pt x="335" y="306"/>
                  </a:lnTo>
                  <a:lnTo>
                    <a:pt x="345" y="284"/>
                  </a:lnTo>
                  <a:lnTo>
                    <a:pt x="349" y="278"/>
                  </a:lnTo>
                  <a:lnTo>
                    <a:pt x="385" y="218"/>
                  </a:lnTo>
                  <a:lnTo>
                    <a:pt x="385" y="231"/>
                  </a:lnTo>
                  <a:lnTo>
                    <a:pt x="385" y="236"/>
                  </a:lnTo>
                  <a:lnTo>
                    <a:pt x="385" y="231"/>
                  </a:lnTo>
                  <a:lnTo>
                    <a:pt x="385" y="218"/>
                  </a:lnTo>
                  <a:lnTo>
                    <a:pt x="387" y="210"/>
                  </a:lnTo>
                  <a:lnTo>
                    <a:pt x="391" y="202"/>
                  </a:lnTo>
                  <a:lnTo>
                    <a:pt x="395" y="195"/>
                  </a:lnTo>
                  <a:lnTo>
                    <a:pt x="400" y="187"/>
                  </a:lnTo>
                  <a:lnTo>
                    <a:pt x="407" y="180"/>
                  </a:lnTo>
                  <a:lnTo>
                    <a:pt x="411" y="174"/>
                  </a:lnTo>
                  <a:lnTo>
                    <a:pt x="415" y="166"/>
                  </a:lnTo>
                  <a:lnTo>
                    <a:pt x="416" y="158"/>
                  </a:lnTo>
                  <a:lnTo>
                    <a:pt x="415" y="143"/>
                  </a:lnTo>
                  <a:lnTo>
                    <a:pt x="412" y="130"/>
                  </a:lnTo>
                  <a:lnTo>
                    <a:pt x="408" y="119"/>
                  </a:lnTo>
                  <a:lnTo>
                    <a:pt x="403" y="110"/>
                  </a:lnTo>
                  <a:lnTo>
                    <a:pt x="397" y="100"/>
                  </a:lnTo>
                  <a:lnTo>
                    <a:pt x="391" y="94"/>
                  </a:lnTo>
                  <a:lnTo>
                    <a:pt x="384" y="86"/>
                  </a:lnTo>
                  <a:lnTo>
                    <a:pt x="376" y="79"/>
                  </a:lnTo>
                  <a:lnTo>
                    <a:pt x="369" y="72"/>
                  </a:lnTo>
                  <a:lnTo>
                    <a:pt x="363" y="66"/>
                  </a:lnTo>
                  <a:lnTo>
                    <a:pt x="356" y="58"/>
                  </a:lnTo>
                  <a:lnTo>
                    <a:pt x="349" y="50"/>
                  </a:lnTo>
                  <a:lnTo>
                    <a:pt x="344" y="39"/>
                  </a:lnTo>
                  <a:lnTo>
                    <a:pt x="340" y="28"/>
                  </a:lnTo>
                  <a:lnTo>
                    <a:pt x="339" y="15"/>
                  </a:lnTo>
                  <a:lnTo>
                    <a:pt x="337" y="0"/>
                  </a:lnTo>
                  <a:lnTo>
                    <a:pt x="331" y="0"/>
                  </a:lnTo>
                  <a:lnTo>
                    <a:pt x="323" y="8"/>
                  </a:lnTo>
                  <a:lnTo>
                    <a:pt x="308" y="18"/>
                  </a:lnTo>
                  <a:lnTo>
                    <a:pt x="300" y="23"/>
                  </a:lnTo>
                  <a:lnTo>
                    <a:pt x="292" y="27"/>
                  </a:lnTo>
                  <a:lnTo>
                    <a:pt x="284" y="30"/>
                  </a:lnTo>
                  <a:lnTo>
                    <a:pt x="277" y="31"/>
                  </a:lnTo>
                  <a:lnTo>
                    <a:pt x="259" y="22"/>
                  </a:lnTo>
                  <a:lnTo>
                    <a:pt x="241" y="12"/>
                  </a:lnTo>
                  <a:lnTo>
                    <a:pt x="237" y="14"/>
                  </a:lnTo>
                  <a:lnTo>
                    <a:pt x="233" y="15"/>
                  </a:lnTo>
                  <a:lnTo>
                    <a:pt x="231" y="16"/>
                  </a:lnTo>
                  <a:lnTo>
                    <a:pt x="228" y="19"/>
                  </a:lnTo>
                  <a:lnTo>
                    <a:pt x="223" y="26"/>
                  </a:lnTo>
                  <a:lnTo>
                    <a:pt x="219" y="34"/>
                  </a:lnTo>
                  <a:lnTo>
                    <a:pt x="215" y="42"/>
                  </a:lnTo>
                  <a:lnTo>
                    <a:pt x="209" y="48"/>
                  </a:lnTo>
                  <a:lnTo>
                    <a:pt x="207" y="51"/>
                  </a:lnTo>
                  <a:lnTo>
                    <a:pt x="203" y="54"/>
                  </a:lnTo>
                  <a:lnTo>
                    <a:pt x="197" y="55"/>
                  </a:lnTo>
                  <a:lnTo>
                    <a:pt x="192" y="55"/>
                  </a:lnTo>
                  <a:lnTo>
                    <a:pt x="187" y="55"/>
                  </a:lnTo>
                  <a:lnTo>
                    <a:pt x="180" y="52"/>
                  </a:lnTo>
                  <a:lnTo>
                    <a:pt x="175" y="51"/>
                  </a:lnTo>
                  <a:lnTo>
                    <a:pt x="171" y="47"/>
                  </a:lnTo>
                  <a:lnTo>
                    <a:pt x="161" y="40"/>
                  </a:lnTo>
                  <a:lnTo>
                    <a:pt x="153" y="31"/>
                  </a:lnTo>
                  <a:lnTo>
                    <a:pt x="144" y="22"/>
                  </a:lnTo>
                  <a:lnTo>
                    <a:pt x="135" y="15"/>
                  </a:lnTo>
                  <a:lnTo>
                    <a:pt x="128" y="11"/>
                  </a:lnTo>
                  <a:lnTo>
                    <a:pt x="123" y="8"/>
                  </a:lnTo>
                  <a:lnTo>
                    <a:pt x="116" y="7"/>
                  </a:lnTo>
                  <a:lnTo>
                    <a:pt x="108" y="7"/>
                  </a:lnTo>
                  <a:lnTo>
                    <a:pt x="99" y="7"/>
                  </a:lnTo>
                  <a:lnTo>
                    <a:pt x="89" y="10"/>
                  </a:lnTo>
                  <a:lnTo>
                    <a:pt x="81" y="12"/>
                  </a:lnTo>
                  <a:lnTo>
                    <a:pt x="75" y="15"/>
                  </a:lnTo>
                  <a:lnTo>
                    <a:pt x="61" y="24"/>
                  </a:lnTo>
                  <a:lnTo>
                    <a:pt x="49" y="36"/>
                  </a:lnTo>
                  <a:lnTo>
                    <a:pt x="39" y="48"/>
                  </a:lnTo>
                  <a:lnTo>
                    <a:pt x="27" y="60"/>
                  </a:lnTo>
                  <a:lnTo>
                    <a:pt x="21" y="66"/>
                  </a:lnTo>
                  <a:lnTo>
                    <a:pt x="15" y="71"/>
                  </a:lnTo>
                  <a:lnTo>
                    <a:pt x="8" y="75"/>
                  </a:lnTo>
                  <a:lnTo>
                    <a:pt x="0" y="79"/>
                  </a:lnTo>
                  <a:lnTo>
                    <a:pt x="0" y="8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60" name="Freeform 72"/>
            <p:cNvSpPr/>
            <p:nvPr/>
          </p:nvSpPr>
          <p:spPr bwMode="auto">
            <a:xfrm>
              <a:off x="4396713" y="4433867"/>
              <a:ext cx="243023" cy="444086"/>
            </a:xfrm>
            <a:custGeom>
              <a:avLst/>
              <a:gdLst>
                <a:gd name="T0" fmla="*/ 336 w 458"/>
                <a:gd name="T1" fmla="*/ 194 h 830"/>
                <a:gd name="T2" fmla="*/ 327 w 458"/>
                <a:gd name="T3" fmla="*/ 149 h 830"/>
                <a:gd name="T4" fmla="*/ 348 w 458"/>
                <a:gd name="T5" fmla="*/ 112 h 830"/>
                <a:gd name="T6" fmla="*/ 368 w 458"/>
                <a:gd name="T7" fmla="*/ 80 h 830"/>
                <a:gd name="T8" fmla="*/ 353 w 458"/>
                <a:gd name="T9" fmla="*/ 29 h 830"/>
                <a:gd name="T10" fmla="*/ 334 w 458"/>
                <a:gd name="T11" fmla="*/ 7 h 830"/>
                <a:gd name="T12" fmla="*/ 299 w 458"/>
                <a:gd name="T13" fmla="*/ 0 h 830"/>
                <a:gd name="T14" fmla="*/ 273 w 458"/>
                <a:gd name="T15" fmla="*/ 8 h 830"/>
                <a:gd name="T16" fmla="*/ 233 w 458"/>
                <a:gd name="T17" fmla="*/ 12 h 830"/>
                <a:gd name="T18" fmla="*/ 189 w 458"/>
                <a:gd name="T19" fmla="*/ 4 h 830"/>
                <a:gd name="T20" fmla="*/ 143 w 458"/>
                <a:gd name="T21" fmla="*/ 0 h 830"/>
                <a:gd name="T22" fmla="*/ 117 w 458"/>
                <a:gd name="T23" fmla="*/ 11 h 830"/>
                <a:gd name="T24" fmla="*/ 129 w 458"/>
                <a:gd name="T25" fmla="*/ 95 h 830"/>
                <a:gd name="T26" fmla="*/ 153 w 458"/>
                <a:gd name="T27" fmla="*/ 181 h 830"/>
                <a:gd name="T28" fmla="*/ 157 w 458"/>
                <a:gd name="T29" fmla="*/ 256 h 830"/>
                <a:gd name="T30" fmla="*/ 164 w 458"/>
                <a:gd name="T31" fmla="*/ 294 h 830"/>
                <a:gd name="T32" fmla="*/ 179 w 458"/>
                <a:gd name="T33" fmla="*/ 313 h 830"/>
                <a:gd name="T34" fmla="*/ 208 w 458"/>
                <a:gd name="T35" fmla="*/ 324 h 830"/>
                <a:gd name="T36" fmla="*/ 192 w 458"/>
                <a:gd name="T37" fmla="*/ 390 h 830"/>
                <a:gd name="T38" fmla="*/ 181 w 458"/>
                <a:gd name="T39" fmla="*/ 416 h 830"/>
                <a:gd name="T40" fmla="*/ 191 w 458"/>
                <a:gd name="T41" fmla="*/ 469 h 830"/>
                <a:gd name="T42" fmla="*/ 199 w 458"/>
                <a:gd name="T43" fmla="*/ 524 h 830"/>
                <a:gd name="T44" fmla="*/ 188 w 458"/>
                <a:gd name="T45" fmla="*/ 538 h 830"/>
                <a:gd name="T46" fmla="*/ 139 w 458"/>
                <a:gd name="T47" fmla="*/ 566 h 830"/>
                <a:gd name="T48" fmla="*/ 84 w 458"/>
                <a:gd name="T49" fmla="*/ 554 h 830"/>
                <a:gd name="T50" fmla="*/ 65 w 458"/>
                <a:gd name="T51" fmla="*/ 565 h 830"/>
                <a:gd name="T52" fmla="*/ 60 w 458"/>
                <a:gd name="T53" fmla="*/ 590 h 830"/>
                <a:gd name="T54" fmla="*/ 72 w 458"/>
                <a:gd name="T55" fmla="*/ 624 h 830"/>
                <a:gd name="T56" fmla="*/ 84 w 458"/>
                <a:gd name="T57" fmla="*/ 656 h 830"/>
                <a:gd name="T58" fmla="*/ 72 w 458"/>
                <a:gd name="T59" fmla="*/ 686 h 830"/>
                <a:gd name="T60" fmla="*/ 13 w 458"/>
                <a:gd name="T61" fmla="*/ 722 h 830"/>
                <a:gd name="T62" fmla="*/ 0 w 458"/>
                <a:gd name="T63" fmla="*/ 753 h 830"/>
                <a:gd name="T64" fmla="*/ 9 w 458"/>
                <a:gd name="T65" fmla="*/ 771 h 830"/>
                <a:gd name="T66" fmla="*/ 48 w 458"/>
                <a:gd name="T67" fmla="*/ 793 h 830"/>
                <a:gd name="T68" fmla="*/ 100 w 458"/>
                <a:gd name="T69" fmla="*/ 807 h 830"/>
                <a:gd name="T70" fmla="*/ 160 w 458"/>
                <a:gd name="T71" fmla="*/ 823 h 830"/>
                <a:gd name="T72" fmla="*/ 229 w 458"/>
                <a:gd name="T73" fmla="*/ 826 h 830"/>
                <a:gd name="T74" fmla="*/ 328 w 458"/>
                <a:gd name="T75" fmla="*/ 821 h 830"/>
                <a:gd name="T76" fmla="*/ 388 w 458"/>
                <a:gd name="T77" fmla="*/ 814 h 830"/>
                <a:gd name="T78" fmla="*/ 368 w 458"/>
                <a:gd name="T79" fmla="*/ 674 h 830"/>
                <a:gd name="T80" fmla="*/ 409 w 458"/>
                <a:gd name="T81" fmla="*/ 698 h 830"/>
                <a:gd name="T82" fmla="*/ 446 w 458"/>
                <a:gd name="T83" fmla="*/ 722 h 830"/>
                <a:gd name="T84" fmla="*/ 458 w 458"/>
                <a:gd name="T85" fmla="*/ 654 h 830"/>
                <a:gd name="T86" fmla="*/ 458 w 458"/>
                <a:gd name="T87" fmla="*/ 481 h 830"/>
                <a:gd name="T88" fmla="*/ 448 w 458"/>
                <a:gd name="T89" fmla="*/ 438 h 830"/>
                <a:gd name="T90" fmla="*/ 421 w 458"/>
                <a:gd name="T91" fmla="*/ 404 h 830"/>
                <a:gd name="T92" fmla="*/ 394 w 458"/>
                <a:gd name="T93" fmla="*/ 392 h 830"/>
                <a:gd name="T94" fmla="*/ 348 w 458"/>
                <a:gd name="T95" fmla="*/ 378 h 830"/>
                <a:gd name="T96" fmla="*/ 328 w 458"/>
                <a:gd name="T97" fmla="*/ 356 h 830"/>
                <a:gd name="T98" fmla="*/ 328 w 458"/>
                <a:gd name="T99" fmla="*/ 321 h 830"/>
                <a:gd name="T100" fmla="*/ 349 w 458"/>
                <a:gd name="T101" fmla="*/ 286 h 830"/>
                <a:gd name="T102" fmla="*/ 385 w 458"/>
                <a:gd name="T103" fmla="*/ 241 h 83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58"/>
                <a:gd name="T157" fmla="*/ 0 h 830"/>
                <a:gd name="T158" fmla="*/ 458 w 458"/>
                <a:gd name="T159" fmla="*/ 830 h 83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58" h="830" extrusionOk="0">
                  <a:moveTo>
                    <a:pt x="368" y="222"/>
                  </a:moveTo>
                  <a:lnTo>
                    <a:pt x="356" y="213"/>
                  </a:lnTo>
                  <a:lnTo>
                    <a:pt x="342" y="201"/>
                  </a:lnTo>
                  <a:lnTo>
                    <a:pt x="336" y="194"/>
                  </a:lnTo>
                  <a:lnTo>
                    <a:pt x="331" y="185"/>
                  </a:lnTo>
                  <a:lnTo>
                    <a:pt x="327" y="174"/>
                  </a:lnTo>
                  <a:lnTo>
                    <a:pt x="325" y="162"/>
                  </a:lnTo>
                  <a:lnTo>
                    <a:pt x="327" y="149"/>
                  </a:lnTo>
                  <a:lnTo>
                    <a:pt x="329" y="138"/>
                  </a:lnTo>
                  <a:lnTo>
                    <a:pt x="334" y="128"/>
                  </a:lnTo>
                  <a:lnTo>
                    <a:pt x="340" y="120"/>
                  </a:lnTo>
                  <a:lnTo>
                    <a:pt x="348" y="112"/>
                  </a:lnTo>
                  <a:lnTo>
                    <a:pt x="356" y="104"/>
                  </a:lnTo>
                  <a:lnTo>
                    <a:pt x="365" y="97"/>
                  </a:lnTo>
                  <a:lnTo>
                    <a:pt x="373" y="91"/>
                  </a:lnTo>
                  <a:lnTo>
                    <a:pt x="368" y="80"/>
                  </a:lnTo>
                  <a:lnTo>
                    <a:pt x="364" y="65"/>
                  </a:lnTo>
                  <a:lnTo>
                    <a:pt x="361" y="51"/>
                  </a:lnTo>
                  <a:lnTo>
                    <a:pt x="356" y="36"/>
                  </a:lnTo>
                  <a:lnTo>
                    <a:pt x="353" y="29"/>
                  </a:lnTo>
                  <a:lnTo>
                    <a:pt x="350" y="23"/>
                  </a:lnTo>
                  <a:lnTo>
                    <a:pt x="345" y="16"/>
                  </a:lnTo>
                  <a:lnTo>
                    <a:pt x="341" y="11"/>
                  </a:lnTo>
                  <a:lnTo>
                    <a:pt x="334" y="7"/>
                  </a:lnTo>
                  <a:lnTo>
                    <a:pt x="327" y="3"/>
                  </a:lnTo>
                  <a:lnTo>
                    <a:pt x="317" y="0"/>
                  </a:lnTo>
                  <a:lnTo>
                    <a:pt x="308" y="0"/>
                  </a:lnTo>
                  <a:lnTo>
                    <a:pt x="299" y="0"/>
                  </a:lnTo>
                  <a:lnTo>
                    <a:pt x="292" y="1"/>
                  </a:lnTo>
                  <a:lnTo>
                    <a:pt x="285" y="4"/>
                  </a:lnTo>
                  <a:lnTo>
                    <a:pt x="280" y="5"/>
                  </a:lnTo>
                  <a:lnTo>
                    <a:pt x="273" y="8"/>
                  </a:lnTo>
                  <a:lnTo>
                    <a:pt x="265" y="11"/>
                  </a:lnTo>
                  <a:lnTo>
                    <a:pt x="257" y="12"/>
                  </a:lnTo>
                  <a:lnTo>
                    <a:pt x="247" y="12"/>
                  </a:lnTo>
                  <a:lnTo>
                    <a:pt x="233" y="12"/>
                  </a:lnTo>
                  <a:lnTo>
                    <a:pt x="220" y="11"/>
                  </a:lnTo>
                  <a:lnTo>
                    <a:pt x="209" y="8"/>
                  </a:lnTo>
                  <a:lnTo>
                    <a:pt x="199" y="5"/>
                  </a:lnTo>
                  <a:lnTo>
                    <a:pt x="189" y="4"/>
                  </a:lnTo>
                  <a:lnTo>
                    <a:pt x="177" y="1"/>
                  </a:lnTo>
                  <a:lnTo>
                    <a:pt x="165" y="0"/>
                  </a:lnTo>
                  <a:lnTo>
                    <a:pt x="151" y="0"/>
                  </a:lnTo>
                  <a:lnTo>
                    <a:pt x="143" y="0"/>
                  </a:lnTo>
                  <a:lnTo>
                    <a:pt x="136" y="1"/>
                  </a:lnTo>
                  <a:lnTo>
                    <a:pt x="131" y="3"/>
                  </a:lnTo>
                  <a:lnTo>
                    <a:pt x="125" y="4"/>
                  </a:lnTo>
                  <a:lnTo>
                    <a:pt x="117" y="11"/>
                  </a:lnTo>
                  <a:lnTo>
                    <a:pt x="109" y="17"/>
                  </a:lnTo>
                  <a:lnTo>
                    <a:pt x="115" y="47"/>
                  </a:lnTo>
                  <a:lnTo>
                    <a:pt x="121" y="72"/>
                  </a:lnTo>
                  <a:lnTo>
                    <a:pt x="129" y="95"/>
                  </a:lnTo>
                  <a:lnTo>
                    <a:pt x="137" y="117"/>
                  </a:lnTo>
                  <a:lnTo>
                    <a:pt x="145" y="141"/>
                  </a:lnTo>
                  <a:lnTo>
                    <a:pt x="151" y="166"/>
                  </a:lnTo>
                  <a:lnTo>
                    <a:pt x="153" y="181"/>
                  </a:lnTo>
                  <a:lnTo>
                    <a:pt x="155" y="197"/>
                  </a:lnTo>
                  <a:lnTo>
                    <a:pt x="156" y="216"/>
                  </a:lnTo>
                  <a:lnTo>
                    <a:pt x="157" y="234"/>
                  </a:lnTo>
                  <a:lnTo>
                    <a:pt x="157" y="256"/>
                  </a:lnTo>
                  <a:lnTo>
                    <a:pt x="159" y="273"/>
                  </a:lnTo>
                  <a:lnTo>
                    <a:pt x="160" y="281"/>
                  </a:lnTo>
                  <a:lnTo>
                    <a:pt x="161" y="288"/>
                  </a:lnTo>
                  <a:lnTo>
                    <a:pt x="164" y="294"/>
                  </a:lnTo>
                  <a:lnTo>
                    <a:pt x="167" y="300"/>
                  </a:lnTo>
                  <a:lnTo>
                    <a:pt x="171" y="305"/>
                  </a:lnTo>
                  <a:lnTo>
                    <a:pt x="175" y="309"/>
                  </a:lnTo>
                  <a:lnTo>
                    <a:pt x="179" y="313"/>
                  </a:lnTo>
                  <a:lnTo>
                    <a:pt x="185" y="317"/>
                  </a:lnTo>
                  <a:lnTo>
                    <a:pt x="192" y="320"/>
                  </a:lnTo>
                  <a:lnTo>
                    <a:pt x="199" y="322"/>
                  </a:lnTo>
                  <a:lnTo>
                    <a:pt x="208" y="324"/>
                  </a:lnTo>
                  <a:lnTo>
                    <a:pt x="217" y="325"/>
                  </a:lnTo>
                  <a:lnTo>
                    <a:pt x="217" y="361"/>
                  </a:lnTo>
                  <a:lnTo>
                    <a:pt x="204" y="377"/>
                  </a:lnTo>
                  <a:lnTo>
                    <a:pt x="192" y="390"/>
                  </a:lnTo>
                  <a:lnTo>
                    <a:pt x="188" y="397"/>
                  </a:lnTo>
                  <a:lnTo>
                    <a:pt x="184" y="402"/>
                  </a:lnTo>
                  <a:lnTo>
                    <a:pt x="181" y="409"/>
                  </a:lnTo>
                  <a:lnTo>
                    <a:pt x="181" y="416"/>
                  </a:lnTo>
                  <a:lnTo>
                    <a:pt x="181" y="430"/>
                  </a:lnTo>
                  <a:lnTo>
                    <a:pt x="184" y="444"/>
                  </a:lnTo>
                  <a:lnTo>
                    <a:pt x="187" y="457"/>
                  </a:lnTo>
                  <a:lnTo>
                    <a:pt x="191" y="469"/>
                  </a:lnTo>
                  <a:lnTo>
                    <a:pt x="193" y="482"/>
                  </a:lnTo>
                  <a:lnTo>
                    <a:pt x="196" y="494"/>
                  </a:lnTo>
                  <a:lnTo>
                    <a:pt x="199" y="509"/>
                  </a:lnTo>
                  <a:lnTo>
                    <a:pt x="199" y="524"/>
                  </a:lnTo>
                  <a:lnTo>
                    <a:pt x="199" y="528"/>
                  </a:lnTo>
                  <a:lnTo>
                    <a:pt x="196" y="530"/>
                  </a:lnTo>
                  <a:lnTo>
                    <a:pt x="193" y="534"/>
                  </a:lnTo>
                  <a:lnTo>
                    <a:pt x="188" y="538"/>
                  </a:lnTo>
                  <a:lnTo>
                    <a:pt x="177" y="546"/>
                  </a:lnTo>
                  <a:lnTo>
                    <a:pt x="164" y="554"/>
                  </a:lnTo>
                  <a:lnTo>
                    <a:pt x="151" y="561"/>
                  </a:lnTo>
                  <a:lnTo>
                    <a:pt x="139" y="566"/>
                  </a:lnTo>
                  <a:lnTo>
                    <a:pt x="128" y="570"/>
                  </a:lnTo>
                  <a:lnTo>
                    <a:pt x="121" y="572"/>
                  </a:lnTo>
                  <a:lnTo>
                    <a:pt x="103" y="562"/>
                  </a:lnTo>
                  <a:lnTo>
                    <a:pt x="84" y="554"/>
                  </a:lnTo>
                  <a:lnTo>
                    <a:pt x="79" y="554"/>
                  </a:lnTo>
                  <a:lnTo>
                    <a:pt x="73" y="557"/>
                  </a:lnTo>
                  <a:lnTo>
                    <a:pt x="69" y="561"/>
                  </a:lnTo>
                  <a:lnTo>
                    <a:pt x="65" y="565"/>
                  </a:lnTo>
                  <a:lnTo>
                    <a:pt x="64" y="570"/>
                  </a:lnTo>
                  <a:lnTo>
                    <a:pt x="61" y="577"/>
                  </a:lnTo>
                  <a:lnTo>
                    <a:pt x="61" y="584"/>
                  </a:lnTo>
                  <a:lnTo>
                    <a:pt x="60" y="590"/>
                  </a:lnTo>
                  <a:lnTo>
                    <a:pt x="61" y="598"/>
                  </a:lnTo>
                  <a:lnTo>
                    <a:pt x="64" y="608"/>
                  </a:lnTo>
                  <a:lnTo>
                    <a:pt x="68" y="616"/>
                  </a:lnTo>
                  <a:lnTo>
                    <a:pt x="72" y="624"/>
                  </a:lnTo>
                  <a:lnTo>
                    <a:pt x="77" y="630"/>
                  </a:lnTo>
                  <a:lnTo>
                    <a:pt x="81" y="640"/>
                  </a:lnTo>
                  <a:lnTo>
                    <a:pt x="84" y="648"/>
                  </a:lnTo>
                  <a:lnTo>
                    <a:pt x="84" y="656"/>
                  </a:lnTo>
                  <a:lnTo>
                    <a:pt x="84" y="665"/>
                  </a:lnTo>
                  <a:lnTo>
                    <a:pt x="81" y="673"/>
                  </a:lnTo>
                  <a:lnTo>
                    <a:pt x="77" y="681"/>
                  </a:lnTo>
                  <a:lnTo>
                    <a:pt x="72" y="686"/>
                  </a:lnTo>
                  <a:lnTo>
                    <a:pt x="57" y="695"/>
                  </a:lnTo>
                  <a:lnTo>
                    <a:pt x="43" y="705"/>
                  </a:lnTo>
                  <a:lnTo>
                    <a:pt x="27" y="713"/>
                  </a:lnTo>
                  <a:lnTo>
                    <a:pt x="13" y="722"/>
                  </a:lnTo>
                  <a:lnTo>
                    <a:pt x="8" y="727"/>
                  </a:lnTo>
                  <a:lnTo>
                    <a:pt x="4" y="735"/>
                  </a:lnTo>
                  <a:lnTo>
                    <a:pt x="1" y="743"/>
                  </a:lnTo>
                  <a:lnTo>
                    <a:pt x="0" y="753"/>
                  </a:lnTo>
                  <a:lnTo>
                    <a:pt x="1" y="758"/>
                  </a:lnTo>
                  <a:lnTo>
                    <a:pt x="3" y="762"/>
                  </a:lnTo>
                  <a:lnTo>
                    <a:pt x="5" y="767"/>
                  </a:lnTo>
                  <a:lnTo>
                    <a:pt x="9" y="771"/>
                  </a:lnTo>
                  <a:lnTo>
                    <a:pt x="17" y="778"/>
                  </a:lnTo>
                  <a:lnTo>
                    <a:pt x="28" y="783"/>
                  </a:lnTo>
                  <a:lnTo>
                    <a:pt x="39" y="787"/>
                  </a:lnTo>
                  <a:lnTo>
                    <a:pt x="48" y="793"/>
                  </a:lnTo>
                  <a:lnTo>
                    <a:pt x="56" y="797"/>
                  </a:lnTo>
                  <a:lnTo>
                    <a:pt x="60" y="801"/>
                  </a:lnTo>
                  <a:lnTo>
                    <a:pt x="84" y="806"/>
                  </a:lnTo>
                  <a:lnTo>
                    <a:pt x="100" y="807"/>
                  </a:lnTo>
                  <a:lnTo>
                    <a:pt x="115" y="810"/>
                  </a:lnTo>
                  <a:lnTo>
                    <a:pt x="131" y="814"/>
                  </a:lnTo>
                  <a:lnTo>
                    <a:pt x="145" y="818"/>
                  </a:lnTo>
                  <a:lnTo>
                    <a:pt x="160" y="823"/>
                  </a:lnTo>
                  <a:lnTo>
                    <a:pt x="175" y="827"/>
                  </a:lnTo>
                  <a:lnTo>
                    <a:pt x="189" y="830"/>
                  </a:lnTo>
                  <a:lnTo>
                    <a:pt x="205" y="830"/>
                  </a:lnTo>
                  <a:lnTo>
                    <a:pt x="229" y="826"/>
                  </a:lnTo>
                  <a:lnTo>
                    <a:pt x="255" y="823"/>
                  </a:lnTo>
                  <a:lnTo>
                    <a:pt x="279" y="822"/>
                  </a:lnTo>
                  <a:lnTo>
                    <a:pt x="304" y="821"/>
                  </a:lnTo>
                  <a:lnTo>
                    <a:pt x="328" y="821"/>
                  </a:lnTo>
                  <a:lnTo>
                    <a:pt x="352" y="821"/>
                  </a:lnTo>
                  <a:lnTo>
                    <a:pt x="374" y="822"/>
                  </a:lnTo>
                  <a:lnTo>
                    <a:pt x="397" y="825"/>
                  </a:lnTo>
                  <a:lnTo>
                    <a:pt x="388" y="814"/>
                  </a:lnTo>
                  <a:lnTo>
                    <a:pt x="382" y="806"/>
                  </a:lnTo>
                  <a:lnTo>
                    <a:pt x="377" y="799"/>
                  </a:lnTo>
                  <a:lnTo>
                    <a:pt x="368" y="789"/>
                  </a:lnTo>
                  <a:lnTo>
                    <a:pt x="368" y="674"/>
                  </a:lnTo>
                  <a:lnTo>
                    <a:pt x="381" y="680"/>
                  </a:lnTo>
                  <a:lnTo>
                    <a:pt x="393" y="685"/>
                  </a:lnTo>
                  <a:lnTo>
                    <a:pt x="401" y="691"/>
                  </a:lnTo>
                  <a:lnTo>
                    <a:pt x="409" y="698"/>
                  </a:lnTo>
                  <a:lnTo>
                    <a:pt x="416" y="705"/>
                  </a:lnTo>
                  <a:lnTo>
                    <a:pt x="424" y="711"/>
                  </a:lnTo>
                  <a:lnTo>
                    <a:pt x="434" y="717"/>
                  </a:lnTo>
                  <a:lnTo>
                    <a:pt x="446" y="722"/>
                  </a:lnTo>
                  <a:lnTo>
                    <a:pt x="452" y="703"/>
                  </a:lnTo>
                  <a:lnTo>
                    <a:pt x="456" y="686"/>
                  </a:lnTo>
                  <a:lnTo>
                    <a:pt x="457" y="670"/>
                  </a:lnTo>
                  <a:lnTo>
                    <a:pt x="458" y="654"/>
                  </a:lnTo>
                  <a:lnTo>
                    <a:pt x="458" y="621"/>
                  </a:lnTo>
                  <a:lnTo>
                    <a:pt x="458" y="578"/>
                  </a:lnTo>
                  <a:lnTo>
                    <a:pt x="458" y="529"/>
                  </a:lnTo>
                  <a:lnTo>
                    <a:pt x="458" y="481"/>
                  </a:lnTo>
                  <a:lnTo>
                    <a:pt x="457" y="470"/>
                  </a:lnTo>
                  <a:lnTo>
                    <a:pt x="454" y="460"/>
                  </a:lnTo>
                  <a:lnTo>
                    <a:pt x="452" y="449"/>
                  </a:lnTo>
                  <a:lnTo>
                    <a:pt x="448" y="438"/>
                  </a:lnTo>
                  <a:lnTo>
                    <a:pt x="442" y="429"/>
                  </a:lnTo>
                  <a:lnTo>
                    <a:pt x="437" y="420"/>
                  </a:lnTo>
                  <a:lnTo>
                    <a:pt x="430" y="412"/>
                  </a:lnTo>
                  <a:lnTo>
                    <a:pt x="421" y="404"/>
                  </a:lnTo>
                  <a:lnTo>
                    <a:pt x="416" y="400"/>
                  </a:lnTo>
                  <a:lnTo>
                    <a:pt x="409" y="396"/>
                  </a:lnTo>
                  <a:lnTo>
                    <a:pt x="401" y="393"/>
                  </a:lnTo>
                  <a:lnTo>
                    <a:pt x="394" y="392"/>
                  </a:lnTo>
                  <a:lnTo>
                    <a:pt x="378" y="388"/>
                  </a:lnTo>
                  <a:lnTo>
                    <a:pt x="362" y="384"/>
                  </a:lnTo>
                  <a:lnTo>
                    <a:pt x="354" y="381"/>
                  </a:lnTo>
                  <a:lnTo>
                    <a:pt x="348" y="378"/>
                  </a:lnTo>
                  <a:lnTo>
                    <a:pt x="341" y="374"/>
                  </a:lnTo>
                  <a:lnTo>
                    <a:pt x="336" y="369"/>
                  </a:lnTo>
                  <a:lnTo>
                    <a:pt x="332" y="364"/>
                  </a:lnTo>
                  <a:lnTo>
                    <a:pt x="328" y="356"/>
                  </a:lnTo>
                  <a:lnTo>
                    <a:pt x="327" y="348"/>
                  </a:lnTo>
                  <a:lnTo>
                    <a:pt x="325" y="337"/>
                  </a:lnTo>
                  <a:lnTo>
                    <a:pt x="327" y="328"/>
                  </a:lnTo>
                  <a:lnTo>
                    <a:pt x="328" y="321"/>
                  </a:lnTo>
                  <a:lnTo>
                    <a:pt x="329" y="314"/>
                  </a:lnTo>
                  <a:lnTo>
                    <a:pt x="332" y="308"/>
                  </a:lnTo>
                  <a:lnTo>
                    <a:pt x="340" y="297"/>
                  </a:lnTo>
                  <a:lnTo>
                    <a:pt x="349" y="286"/>
                  </a:lnTo>
                  <a:lnTo>
                    <a:pt x="358" y="277"/>
                  </a:lnTo>
                  <a:lnTo>
                    <a:pt x="369" y="266"/>
                  </a:lnTo>
                  <a:lnTo>
                    <a:pt x="378" y="254"/>
                  </a:lnTo>
                  <a:lnTo>
                    <a:pt x="385" y="241"/>
                  </a:lnTo>
                  <a:lnTo>
                    <a:pt x="368" y="22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61" name="Freeform 73"/>
            <p:cNvSpPr/>
            <p:nvPr/>
          </p:nvSpPr>
          <p:spPr bwMode="auto">
            <a:xfrm>
              <a:off x="3894932" y="4038735"/>
              <a:ext cx="487796" cy="552485"/>
            </a:xfrm>
            <a:custGeom>
              <a:avLst/>
              <a:gdLst>
                <a:gd name="T0" fmla="*/ 789 w 916"/>
                <a:gd name="T1" fmla="*/ 57 h 1035"/>
                <a:gd name="T2" fmla="*/ 711 w 916"/>
                <a:gd name="T3" fmla="*/ 41 h 1035"/>
                <a:gd name="T4" fmla="*/ 633 w 916"/>
                <a:gd name="T5" fmla="*/ 0 h 1035"/>
                <a:gd name="T6" fmla="*/ 612 w 916"/>
                <a:gd name="T7" fmla="*/ 12 h 1035"/>
                <a:gd name="T8" fmla="*/ 605 w 916"/>
                <a:gd name="T9" fmla="*/ 67 h 1035"/>
                <a:gd name="T10" fmla="*/ 495 w 916"/>
                <a:gd name="T11" fmla="*/ 95 h 1035"/>
                <a:gd name="T12" fmla="*/ 512 w 916"/>
                <a:gd name="T13" fmla="*/ 145 h 1035"/>
                <a:gd name="T14" fmla="*/ 439 w 916"/>
                <a:gd name="T15" fmla="*/ 140 h 1035"/>
                <a:gd name="T16" fmla="*/ 422 w 916"/>
                <a:gd name="T17" fmla="*/ 216 h 1035"/>
                <a:gd name="T18" fmla="*/ 376 w 916"/>
                <a:gd name="T19" fmla="*/ 277 h 1035"/>
                <a:gd name="T20" fmla="*/ 310 w 916"/>
                <a:gd name="T21" fmla="*/ 290 h 1035"/>
                <a:gd name="T22" fmla="*/ 224 w 916"/>
                <a:gd name="T23" fmla="*/ 208 h 1035"/>
                <a:gd name="T24" fmla="*/ 178 w 916"/>
                <a:gd name="T25" fmla="*/ 215 h 1035"/>
                <a:gd name="T26" fmla="*/ 142 w 916"/>
                <a:gd name="T27" fmla="*/ 205 h 1035"/>
                <a:gd name="T28" fmla="*/ 98 w 916"/>
                <a:gd name="T29" fmla="*/ 181 h 1035"/>
                <a:gd name="T30" fmla="*/ 30 w 916"/>
                <a:gd name="T31" fmla="*/ 220 h 1035"/>
                <a:gd name="T32" fmla="*/ 38 w 916"/>
                <a:gd name="T33" fmla="*/ 277 h 1035"/>
                <a:gd name="T34" fmla="*/ 146 w 916"/>
                <a:gd name="T35" fmla="*/ 332 h 1035"/>
                <a:gd name="T36" fmla="*/ 131 w 916"/>
                <a:gd name="T37" fmla="*/ 365 h 1035"/>
                <a:gd name="T38" fmla="*/ 42 w 916"/>
                <a:gd name="T39" fmla="*/ 378 h 1035"/>
                <a:gd name="T40" fmla="*/ 66 w 916"/>
                <a:gd name="T41" fmla="*/ 445 h 1035"/>
                <a:gd name="T42" fmla="*/ 154 w 916"/>
                <a:gd name="T43" fmla="*/ 470 h 1035"/>
                <a:gd name="T44" fmla="*/ 199 w 916"/>
                <a:gd name="T45" fmla="*/ 524 h 1035"/>
                <a:gd name="T46" fmla="*/ 171 w 916"/>
                <a:gd name="T47" fmla="*/ 580 h 1035"/>
                <a:gd name="T48" fmla="*/ 160 w 916"/>
                <a:gd name="T49" fmla="*/ 645 h 1035"/>
                <a:gd name="T50" fmla="*/ 218 w 916"/>
                <a:gd name="T51" fmla="*/ 714 h 1035"/>
                <a:gd name="T52" fmla="*/ 212 w 916"/>
                <a:gd name="T53" fmla="*/ 820 h 1035"/>
                <a:gd name="T54" fmla="*/ 238 w 916"/>
                <a:gd name="T55" fmla="*/ 820 h 1035"/>
                <a:gd name="T56" fmla="*/ 288 w 916"/>
                <a:gd name="T57" fmla="*/ 839 h 1035"/>
                <a:gd name="T58" fmla="*/ 335 w 916"/>
                <a:gd name="T59" fmla="*/ 820 h 1035"/>
                <a:gd name="T60" fmla="*/ 387 w 916"/>
                <a:gd name="T61" fmla="*/ 843 h 1035"/>
                <a:gd name="T62" fmla="*/ 415 w 916"/>
                <a:gd name="T63" fmla="*/ 810 h 1035"/>
                <a:gd name="T64" fmla="*/ 464 w 916"/>
                <a:gd name="T65" fmla="*/ 853 h 1035"/>
                <a:gd name="T66" fmla="*/ 528 w 916"/>
                <a:gd name="T67" fmla="*/ 929 h 1035"/>
                <a:gd name="T68" fmla="*/ 553 w 916"/>
                <a:gd name="T69" fmla="*/ 1009 h 1035"/>
                <a:gd name="T70" fmla="*/ 595 w 916"/>
                <a:gd name="T71" fmla="*/ 1021 h 1035"/>
                <a:gd name="T72" fmla="*/ 641 w 916"/>
                <a:gd name="T73" fmla="*/ 1035 h 1035"/>
                <a:gd name="T74" fmla="*/ 663 w 916"/>
                <a:gd name="T75" fmla="*/ 999 h 1035"/>
                <a:gd name="T76" fmla="*/ 680 w 916"/>
                <a:gd name="T77" fmla="*/ 961 h 1035"/>
                <a:gd name="T78" fmla="*/ 836 w 916"/>
                <a:gd name="T79" fmla="*/ 887 h 1035"/>
                <a:gd name="T80" fmla="*/ 820 w 916"/>
                <a:gd name="T81" fmla="*/ 808 h 1035"/>
                <a:gd name="T82" fmla="*/ 784 w 916"/>
                <a:gd name="T83" fmla="*/ 825 h 1035"/>
                <a:gd name="T84" fmla="*/ 768 w 916"/>
                <a:gd name="T85" fmla="*/ 802 h 1035"/>
                <a:gd name="T86" fmla="*/ 733 w 916"/>
                <a:gd name="T87" fmla="*/ 754 h 1035"/>
                <a:gd name="T88" fmla="*/ 676 w 916"/>
                <a:gd name="T89" fmla="*/ 676 h 1035"/>
                <a:gd name="T90" fmla="*/ 691 w 916"/>
                <a:gd name="T91" fmla="*/ 602 h 1035"/>
                <a:gd name="T92" fmla="*/ 679 w 916"/>
                <a:gd name="T93" fmla="*/ 542 h 1035"/>
                <a:gd name="T94" fmla="*/ 645 w 916"/>
                <a:gd name="T95" fmla="*/ 500 h 1035"/>
                <a:gd name="T96" fmla="*/ 689 w 916"/>
                <a:gd name="T97" fmla="*/ 446 h 1035"/>
                <a:gd name="T98" fmla="*/ 768 w 916"/>
                <a:gd name="T99" fmla="*/ 442 h 1035"/>
                <a:gd name="T100" fmla="*/ 829 w 916"/>
                <a:gd name="T101" fmla="*/ 448 h 1035"/>
                <a:gd name="T102" fmla="*/ 844 w 916"/>
                <a:gd name="T103" fmla="*/ 368 h 1035"/>
                <a:gd name="T104" fmla="*/ 851 w 916"/>
                <a:gd name="T105" fmla="*/ 265 h 1035"/>
                <a:gd name="T106" fmla="*/ 905 w 916"/>
                <a:gd name="T107" fmla="*/ 203 h 1035"/>
                <a:gd name="T108" fmla="*/ 913 w 916"/>
                <a:gd name="T109" fmla="*/ 135 h 1035"/>
                <a:gd name="T110" fmla="*/ 881 w 916"/>
                <a:gd name="T111" fmla="*/ 68 h 103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16"/>
                <a:gd name="T169" fmla="*/ 0 h 1035"/>
                <a:gd name="T170" fmla="*/ 916 w 916"/>
                <a:gd name="T171" fmla="*/ 1035 h 103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16" h="1035" extrusionOk="0">
                  <a:moveTo>
                    <a:pt x="849" y="43"/>
                  </a:moveTo>
                  <a:lnTo>
                    <a:pt x="839" y="43"/>
                  </a:lnTo>
                  <a:lnTo>
                    <a:pt x="829" y="45"/>
                  </a:lnTo>
                  <a:lnTo>
                    <a:pt x="820" y="48"/>
                  </a:lnTo>
                  <a:lnTo>
                    <a:pt x="811" y="52"/>
                  </a:lnTo>
                  <a:lnTo>
                    <a:pt x="800" y="55"/>
                  </a:lnTo>
                  <a:lnTo>
                    <a:pt x="789" y="57"/>
                  </a:lnTo>
                  <a:lnTo>
                    <a:pt x="779" y="60"/>
                  </a:lnTo>
                  <a:lnTo>
                    <a:pt x="765" y="60"/>
                  </a:lnTo>
                  <a:lnTo>
                    <a:pt x="753" y="60"/>
                  </a:lnTo>
                  <a:lnTo>
                    <a:pt x="743" y="57"/>
                  </a:lnTo>
                  <a:lnTo>
                    <a:pt x="733" y="55"/>
                  </a:lnTo>
                  <a:lnTo>
                    <a:pt x="725" y="51"/>
                  </a:lnTo>
                  <a:lnTo>
                    <a:pt x="711" y="41"/>
                  </a:lnTo>
                  <a:lnTo>
                    <a:pt x="697" y="31"/>
                  </a:lnTo>
                  <a:lnTo>
                    <a:pt x="684" y="19"/>
                  </a:lnTo>
                  <a:lnTo>
                    <a:pt x="669" y="9"/>
                  </a:lnTo>
                  <a:lnTo>
                    <a:pt x="661" y="5"/>
                  </a:lnTo>
                  <a:lnTo>
                    <a:pt x="653" y="3"/>
                  </a:lnTo>
                  <a:lnTo>
                    <a:pt x="644" y="1"/>
                  </a:lnTo>
                  <a:lnTo>
                    <a:pt x="633" y="0"/>
                  </a:lnTo>
                  <a:lnTo>
                    <a:pt x="627" y="0"/>
                  </a:lnTo>
                  <a:lnTo>
                    <a:pt x="623" y="1"/>
                  </a:lnTo>
                  <a:lnTo>
                    <a:pt x="619" y="3"/>
                  </a:lnTo>
                  <a:lnTo>
                    <a:pt x="616" y="4"/>
                  </a:lnTo>
                  <a:lnTo>
                    <a:pt x="615" y="7"/>
                  </a:lnTo>
                  <a:lnTo>
                    <a:pt x="613" y="9"/>
                  </a:lnTo>
                  <a:lnTo>
                    <a:pt x="612" y="12"/>
                  </a:lnTo>
                  <a:lnTo>
                    <a:pt x="613" y="16"/>
                  </a:lnTo>
                  <a:lnTo>
                    <a:pt x="613" y="24"/>
                  </a:lnTo>
                  <a:lnTo>
                    <a:pt x="615" y="33"/>
                  </a:lnTo>
                  <a:lnTo>
                    <a:pt x="616" y="44"/>
                  </a:lnTo>
                  <a:lnTo>
                    <a:pt x="615" y="55"/>
                  </a:lnTo>
                  <a:lnTo>
                    <a:pt x="611" y="61"/>
                  </a:lnTo>
                  <a:lnTo>
                    <a:pt x="605" y="67"/>
                  </a:lnTo>
                  <a:lnTo>
                    <a:pt x="599" y="71"/>
                  </a:lnTo>
                  <a:lnTo>
                    <a:pt x="593" y="75"/>
                  </a:lnTo>
                  <a:lnTo>
                    <a:pt x="579" y="80"/>
                  </a:lnTo>
                  <a:lnTo>
                    <a:pt x="564" y="83"/>
                  </a:lnTo>
                  <a:lnTo>
                    <a:pt x="531" y="85"/>
                  </a:lnTo>
                  <a:lnTo>
                    <a:pt x="495" y="84"/>
                  </a:lnTo>
                  <a:lnTo>
                    <a:pt x="495" y="95"/>
                  </a:lnTo>
                  <a:lnTo>
                    <a:pt x="498" y="103"/>
                  </a:lnTo>
                  <a:lnTo>
                    <a:pt x="500" y="111"/>
                  </a:lnTo>
                  <a:lnTo>
                    <a:pt x="504" y="117"/>
                  </a:lnTo>
                  <a:lnTo>
                    <a:pt x="507" y="123"/>
                  </a:lnTo>
                  <a:lnTo>
                    <a:pt x="510" y="129"/>
                  </a:lnTo>
                  <a:lnTo>
                    <a:pt x="512" y="136"/>
                  </a:lnTo>
                  <a:lnTo>
                    <a:pt x="512" y="145"/>
                  </a:lnTo>
                  <a:lnTo>
                    <a:pt x="496" y="145"/>
                  </a:lnTo>
                  <a:lnTo>
                    <a:pt x="483" y="145"/>
                  </a:lnTo>
                  <a:lnTo>
                    <a:pt x="472" y="143"/>
                  </a:lnTo>
                  <a:lnTo>
                    <a:pt x="464" y="140"/>
                  </a:lnTo>
                  <a:lnTo>
                    <a:pt x="456" y="139"/>
                  </a:lnTo>
                  <a:lnTo>
                    <a:pt x="448" y="139"/>
                  </a:lnTo>
                  <a:lnTo>
                    <a:pt x="439" y="140"/>
                  </a:lnTo>
                  <a:lnTo>
                    <a:pt x="428" y="145"/>
                  </a:lnTo>
                  <a:lnTo>
                    <a:pt x="428" y="168"/>
                  </a:lnTo>
                  <a:lnTo>
                    <a:pt x="428" y="181"/>
                  </a:lnTo>
                  <a:lnTo>
                    <a:pt x="428" y="189"/>
                  </a:lnTo>
                  <a:lnTo>
                    <a:pt x="427" y="197"/>
                  </a:lnTo>
                  <a:lnTo>
                    <a:pt x="424" y="207"/>
                  </a:lnTo>
                  <a:lnTo>
                    <a:pt x="422" y="216"/>
                  </a:lnTo>
                  <a:lnTo>
                    <a:pt x="416" y="227"/>
                  </a:lnTo>
                  <a:lnTo>
                    <a:pt x="412" y="236"/>
                  </a:lnTo>
                  <a:lnTo>
                    <a:pt x="407" y="245"/>
                  </a:lnTo>
                  <a:lnTo>
                    <a:pt x="400" y="253"/>
                  </a:lnTo>
                  <a:lnTo>
                    <a:pt x="392" y="262"/>
                  </a:lnTo>
                  <a:lnTo>
                    <a:pt x="386" y="270"/>
                  </a:lnTo>
                  <a:lnTo>
                    <a:pt x="376" y="277"/>
                  </a:lnTo>
                  <a:lnTo>
                    <a:pt x="367" y="284"/>
                  </a:lnTo>
                  <a:lnTo>
                    <a:pt x="358" y="288"/>
                  </a:lnTo>
                  <a:lnTo>
                    <a:pt x="348" y="292"/>
                  </a:lnTo>
                  <a:lnTo>
                    <a:pt x="338" y="294"/>
                  </a:lnTo>
                  <a:lnTo>
                    <a:pt x="326" y="296"/>
                  </a:lnTo>
                  <a:lnTo>
                    <a:pt x="318" y="294"/>
                  </a:lnTo>
                  <a:lnTo>
                    <a:pt x="310" y="290"/>
                  </a:lnTo>
                  <a:lnTo>
                    <a:pt x="302" y="286"/>
                  </a:lnTo>
                  <a:lnTo>
                    <a:pt x="294" y="280"/>
                  </a:lnTo>
                  <a:lnTo>
                    <a:pt x="279" y="265"/>
                  </a:lnTo>
                  <a:lnTo>
                    <a:pt x="264" y="247"/>
                  </a:lnTo>
                  <a:lnTo>
                    <a:pt x="250" y="229"/>
                  </a:lnTo>
                  <a:lnTo>
                    <a:pt x="232" y="215"/>
                  </a:lnTo>
                  <a:lnTo>
                    <a:pt x="224" y="208"/>
                  </a:lnTo>
                  <a:lnTo>
                    <a:pt x="215" y="203"/>
                  </a:lnTo>
                  <a:lnTo>
                    <a:pt x="204" y="200"/>
                  </a:lnTo>
                  <a:lnTo>
                    <a:pt x="194" y="199"/>
                  </a:lnTo>
                  <a:lnTo>
                    <a:pt x="190" y="201"/>
                  </a:lnTo>
                  <a:lnTo>
                    <a:pt x="184" y="208"/>
                  </a:lnTo>
                  <a:lnTo>
                    <a:pt x="180" y="212"/>
                  </a:lnTo>
                  <a:lnTo>
                    <a:pt x="178" y="215"/>
                  </a:lnTo>
                  <a:lnTo>
                    <a:pt x="174" y="216"/>
                  </a:lnTo>
                  <a:lnTo>
                    <a:pt x="170" y="217"/>
                  </a:lnTo>
                  <a:lnTo>
                    <a:pt x="164" y="217"/>
                  </a:lnTo>
                  <a:lnTo>
                    <a:pt x="159" y="216"/>
                  </a:lnTo>
                  <a:lnTo>
                    <a:pt x="154" y="213"/>
                  </a:lnTo>
                  <a:lnTo>
                    <a:pt x="150" y="212"/>
                  </a:lnTo>
                  <a:lnTo>
                    <a:pt x="142" y="205"/>
                  </a:lnTo>
                  <a:lnTo>
                    <a:pt x="134" y="199"/>
                  </a:lnTo>
                  <a:lnTo>
                    <a:pt x="126" y="192"/>
                  </a:lnTo>
                  <a:lnTo>
                    <a:pt x="118" y="187"/>
                  </a:lnTo>
                  <a:lnTo>
                    <a:pt x="112" y="184"/>
                  </a:lnTo>
                  <a:lnTo>
                    <a:pt x="108" y="183"/>
                  </a:lnTo>
                  <a:lnTo>
                    <a:pt x="103" y="181"/>
                  </a:lnTo>
                  <a:lnTo>
                    <a:pt x="98" y="181"/>
                  </a:lnTo>
                  <a:lnTo>
                    <a:pt x="91" y="181"/>
                  </a:lnTo>
                  <a:lnTo>
                    <a:pt x="83" y="183"/>
                  </a:lnTo>
                  <a:lnTo>
                    <a:pt x="76" y="185"/>
                  </a:lnTo>
                  <a:lnTo>
                    <a:pt x="70" y="189"/>
                  </a:lnTo>
                  <a:lnTo>
                    <a:pt x="55" y="197"/>
                  </a:lnTo>
                  <a:lnTo>
                    <a:pt x="42" y="208"/>
                  </a:lnTo>
                  <a:lnTo>
                    <a:pt x="30" y="220"/>
                  </a:lnTo>
                  <a:lnTo>
                    <a:pt x="19" y="232"/>
                  </a:lnTo>
                  <a:lnTo>
                    <a:pt x="8" y="243"/>
                  </a:lnTo>
                  <a:lnTo>
                    <a:pt x="0" y="253"/>
                  </a:lnTo>
                  <a:lnTo>
                    <a:pt x="10" y="260"/>
                  </a:lnTo>
                  <a:lnTo>
                    <a:pt x="19" y="266"/>
                  </a:lnTo>
                  <a:lnTo>
                    <a:pt x="28" y="273"/>
                  </a:lnTo>
                  <a:lnTo>
                    <a:pt x="38" y="277"/>
                  </a:lnTo>
                  <a:lnTo>
                    <a:pt x="55" y="285"/>
                  </a:lnTo>
                  <a:lnTo>
                    <a:pt x="72" y="292"/>
                  </a:lnTo>
                  <a:lnTo>
                    <a:pt x="102" y="300"/>
                  </a:lnTo>
                  <a:lnTo>
                    <a:pt x="122" y="308"/>
                  </a:lnTo>
                  <a:lnTo>
                    <a:pt x="131" y="316"/>
                  </a:lnTo>
                  <a:lnTo>
                    <a:pt x="140" y="324"/>
                  </a:lnTo>
                  <a:lnTo>
                    <a:pt x="146" y="332"/>
                  </a:lnTo>
                  <a:lnTo>
                    <a:pt x="150" y="338"/>
                  </a:lnTo>
                  <a:lnTo>
                    <a:pt x="152" y="345"/>
                  </a:lnTo>
                  <a:lnTo>
                    <a:pt x="151" y="350"/>
                  </a:lnTo>
                  <a:lnTo>
                    <a:pt x="150" y="356"/>
                  </a:lnTo>
                  <a:lnTo>
                    <a:pt x="146" y="360"/>
                  </a:lnTo>
                  <a:lnTo>
                    <a:pt x="139" y="362"/>
                  </a:lnTo>
                  <a:lnTo>
                    <a:pt x="131" y="365"/>
                  </a:lnTo>
                  <a:lnTo>
                    <a:pt x="122" y="366"/>
                  </a:lnTo>
                  <a:lnTo>
                    <a:pt x="110" y="368"/>
                  </a:lnTo>
                  <a:lnTo>
                    <a:pt x="96" y="368"/>
                  </a:lnTo>
                  <a:lnTo>
                    <a:pt x="80" y="366"/>
                  </a:lnTo>
                  <a:lnTo>
                    <a:pt x="63" y="364"/>
                  </a:lnTo>
                  <a:lnTo>
                    <a:pt x="43" y="361"/>
                  </a:lnTo>
                  <a:lnTo>
                    <a:pt x="42" y="378"/>
                  </a:lnTo>
                  <a:lnTo>
                    <a:pt x="40" y="398"/>
                  </a:lnTo>
                  <a:lnTo>
                    <a:pt x="40" y="410"/>
                  </a:lnTo>
                  <a:lnTo>
                    <a:pt x="40" y="422"/>
                  </a:lnTo>
                  <a:lnTo>
                    <a:pt x="42" y="434"/>
                  </a:lnTo>
                  <a:lnTo>
                    <a:pt x="43" y="446"/>
                  </a:lnTo>
                  <a:lnTo>
                    <a:pt x="54" y="445"/>
                  </a:lnTo>
                  <a:lnTo>
                    <a:pt x="66" y="445"/>
                  </a:lnTo>
                  <a:lnTo>
                    <a:pt x="78" y="446"/>
                  </a:lnTo>
                  <a:lnTo>
                    <a:pt x="91" y="449"/>
                  </a:lnTo>
                  <a:lnTo>
                    <a:pt x="103" y="452"/>
                  </a:lnTo>
                  <a:lnTo>
                    <a:pt x="116" y="456"/>
                  </a:lnTo>
                  <a:lnTo>
                    <a:pt x="130" y="460"/>
                  </a:lnTo>
                  <a:lnTo>
                    <a:pt x="142" y="465"/>
                  </a:lnTo>
                  <a:lnTo>
                    <a:pt x="154" y="470"/>
                  </a:lnTo>
                  <a:lnTo>
                    <a:pt x="164" y="477"/>
                  </a:lnTo>
                  <a:lnTo>
                    <a:pt x="174" y="484"/>
                  </a:lnTo>
                  <a:lnTo>
                    <a:pt x="183" y="490"/>
                  </a:lnTo>
                  <a:lnTo>
                    <a:pt x="190" y="498"/>
                  </a:lnTo>
                  <a:lnTo>
                    <a:pt x="195" y="506"/>
                  </a:lnTo>
                  <a:lnTo>
                    <a:pt x="199" y="516"/>
                  </a:lnTo>
                  <a:lnTo>
                    <a:pt x="199" y="524"/>
                  </a:lnTo>
                  <a:lnTo>
                    <a:pt x="199" y="530"/>
                  </a:lnTo>
                  <a:lnTo>
                    <a:pt x="198" y="537"/>
                  </a:lnTo>
                  <a:lnTo>
                    <a:pt x="196" y="542"/>
                  </a:lnTo>
                  <a:lnTo>
                    <a:pt x="194" y="548"/>
                  </a:lnTo>
                  <a:lnTo>
                    <a:pt x="186" y="558"/>
                  </a:lnTo>
                  <a:lnTo>
                    <a:pt x="179" y="569"/>
                  </a:lnTo>
                  <a:lnTo>
                    <a:pt x="171" y="580"/>
                  </a:lnTo>
                  <a:lnTo>
                    <a:pt x="164" y="593"/>
                  </a:lnTo>
                  <a:lnTo>
                    <a:pt x="162" y="600"/>
                  </a:lnTo>
                  <a:lnTo>
                    <a:pt x="159" y="608"/>
                  </a:lnTo>
                  <a:lnTo>
                    <a:pt x="158" y="617"/>
                  </a:lnTo>
                  <a:lnTo>
                    <a:pt x="158" y="626"/>
                  </a:lnTo>
                  <a:lnTo>
                    <a:pt x="158" y="636"/>
                  </a:lnTo>
                  <a:lnTo>
                    <a:pt x="160" y="645"/>
                  </a:lnTo>
                  <a:lnTo>
                    <a:pt x="163" y="653"/>
                  </a:lnTo>
                  <a:lnTo>
                    <a:pt x="168" y="660"/>
                  </a:lnTo>
                  <a:lnTo>
                    <a:pt x="179" y="673"/>
                  </a:lnTo>
                  <a:lnTo>
                    <a:pt x="191" y="685"/>
                  </a:lnTo>
                  <a:lnTo>
                    <a:pt x="203" y="696"/>
                  </a:lnTo>
                  <a:lnTo>
                    <a:pt x="214" y="708"/>
                  </a:lnTo>
                  <a:lnTo>
                    <a:pt x="218" y="714"/>
                  </a:lnTo>
                  <a:lnTo>
                    <a:pt x="220" y="720"/>
                  </a:lnTo>
                  <a:lnTo>
                    <a:pt x="223" y="728"/>
                  </a:lnTo>
                  <a:lnTo>
                    <a:pt x="224" y="734"/>
                  </a:lnTo>
                  <a:lnTo>
                    <a:pt x="222" y="757"/>
                  </a:lnTo>
                  <a:lnTo>
                    <a:pt x="218" y="777"/>
                  </a:lnTo>
                  <a:lnTo>
                    <a:pt x="214" y="797"/>
                  </a:lnTo>
                  <a:lnTo>
                    <a:pt x="212" y="820"/>
                  </a:lnTo>
                  <a:lnTo>
                    <a:pt x="212" y="817"/>
                  </a:lnTo>
                  <a:lnTo>
                    <a:pt x="214" y="817"/>
                  </a:lnTo>
                  <a:lnTo>
                    <a:pt x="216" y="817"/>
                  </a:lnTo>
                  <a:lnTo>
                    <a:pt x="222" y="818"/>
                  </a:lnTo>
                  <a:lnTo>
                    <a:pt x="230" y="820"/>
                  </a:lnTo>
                  <a:lnTo>
                    <a:pt x="238" y="820"/>
                  </a:lnTo>
                  <a:lnTo>
                    <a:pt x="246" y="821"/>
                  </a:lnTo>
                  <a:lnTo>
                    <a:pt x="252" y="824"/>
                  </a:lnTo>
                  <a:lnTo>
                    <a:pt x="259" y="828"/>
                  </a:lnTo>
                  <a:lnTo>
                    <a:pt x="271" y="839"/>
                  </a:lnTo>
                  <a:lnTo>
                    <a:pt x="284" y="855"/>
                  </a:lnTo>
                  <a:lnTo>
                    <a:pt x="286" y="846"/>
                  </a:lnTo>
                  <a:lnTo>
                    <a:pt x="288" y="839"/>
                  </a:lnTo>
                  <a:lnTo>
                    <a:pt x="292" y="833"/>
                  </a:lnTo>
                  <a:lnTo>
                    <a:pt x="298" y="828"/>
                  </a:lnTo>
                  <a:lnTo>
                    <a:pt x="304" y="824"/>
                  </a:lnTo>
                  <a:lnTo>
                    <a:pt x="312" y="821"/>
                  </a:lnTo>
                  <a:lnTo>
                    <a:pt x="319" y="820"/>
                  </a:lnTo>
                  <a:lnTo>
                    <a:pt x="326" y="820"/>
                  </a:lnTo>
                  <a:lnTo>
                    <a:pt x="335" y="820"/>
                  </a:lnTo>
                  <a:lnTo>
                    <a:pt x="343" y="822"/>
                  </a:lnTo>
                  <a:lnTo>
                    <a:pt x="350" y="826"/>
                  </a:lnTo>
                  <a:lnTo>
                    <a:pt x="356" y="832"/>
                  </a:lnTo>
                  <a:lnTo>
                    <a:pt x="363" y="836"/>
                  </a:lnTo>
                  <a:lnTo>
                    <a:pt x="370" y="839"/>
                  </a:lnTo>
                  <a:lnTo>
                    <a:pt x="378" y="842"/>
                  </a:lnTo>
                  <a:lnTo>
                    <a:pt x="387" y="843"/>
                  </a:lnTo>
                  <a:lnTo>
                    <a:pt x="391" y="842"/>
                  </a:lnTo>
                  <a:lnTo>
                    <a:pt x="395" y="842"/>
                  </a:lnTo>
                  <a:lnTo>
                    <a:pt x="398" y="841"/>
                  </a:lnTo>
                  <a:lnTo>
                    <a:pt x="400" y="838"/>
                  </a:lnTo>
                  <a:lnTo>
                    <a:pt x="406" y="833"/>
                  </a:lnTo>
                  <a:lnTo>
                    <a:pt x="408" y="826"/>
                  </a:lnTo>
                  <a:lnTo>
                    <a:pt x="415" y="810"/>
                  </a:lnTo>
                  <a:lnTo>
                    <a:pt x="423" y="796"/>
                  </a:lnTo>
                  <a:lnTo>
                    <a:pt x="447" y="796"/>
                  </a:lnTo>
                  <a:lnTo>
                    <a:pt x="447" y="808"/>
                  </a:lnTo>
                  <a:lnTo>
                    <a:pt x="450" y="821"/>
                  </a:lnTo>
                  <a:lnTo>
                    <a:pt x="454" y="832"/>
                  </a:lnTo>
                  <a:lnTo>
                    <a:pt x="458" y="842"/>
                  </a:lnTo>
                  <a:lnTo>
                    <a:pt x="464" y="853"/>
                  </a:lnTo>
                  <a:lnTo>
                    <a:pt x="471" y="862"/>
                  </a:lnTo>
                  <a:lnTo>
                    <a:pt x="478" y="870"/>
                  </a:lnTo>
                  <a:lnTo>
                    <a:pt x="486" y="879"/>
                  </a:lnTo>
                  <a:lnTo>
                    <a:pt x="500" y="895"/>
                  </a:lnTo>
                  <a:lnTo>
                    <a:pt x="515" y="911"/>
                  </a:lnTo>
                  <a:lnTo>
                    <a:pt x="521" y="919"/>
                  </a:lnTo>
                  <a:lnTo>
                    <a:pt x="528" y="929"/>
                  </a:lnTo>
                  <a:lnTo>
                    <a:pt x="533" y="937"/>
                  </a:lnTo>
                  <a:lnTo>
                    <a:pt x="537" y="946"/>
                  </a:lnTo>
                  <a:lnTo>
                    <a:pt x="543" y="971"/>
                  </a:lnTo>
                  <a:lnTo>
                    <a:pt x="547" y="995"/>
                  </a:lnTo>
                  <a:lnTo>
                    <a:pt x="548" y="999"/>
                  </a:lnTo>
                  <a:lnTo>
                    <a:pt x="551" y="1005"/>
                  </a:lnTo>
                  <a:lnTo>
                    <a:pt x="553" y="1009"/>
                  </a:lnTo>
                  <a:lnTo>
                    <a:pt x="556" y="1011"/>
                  </a:lnTo>
                  <a:lnTo>
                    <a:pt x="560" y="1014"/>
                  </a:lnTo>
                  <a:lnTo>
                    <a:pt x="565" y="1017"/>
                  </a:lnTo>
                  <a:lnTo>
                    <a:pt x="572" y="1017"/>
                  </a:lnTo>
                  <a:lnTo>
                    <a:pt x="579" y="1018"/>
                  </a:lnTo>
                  <a:lnTo>
                    <a:pt x="587" y="1018"/>
                  </a:lnTo>
                  <a:lnTo>
                    <a:pt x="595" y="1021"/>
                  </a:lnTo>
                  <a:lnTo>
                    <a:pt x="601" y="1023"/>
                  </a:lnTo>
                  <a:lnTo>
                    <a:pt x="608" y="1027"/>
                  </a:lnTo>
                  <a:lnTo>
                    <a:pt x="615" y="1030"/>
                  </a:lnTo>
                  <a:lnTo>
                    <a:pt x="620" y="1033"/>
                  </a:lnTo>
                  <a:lnTo>
                    <a:pt x="627" y="1035"/>
                  </a:lnTo>
                  <a:lnTo>
                    <a:pt x="633" y="1035"/>
                  </a:lnTo>
                  <a:lnTo>
                    <a:pt x="641" y="1035"/>
                  </a:lnTo>
                  <a:lnTo>
                    <a:pt x="648" y="1034"/>
                  </a:lnTo>
                  <a:lnTo>
                    <a:pt x="653" y="1030"/>
                  </a:lnTo>
                  <a:lnTo>
                    <a:pt x="657" y="1027"/>
                  </a:lnTo>
                  <a:lnTo>
                    <a:pt x="660" y="1022"/>
                  </a:lnTo>
                  <a:lnTo>
                    <a:pt x="661" y="1015"/>
                  </a:lnTo>
                  <a:lnTo>
                    <a:pt x="663" y="1009"/>
                  </a:lnTo>
                  <a:lnTo>
                    <a:pt x="663" y="999"/>
                  </a:lnTo>
                  <a:lnTo>
                    <a:pt x="667" y="994"/>
                  </a:lnTo>
                  <a:lnTo>
                    <a:pt x="668" y="989"/>
                  </a:lnTo>
                  <a:lnTo>
                    <a:pt x="669" y="982"/>
                  </a:lnTo>
                  <a:lnTo>
                    <a:pt x="671" y="977"/>
                  </a:lnTo>
                  <a:lnTo>
                    <a:pt x="672" y="970"/>
                  </a:lnTo>
                  <a:lnTo>
                    <a:pt x="675" y="965"/>
                  </a:lnTo>
                  <a:lnTo>
                    <a:pt x="680" y="961"/>
                  </a:lnTo>
                  <a:lnTo>
                    <a:pt x="687" y="958"/>
                  </a:lnTo>
                  <a:lnTo>
                    <a:pt x="745" y="938"/>
                  </a:lnTo>
                  <a:lnTo>
                    <a:pt x="797" y="919"/>
                  </a:lnTo>
                  <a:lnTo>
                    <a:pt x="809" y="913"/>
                  </a:lnTo>
                  <a:lnTo>
                    <a:pt x="819" y="906"/>
                  </a:lnTo>
                  <a:lnTo>
                    <a:pt x="828" y="897"/>
                  </a:lnTo>
                  <a:lnTo>
                    <a:pt x="836" y="887"/>
                  </a:lnTo>
                  <a:lnTo>
                    <a:pt x="841" y="875"/>
                  </a:lnTo>
                  <a:lnTo>
                    <a:pt x="847" y="863"/>
                  </a:lnTo>
                  <a:lnTo>
                    <a:pt x="849" y="847"/>
                  </a:lnTo>
                  <a:lnTo>
                    <a:pt x="849" y="832"/>
                  </a:lnTo>
                  <a:lnTo>
                    <a:pt x="849" y="821"/>
                  </a:lnTo>
                  <a:lnTo>
                    <a:pt x="849" y="808"/>
                  </a:lnTo>
                  <a:lnTo>
                    <a:pt x="820" y="808"/>
                  </a:lnTo>
                  <a:lnTo>
                    <a:pt x="813" y="816"/>
                  </a:lnTo>
                  <a:lnTo>
                    <a:pt x="809" y="821"/>
                  </a:lnTo>
                  <a:lnTo>
                    <a:pt x="807" y="822"/>
                  </a:lnTo>
                  <a:lnTo>
                    <a:pt x="803" y="824"/>
                  </a:lnTo>
                  <a:lnTo>
                    <a:pt x="797" y="825"/>
                  </a:lnTo>
                  <a:lnTo>
                    <a:pt x="789" y="825"/>
                  </a:lnTo>
                  <a:lnTo>
                    <a:pt x="784" y="825"/>
                  </a:lnTo>
                  <a:lnTo>
                    <a:pt x="779" y="822"/>
                  </a:lnTo>
                  <a:lnTo>
                    <a:pt x="776" y="820"/>
                  </a:lnTo>
                  <a:lnTo>
                    <a:pt x="773" y="816"/>
                  </a:lnTo>
                  <a:lnTo>
                    <a:pt x="772" y="808"/>
                  </a:lnTo>
                  <a:lnTo>
                    <a:pt x="772" y="801"/>
                  </a:lnTo>
                  <a:lnTo>
                    <a:pt x="771" y="802"/>
                  </a:lnTo>
                  <a:lnTo>
                    <a:pt x="768" y="802"/>
                  </a:lnTo>
                  <a:lnTo>
                    <a:pt x="767" y="798"/>
                  </a:lnTo>
                  <a:lnTo>
                    <a:pt x="765" y="789"/>
                  </a:lnTo>
                  <a:lnTo>
                    <a:pt x="760" y="765"/>
                  </a:lnTo>
                  <a:lnTo>
                    <a:pt x="753" y="764"/>
                  </a:lnTo>
                  <a:lnTo>
                    <a:pt x="747" y="762"/>
                  </a:lnTo>
                  <a:lnTo>
                    <a:pt x="740" y="760"/>
                  </a:lnTo>
                  <a:lnTo>
                    <a:pt x="733" y="754"/>
                  </a:lnTo>
                  <a:lnTo>
                    <a:pt x="720" y="744"/>
                  </a:lnTo>
                  <a:lnTo>
                    <a:pt x="707" y="730"/>
                  </a:lnTo>
                  <a:lnTo>
                    <a:pt x="693" y="714"/>
                  </a:lnTo>
                  <a:lnTo>
                    <a:pt x="684" y="698"/>
                  </a:lnTo>
                  <a:lnTo>
                    <a:pt x="680" y="690"/>
                  </a:lnTo>
                  <a:lnTo>
                    <a:pt x="677" y="684"/>
                  </a:lnTo>
                  <a:lnTo>
                    <a:pt x="676" y="676"/>
                  </a:lnTo>
                  <a:lnTo>
                    <a:pt x="675" y="669"/>
                  </a:lnTo>
                  <a:lnTo>
                    <a:pt x="676" y="656"/>
                  </a:lnTo>
                  <a:lnTo>
                    <a:pt x="679" y="644"/>
                  </a:lnTo>
                  <a:lnTo>
                    <a:pt x="681" y="633"/>
                  </a:lnTo>
                  <a:lnTo>
                    <a:pt x="684" y="624"/>
                  </a:lnTo>
                  <a:lnTo>
                    <a:pt x="688" y="613"/>
                  </a:lnTo>
                  <a:lnTo>
                    <a:pt x="691" y="602"/>
                  </a:lnTo>
                  <a:lnTo>
                    <a:pt x="692" y="590"/>
                  </a:lnTo>
                  <a:lnTo>
                    <a:pt x="693" y="578"/>
                  </a:lnTo>
                  <a:lnTo>
                    <a:pt x="693" y="570"/>
                  </a:lnTo>
                  <a:lnTo>
                    <a:pt x="691" y="564"/>
                  </a:lnTo>
                  <a:lnTo>
                    <a:pt x="689" y="558"/>
                  </a:lnTo>
                  <a:lnTo>
                    <a:pt x="685" y="553"/>
                  </a:lnTo>
                  <a:lnTo>
                    <a:pt x="679" y="542"/>
                  </a:lnTo>
                  <a:lnTo>
                    <a:pt x="669" y="534"/>
                  </a:lnTo>
                  <a:lnTo>
                    <a:pt x="660" y="526"/>
                  </a:lnTo>
                  <a:lnTo>
                    <a:pt x="652" y="518"/>
                  </a:lnTo>
                  <a:lnTo>
                    <a:pt x="649" y="514"/>
                  </a:lnTo>
                  <a:lnTo>
                    <a:pt x="647" y="510"/>
                  </a:lnTo>
                  <a:lnTo>
                    <a:pt x="645" y="505"/>
                  </a:lnTo>
                  <a:lnTo>
                    <a:pt x="645" y="500"/>
                  </a:lnTo>
                  <a:lnTo>
                    <a:pt x="645" y="494"/>
                  </a:lnTo>
                  <a:lnTo>
                    <a:pt x="648" y="489"/>
                  </a:lnTo>
                  <a:lnTo>
                    <a:pt x="651" y="482"/>
                  </a:lnTo>
                  <a:lnTo>
                    <a:pt x="655" y="477"/>
                  </a:lnTo>
                  <a:lnTo>
                    <a:pt x="664" y="466"/>
                  </a:lnTo>
                  <a:lnTo>
                    <a:pt x="676" y="456"/>
                  </a:lnTo>
                  <a:lnTo>
                    <a:pt x="689" y="446"/>
                  </a:lnTo>
                  <a:lnTo>
                    <a:pt x="704" y="440"/>
                  </a:lnTo>
                  <a:lnTo>
                    <a:pt x="717" y="436"/>
                  </a:lnTo>
                  <a:lnTo>
                    <a:pt x="729" y="433"/>
                  </a:lnTo>
                  <a:lnTo>
                    <a:pt x="740" y="434"/>
                  </a:lnTo>
                  <a:lnTo>
                    <a:pt x="751" y="437"/>
                  </a:lnTo>
                  <a:lnTo>
                    <a:pt x="760" y="440"/>
                  </a:lnTo>
                  <a:lnTo>
                    <a:pt x="768" y="442"/>
                  </a:lnTo>
                  <a:lnTo>
                    <a:pt x="777" y="446"/>
                  </a:lnTo>
                  <a:lnTo>
                    <a:pt x="787" y="449"/>
                  </a:lnTo>
                  <a:lnTo>
                    <a:pt x="797" y="450"/>
                  </a:lnTo>
                  <a:lnTo>
                    <a:pt x="808" y="452"/>
                  </a:lnTo>
                  <a:lnTo>
                    <a:pt x="816" y="452"/>
                  </a:lnTo>
                  <a:lnTo>
                    <a:pt x="823" y="450"/>
                  </a:lnTo>
                  <a:lnTo>
                    <a:pt x="829" y="448"/>
                  </a:lnTo>
                  <a:lnTo>
                    <a:pt x="833" y="445"/>
                  </a:lnTo>
                  <a:lnTo>
                    <a:pt x="837" y="441"/>
                  </a:lnTo>
                  <a:lnTo>
                    <a:pt x="840" y="436"/>
                  </a:lnTo>
                  <a:lnTo>
                    <a:pt x="843" y="432"/>
                  </a:lnTo>
                  <a:lnTo>
                    <a:pt x="844" y="425"/>
                  </a:lnTo>
                  <a:lnTo>
                    <a:pt x="845" y="398"/>
                  </a:lnTo>
                  <a:lnTo>
                    <a:pt x="844" y="368"/>
                  </a:lnTo>
                  <a:lnTo>
                    <a:pt x="844" y="354"/>
                  </a:lnTo>
                  <a:lnTo>
                    <a:pt x="844" y="336"/>
                  </a:lnTo>
                  <a:lnTo>
                    <a:pt x="844" y="314"/>
                  </a:lnTo>
                  <a:lnTo>
                    <a:pt x="844" y="296"/>
                  </a:lnTo>
                  <a:lnTo>
                    <a:pt x="845" y="284"/>
                  </a:lnTo>
                  <a:lnTo>
                    <a:pt x="847" y="273"/>
                  </a:lnTo>
                  <a:lnTo>
                    <a:pt x="851" y="265"/>
                  </a:lnTo>
                  <a:lnTo>
                    <a:pt x="855" y="257"/>
                  </a:lnTo>
                  <a:lnTo>
                    <a:pt x="867" y="243"/>
                  </a:lnTo>
                  <a:lnTo>
                    <a:pt x="880" y="231"/>
                  </a:lnTo>
                  <a:lnTo>
                    <a:pt x="887" y="224"/>
                  </a:lnTo>
                  <a:lnTo>
                    <a:pt x="893" y="217"/>
                  </a:lnTo>
                  <a:lnTo>
                    <a:pt x="900" y="211"/>
                  </a:lnTo>
                  <a:lnTo>
                    <a:pt x="905" y="203"/>
                  </a:lnTo>
                  <a:lnTo>
                    <a:pt x="909" y="193"/>
                  </a:lnTo>
                  <a:lnTo>
                    <a:pt x="913" y="183"/>
                  </a:lnTo>
                  <a:lnTo>
                    <a:pt x="916" y="171"/>
                  </a:lnTo>
                  <a:lnTo>
                    <a:pt x="916" y="157"/>
                  </a:lnTo>
                  <a:lnTo>
                    <a:pt x="916" y="149"/>
                  </a:lnTo>
                  <a:lnTo>
                    <a:pt x="915" y="141"/>
                  </a:lnTo>
                  <a:lnTo>
                    <a:pt x="913" y="135"/>
                  </a:lnTo>
                  <a:lnTo>
                    <a:pt x="911" y="128"/>
                  </a:lnTo>
                  <a:lnTo>
                    <a:pt x="905" y="116"/>
                  </a:lnTo>
                  <a:lnTo>
                    <a:pt x="899" y="104"/>
                  </a:lnTo>
                  <a:lnTo>
                    <a:pt x="892" y="92"/>
                  </a:lnTo>
                  <a:lnTo>
                    <a:pt x="885" y="80"/>
                  </a:lnTo>
                  <a:lnTo>
                    <a:pt x="884" y="73"/>
                  </a:lnTo>
                  <a:lnTo>
                    <a:pt x="881" y="68"/>
                  </a:lnTo>
                  <a:lnTo>
                    <a:pt x="880" y="61"/>
                  </a:lnTo>
                  <a:lnTo>
                    <a:pt x="880" y="55"/>
                  </a:lnTo>
                  <a:lnTo>
                    <a:pt x="877" y="52"/>
                  </a:lnTo>
                  <a:lnTo>
                    <a:pt x="869" y="48"/>
                  </a:lnTo>
                  <a:lnTo>
                    <a:pt x="860" y="44"/>
                  </a:lnTo>
                  <a:lnTo>
                    <a:pt x="849" y="4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62" name="Freeform 74"/>
            <p:cNvSpPr/>
            <p:nvPr/>
          </p:nvSpPr>
          <p:spPr bwMode="auto">
            <a:xfrm>
              <a:off x="4022563" y="3624370"/>
              <a:ext cx="267500" cy="351423"/>
            </a:xfrm>
            <a:custGeom>
              <a:avLst/>
              <a:gdLst>
                <a:gd name="T0" fmla="*/ 333 w 499"/>
                <a:gd name="T1" fmla="*/ 645 h 662"/>
                <a:gd name="T2" fmla="*/ 342 w 499"/>
                <a:gd name="T3" fmla="*/ 613 h 662"/>
                <a:gd name="T4" fmla="*/ 371 w 499"/>
                <a:gd name="T5" fmla="*/ 574 h 662"/>
                <a:gd name="T6" fmla="*/ 406 w 499"/>
                <a:gd name="T7" fmla="*/ 542 h 662"/>
                <a:gd name="T8" fmla="*/ 438 w 499"/>
                <a:gd name="T9" fmla="*/ 509 h 662"/>
                <a:gd name="T10" fmla="*/ 454 w 499"/>
                <a:gd name="T11" fmla="*/ 476 h 662"/>
                <a:gd name="T12" fmla="*/ 457 w 499"/>
                <a:gd name="T13" fmla="*/ 452 h 662"/>
                <a:gd name="T14" fmla="*/ 447 w 499"/>
                <a:gd name="T15" fmla="*/ 412 h 662"/>
                <a:gd name="T16" fmla="*/ 465 w 499"/>
                <a:gd name="T17" fmla="*/ 396 h 662"/>
                <a:gd name="T18" fmla="*/ 483 w 499"/>
                <a:gd name="T19" fmla="*/ 376 h 662"/>
                <a:gd name="T20" fmla="*/ 465 w 499"/>
                <a:gd name="T21" fmla="*/ 349 h 662"/>
                <a:gd name="T22" fmla="*/ 446 w 499"/>
                <a:gd name="T23" fmla="*/ 325 h 662"/>
                <a:gd name="T24" fmla="*/ 453 w 499"/>
                <a:gd name="T25" fmla="*/ 315 h 662"/>
                <a:gd name="T26" fmla="*/ 466 w 499"/>
                <a:gd name="T27" fmla="*/ 287 h 662"/>
                <a:gd name="T28" fmla="*/ 474 w 499"/>
                <a:gd name="T29" fmla="*/ 249 h 662"/>
                <a:gd name="T30" fmla="*/ 473 w 499"/>
                <a:gd name="T31" fmla="*/ 193 h 662"/>
                <a:gd name="T32" fmla="*/ 390 w 499"/>
                <a:gd name="T33" fmla="*/ 169 h 662"/>
                <a:gd name="T34" fmla="*/ 302 w 499"/>
                <a:gd name="T35" fmla="*/ 145 h 662"/>
                <a:gd name="T36" fmla="*/ 257 w 499"/>
                <a:gd name="T37" fmla="*/ 125 h 662"/>
                <a:gd name="T38" fmla="*/ 237 w 499"/>
                <a:gd name="T39" fmla="*/ 99 h 662"/>
                <a:gd name="T40" fmla="*/ 209 w 499"/>
                <a:gd name="T41" fmla="*/ 55 h 662"/>
                <a:gd name="T42" fmla="*/ 189 w 499"/>
                <a:gd name="T43" fmla="*/ 44 h 662"/>
                <a:gd name="T44" fmla="*/ 153 w 499"/>
                <a:gd name="T45" fmla="*/ 43 h 662"/>
                <a:gd name="T46" fmla="*/ 129 w 499"/>
                <a:gd name="T47" fmla="*/ 41 h 662"/>
                <a:gd name="T48" fmla="*/ 110 w 499"/>
                <a:gd name="T49" fmla="*/ 28 h 662"/>
                <a:gd name="T50" fmla="*/ 82 w 499"/>
                <a:gd name="T51" fmla="*/ 8 h 662"/>
                <a:gd name="T52" fmla="*/ 68 w 499"/>
                <a:gd name="T53" fmla="*/ 33 h 662"/>
                <a:gd name="T54" fmla="*/ 48 w 499"/>
                <a:gd name="T55" fmla="*/ 75 h 662"/>
                <a:gd name="T56" fmla="*/ 22 w 499"/>
                <a:gd name="T57" fmla="*/ 95 h 662"/>
                <a:gd name="T58" fmla="*/ 4 w 499"/>
                <a:gd name="T59" fmla="*/ 112 h 662"/>
                <a:gd name="T60" fmla="*/ 0 w 499"/>
                <a:gd name="T61" fmla="*/ 127 h 662"/>
                <a:gd name="T62" fmla="*/ 5 w 499"/>
                <a:gd name="T63" fmla="*/ 153 h 662"/>
                <a:gd name="T64" fmla="*/ 16 w 499"/>
                <a:gd name="T65" fmla="*/ 168 h 662"/>
                <a:gd name="T66" fmla="*/ 37 w 499"/>
                <a:gd name="T67" fmla="*/ 177 h 662"/>
                <a:gd name="T68" fmla="*/ 58 w 499"/>
                <a:gd name="T69" fmla="*/ 185 h 662"/>
                <a:gd name="T70" fmla="*/ 70 w 499"/>
                <a:gd name="T71" fmla="*/ 201 h 662"/>
                <a:gd name="T72" fmla="*/ 77 w 499"/>
                <a:gd name="T73" fmla="*/ 224 h 662"/>
                <a:gd name="T74" fmla="*/ 80 w 499"/>
                <a:gd name="T75" fmla="*/ 264 h 662"/>
                <a:gd name="T76" fmla="*/ 88 w 499"/>
                <a:gd name="T77" fmla="*/ 287 h 662"/>
                <a:gd name="T78" fmla="*/ 108 w 499"/>
                <a:gd name="T79" fmla="*/ 301 h 662"/>
                <a:gd name="T80" fmla="*/ 157 w 499"/>
                <a:gd name="T81" fmla="*/ 315 h 662"/>
                <a:gd name="T82" fmla="*/ 192 w 499"/>
                <a:gd name="T83" fmla="*/ 329 h 662"/>
                <a:gd name="T84" fmla="*/ 198 w 499"/>
                <a:gd name="T85" fmla="*/ 344 h 662"/>
                <a:gd name="T86" fmla="*/ 198 w 499"/>
                <a:gd name="T87" fmla="*/ 397 h 662"/>
                <a:gd name="T88" fmla="*/ 194 w 499"/>
                <a:gd name="T89" fmla="*/ 449 h 662"/>
                <a:gd name="T90" fmla="*/ 200 w 499"/>
                <a:gd name="T91" fmla="*/ 477 h 662"/>
                <a:gd name="T92" fmla="*/ 210 w 499"/>
                <a:gd name="T93" fmla="*/ 497 h 662"/>
                <a:gd name="T94" fmla="*/ 226 w 499"/>
                <a:gd name="T95" fmla="*/ 506 h 662"/>
                <a:gd name="T96" fmla="*/ 252 w 499"/>
                <a:gd name="T97" fmla="*/ 516 h 662"/>
                <a:gd name="T98" fmla="*/ 262 w 499"/>
                <a:gd name="T99" fmla="*/ 525 h 662"/>
                <a:gd name="T100" fmla="*/ 307 w 499"/>
                <a:gd name="T101" fmla="*/ 614 h 6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99"/>
                <a:gd name="T154" fmla="*/ 0 h 662"/>
                <a:gd name="T155" fmla="*/ 499 w 499"/>
                <a:gd name="T156" fmla="*/ 662 h 6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99" h="662" extrusionOk="0">
                  <a:moveTo>
                    <a:pt x="331" y="662"/>
                  </a:moveTo>
                  <a:lnTo>
                    <a:pt x="331" y="653"/>
                  </a:lnTo>
                  <a:lnTo>
                    <a:pt x="333" y="645"/>
                  </a:lnTo>
                  <a:lnTo>
                    <a:pt x="334" y="636"/>
                  </a:lnTo>
                  <a:lnTo>
                    <a:pt x="337" y="628"/>
                  </a:lnTo>
                  <a:lnTo>
                    <a:pt x="342" y="613"/>
                  </a:lnTo>
                  <a:lnTo>
                    <a:pt x="350" y="600"/>
                  </a:lnTo>
                  <a:lnTo>
                    <a:pt x="361" y="586"/>
                  </a:lnTo>
                  <a:lnTo>
                    <a:pt x="371" y="574"/>
                  </a:lnTo>
                  <a:lnTo>
                    <a:pt x="382" y="564"/>
                  </a:lnTo>
                  <a:lnTo>
                    <a:pt x="394" y="553"/>
                  </a:lnTo>
                  <a:lnTo>
                    <a:pt x="406" y="542"/>
                  </a:lnTo>
                  <a:lnTo>
                    <a:pt x="417" y="532"/>
                  </a:lnTo>
                  <a:lnTo>
                    <a:pt x="427" y="520"/>
                  </a:lnTo>
                  <a:lnTo>
                    <a:pt x="438" y="509"/>
                  </a:lnTo>
                  <a:lnTo>
                    <a:pt x="446" y="496"/>
                  </a:lnTo>
                  <a:lnTo>
                    <a:pt x="451" y="482"/>
                  </a:lnTo>
                  <a:lnTo>
                    <a:pt x="454" y="476"/>
                  </a:lnTo>
                  <a:lnTo>
                    <a:pt x="455" y="468"/>
                  </a:lnTo>
                  <a:lnTo>
                    <a:pt x="457" y="460"/>
                  </a:lnTo>
                  <a:lnTo>
                    <a:pt x="457" y="452"/>
                  </a:lnTo>
                  <a:lnTo>
                    <a:pt x="451" y="432"/>
                  </a:lnTo>
                  <a:lnTo>
                    <a:pt x="445" y="416"/>
                  </a:lnTo>
                  <a:lnTo>
                    <a:pt x="447" y="412"/>
                  </a:lnTo>
                  <a:lnTo>
                    <a:pt x="451" y="407"/>
                  </a:lnTo>
                  <a:lnTo>
                    <a:pt x="457" y="401"/>
                  </a:lnTo>
                  <a:lnTo>
                    <a:pt x="465" y="396"/>
                  </a:lnTo>
                  <a:lnTo>
                    <a:pt x="471" y="391"/>
                  </a:lnTo>
                  <a:lnTo>
                    <a:pt x="478" y="384"/>
                  </a:lnTo>
                  <a:lnTo>
                    <a:pt x="483" y="376"/>
                  </a:lnTo>
                  <a:lnTo>
                    <a:pt x="487" y="368"/>
                  </a:lnTo>
                  <a:lnTo>
                    <a:pt x="478" y="363"/>
                  </a:lnTo>
                  <a:lnTo>
                    <a:pt x="465" y="349"/>
                  </a:lnTo>
                  <a:lnTo>
                    <a:pt x="451" y="337"/>
                  </a:lnTo>
                  <a:lnTo>
                    <a:pt x="445" y="332"/>
                  </a:lnTo>
                  <a:lnTo>
                    <a:pt x="446" y="325"/>
                  </a:lnTo>
                  <a:lnTo>
                    <a:pt x="447" y="321"/>
                  </a:lnTo>
                  <a:lnTo>
                    <a:pt x="450" y="317"/>
                  </a:lnTo>
                  <a:lnTo>
                    <a:pt x="453" y="315"/>
                  </a:lnTo>
                  <a:lnTo>
                    <a:pt x="461" y="309"/>
                  </a:lnTo>
                  <a:lnTo>
                    <a:pt x="470" y="301"/>
                  </a:lnTo>
                  <a:lnTo>
                    <a:pt x="466" y="287"/>
                  </a:lnTo>
                  <a:lnTo>
                    <a:pt x="463" y="272"/>
                  </a:lnTo>
                  <a:lnTo>
                    <a:pt x="466" y="264"/>
                  </a:lnTo>
                  <a:lnTo>
                    <a:pt x="474" y="249"/>
                  </a:lnTo>
                  <a:lnTo>
                    <a:pt x="486" y="231"/>
                  </a:lnTo>
                  <a:lnTo>
                    <a:pt x="499" y="205"/>
                  </a:lnTo>
                  <a:lnTo>
                    <a:pt x="473" y="193"/>
                  </a:lnTo>
                  <a:lnTo>
                    <a:pt x="445" y="184"/>
                  </a:lnTo>
                  <a:lnTo>
                    <a:pt x="418" y="176"/>
                  </a:lnTo>
                  <a:lnTo>
                    <a:pt x="390" y="169"/>
                  </a:lnTo>
                  <a:lnTo>
                    <a:pt x="361" y="163"/>
                  </a:lnTo>
                  <a:lnTo>
                    <a:pt x="331" y="155"/>
                  </a:lnTo>
                  <a:lnTo>
                    <a:pt x="302" y="145"/>
                  </a:lnTo>
                  <a:lnTo>
                    <a:pt x="270" y="133"/>
                  </a:lnTo>
                  <a:lnTo>
                    <a:pt x="264" y="129"/>
                  </a:lnTo>
                  <a:lnTo>
                    <a:pt x="257" y="125"/>
                  </a:lnTo>
                  <a:lnTo>
                    <a:pt x="252" y="120"/>
                  </a:lnTo>
                  <a:lnTo>
                    <a:pt x="246" y="113"/>
                  </a:lnTo>
                  <a:lnTo>
                    <a:pt x="237" y="99"/>
                  </a:lnTo>
                  <a:lnTo>
                    <a:pt x="228" y="83"/>
                  </a:lnTo>
                  <a:lnTo>
                    <a:pt x="220" y="68"/>
                  </a:lnTo>
                  <a:lnTo>
                    <a:pt x="209" y="55"/>
                  </a:lnTo>
                  <a:lnTo>
                    <a:pt x="204" y="49"/>
                  </a:lnTo>
                  <a:lnTo>
                    <a:pt x="197" y="47"/>
                  </a:lnTo>
                  <a:lnTo>
                    <a:pt x="189" y="44"/>
                  </a:lnTo>
                  <a:lnTo>
                    <a:pt x="181" y="43"/>
                  </a:lnTo>
                  <a:lnTo>
                    <a:pt x="165" y="43"/>
                  </a:lnTo>
                  <a:lnTo>
                    <a:pt x="153" y="43"/>
                  </a:lnTo>
                  <a:lnTo>
                    <a:pt x="144" y="43"/>
                  </a:lnTo>
                  <a:lnTo>
                    <a:pt x="138" y="43"/>
                  </a:lnTo>
                  <a:lnTo>
                    <a:pt x="129" y="41"/>
                  </a:lnTo>
                  <a:lnTo>
                    <a:pt x="121" y="39"/>
                  </a:lnTo>
                  <a:lnTo>
                    <a:pt x="114" y="35"/>
                  </a:lnTo>
                  <a:lnTo>
                    <a:pt x="110" y="28"/>
                  </a:lnTo>
                  <a:lnTo>
                    <a:pt x="101" y="15"/>
                  </a:lnTo>
                  <a:lnTo>
                    <a:pt x="90" y="0"/>
                  </a:lnTo>
                  <a:lnTo>
                    <a:pt x="82" y="8"/>
                  </a:lnTo>
                  <a:lnTo>
                    <a:pt x="76" y="16"/>
                  </a:lnTo>
                  <a:lnTo>
                    <a:pt x="72" y="24"/>
                  </a:lnTo>
                  <a:lnTo>
                    <a:pt x="68" y="33"/>
                  </a:lnTo>
                  <a:lnTo>
                    <a:pt x="61" y="51"/>
                  </a:lnTo>
                  <a:lnTo>
                    <a:pt x="54" y="67"/>
                  </a:lnTo>
                  <a:lnTo>
                    <a:pt x="48" y="75"/>
                  </a:lnTo>
                  <a:lnTo>
                    <a:pt x="41" y="83"/>
                  </a:lnTo>
                  <a:lnTo>
                    <a:pt x="32" y="88"/>
                  </a:lnTo>
                  <a:lnTo>
                    <a:pt x="22" y="95"/>
                  </a:lnTo>
                  <a:lnTo>
                    <a:pt x="14" y="101"/>
                  </a:lnTo>
                  <a:lnTo>
                    <a:pt x="6" y="108"/>
                  </a:lnTo>
                  <a:lnTo>
                    <a:pt x="4" y="112"/>
                  </a:lnTo>
                  <a:lnTo>
                    <a:pt x="1" y="117"/>
                  </a:lnTo>
                  <a:lnTo>
                    <a:pt x="0" y="121"/>
                  </a:lnTo>
                  <a:lnTo>
                    <a:pt x="0" y="127"/>
                  </a:lnTo>
                  <a:lnTo>
                    <a:pt x="1" y="137"/>
                  </a:lnTo>
                  <a:lnTo>
                    <a:pt x="2" y="147"/>
                  </a:lnTo>
                  <a:lnTo>
                    <a:pt x="5" y="153"/>
                  </a:lnTo>
                  <a:lnTo>
                    <a:pt x="8" y="159"/>
                  </a:lnTo>
                  <a:lnTo>
                    <a:pt x="12" y="164"/>
                  </a:lnTo>
                  <a:lnTo>
                    <a:pt x="16" y="168"/>
                  </a:lnTo>
                  <a:lnTo>
                    <a:pt x="21" y="171"/>
                  </a:lnTo>
                  <a:lnTo>
                    <a:pt x="26" y="173"/>
                  </a:lnTo>
                  <a:lnTo>
                    <a:pt x="37" y="177"/>
                  </a:lnTo>
                  <a:lnTo>
                    <a:pt x="48" y="181"/>
                  </a:lnTo>
                  <a:lnTo>
                    <a:pt x="53" y="183"/>
                  </a:lnTo>
                  <a:lnTo>
                    <a:pt x="58" y="185"/>
                  </a:lnTo>
                  <a:lnTo>
                    <a:pt x="62" y="189"/>
                  </a:lnTo>
                  <a:lnTo>
                    <a:pt x="66" y="193"/>
                  </a:lnTo>
                  <a:lnTo>
                    <a:pt x="70" y="201"/>
                  </a:lnTo>
                  <a:lnTo>
                    <a:pt x="73" y="209"/>
                  </a:lnTo>
                  <a:lnTo>
                    <a:pt x="76" y="216"/>
                  </a:lnTo>
                  <a:lnTo>
                    <a:pt x="77" y="224"/>
                  </a:lnTo>
                  <a:lnTo>
                    <a:pt x="78" y="237"/>
                  </a:lnTo>
                  <a:lnTo>
                    <a:pt x="78" y="251"/>
                  </a:lnTo>
                  <a:lnTo>
                    <a:pt x="80" y="264"/>
                  </a:lnTo>
                  <a:lnTo>
                    <a:pt x="82" y="276"/>
                  </a:lnTo>
                  <a:lnTo>
                    <a:pt x="84" y="281"/>
                  </a:lnTo>
                  <a:lnTo>
                    <a:pt x="88" y="287"/>
                  </a:lnTo>
                  <a:lnTo>
                    <a:pt x="92" y="291"/>
                  </a:lnTo>
                  <a:lnTo>
                    <a:pt x="96" y="296"/>
                  </a:lnTo>
                  <a:lnTo>
                    <a:pt x="108" y="301"/>
                  </a:lnTo>
                  <a:lnTo>
                    <a:pt x="122" y="307"/>
                  </a:lnTo>
                  <a:lnTo>
                    <a:pt x="140" y="311"/>
                  </a:lnTo>
                  <a:lnTo>
                    <a:pt x="157" y="315"/>
                  </a:lnTo>
                  <a:lnTo>
                    <a:pt x="173" y="320"/>
                  </a:lnTo>
                  <a:lnTo>
                    <a:pt x="186" y="327"/>
                  </a:lnTo>
                  <a:lnTo>
                    <a:pt x="192" y="329"/>
                  </a:lnTo>
                  <a:lnTo>
                    <a:pt x="196" y="333"/>
                  </a:lnTo>
                  <a:lnTo>
                    <a:pt x="198" y="339"/>
                  </a:lnTo>
                  <a:lnTo>
                    <a:pt x="198" y="344"/>
                  </a:lnTo>
                  <a:lnTo>
                    <a:pt x="198" y="360"/>
                  </a:lnTo>
                  <a:lnTo>
                    <a:pt x="198" y="379"/>
                  </a:lnTo>
                  <a:lnTo>
                    <a:pt x="198" y="397"/>
                  </a:lnTo>
                  <a:lnTo>
                    <a:pt x="198" y="411"/>
                  </a:lnTo>
                  <a:lnTo>
                    <a:pt x="197" y="431"/>
                  </a:lnTo>
                  <a:lnTo>
                    <a:pt x="194" y="449"/>
                  </a:lnTo>
                  <a:lnTo>
                    <a:pt x="194" y="458"/>
                  </a:lnTo>
                  <a:lnTo>
                    <a:pt x="196" y="468"/>
                  </a:lnTo>
                  <a:lnTo>
                    <a:pt x="200" y="477"/>
                  </a:lnTo>
                  <a:lnTo>
                    <a:pt x="205" y="488"/>
                  </a:lnTo>
                  <a:lnTo>
                    <a:pt x="208" y="493"/>
                  </a:lnTo>
                  <a:lnTo>
                    <a:pt x="210" y="497"/>
                  </a:lnTo>
                  <a:lnTo>
                    <a:pt x="213" y="501"/>
                  </a:lnTo>
                  <a:lnTo>
                    <a:pt x="217" y="504"/>
                  </a:lnTo>
                  <a:lnTo>
                    <a:pt x="226" y="506"/>
                  </a:lnTo>
                  <a:lnTo>
                    <a:pt x="234" y="509"/>
                  </a:lnTo>
                  <a:lnTo>
                    <a:pt x="244" y="512"/>
                  </a:lnTo>
                  <a:lnTo>
                    <a:pt x="252" y="516"/>
                  </a:lnTo>
                  <a:lnTo>
                    <a:pt x="256" y="518"/>
                  </a:lnTo>
                  <a:lnTo>
                    <a:pt x="260" y="521"/>
                  </a:lnTo>
                  <a:lnTo>
                    <a:pt x="262" y="525"/>
                  </a:lnTo>
                  <a:lnTo>
                    <a:pt x="265" y="530"/>
                  </a:lnTo>
                  <a:lnTo>
                    <a:pt x="285" y="572"/>
                  </a:lnTo>
                  <a:lnTo>
                    <a:pt x="307" y="614"/>
                  </a:lnTo>
                  <a:lnTo>
                    <a:pt x="323" y="649"/>
                  </a:lnTo>
                  <a:lnTo>
                    <a:pt x="331" y="66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63" name="Freeform 75"/>
            <p:cNvSpPr/>
            <p:nvPr/>
          </p:nvSpPr>
          <p:spPr bwMode="auto">
            <a:xfrm>
              <a:off x="6183549" y="2267635"/>
              <a:ext cx="108398" cy="92664"/>
            </a:xfrm>
            <a:custGeom>
              <a:avLst/>
              <a:gdLst>
                <a:gd name="T0" fmla="*/ 174 w 205"/>
                <a:gd name="T1" fmla="*/ 89 h 175"/>
                <a:gd name="T2" fmla="*/ 172 w 205"/>
                <a:gd name="T3" fmla="*/ 89 h 175"/>
                <a:gd name="T4" fmla="*/ 169 w 205"/>
                <a:gd name="T5" fmla="*/ 87 h 175"/>
                <a:gd name="T6" fmla="*/ 166 w 205"/>
                <a:gd name="T7" fmla="*/ 83 h 175"/>
                <a:gd name="T8" fmla="*/ 162 w 205"/>
                <a:gd name="T9" fmla="*/ 77 h 175"/>
                <a:gd name="T10" fmla="*/ 156 w 205"/>
                <a:gd name="T11" fmla="*/ 64 h 175"/>
                <a:gd name="T12" fmla="*/ 148 w 205"/>
                <a:gd name="T13" fmla="*/ 50 h 175"/>
                <a:gd name="T14" fmla="*/ 134 w 205"/>
                <a:gd name="T15" fmla="*/ 19 h 175"/>
                <a:gd name="T16" fmla="*/ 126 w 205"/>
                <a:gd name="T17" fmla="*/ 0 h 175"/>
                <a:gd name="T18" fmla="*/ 116 w 205"/>
                <a:gd name="T19" fmla="*/ 2 h 175"/>
                <a:gd name="T20" fmla="*/ 105 w 205"/>
                <a:gd name="T21" fmla="*/ 3 h 175"/>
                <a:gd name="T22" fmla="*/ 94 w 205"/>
                <a:gd name="T23" fmla="*/ 7 h 175"/>
                <a:gd name="T24" fmla="*/ 84 w 205"/>
                <a:gd name="T25" fmla="*/ 10 h 175"/>
                <a:gd name="T26" fmla="*/ 73 w 205"/>
                <a:gd name="T27" fmla="*/ 15 h 175"/>
                <a:gd name="T28" fmla="*/ 62 w 205"/>
                <a:gd name="T29" fmla="*/ 20 h 175"/>
                <a:gd name="T30" fmla="*/ 53 w 205"/>
                <a:gd name="T31" fmla="*/ 26 h 175"/>
                <a:gd name="T32" fmla="*/ 42 w 205"/>
                <a:gd name="T33" fmla="*/ 34 h 175"/>
                <a:gd name="T34" fmla="*/ 34 w 205"/>
                <a:gd name="T35" fmla="*/ 40 h 175"/>
                <a:gd name="T36" fmla="*/ 27 w 205"/>
                <a:gd name="T37" fmla="*/ 50 h 175"/>
                <a:gd name="T38" fmla="*/ 19 w 205"/>
                <a:gd name="T39" fmla="*/ 59 h 175"/>
                <a:gd name="T40" fmla="*/ 12 w 205"/>
                <a:gd name="T41" fmla="*/ 69 h 175"/>
                <a:gd name="T42" fmla="*/ 8 w 205"/>
                <a:gd name="T43" fmla="*/ 80 h 175"/>
                <a:gd name="T44" fmla="*/ 4 w 205"/>
                <a:gd name="T45" fmla="*/ 92 h 175"/>
                <a:gd name="T46" fmla="*/ 1 w 205"/>
                <a:gd name="T47" fmla="*/ 105 h 175"/>
                <a:gd name="T48" fmla="*/ 0 w 205"/>
                <a:gd name="T49" fmla="*/ 120 h 175"/>
                <a:gd name="T50" fmla="*/ 0 w 205"/>
                <a:gd name="T51" fmla="*/ 133 h 175"/>
                <a:gd name="T52" fmla="*/ 1 w 205"/>
                <a:gd name="T53" fmla="*/ 144 h 175"/>
                <a:gd name="T54" fmla="*/ 1 w 205"/>
                <a:gd name="T55" fmla="*/ 153 h 175"/>
                <a:gd name="T56" fmla="*/ 4 w 205"/>
                <a:gd name="T57" fmla="*/ 161 h 175"/>
                <a:gd name="T58" fmla="*/ 8 w 205"/>
                <a:gd name="T59" fmla="*/ 167 h 175"/>
                <a:gd name="T60" fmla="*/ 13 w 205"/>
                <a:gd name="T61" fmla="*/ 171 h 175"/>
                <a:gd name="T62" fmla="*/ 20 w 205"/>
                <a:gd name="T63" fmla="*/ 173 h 175"/>
                <a:gd name="T64" fmla="*/ 31 w 205"/>
                <a:gd name="T65" fmla="*/ 175 h 175"/>
                <a:gd name="T66" fmla="*/ 42 w 205"/>
                <a:gd name="T67" fmla="*/ 173 h 175"/>
                <a:gd name="T68" fmla="*/ 54 w 205"/>
                <a:gd name="T69" fmla="*/ 172 h 175"/>
                <a:gd name="T70" fmla="*/ 65 w 205"/>
                <a:gd name="T71" fmla="*/ 168 h 175"/>
                <a:gd name="T72" fmla="*/ 74 w 205"/>
                <a:gd name="T73" fmla="*/ 165 h 175"/>
                <a:gd name="T74" fmla="*/ 82 w 205"/>
                <a:gd name="T75" fmla="*/ 161 h 175"/>
                <a:gd name="T76" fmla="*/ 92 w 205"/>
                <a:gd name="T77" fmla="*/ 159 h 175"/>
                <a:gd name="T78" fmla="*/ 100 w 205"/>
                <a:gd name="T79" fmla="*/ 157 h 175"/>
                <a:gd name="T80" fmla="*/ 109 w 205"/>
                <a:gd name="T81" fmla="*/ 156 h 175"/>
                <a:gd name="T82" fmla="*/ 132 w 205"/>
                <a:gd name="T83" fmla="*/ 156 h 175"/>
                <a:gd name="T84" fmla="*/ 148 w 205"/>
                <a:gd name="T85" fmla="*/ 156 h 175"/>
                <a:gd name="T86" fmla="*/ 162 w 205"/>
                <a:gd name="T87" fmla="*/ 156 h 175"/>
                <a:gd name="T88" fmla="*/ 174 w 205"/>
                <a:gd name="T89" fmla="*/ 156 h 175"/>
                <a:gd name="T90" fmla="*/ 182 w 205"/>
                <a:gd name="T91" fmla="*/ 156 h 175"/>
                <a:gd name="T92" fmla="*/ 192 w 205"/>
                <a:gd name="T93" fmla="*/ 153 h 175"/>
                <a:gd name="T94" fmla="*/ 197 w 205"/>
                <a:gd name="T95" fmla="*/ 151 h 175"/>
                <a:gd name="T96" fmla="*/ 201 w 205"/>
                <a:gd name="T97" fmla="*/ 147 h 175"/>
                <a:gd name="T98" fmla="*/ 204 w 205"/>
                <a:gd name="T99" fmla="*/ 140 h 175"/>
                <a:gd name="T100" fmla="*/ 205 w 205"/>
                <a:gd name="T101" fmla="*/ 132 h 175"/>
                <a:gd name="T102" fmla="*/ 204 w 205"/>
                <a:gd name="T103" fmla="*/ 125 h 175"/>
                <a:gd name="T104" fmla="*/ 202 w 205"/>
                <a:gd name="T105" fmla="*/ 117 h 175"/>
                <a:gd name="T106" fmla="*/ 198 w 205"/>
                <a:gd name="T107" fmla="*/ 111 h 175"/>
                <a:gd name="T108" fmla="*/ 194 w 205"/>
                <a:gd name="T109" fmla="*/ 104 h 175"/>
                <a:gd name="T110" fmla="*/ 189 w 205"/>
                <a:gd name="T111" fmla="*/ 99 h 175"/>
                <a:gd name="T112" fmla="*/ 185 w 205"/>
                <a:gd name="T113" fmla="*/ 93 h 175"/>
                <a:gd name="T114" fmla="*/ 180 w 205"/>
                <a:gd name="T115" fmla="*/ 91 h 175"/>
                <a:gd name="T116" fmla="*/ 174 w 205"/>
                <a:gd name="T117" fmla="*/ 89 h 1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5"/>
                <a:gd name="T178" fmla="*/ 0 h 175"/>
                <a:gd name="T179" fmla="*/ 205 w 205"/>
                <a:gd name="T180" fmla="*/ 175 h 17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5" h="175" extrusionOk="0">
                  <a:moveTo>
                    <a:pt x="174" y="89"/>
                  </a:moveTo>
                  <a:lnTo>
                    <a:pt x="172" y="89"/>
                  </a:lnTo>
                  <a:lnTo>
                    <a:pt x="169" y="87"/>
                  </a:lnTo>
                  <a:lnTo>
                    <a:pt x="166" y="83"/>
                  </a:lnTo>
                  <a:lnTo>
                    <a:pt x="162" y="77"/>
                  </a:lnTo>
                  <a:lnTo>
                    <a:pt x="156" y="64"/>
                  </a:lnTo>
                  <a:lnTo>
                    <a:pt x="148" y="50"/>
                  </a:lnTo>
                  <a:lnTo>
                    <a:pt x="134" y="19"/>
                  </a:lnTo>
                  <a:lnTo>
                    <a:pt x="126" y="0"/>
                  </a:lnTo>
                  <a:lnTo>
                    <a:pt x="116" y="2"/>
                  </a:lnTo>
                  <a:lnTo>
                    <a:pt x="105" y="3"/>
                  </a:lnTo>
                  <a:lnTo>
                    <a:pt x="94" y="7"/>
                  </a:lnTo>
                  <a:lnTo>
                    <a:pt x="84" y="10"/>
                  </a:lnTo>
                  <a:lnTo>
                    <a:pt x="73" y="15"/>
                  </a:lnTo>
                  <a:lnTo>
                    <a:pt x="62" y="20"/>
                  </a:lnTo>
                  <a:lnTo>
                    <a:pt x="53" y="26"/>
                  </a:lnTo>
                  <a:lnTo>
                    <a:pt x="42" y="34"/>
                  </a:lnTo>
                  <a:lnTo>
                    <a:pt x="34" y="40"/>
                  </a:lnTo>
                  <a:lnTo>
                    <a:pt x="27" y="50"/>
                  </a:lnTo>
                  <a:lnTo>
                    <a:pt x="19" y="59"/>
                  </a:lnTo>
                  <a:lnTo>
                    <a:pt x="12" y="69"/>
                  </a:lnTo>
                  <a:lnTo>
                    <a:pt x="8" y="80"/>
                  </a:lnTo>
                  <a:lnTo>
                    <a:pt x="4" y="92"/>
                  </a:lnTo>
                  <a:lnTo>
                    <a:pt x="1" y="105"/>
                  </a:lnTo>
                  <a:lnTo>
                    <a:pt x="0" y="120"/>
                  </a:lnTo>
                  <a:lnTo>
                    <a:pt x="0" y="133"/>
                  </a:lnTo>
                  <a:lnTo>
                    <a:pt x="1" y="144"/>
                  </a:lnTo>
                  <a:lnTo>
                    <a:pt x="1" y="153"/>
                  </a:lnTo>
                  <a:lnTo>
                    <a:pt x="4" y="161"/>
                  </a:lnTo>
                  <a:lnTo>
                    <a:pt x="8" y="167"/>
                  </a:lnTo>
                  <a:lnTo>
                    <a:pt x="13" y="171"/>
                  </a:lnTo>
                  <a:lnTo>
                    <a:pt x="20" y="173"/>
                  </a:lnTo>
                  <a:lnTo>
                    <a:pt x="31" y="175"/>
                  </a:lnTo>
                  <a:lnTo>
                    <a:pt x="42" y="173"/>
                  </a:lnTo>
                  <a:lnTo>
                    <a:pt x="54" y="172"/>
                  </a:lnTo>
                  <a:lnTo>
                    <a:pt x="65" y="168"/>
                  </a:lnTo>
                  <a:lnTo>
                    <a:pt x="74" y="165"/>
                  </a:lnTo>
                  <a:lnTo>
                    <a:pt x="82" y="161"/>
                  </a:lnTo>
                  <a:lnTo>
                    <a:pt x="92" y="159"/>
                  </a:lnTo>
                  <a:lnTo>
                    <a:pt x="100" y="157"/>
                  </a:lnTo>
                  <a:lnTo>
                    <a:pt x="109" y="156"/>
                  </a:lnTo>
                  <a:lnTo>
                    <a:pt x="132" y="156"/>
                  </a:lnTo>
                  <a:lnTo>
                    <a:pt x="148" y="156"/>
                  </a:lnTo>
                  <a:lnTo>
                    <a:pt x="162" y="156"/>
                  </a:lnTo>
                  <a:lnTo>
                    <a:pt x="174" y="156"/>
                  </a:lnTo>
                  <a:lnTo>
                    <a:pt x="182" y="156"/>
                  </a:lnTo>
                  <a:lnTo>
                    <a:pt x="192" y="153"/>
                  </a:lnTo>
                  <a:lnTo>
                    <a:pt x="197" y="151"/>
                  </a:lnTo>
                  <a:lnTo>
                    <a:pt x="201" y="147"/>
                  </a:lnTo>
                  <a:lnTo>
                    <a:pt x="204" y="140"/>
                  </a:lnTo>
                  <a:lnTo>
                    <a:pt x="205" y="132"/>
                  </a:lnTo>
                  <a:lnTo>
                    <a:pt x="204" y="125"/>
                  </a:lnTo>
                  <a:lnTo>
                    <a:pt x="202" y="117"/>
                  </a:lnTo>
                  <a:lnTo>
                    <a:pt x="198" y="111"/>
                  </a:lnTo>
                  <a:lnTo>
                    <a:pt x="194" y="104"/>
                  </a:lnTo>
                  <a:lnTo>
                    <a:pt x="189" y="99"/>
                  </a:lnTo>
                  <a:lnTo>
                    <a:pt x="185" y="93"/>
                  </a:lnTo>
                  <a:lnTo>
                    <a:pt x="180" y="91"/>
                  </a:lnTo>
                  <a:lnTo>
                    <a:pt x="174" y="8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28" name="Freeform 76"/>
            <p:cNvSpPr/>
            <p:nvPr/>
          </p:nvSpPr>
          <p:spPr bwMode="auto">
            <a:xfrm>
              <a:off x="5223693" y="3166299"/>
              <a:ext cx="611929" cy="716832"/>
            </a:xfrm>
            <a:custGeom>
              <a:avLst/>
              <a:gdLst>
                <a:gd name="T0" fmla="*/ 1045 w 1143"/>
                <a:gd name="T1" fmla="*/ 534 h 1342"/>
                <a:gd name="T2" fmla="*/ 1117 w 1143"/>
                <a:gd name="T3" fmla="*/ 581 h 1342"/>
                <a:gd name="T4" fmla="*/ 1143 w 1143"/>
                <a:gd name="T5" fmla="*/ 632 h 1342"/>
                <a:gd name="T6" fmla="*/ 1114 w 1143"/>
                <a:gd name="T7" fmla="*/ 690 h 1342"/>
                <a:gd name="T8" fmla="*/ 1037 w 1143"/>
                <a:gd name="T9" fmla="*/ 745 h 1342"/>
                <a:gd name="T10" fmla="*/ 1017 w 1143"/>
                <a:gd name="T11" fmla="*/ 825 h 1342"/>
                <a:gd name="T12" fmla="*/ 985 w 1143"/>
                <a:gd name="T13" fmla="*/ 941 h 1342"/>
                <a:gd name="T14" fmla="*/ 906 w 1143"/>
                <a:gd name="T15" fmla="*/ 965 h 1342"/>
                <a:gd name="T16" fmla="*/ 762 w 1143"/>
                <a:gd name="T17" fmla="*/ 874 h 1342"/>
                <a:gd name="T18" fmla="*/ 717 w 1143"/>
                <a:gd name="T19" fmla="*/ 889 h 1342"/>
                <a:gd name="T20" fmla="*/ 677 w 1143"/>
                <a:gd name="T21" fmla="*/ 977 h 1342"/>
                <a:gd name="T22" fmla="*/ 636 w 1143"/>
                <a:gd name="T23" fmla="*/ 1039 h 1342"/>
                <a:gd name="T24" fmla="*/ 590 w 1143"/>
                <a:gd name="T25" fmla="*/ 1039 h 1342"/>
                <a:gd name="T26" fmla="*/ 540 w 1143"/>
                <a:gd name="T27" fmla="*/ 1033 h 1342"/>
                <a:gd name="T28" fmla="*/ 510 w 1143"/>
                <a:gd name="T29" fmla="*/ 1082 h 1342"/>
                <a:gd name="T30" fmla="*/ 493 w 1143"/>
                <a:gd name="T31" fmla="*/ 1171 h 1342"/>
                <a:gd name="T32" fmla="*/ 437 w 1143"/>
                <a:gd name="T33" fmla="*/ 1221 h 1342"/>
                <a:gd name="T34" fmla="*/ 424 w 1143"/>
                <a:gd name="T35" fmla="*/ 1303 h 1342"/>
                <a:gd name="T36" fmla="*/ 378 w 1143"/>
                <a:gd name="T37" fmla="*/ 1299 h 1342"/>
                <a:gd name="T38" fmla="*/ 321 w 1143"/>
                <a:gd name="T39" fmla="*/ 1167 h 1342"/>
                <a:gd name="T40" fmla="*/ 340 w 1143"/>
                <a:gd name="T41" fmla="*/ 1109 h 1342"/>
                <a:gd name="T42" fmla="*/ 337 w 1143"/>
                <a:gd name="T43" fmla="*/ 1061 h 1342"/>
                <a:gd name="T44" fmla="*/ 325 w 1143"/>
                <a:gd name="T45" fmla="*/ 1009 h 1342"/>
                <a:gd name="T46" fmla="*/ 300 w 1143"/>
                <a:gd name="T47" fmla="*/ 977 h 1342"/>
                <a:gd name="T48" fmla="*/ 292 w 1143"/>
                <a:gd name="T49" fmla="*/ 935 h 1342"/>
                <a:gd name="T50" fmla="*/ 247 w 1143"/>
                <a:gd name="T51" fmla="*/ 919 h 1342"/>
                <a:gd name="T52" fmla="*/ 213 w 1143"/>
                <a:gd name="T53" fmla="*/ 887 h 1342"/>
                <a:gd name="T54" fmla="*/ 120 w 1143"/>
                <a:gd name="T55" fmla="*/ 873 h 1342"/>
                <a:gd name="T56" fmla="*/ 56 w 1143"/>
                <a:gd name="T57" fmla="*/ 837 h 1342"/>
                <a:gd name="T58" fmla="*/ 5 w 1143"/>
                <a:gd name="T59" fmla="*/ 799 h 1342"/>
                <a:gd name="T60" fmla="*/ 19 w 1143"/>
                <a:gd name="T61" fmla="*/ 746 h 1342"/>
                <a:gd name="T62" fmla="*/ 80 w 1143"/>
                <a:gd name="T63" fmla="*/ 701 h 1342"/>
                <a:gd name="T64" fmla="*/ 129 w 1143"/>
                <a:gd name="T65" fmla="*/ 714 h 1342"/>
                <a:gd name="T66" fmla="*/ 183 w 1143"/>
                <a:gd name="T67" fmla="*/ 708 h 1342"/>
                <a:gd name="T68" fmla="*/ 165 w 1143"/>
                <a:gd name="T69" fmla="*/ 593 h 1342"/>
                <a:gd name="T70" fmla="*/ 140 w 1143"/>
                <a:gd name="T71" fmla="*/ 510 h 1342"/>
                <a:gd name="T72" fmla="*/ 179 w 1143"/>
                <a:gd name="T73" fmla="*/ 465 h 1342"/>
                <a:gd name="T74" fmla="*/ 342 w 1143"/>
                <a:gd name="T75" fmla="*/ 460 h 1342"/>
                <a:gd name="T76" fmla="*/ 377 w 1143"/>
                <a:gd name="T77" fmla="*/ 433 h 1342"/>
                <a:gd name="T78" fmla="*/ 393 w 1143"/>
                <a:gd name="T79" fmla="*/ 318 h 1342"/>
                <a:gd name="T80" fmla="*/ 433 w 1143"/>
                <a:gd name="T81" fmla="*/ 156 h 1342"/>
                <a:gd name="T82" fmla="*/ 574 w 1143"/>
                <a:gd name="T83" fmla="*/ 5 h 1342"/>
                <a:gd name="T84" fmla="*/ 642 w 1143"/>
                <a:gd name="T85" fmla="*/ 7 h 1342"/>
                <a:gd name="T86" fmla="*/ 674 w 1143"/>
                <a:gd name="T87" fmla="*/ 39 h 1342"/>
                <a:gd name="T88" fmla="*/ 681 w 1143"/>
                <a:gd name="T89" fmla="*/ 111 h 1342"/>
                <a:gd name="T90" fmla="*/ 652 w 1143"/>
                <a:gd name="T91" fmla="*/ 185 h 1342"/>
                <a:gd name="T92" fmla="*/ 602 w 1143"/>
                <a:gd name="T93" fmla="*/ 309 h 1342"/>
                <a:gd name="T94" fmla="*/ 572 w 1143"/>
                <a:gd name="T95" fmla="*/ 349 h 1342"/>
                <a:gd name="T96" fmla="*/ 614 w 1143"/>
                <a:gd name="T97" fmla="*/ 390 h 1342"/>
                <a:gd name="T98" fmla="*/ 609 w 1143"/>
                <a:gd name="T99" fmla="*/ 512 h 1342"/>
                <a:gd name="T100" fmla="*/ 650 w 1143"/>
                <a:gd name="T101" fmla="*/ 546 h 1342"/>
                <a:gd name="T102" fmla="*/ 716 w 1143"/>
                <a:gd name="T103" fmla="*/ 486 h 1342"/>
                <a:gd name="T104" fmla="*/ 796 w 1143"/>
                <a:gd name="T105" fmla="*/ 484 h 1342"/>
                <a:gd name="T106" fmla="*/ 857 w 1143"/>
                <a:gd name="T107" fmla="*/ 481 h 1342"/>
                <a:gd name="T108" fmla="*/ 896 w 1143"/>
                <a:gd name="T109" fmla="*/ 513 h 1342"/>
                <a:gd name="T110" fmla="*/ 926 w 1143"/>
                <a:gd name="T111" fmla="*/ 522 h 1342"/>
                <a:gd name="T112" fmla="*/ 976 w 1143"/>
                <a:gd name="T113" fmla="*/ 490 h 13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43"/>
                <a:gd name="T172" fmla="*/ 0 h 1342"/>
                <a:gd name="T173" fmla="*/ 1143 w 1143"/>
                <a:gd name="T174" fmla="*/ 1342 h 13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43" h="1342" extrusionOk="0">
                  <a:moveTo>
                    <a:pt x="1024" y="488"/>
                  </a:moveTo>
                  <a:lnTo>
                    <a:pt x="1025" y="494"/>
                  </a:lnTo>
                  <a:lnTo>
                    <a:pt x="1026" y="502"/>
                  </a:lnTo>
                  <a:lnTo>
                    <a:pt x="1028" y="509"/>
                  </a:lnTo>
                  <a:lnTo>
                    <a:pt x="1030" y="514"/>
                  </a:lnTo>
                  <a:lnTo>
                    <a:pt x="1037" y="525"/>
                  </a:lnTo>
                  <a:lnTo>
                    <a:pt x="1045" y="534"/>
                  </a:lnTo>
                  <a:lnTo>
                    <a:pt x="1054" y="542"/>
                  </a:lnTo>
                  <a:lnTo>
                    <a:pt x="1065" y="549"/>
                  </a:lnTo>
                  <a:lnTo>
                    <a:pt x="1075" y="556"/>
                  </a:lnTo>
                  <a:lnTo>
                    <a:pt x="1086" y="562"/>
                  </a:lnTo>
                  <a:lnTo>
                    <a:pt x="1097" y="568"/>
                  </a:lnTo>
                  <a:lnTo>
                    <a:pt x="1107" y="574"/>
                  </a:lnTo>
                  <a:lnTo>
                    <a:pt x="1117" y="581"/>
                  </a:lnTo>
                  <a:lnTo>
                    <a:pt x="1126" y="588"/>
                  </a:lnTo>
                  <a:lnTo>
                    <a:pt x="1133" y="597"/>
                  </a:lnTo>
                  <a:lnTo>
                    <a:pt x="1139" y="606"/>
                  </a:lnTo>
                  <a:lnTo>
                    <a:pt x="1141" y="612"/>
                  </a:lnTo>
                  <a:lnTo>
                    <a:pt x="1142" y="618"/>
                  </a:lnTo>
                  <a:lnTo>
                    <a:pt x="1143" y="625"/>
                  </a:lnTo>
                  <a:lnTo>
                    <a:pt x="1143" y="632"/>
                  </a:lnTo>
                  <a:lnTo>
                    <a:pt x="1143" y="640"/>
                  </a:lnTo>
                  <a:lnTo>
                    <a:pt x="1142" y="646"/>
                  </a:lnTo>
                  <a:lnTo>
                    <a:pt x="1141" y="653"/>
                  </a:lnTo>
                  <a:lnTo>
                    <a:pt x="1138" y="660"/>
                  </a:lnTo>
                  <a:lnTo>
                    <a:pt x="1133" y="670"/>
                  </a:lnTo>
                  <a:lnTo>
                    <a:pt x="1123" y="681"/>
                  </a:lnTo>
                  <a:lnTo>
                    <a:pt x="1114" y="690"/>
                  </a:lnTo>
                  <a:lnTo>
                    <a:pt x="1103" y="698"/>
                  </a:lnTo>
                  <a:lnTo>
                    <a:pt x="1093" y="706"/>
                  </a:lnTo>
                  <a:lnTo>
                    <a:pt x="1081" y="713"/>
                  </a:lnTo>
                  <a:lnTo>
                    <a:pt x="1069" y="721"/>
                  </a:lnTo>
                  <a:lnTo>
                    <a:pt x="1057" y="727"/>
                  </a:lnTo>
                  <a:lnTo>
                    <a:pt x="1046" y="737"/>
                  </a:lnTo>
                  <a:lnTo>
                    <a:pt x="1037" y="745"/>
                  </a:lnTo>
                  <a:lnTo>
                    <a:pt x="1029" y="755"/>
                  </a:lnTo>
                  <a:lnTo>
                    <a:pt x="1022" y="766"/>
                  </a:lnTo>
                  <a:lnTo>
                    <a:pt x="1021" y="773"/>
                  </a:lnTo>
                  <a:lnTo>
                    <a:pt x="1018" y="779"/>
                  </a:lnTo>
                  <a:lnTo>
                    <a:pt x="1018" y="786"/>
                  </a:lnTo>
                  <a:lnTo>
                    <a:pt x="1017" y="794"/>
                  </a:lnTo>
                  <a:lnTo>
                    <a:pt x="1017" y="825"/>
                  </a:lnTo>
                  <a:lnTo>
                    <a:pt x="1017" y="853"/>
                  </a:lnTo>
                  <a:lnTo>
                    <a:pt x="1017" y="882"/>
                  </a:lnTo>
                  <a:lnTo>
                    <a:pt x="1017" y="915"/>
                  </a:lnTo>
                  <a:lnTo>
                    <a:pt x="1012" y="927"/>
                  </a:lnTo>
                  <a:lnTo>
                    <a:pt x="1002" y="930"/>
                  </a:lnTo>
                  <a:lnTo>
                    <a:pt x="993" y="934"/>
                  </a:lnTo>
                  <a:lnTo>
                    <a:pt x="985" y="941"/>
                  </a:lnTo>
                  <a:lnTo>
                    <a:pt x="977" y="949"/>
                  </a:lnTo>
                  <a:lnTo>
                    <a:pt x="969" y="958"/>
                  </a:lnTo>
                  <a:lnTo>
                    <a:pt x="962" y="969"/>
                  </a:lnTo>
                  <a:lnTo>
                    <a:pt x="957" y="981"/>
                  </a:lnTo>
                  <a:lnTo>
                    <a:pt x="952" y="993"/>
                  </a:lnTo>
                  <a:lnTo>
                    <a:pt x="930" y="981"/>
                  </a:lnTo>
                  <a:lnTo>
                    <a:pt x="906" y="965"/>
                  </a:lnTo>
                  <a:lnTo>
                    <a:pt x="880" y="945"/>
                  </a:lnTo>
                  <a:lnTo>
                    <a:pt x="852" y="923"/>
                  </a:lnTo>
                  <a:lnTo>
                    <a:pt x="824" y="905"/>
                  </a:lnTo>
                  <a:lnTo>
                    <a:pt x="797" y="887"/>
                  </a:lnTo>
                  <a:lnTo>
                    <a:pt x="785" y="882"/>
                  </a:lnTo>
                  <a:lnTo>
                    <a:pt x="773" y="877"/>
                  </a:lnTo>
                  <a:lnTo>
                    <a:pt x="762" y="874"/>
                  </a:lnTo>
                  <a:lnTo>
                    <a:pt x="753" y="873"/>
                  </a:lnTo>
                  <a:lnTo>
                    <a:pt x="745" y="873"/>
                  </a:lnTo>
                  <a:lnTo>
                    <a:pt x="738" y="874"/>
                  </a:lnTo>
                  <a:lnTo>
                    <a:pt x="733" y="877"/>
                  </a:lnTo>
                  <a:lnTo>
                    <a:pt x="728" y="881"/>
                  </a:lnTo>
                  <a:lnTo>
                    <a:pt x="722" y="883"/>
                  </a:lnTo>
                  <a:lnTo>
                    <a:pt x="717" y="889"/>
                  </a:lnTo>
                  <a:lnTo>
                    <a:pt x="713" y="894"/>
                  </a:lnTo>
                  <a:lnTo>
                    <a:pt x="709" y="899"/>
                  </a:lnTo>
                  <a:lnTo>
                    <a:pt x="701" y="913"/>
                  </a:lnTo>
                  <a:lnTo>
                    <a:pt x="694" y="927"/>
                  </a:lnTo>
                  <a:lnTo>
                    <a:pt x="689" y="943"/>
                  </a:lnTo>
                  <a:lnTo>
                    <a:pt x="682" y="959"/>
                  </a:lnTo>
                  <a:lnTo>
                    <a:pt x="677" y="977"/>
                  </a:lnTo>
                  <a:lnTo>
                    <a:pt x="670" y="991"/>
                  </a:lnTo>
                  <a:lnTo>
                    <a:pt x="664" y="1007"/>
                  </a:lnTo>
                  <a:lnTo>
                    <a:pt x="656" y="1019"/>
                  </a:lnTo>
                  <a:lnTo>
                    <a:pt x="650" y="1026"/>
                  </a:lnTo>
                  <a:lnTo>
                    <a:pt x="646" y="1031"/>
                  </a:lnTo>
                  <a:lnTo>
                    <a:pt x="641" y="1035"/>
                  </a:lnTo>
                  <a:lnTo>
                    <a:pt x="636" y="1039"/>
                  </a:lnTo>
                  <a:lnTo>
                    <a:pt x="629" y="1043"/>
                  </a:lnTo>
                  <a:lnTo>
                    <a:pt x="622" y="1045"/>
                  </a:lnTo>
                  <a:lnTo>
                    <a:pt x="616" y="1047"/>
                  </a:lnTo>
                  <a:lnTo>
                    <a:pt x="608" y="1047"/>
                  </a:lnTo>
                  <a:lnTo>
                    <a:pt x="600" y="1046"/>
                  </a:lnTo>
                  <a:lnTo>
                    <a:pt x="594" y="1043"/>
                  </a:lnTo>
                  <a:lnTo>
                    <a:pt x="590" y="1039"/>
                  </a:lnTo>
                  <a:lnTo>
                    <a:pt x="586" y="1035"/>
                  </a:lnTo>
                  <a:lnTo>
                    <a:pt x="584" y="1031"/>
                  </a:lnTo>
                  <a:lnTo>
                    <a:pt x="580" y="1027"/>
                  </a:lnTo>
                  <a:lnTo>
                    <a:pt x="573" y="1025"/>
                  </a:lnTo>
                  <a:lnTo>
                    <a:pt x="566" y="1023"/>
                  </a:lnTo>
                  <a:lnTo>
                    <a:pt x="556" y="1026"/>
                  </a:lnTo>
                  <a:lnTo>
                    <a:pt x="540" y="1033"/>
                  </a:lnTo>
                  <a:lnTo>
                    <a:pt x="532" y="1037"/>
                  </a:lnTo>
                  <a:lnTo>
                    <a:pt x="524" y="1041"/>
                  </a:lnTo>
                  <a:lnTo>
                    <a:pt x="520" y="1045"/>
                  </a:lnTo>
                  <a:lnTo>
                    <a:pt x="517" y="1047"/>
                  </a:lnTo>
                  <a:lnTo>
                    <a:pt x="514" y="1057"/>
                  </a:lnTo>
                  <a:lnTo>
                    <a:pt x="512" y="1069"/>
                  </a:lnTo>
                  <a:lnTo>
                    <a:pt x="510" y="1082"/>
                  </a:lnTo>
                  <a:lnTo>
                    <a:pt x="509" y="1097"/>
                  </a:lnTo>
                  <a:lnTo>
                    <a:pt x="508" y="1111"/>
                  </a:lnTo>
                  <a:lnTo>
                    <a:pt x="506" y="1127"/>
                  </a:lnTo>
                  <a:lnTo>
                    <a:pt x="504" y="1142"/>
                  </a:lnTo>
                  <a:lnTo>
                    <a:pt x="500" y="1155"/>
                  </a:lnTo>
                  <a:lnTo>
                    <a:pt x="497" y="1165"/>
                  </a:lnTo>
                  <a:lnTo>
                    <a:pt x="493" y="1171"/>
                  </a:lnTo>
                  <a:lnTo>
                    <a:pt x="488" y="1178"/>
                  </a:lnTo>
                  <a:lnTo>
                    <a:pt x="482" y="1183"/>
                  </a:lnTo>
                  <a:lnTo>
                    <a:pt x="469" y="1194"/>
                  </a:lnTo>
                  <a:lnTo>
                    <a:pt x="456" y="1203"/>
                  </a:lnTo>
                  <a:lnTo>
                    <a:pt x="449" y="1209"/>
                  </a:lnTo>
                  <a:lnTo>
                    <a:pt x="442" y="1215"/>
                  </a:lnTo>
                  <a:lnTo>
                    <a:pt x="437" y="1221"/>
                  </a:lnTo>
                  <a:lnTo>
                    <a:pt x="432" y="1229"/>
                  </a:lnTo>
                  <a:lnTo>
                    <a:pt x="428" y="1237"/>
                  </a:lnTo>
                  <a:lnTo>
                    <a:pt x="424" y="1246"/>
                  </a:lnTo>
                  <a:lnTo>
                    <a:pt x="422" y="1258"/>
                  </a:lnTo>
                  <a:lnTo>
                    <a:pt x="421" y="1270"/>
                  </a:lnTo>
                  <a:lnTo>
                    <a:pt x="422" y="1287"/>
                  </a:lnTo>
                  <a:lnTo>
                    <a:pt x="424" y="1303"/>
                  </a:lnTo>
                  <a:lnTo>
                    <a:pt x="424" y="1322"/>
                  </a:lnTo>
                  <a:lnTo>
                    <a:pt x="421" y="1342"/>
                  </a:lnTo>
                  <a:lnTo>
                    <a:pt x="413" y="1338"/>
                  </a:lnTo>
                  <a:lnTo>
                    <a:pt x="405" y="1332"/>
                  </a:lnTo>
                  <a:lnTo>
                    <a:pt x="396" y="1323"/>
                  </a:lnTo>
                  <a:lnTo>
                    <a:pt x="388" y="1312"/>
                  </a:lnTo>
                  <a:lnTo>
                    <a:pt x="378" y="1299"/>
                  </a:lnTo>
                  <a:lnTo>
                    <a:pt x="370" y="1286"/>
                  </a:lnTo>
                  <a:lnTo>
                    <a:pt x="362" y="1270"/>
                  </a:lnTo>
                  <a:lnTo>
                    <a:pt x="354" y="1255"/>
                  </a:lnTo>
                  <a:lnTo>
                    <a:pt x="340" y="1223"/>
                  </a:lnTo>
                  <a:lnTo>
                    <a:pt x="329" y="1193"/>
                  </a:lnTo>
                  <a:lnTo>
                    <a:pt x="325" y="1179"/>
                  </a:lnTo>
                  <a:lnTo>
                    <a:pt x="321" y="1167"/>
                  </a:lnTo>
                  <a:lnTo>
                    <a:pt x="320" y="1158"/>
                  </a:lnTo>
                  <a:lnTo>
                    <a:pt x="318" y="1150"/>
                  </a:lnTo>
                  <a:lnTo>
                    <a:pt x="320" y="1139"/>
                  </a:lnTo>
                  <a:lnTo>
                    <a:pt x="324" y="1130"/>
                  </a:lnTo>
                  <a:lnTo>
                    <a:pt x="328" y="1122"/>
                  </a:lnTo>
                  <a:lnTo>
                    <a:pt x="334" y="1115"/>
                  </a:lnTo>
                  <a:lnTo>
                    <a:pt x="340" y="1109"/>
                  </a:lnTo>
                  <a:lnTo>
                    <a:pt x="344" y="1102"/>
                  </a:lnTo>
                  <a:lnTo>
                    <a:pt x="348" y="1095"/>
                  </a:lnTo>
                  <a:lnTo>
                    <a:pt x="349" y="1090"/>
                  </a:lnTo>
                  <a:lnTo>
                    <a:pt x="348" y="1082"/>
                  </a:lnTo>
                  <a:lnTo>
                    <a:pt x="345" y="1075"/>
                  </a:lnTo>
                  <a:lnTo>
                    <a:pt x="341" y="1067"/>
                  </a:lnTo>
                  <a:lnTo>
                    <a:pt x="337" y="1061"/>
                  </a:lnTo>
                  <a:lnTo>
                    <a:pt x="333" y="1053"/>
                  </a:lnTo>
                  <a:lnTo>
                    <a:pt x="329" y="1046"/>
                  </a:lnTo>
                  <a:lnTo>
                    <a:pt x="326" y="1041"/>
                  </a:lnTo>
                  <a:lnTo>
                    <a:pt x="325" y="1035"/>
                  </a:lnTo>
                  <a:lnTo>
                    <a:pt x="325" y="1027"/>
                  </a:lnTo>
                  <a:lnTo>
                    <a:pt x="325" y="1018"/>
                  </a:lnTo>
                  <a:lnTo>
                    <a:pt x="325" y="1009"/>
                  </a:lnTo>
                  <a:lnTo>
                    <a:pt x="325" y="993"/>
                  </a:lnTo>
                  <a:lnTo>
                    <a:pt x="317" y="993"/>
                  </a:lnTo>
                  <a:lnTo>
                    <a:pt x="312" y="991"/>
                  </a:lnTo>
                  <a:lnTo>
                    <a:pt x="308" y="989"/>
                  </a:lnTo>
                  <a:lnTo>
                    <a:pt x="304" y="985"/>
                  </a:lnTo>
                  <a:lnTo>
                    <a:pt x="301" y="982"/>
                  </a:lnTo>
                  <a:lnTo>
                    <a:pt x="300" y="977"/>
                  </a:lnTo>
                  <a:lnTo>
                    <a:pt x="299" y="973"/>
                  </a:lnTo>
                  <a:lnTo>
                    <a:pt x="299" y="967"/>
                  </a:lnTo>
                  <a:lnTo>
                    <a:pt x="297" y="957"/>
                  </a:lnTo>
                  <a:lnTo>
                    <a:pt x="296" y="947"/>
                  </a:lnTo>
                  <a:lnTo>
                    <a:pt x="296" y="943"/>
                  </a:lnTo>
                  <a:lnTo>
                    <a:pt x="293" y="939"/>
                  </a:lnTo>
                  <a:lnTo>
                    <a:pt x="292" y="935"/>
                  </a:lnTo>
                  <a:lnTo>
                    <a:pt x="289" y="933"/>
                  </a:lnTo>
                  <a:lnTo>
                    <a:pt x="277" y="933"/>
                  </a:lnTo>
                  <a:lnTo>
                    <a:pt x="265" y="933"/>
                  </a:lnTo>
                  <a:lnTo>
                    <a:pt x="259" y="931"/>
                  </a:lnTo>
                  <a:lnTo>
                    <a:pt x="255" y="929"/>
                  </a:lnTo>
                  <a:lnTo>
                    <a:pt x="251" y="925"/>
                  </a:lnTo>
                  <a:lnTo>
                    <a:pt x="247" y="919"/>
                  </a:lnTo>
                  <a:lnTo>
                    <a:pt x="244" y="914"/>
                  </a:lnTo>
                  <a:lnTo>
                    <a:pt x="240" y="907"/>
                  </a:lnTo>
                  <a:lnTo>
                    <a:pt x="235" y="902"/>
                  </a:lnTo>
                  <a:lnTo>
                    <a:pt x="229" y="897"/>
                  </a:lnTo>
                  <a:lnTo>
                    <a:pt x="224" y="893"/>
                  </a:lnTo>
                  <a:lnTo>
                    <a:pt x="219" y="890"/>
                  </a:lnTo>
                  <a:lnTo>
                    <a:pt x="213" y="887"/>
                  </a:lnTo>
                  <a:lnTo>
                    <a:pt x="208" y="885"/>
                  </a:lnTo>
                  <a:lnTo>
                    <a:pt x="195" y="883"/>
                  </a:lnTo>
                  <a:lnTo>
                    <a:pt x="181" y="882"/>
                  </a:lnTo>
                  <a:lnTo>
                    <a:pt x="167" y="882"/>
                  </a:lnTo>
                  <a:lnTo>
                    <a:pt x="152" y="881"/>
                  </a:lnTo>
                  <a:lnTo>
                    <a:pt x="136" y="878"/>
                  </a:lnTo>
                  <a:lnTo>
                    <a:pt x="120" y="873"/>
                  </a:lnTo>
                  <a:lnTo>
                    <a:pt x="108" y="870"/>
                  </a:lnTo>
                  <a:lnTo>
                    <a:pt x="99" y="866"/>
                  </a:lnTo>
                  <a:lnTo>
                    <a:pt x="91" y="861"/>
                  </a:lnTo>
                  <a:lnTo>
                    <a:pt x="84" y="855"/>
                  </a:lnTo>
                  <a:lnTo>
                    <a:pt x="76" y="850"/>
                  </a:lnTo>
                  <a:lnTo>
                    <a:pt x="67" y="843"/>
                  </a:lnTo>
                  <a:lnTo>
                    <a:pt x="56" y="837"/>
                  </a:lnTo>
                  <a:lnTo>
                    <a:pt x="41" y="830"/>
                  </a:lnTo>
                  <a:lnTo>
                    <a:pt x="37" y="829"/>
                  </a:lnTo>
                  <a:lnTo>
                    <a:pt x="31" y="826"/>
                  </a:lnTo>
                  <a:lnTo>
                    <a:pt x="24" y="821"/>
                  </a:lnTo>
                  <a:lnTo>
                    <a:pt x="16" y="814"/>
                  </a:lnTo>
                  <a:lnTo>
                    <a:pt x="9" y="807"/>
                  </a:lnTo>
                  <a:lnTo>
                    <a:pt x="5" y="799"/>
                  </a:lnTo>
                  <a:lnTo>
                    <a:pt x="1" y="794"/>
                  </a:lnTo>
                  <a:lnTo>
                    <a:pt x="0" y="789"/>
                  </a:lnTo>
                  <a:lnTo>
                    <a:pt x="0" y="782"/>
                  </a:lnTo>
                  <a:lnTo>
                    <a:pt x="3" y="775"/>
                  </a:lnTo>
                  <a:lnTo>
                    <a:pt x="5" y="769"/>
                  </a:lnTo>
                  <a:lnTo>
                    <a:pt x="9" y="762"/>
                  </a:lnTo>
                  <a:lnTo>
                    <a:pt x="19" y="746"/>
                  </a:lnTo>
                  <a:lnTo>
                    <a:pt x="32" y="731"/>
                  </a:lnTo>
                  <a:lnTo>
                    <a:pt x="40" y="725"/>
                  </a:lnTo>
                  <a:lnTo>
                    <a:pt x="47" y="718"/>
                  </a:lnTo>
                  <a:lnTo>
                    <a:pt x="55" y="713"/>
                  </a:lnTo>
                  <a:lnTo>
                    <a:pt x="64" y="708"/>
                  </a:lnTo>
                  <a:lnTo>
                    <a:pt x="72" y="704"/>
                  </a:lnTo>
                  <a:lnTo>
                    <a:pt x="80" y="701"/>
                  </a:lnTo>
                  <a:lnTo>
                    <a:pt x="88" y="698"/>
                  </a:lnTo>
                  <a:lnTo>
                    <a:pt x="96" y="698"/>
                  </a:lnTo>
                  <a:lnTo>
                    <a:pt x="104" y="700"/>
                  </a:lnTo>
                  <a:lnTo>
                    <a:pt x="112" y="702"/>
                  </a:lnTo>
                  <a:lnTo>
                    <a:pt x="117" y="706"/>
                  </a:lnTo>
                  <a:lnTo>
                    <a:pt x="123" y="710"/>
                  </a:lnTo>
                  <a:lnTo>
                    <a:pt x="129" y="714"/>
                  </a:lnTo>
                  <a:lnTo>
                    <a:pt x="135" y="718"/>
                  </a:lnTo>
                  <a:lnTo>
                    <a:pt x="143" y="721"/>
                  </a:lnTo>
                  <a:lnTo>
                    <a:pt x="151" y="722"/>
                  </a:lnTo>
                  <a:lnTo>
                    <a:pt x="159" y="721"/>
                  </a:lnTo>
                  <a:lnTo>
                    <a:pt x="167" y="717"/>
                  </a:lnTo>
                  <a:lnTo>
                    <a:pt x="175" y="713"/>
                  </a:lnTo>
                  <a:lnTo>
                    <a:pt x="183" y="708"/>
                  </a:lnTo>
                  <a:lnTo>
                    <a:pt x="191" y="701"/>
                  </a:lnTo>
                  <a:lnTo>
                    <a:pt x="200" y="697"/>
                  </a:lnTo>
                  <a:lnTo>
                    <a:pt x="211" y="693"/>
                  </a:lnTo>
                  <a:lnTo>
                    <a:pt x="223" y="692"/>
                  </a:lnTo>
                  <a:lnTo>
                    <a:pt x="223" y="662"/>
                  </a:lnTo>
                  <a:lnTo>
                    <a:pt x="199" y="636"/>
                  </a:lnTo>
                  <a:lnTo>
                    <a:pt x="165" y="593"/>
                  </a:lnTo>
                  <a:lnTo>
                    <a:pt x="148" y="572"/>
                  </a:lnTo>
                  <a:lnTo>
                    <a:pt x="133" y="553"/>
                  </a:lnTo>
                  <a:lnTo>
                    <a:pt x="124" y="538"/>
                  </a:lnTo>
                  <a:lnTo>
                    <a:pt x="120" y="529"/>
                  </a:lnTo>
                  <a:lnTo>
                    <a:pt x="123" y="524"/>
                  </a:lnTo>
                  <a:lnTo>
                    <a:pt x="131" y="517"/>
                  </a:lnTo>
                  <a:lnTo>
                    <a:pt x="140" y="510"/>
                  </a:lnTo>
                  <a:lnTo>
                    <a:pt x="151" y="505"/>
                  </a:lnTo>
                  <a:lnTo>
                    <a:pt x="156" y="500"/>
                  </a:lnTo>
                  <a:lnTo>
                    <a:pt x="161" y="493"/>
                  </a:lnTo>
                  <a:lnTo>
                    <a:pt x="165" y="486"/>
                  </a:lnTo>
                  <a:lnTo>
                    <a:pt x="169" y="480"/>
                  </a:lnTo>
                  <a:lnTo>
                    <a:pt x="173" y="472"/>
                  </a:lnTo>
                  <a:lnTo>
                    <a:pt x="179" y="465"/>
                  </a:lnTo>
                  <a:lnTo>
                    <a:pt x="184" y="461"/>
                  </a:lnTo>
                  <a:lnTo>
                    <a:pt x="192" y="457"/>
                  </a:lnTo>
                  <a:lnTo>
                    <a:pt x="237" y="460"/>
                  </a:lnTo>
                  <a:lnTo>
                    <a:pt x="300" y="464"/>
                  </a:lnTo>
                  <a:lnTo>
                    <a:pt x="314" y="464"/>
                  </a:lnTo>
                  <a:lnTo>
                    <a:pt x="329" y="462"/>
                  </a:lnTo>
                  <a:lnTo>
                    <a:pt x="342" y="460"/>
                  </a:lnTo>
                  <a:lnTo>
                    <a:pt x="354" y="456"/>
                  </a:lnTo>
                  <a:lnTo>
                    <a:pt x="360" y="454"/>
                  </a:lnTo>
                  <a:lnTo>
                    <a:pt x="365" y="450"/>
                  </a:lnTo>
                  <a:lnTo>
                    <a:pt x="369" y="448"/>
                  </a:lnTo>
                  <a:lnTo>
                    <a:pt x="373" y="444"/>
                  </a:lnTo>
                  <a:lnTo>
                    <a:pt x="376" y="438"/>
                  </a:lnTo>
                  <a:lnTo>
                    <a:pt x="377" y="433"/>
                  </a:lnTo>
                  <a:lnTo>
                    <a:pt x="378" y="428"/>
                  </a:lnTo>
                  <a:lnTo>
                    <a:pt x="380" y="421"/>
                  </a:lnTo>
                  <a:lnTo>
                    <a:pt x="380" y="401"/>
                  </a:lnTo>
                  <a:lnTo>
                    <a:pt x="381" y="382"/>
                  </a:lnTo>
                  <a:lnTo>
                    <a:pt x="382" y="365"/>
                  </a:lnTo>
                  <a:lnTo>
                    <a:pt x="386" y="349"/>
                  </a:lnTo>
                  <a:lnTo>
                    <a:pt x="393" y="318"/>
                  </a:lnTo>
                  <a:lnTo>
                    <a:pt x="401" y="289"/>
                  </a:lnTo>
                  <a:lnTo>
                    <a:pt x="410" y="258"/>
                  </a:lnTo>
                  <a:lnTo>
                    <a:pt x="420" y="228"/>
                  </a:lnTo>
                  <a:lnTo>
                    <a:pt x="424" y="212"/>
                  </a:lnTo>
                  <a:lnTo>
                    <a:pt x="428" y="194"/>
                  </a:lnTo>
                  <a:lnTo>
                    <a:pt x="430" y="176"/>
                  </a:lnTo>
                  <a:lnTo>
                    <a:pt x="433" y="156"/>
                  </a:lnTo>
                  <a:lnTo>
                    <a:pt x="469" y="112"/>
                  </a:lnTo>
                  <a:lnTo>
                    <a:pt x="502" y="69"/>
                  </a:lnTo>
                  <a:lnTo>
                    <a:pt x="520" y="49"/>
                  </a:lnTo>
                  <a:lnTo>
                    <a:pt x="537" y="31"/>
                  </a:lnTo>
                  <a:lnTo>
                    <a:pt x="554" y="15"/>
                  </a:lnTo>
                  <a:lnTo>
                    <a:pt x="572" y="0"/>
                  </a:lnTo>
                  <a:lnTo>
                    <a:pt x="574" y="5"/>
                  </a:lnTo>
                  <a:lnTo>
                    <a:pt x="578" y="9"/>
                  </a:lnTo>
                  <a:lnTo>
                    <a:pt x="584" y="12"/>
                  </a:lnTo>
                  <a:lnTo>
                    <a:pt x="589" y="13"/>
                  </a:lnTo>
                  <a:lnTo>
                    <a:pt x="601" y="13"/>
                  </a:lnTo>
                  <a:lnTo>
                    <a:pt x="614" y="11"/>
                  </a:lnTo>
                  <a:lnTo>
                    <a:pt x="629" y="8"/>
                  </a:lnTo>
                  <a:lnTo>
                    <a:pt x="642" y="7"/>
                  </a:lnTo>
                  <a:lnTo>
                    <a:pt x="648" y="8"/>
                  </a:lnTo>
                  <a:lnTo>
                    <a:pt x="653" y="9"/>
                  </a:lnTo>
                  <a:lnTo>
                    <a:pt x="658" y="13"/>
                  </a:lnTo>
                  <a:lnTo>
                    <a:pt x="662" y="17"/>
                  </a:lnTo>
                  <a:lnTo>
                    <a:pt x="668" y="24"/>
                  </a:lnTo>
                  <a:lnTo>
                    <a:pt x="672" y="32"/>
                  </a:lnTo>
                  <a:lnTo>
                    <a:pt x="674" y="39"/>
                  </a:lnTo>
                  <a:lnTo>
                    <a:pt x="676" y="45"/>
                  </a:lnTo>
                  <a:lnTo>
                    <a:pt x="678" y="60"/>
                  </a:lnTo>
                  <a:lnTo>
                    <a:pt x="678" y="73"/>
                  </a:lnTo>
                  <a:lnTo>
                    <a:pt x="678" y="87"/>
                  </a:lnTo>
                  <a:lnTo>
                    <a:pt x="680" y="99"/>
                  </a:lnTo>
                  <a:lnTo>
                    <a:pt x="680" y="105"/>
                  </a:lnTo>
                  <a:lnTo>
                    <a:pt x="681" y="111"/>
                  </a:lnTo>
                  <a:lnTo>
                    <a:pt x="684" y="116"/>
                  </a:lnTo>
                  <a:lnTo>
                    <a:pt x="686" y="120"/>
                  </a:lnTo>
                  <a:lnTo>
                    <a:pt x="678" y="129"/>
                  </a:lnTo>
                  <a:lnTo>
                    <a:pt x="672" y="140"/>
                  </a:lnTo>
                  <a:lnTo>
                    <a:pt x="666" y="150"/>
                  </a:lnTo>
                  <a:lnTo>
                    <a:pt x="661" y="161"/>
                  </a:lnTo>
                  <a:lnTo>
                    <a:pt x="652" y="185"/>
                  </a:lnTo>
                  <a:lnTo>
                    <a:pt x="644" y="209"/>
                  </a:lnTo>
                  <a:lnTo>
                    <a:pt x="636" y="233"/>
                  </a:lnTo>
                  <a:lnTo>
                    <a:pt x="629" y="256"/>
                  </a:lnTo>
                  <a:lnTo>
                    <a:pt x="622" y="277"/>
                  </a:lnTo>
                  <a:lnTo>
                    <a:pt x="614" y="294"/>
                  </a:lnTo>
                  <a:lnTo>
                    <a:pt x="609" y="302"/>
                  </a:lnTo>
                  <a:lnTo>
                    <a:pt x="602" y="309"/>
                  </a:lnTo>
                  <a:lnTo>
                    <a:pt x="596" y="314"/>
                  </a:lnTo>
                  <a:lnTo>
                    <a:pt x="589" y="320"/>
                  </a:lnTo>
                  <a:lnTo>
                    <a:pt x="582" y="326"/>
                  </a:lnTo>
                  <a:lnTo>
                    <a:pt x="577" y="333"/>
                  </a:lnTo>
                  <a:lnTo>
                    <a:pt x="574" y="338"/>
                  </a:lnTo>
                  <a:lnTo>
                    <a:pt x="573" y="342"/>
                  </a:lnTo>
                  <a:lnTo>
                    <a:pt x="572" y="349"/>
                  </a:lnTo>
                  <a:lnTo>
                    <a:pt x="572" y="354"/>
                  </a:lnTo>
                  <a:lnTo>
                    <a:pt x="573" y="362"/>
                  </a:lnTo>
                  <a:lnTo>
                    <a:pt x="577" y="370"/>
                  </a:lnTo>
                  <a:lnTo>
                    <a:pt x="582" y="376"/>
                  </a:lnTo>
                  <a:lnTo>
                    <a:pt x="589" y="380"/>
                  </a:lnTo>
                  <a:lnTo>
                    <a:pt x="602" y="386"/>
                  </a:lnTo>
                  <a:lnTo>
                    <a:pt x="614" y="390"/>
                  </a:lnTo>
                  <a:lnTo>
                    <a:pt x="584" y="464"/>
                  </a:lnTo>
                  <a:lnTo>
                    <a:pt x="589" y="468"/>
                  </a:lnTo>
                  <a:lnTo>
                    <a:pt x="593" y="472"/>
                  </a:lnTo>
                  <a:lnTo>
                    <a:pt x="597" y="478"/>
                  </a:lnTo>
                  <a:lnTo>
                    <a:pt x="600" y="484"/>
                  </a:lnTo>
                  <a:lnTo>
                    <a:pt x="605" y="498"/>
                  </a:lnTo>
                  <a:lnTo>
                    <a:pt x="609" y="512"/>
                  </a:lnTo>
                  <a:lnTo>
                    <a:pt x="614" y="525"/>
                  </a:lnTo>
                  <a:lnTo>
                    <a:pt x="621" y="537"/>
                  </a:lnTo>
                  <a:lnTo>
                    <a:pt x="625" y="541"/>
                  </a:lnTo>
                  <a:lnTo>
                    <a:pt x="630" y="545"/>
                  </a:lnTo>
                  <a:lnTo>
                    <a:pt x="637" y="546"/>
                  </a:lnTo>
                  <a:lnTo>
                    <a:pt x="644" y="548"/>
                  </a:lnTo>
                  <a:lnTo>
                    <a:pt x="650" y="546"/>
                  </a:lnTo>
                  <a:lnTo>
                    <a:pt x="657" y="545"/>
                  </a:lnTo>
                  <a:lnTo>
                    <a:pt x="662" y="541"/>
                  </a:lnTo>
                  <a:lnTo>
                    <a:pt x="668" y="536"/>
                  </a:lnTo>
                  <a:lnTo>
                    <a:pt x="678" y="525"/>
                  </a:lnTo>
                  <a:lnTo>
                    <a:pt x="689" y="512"/>
                  </a:lnTo>
                  <a:lnTo>
                    <a:pt x="701" y="498"/>
                  </a:lnTo>
                  <a:lnTo>
                    <a:pt x="716" y="486"/>
                  </a:lnTo>
                  <a:lnTo>
                    <a:pt x="724" y="482"/>
                  </a:lnTo>
                  <a:lnTo>
                    <a:pt x="732" y="478"/>
                  </a:lnTo>
                  <a:lnTo>
                    <a:pt x="742" y="476"/>
                  </a:lnTo>
                  <a:lnTo>
                    <a:pt x="753" y="476"/>
                  </a:lnTo>
                  <a:lnTo>
                    <a:pt x="770" y="477"/>
                  </a:lnTo>
                  <a:lnTo>
                    <a:pt x="786" y="481"/>
                  </a:lnTo>
                  <a:lnTo>
                    <a:pt x="796" y="484"/>
                  </a:lnTo>
                  <a:lnTo>
                    <a:pt x="804" y="485"/>
                  </a:lnTo>
                  <a:lnTo>
                    <a:pt x="814" y="486"/>
                  </a:lnTo>
                  <a:lnTo>
                    <a:pt x="825" y="488"/>
                  </a:lnTo>
                  <a:lnTo>
                    <a:pt x="836" y="486"/>
                  </a:lnTo>
                  <a:lnTo>
                    <a:pt x="844" y="485"/>
                  </a:lnTo>
                  <a:lnTo>
                    <a:pt x="850" y="484"/>
                  </a:lnTo>
                  <a:lnTo>
                    <a:pt x="857" y="481"/>
                  </a:lnTo>
                  <a:lnTo>
                    <a:pt x="870" y="474"/>
                  </a:lnTo>
                  <a:lnTo>
                    <a:pt x="885" y="469"/>
                  </a:lnTo>
                  <a:lnTo>
                    <a:pt x="885" y="478"/>
                  </a:lnTo>
                  <a:lnTo>
                    <a:pt x="886" y="488"/>
                  </a:lnTo>
                  <a:lnTo>
                    <a:pt x="888" y="497"/>
                  </a:lnTo>
                  <a:lnTo>
                    <a:pt x="892" y="505"/>
                  </a:lnTo>
                  <a:lnTo>
                    <a:pt x="896" y="513"/>
                  </a:lnTo>
                  <a:lnTo>
                    <a:pt x="900" y="518"/>
                  </a:lnTo>
                  <a:lnTo>
                    <a:pt x="904" y="521"/>
                  </a:lnTo>
                  <a:lnTo>
                    <a:pt x="906" y="522"/>
                  </a:lnTo>
                  <a:lnTo>
                    <a:pt x="910" y="524"/>
                  </a:lnTo>
                  <a:lnTo>
                    <a:pt x="916" y="524"/>
                  </a:lnTo>
                  <a:lnTo>
                    <a:pt x="921" y="524"/>
                  </a:lnTo>
                  <a:lnTo>
                    <a:pt x="926" y="522"/>
                  </a:lnTo>
                  <a:lnTo>
                    <a:pt x="930" y="520"/>
                  </a:lnTo>
                  <a:lnTo>
                    <a:pt x="934" y="518"/>
                  </a:lnTo>
                  <a:lnTo>
                    <a:pt x="944" y="512"/>
                  </a:lnTo>
                  <a:lnTo>
                    <a:pt x="952" y="505"/>
                  </a:lnTo>
                  <a:lnTo>
                    <a:pt x="961" y="498"/>
                  </a:lnTo>
                  <a:lnTo>
                    <a:pt x="970" y="493"/>
                  </a:lnTo>
                  <a:lnTo>
                    <a:pt x="976" y="490"/>
                  </a:lnTo>
                  <a:lnTo>
                    <a:pt x="981" y="489"/>
                  </a:lnTo>
                  <a:lnTo>
                    <a:pt x="986" y="488"/>
                  </a:lnTo>
                  <a:lnTo>
                    <a:pt x="993" y="488"/>
                  </a:lnTo>
                  <a:lnTo>
                    <a:pt x="1024" y="48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29" name="Freeform 77"/>
            <p:cNvSpPr/>
            <p:nvPr/>
          </p:nvSpPr>
          <p:spPr bwMode="auto">
            <a:xfrm>
              <a:off x="7075217" y="3947820"/>
              <a:ext cx="966848" cy="736063"/>
            </a:xfrm>
            <a:custGeom>
              <a:avLst/>
              <a:gdLst>
                <a:gd name="T0" fmla="*/ 1241 w 1807"/>
                <a:gd name="T1" fmla="*/ 1258 h 1378"/>
                <a:gd name="T2" fmla="*/ 1321 w 1807"/>
                <a:gd name="T3" fmla="*/ 1205 h 1378"/>
                <a:gd name="T4" fmla="*/ 1381 w 1807"/>
                <a:gd name="T5" fmla="*/ 1177 h 1378"/>
                <a:gd name="T6" fmla="*/ 1446 w 1807"/>
                <a:gd name="T7" fmla="*/ 1162 h 1378"/>
                <a:gd name="T8" fmla="*/ 1511 w 1807"/>
                <a:gd name="T9" fmla="*/ 1167 h 1378"/>
                <a:gd name="T10" fmla="*/ 1596 w 1807"/>
                <a:gd name="T11" fmla="*/ 1191 h 1378"/>
                <a:gd name="T12" fmla="*/ 1660 w 1807"/>
                <a:gd name="T13" fmla="*/ 1159 h 1378"/>
                <a:gd name="T14" fmla="*/ 1716 w 1807"/>
                <a:gd name="T15" fmla="*/ 1081 h 1378"/>
                <a:gd name="T16" fmla="*/ 1744 w 1807"/>
                <a:gd name="T17" fmla="*/ 988 h 1378"/>
                <a:gd name="T18" fmla="*/ 1803 w 1807"/>
                <a:gd name="T19" fmla="*/ 922 h 1378"/>
                <a:gd name="T20" fmla="*/ 1796 w 1807"/>
                <a:gd name="T21" fmla="*/ 861 h 1378"/>
                <a:gd name="T22" fmla="*/ 1726 w 1807"/>
                <a:gd name="T23" fmla="*/ 826 h 1378"/>
                <a:gd name="T24" fmla="*/ 1655 w 1807"/>
                <a:gd name="T25" fmla="*/ 790 h 1378"/>
                <a:gd name="T26" fmla="*/ 1647 w 1807"/>
                <a:gd name="T27" fmla="*/ 722 h 1378"/>
                <a:gd name="T28" fmla="*/ 1698 w 1807"/>
                <a:gd name="T29" fmla="*/ 634 h 1378"/>
                <a:gd name="T30" fmla="*/ 1720 w 1807"/>
                <a:gd name="T31" fmla="*/ 560 h 1378"/>
                <a:gd name="T32" fmla="*/ 1676 w 1807"/>
                <a:gd name="T33" fmla="*/ 529 h 1378"/>
                <a:gd name="T34" fmla="*/ 1603 w 1807"/>
                <a:gd name="T35" fmla="*/ 469 h 1378"/>
                <a:gd name="T36" fmla="*/ 1548 w 1807"/>
                <a:gd name="T37" fmla="*/ 411 h 1378"/>
                <a:gd name="T38" fmla="*/ 1484 w 1807"/>
                <a:gd name="T39" fmla="*/ 349 h 1378"/>
                <a:gd name="T40" fmla="*/ 1374 w 1807"/>
                <a:gd name="T41" fmla="*/ 343 h 1378"/>
                <a:gd name="T42" fmla="*/ 1278 w 1807"/>
                <a:gd name="T43" fmla="*/ 353 h 1378"/>
                <a:gd name="T44" fmla="*/ 1253 w 1807"/>
                <a:gd name="T45" fmla="*/ 312 h 1378"/>
                <a:gd name="T46" fmla="*/ 1251 w 1807"/>
                <a:gd name="T47" fmla="*/ 195 h 1378"/>
                <a:gd name="T48" fmla="*/ 1214 w 1807"/>
                <a:gd name="T49" fmla="*/ 131 h 1378"/>
                <a:gd name="T50" fmla="*/ 1182 w 1807"/>
                <a:gd name="T51" fmla="*/ 100 h 1378"/>
                <a:gd name="T52" fmla="*/ 1115 w 1807"/>
                <a:gd name="T53" fmla="*/ 55 h 1378"/>
                <a:gd name="T54" fmla="*/ 1038 w 1807"/>
                <a:gd name="T55" fmla="*/ 83 h 1378"/>
                <a:gd name="T56" fmla="*/ 961 w 1807"/>
                <a:gd name="T57" fmla="*/ 143 h 1378"/>
                <a:gd name="T58" fmla="*/ 859 w 1807"/>
                <a:gd name="T59" fmla="*/ 108 h 1378"/>
                <a:gd name="T60" fmla="*/ 775 w 1807"/>
                <a:gd name="T61" fmla="*/ 72 h 1378"/>
                <a:gd name="T62" fmla="*/ 641 w 1807"/>
                <a:gd name="T63" fmla="*/ 52 h 1378"/>
                <a:gd name="T64" fmla="*/ 434 w 1807"/>
                <a:gd name="T65" fmla="*/ 4 h 1378"/>
                <a:gd name="T66" fmla="*/ 364 w 1807"/>
                <a:gd name="T67" fmla="*/ 12 h 1378"/>
                <a:gd name="T68" fmla="*/ 305 w 1807"/>
                <a:gd name="T69" fmla="*/ 100 h 1378"/>
                <a:gd name="T70" fmla="*/ 241 w 1807"/>
                <a:gd name="T71" fmla="*/ 256 h 1378"/>
                <a:gd name="T72" fmla="*/ 149 w 1807"/>
                <a:gd name="T73" fmla="*/ 305 h 1378"/>
                <a:gd name="T74" fmla="*/ 101 w 1807"/>
                <a:gd name="T75" fmla="*/ 380 h 1378"/>
                <a:gd name="T76" fmla="*/ 42 w 1807"/>
                <a:gd name="T77" fmla="*/ 500 h 1378"/>
                <a:gd name="T78" fmla="*/ 42 w 1807"/>
                <a:gd name="T79" fmla="*/ 528 h 1378"/>
                <a:gd name="T80" fmla="*/ 6 w 1807"/>
                <a:gd name="T81" fmla="*/ 570 h 1378"/>
                <a:gd name="T82" fmla="*/ 12 w 1807"/>
                <a:gd name="T83" fmla="*/ 637 h 1378"/>
                <a:gd name="T84" fmla="*/ 70 w 1807"/>
                <a:gd name="T85" fmla="*/ 830 h 1378"/>
                <a:gd name="T86" fmla="*/ 190 w 1807"/>
                <a:gd name="T87" fmla="*/ 885 h 1378"/>
                <a:gd name="T88" fmla="*/ 422 w 1807"/>
                <a:gd name="T89" fmla="*/ 944 h 1378"/>
                <a:gd name="T90" fmla="*/ 545 w 1807"/>
                <a:gd name="T91" fmla="*/ 1037 h 1378"/>
                <a:gd name="T92" fmla="*/ 578 w 1807"/>
                <a:gd name="T93" fmla="*/ 1119 h 1378"/>
                <a:gd name="T94" fmla="*/ 695 w 1807"/>
                <a:gd name="T95" fmla="*/ 1127 h 1378"/>
                <a:gd name="T96" fmla="*/ 795 w 1807"/>
                <a:gd name="T97" fmla="*/ 1182 h 1378"/>
                <a:gd name="T98" fmla="*/ 885 w 1807"/>
                <a:gd name="T99" fmla="*/ 1182 h 1378"/>
                <a:gd name="T100" fmla="*/ 966 w 1807"/>
                <a:gd name="T101" fmla="*/ 1165 h 1378"/>
                <a:gd name="T102" fmla="*/ 981 w 1807"/>
                <a:gd name="T103" fmla="*/ 1205 h 1378"/>
                <a:gd name="T104" fmla="*/ 963 w 1807"/>
                <a:gd name="T105" fmla="*/ 1251 h 1378"/>
                <a:gd name="T106" fmla="*/ 993 w 1807"/>
                <a:gd name="T107" fmla="*/ 1302 h 1378"/>
                <a:gd name="T108" fmla="*/ 1019 w 1807"/>
                <a:gd name="T109" fmla="*/ 1367 h 1378"/>
                <a:gd name="T110" fmla="*/ 1058 w 1807"/>
                <a:gd name="T111" fmla="*/ 1314 h 1378"/>
                <a:gd name="T112" fmla="*/ 1145 w 1807"/>
                <a:gd name="T113" fmla="*/ 1282 h 13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07"/>
                <a:gd name="T172" fmla="*/ 0 h 1378"/>
                <a:gd name="T173" fmla="*/ 1807 w 1807"/>
                <a:gd name="T174" fmla="*/ 1378 h 13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07" h="1378" extrusionOk="0">
                  <a:moveTo>
                    <a:pt x="1145" y="1282"/>
                  </a:moveTo>
                  <a:lnTo>
                    <a:pt x="1170" y="1275"/>
                  </a:lnTo>
                  <a:lnTo>
                    <a:pt x="1193" y="1267"/>
                  </a:lnTo>
                  <a:lnTo>
                    <a:pt x="1203" y="1263"/>
                  </a:lnTo>
                  <a:lnTo>
                    <a:pt x="1215" y="1261"/>
                  </a:lnTo>
                  <a:lnTo>
                    <a:pt x="1227" y="1259"/>
                  </a:lnTo>
                  <a:lnTo>
                    <a:pt x="1241" y="1258"/>
                  </a:lnTo>
                  <a:lnTo>
                    <a:pt x="1251" y="1257"/>
                  </a:lnTo>
                  <a:lnTo>
                    <a:pt x="1262" y="1254"/>
                  </a:lnTo>
                  <a:lnTo>
                    <a:pt x="1270" y="1251"/>
                  </a:lnTo>
                  <a:lnTo>
                    <a:pt x="1279" y="1246"/>
                  </a:lnTo>
                  <a:lnTo>
                    <a:pt x="1294" y="1233"/>
                  </a:lnTo>
                  <a:lnTo>
                    <a:pt x="1307" y="1219"/>
                  </a:lnTo>
                  <a:lnTo>
                    <a:pt x="1321" y="1205"/>
                  </a:lnTo>
                  <a:lnTo>
                    <a:pt x="1333" y="1191"/>
                  </a:lnTo>
                  <a:lnTo>
                    <a:pt x="1339" y="1187"/>
                  </a:lnTo>
                  <a:lnTo>
                    <a:pt x="1346" y="1183"/>
                  </a:lnTo>
                  <a:lnTo>
                    <a:pt x="1354" y="1181"/>
                  </a:lnTo>
                  <a:lnTo>
                    <a:pt x="1361" y="1179"/>
                  </a:lnTo>
                  <a:lnTo>
                    <a:pt x="1371" y="1179"/>
                  </a:lnTo>
                  <a:lnTo>
                    <a:pt x="1381" y="1177"/>
                  </a:lnTo>
                  <a:lnTo>
                    <a:pt x="1390" y="1174"/>
                  </a:lnTo>
                  <a:lnTo>
                    <a:pt x="1398" y="1170"/>
                  </a:lnTo>
                  <a:lnTo>
                    <a:pt x="1407" y="1167"/>
                  </a:lnTo>
                  <a:lnTo>
                    <a:pt x="1416" y="1165"/>
                  </a:lnTo>
                  <a:lnTo>
                    <a:pt x="1427" y="1162"/>
                  </a:lnTo>
                  <a:lnTo>
                    <a:pt x="1439" y="1162"/>
                  </a:lnTo>
                  <a:lnTo>
                    <a:pt x="1446" y="1162"/>
                  </a:lnTo>
                  <a:lnTo>
                    <a:pt x="1451" y="1166"/>
                  </a:lnTo>
                  <a:lnTo>
                    <a:pt x="1458" y="1170"/>
                  </a:lnTo>
                  <a:lnTo>
                    <a:pt x="1463" y="1174"/>
                  </a:lnTo>
                  <a:lnTo>
                    <a:pt x="1472" y="1185"/>
                  </a:lnTo>
                  <a:lnTo>
                    <a:pt x="1482" y="1191"/>
                  </a:lnTo>
                  <a:lnTo>
                    <a:pt x="1511" y="1191"/>
                  </a:lnTo>
                  <a:lnTo>
                    <a:pt x="1511" y="1167"/>
                  </a:lnTo>
                  <a:lnTo>
                    <a:pt x="1554" y="1167"/>
                  </a:lnTo>
                  <a:lnTo>
                    <a:pt x="1562" y="1174"/>
                  </a:lnTo>
                  <a:lnTo>
                    <a:pt x="1570" y="1182"/>
                  </a:lnTo>
                  <a:lnTo>
                    <a:pt x="1575" y="1186"/>
                  </a:lnTo>
                  <a:lnTo>
                    <a:pt x="1580" y="1189"/>
                  </a:lnTo>
                  <a:lnTo>
                    <a:pt x="1587" y="1191"/>
                  </a:lnTo>
                  <a:lnTo>
                    <a:pt x="1596" y="1191"/>
                  </a:lnTo>
                  <a:lnTo>
                    <a:pt x="1606" y="1191"/>
                  </a:lnTo>
                  <a:lnTo>
                    <a:pt x="1614" y="1190"/>
                  </a:lnTo>
                  <a:lnTo>
                    <a:pt x="1620" y="1187"/>
                  </a:lnTo>
                  <a:lnTo>
                    <a:pt x="1627" y="1185"/>
                  </a:lnTo>
                  <a:lnTo>
                    <a:pt x="1639" y="1177"/>
                  </a:lnTo>
                  <a:lnTo>
                    <a:pt x="1650" y="1167"/>
                  </a:lnTo>
                  <a:lnTo>
                    <a:pt x="1660" y="1159"/>
                  </a:lnTo>
                  <a:lnTo>
                    <a:pt x="1675" y="1151"/>
                  </a:lnTo>
                  <a:lnTo>
                    <a:pt x="1683" y="1147"/>
                  </a:lnTo>
                  <a:lnTo>
                    <a:pt x="1692" y="1146"/>
                  </a:lnTo>
                  <a:lnTo>
                    <a:pt x="1703" y="1145"/>
                  </a:lnTo>
                  <a:lnTo>
                    <a:pt x="1716" y="1143"/>
                  </a:lnTo>
                  <a:lnTo>
                    <a:pt x="1716" y="1111"/>
                  </a:lnTo>
                  <a:lnTo>
                    <a:pt x="1716" y="1081"/>
                  </a:lnTo>
                  <a:lnTo>
                    <a:pt x="1716" y="1057"/>
                  </a:lnTo>
                  <a:lnTo>
                    <a:pt x="1716" y="1041"/>
                  </a:lnTo>
                  <a:lnTo>
                    <a:pt x="1718" y="1030"/>
                  </a:lnTo>
                  <a:lnTo>
                    <a:pt x="1720" y="1019"/>
                  </a:lnTo>
                  <a:lnTo>
                    <a:pt x="1724" y="1010"/>
                  </a:lnTo>
                  <a:lnTo>
                    <a:pt x="1730" y="1002"/>
                  </a:lnTo>
                  <a:lnTo>
                    <a:pt x="1744" y="988"/>
                  </a:lnTo>
                  <a:lnTo>
                    <a:pt x="1762" y="973"/>
                  </a:lnTo>
                  <a:lnTo>
                    <a:pt x="1770" y="966"/>
                  </a:lnTo>
                  <a:lnTo>
                    <a:pt x="1778" y="960"/>
                  </a:lnTo>
                  <a:lnTo>
                    <a:pt x="1786" y="952"/>
                  </a:lnTo>
                  <a:lnTo>
                    <a:pt x="1792" y="944"/>
                  </a:lnTo>
                  <a:lnTo>
                    <a:pt x="1798" y="933"/>
                  </a:lnTo>
                  <a:lnTo>
                    <a:pt x="1803" y="922"/>
                  </a:lnTo>
                  <a:lnTo>
                    <a:pt x="1806" y="910"/>
                  </a:lnTo>
                  <a:lnTo>
                    <a:pt x="1807" y="897"/>
                  </a:lnTo>
                  <a:lnTo>
                    <a:pt x="1806" y="888"/>
                  </a:lnTo>
                  <a:lnTo>
                    <a:pt x="1804" y="881"/>
                  </a:lnTo>
                  <a:lnTo>
                    <a:pt x="1803" y="873"/>
                  </a:lnTo>
                  <a:lnTo>
                    <a:pt x="1799" y="868"/>
                  </a:lnTo>
                  <a:lnTo>
                    <a:pt x="1796" y="861"/>
                  </a:lnTo>
                  <a:lnTo>
                    <a:pt x="1791" y="857"/>
                  </a:lnTo>
                  <a:lnTo>
                    <a:pt x="1787" y="852"/>
                  </a:lnTo>
                  <a:lnTo>
                    <a:pt x="1782" y="848"/>
                  </a:lnTo>
                  <a:lnTo>
                    <a:pt x="1768" y="841"/>
                  </a:lnTo>
                  <a:lnTo>
                    <a:pt x="1755" y="836"/>
                  </a:lnTo>
                  <a:lnTo>
                    <a:pt x="1740" y="832"/>
                  </a:lnTo>
                  <a:lnTo>
                    <a:pt x="1726" y="826"/>
                  </a:lnTo>
                  <a:lnTo>
                    <a:pt x="1710" y="822"/>
                  </a:lnTo>
                  <a:lnTo>
                    <a:pt x="1695" y="817"/>
                  </a:lnTo>
                  <a:lnTo>
                    <a:pt x="1682" y="812"/>
                  </a:lnTo>
                  <a:lnTo>
                    <a:pt x="1670" y="805"/>
                  </a:lnTo>
                  <a:lnTo>
                    <a:pt x="1664" y="800"/>
                  </a:lnTo>
                  <a:lnTo>
                    <a:pt x="1659" y="796"/>
                  </a:lnTo>
                  <a:lnTo>
                    <a:pt x="1655" y="790"/>
                  </a:lnTo>
                  <a:lnTo>
                    <a:pt x="1651" y="784"/>
                  </a:lnTo>
                  <a:lnTo>
                    <a:pt x="1648" y="777"/>
                  </a:lnTo>
                  <a:lnTo>
                    <a:pt x="1646" y="770"/>
                  </a:lnTo>
                  <a:lnTo>
                    <a:pt x="1644" y="761"/>
                  </a:lnTo>
                  <a:lnTo>
                    <a:pt x="1644" y="752"/>
                  </a:lnTo>
                  <a:lnTo>
                    <a:pt x="1644" y="737"/>
                  </a:lnTo>
                  <a:lnTo>
                    <a:pt x="1647" y="722"/>
                  </a:lnTo>
                  <a:lnTo>
                    <a:pt x="1651" y="709"/>
                  </a:lnTo>
                  <a:lnTo>
                    <a:pt x="1656" y="697"/>
                  </a:lnTo>
                  <a:lnTo>
                    <a:pt x="1662" y="685"/>
                  </a:lnTo>
                  <a:lnTo>
                    <a:pt x="1668" y="674"/>
                  </a:lnTo>
                  <a:lnTo>
                    <a:pt x="1676" y="664"/>
                  </a:lnTo>
                  <a:lnTo>
                    <a:pt x="1683" y="653"/>
                  </a:lnTo>
                  <a:lnTo>
                    <a:pt x="1698" y="634"/>
                  </a:lnTo>
                  <a:lnTo>
                    <a:pt x="1710" y="616"/>
                  </a:lnTo>
                  <a:lnTo>
                    <a:pt x="1715" y="606"/>
                  </a:lnTo>
                  <a:lnTo>
                    <a:pt x="1719" y="597"/>
                  </a:lnTo>
                  <a:lnTo>
                    <a:pt x="1722" y="588"/>
                  </a:lnTo>
                  <a:lnTo>
                    <a:pt x="1722" y="577"/>
                  </a:lnTo>
                  <a:lnTo>
                    <a:pt x="1722" y="568"/>
                  </a:lnTo>
                  <a:lnTo>
                    <a:pt x="1720" y="560"/>
                  </a:lnTo>
                  <a:lnTo>
                    <a:pt x="1716" y="553"/>
                  </a:lnTo>
                  <a:lnTo>
                    <a:pt x="1714" y="548"/>
                  </a:lnTo>
                  <a:lnTo>
                    <a:pt x="1708" y="544"/>
                  </a:lnTo>
                  <a:lnTo>
                    <a:pt x="1703" y="540"/>
                  </a:lnTo>
                  <a:lnTo>
                    <a:pt x="1698" y="536"/>
                  </a:lnTo>
                  <a:lnTo>
                    <a:pt x="1691" y="533"/>
                  </a:lnTo>
                  <a:lnTo>
                    <a:pt x="1676" y="529"/>
                  </a:lnTo>
                  <a:lnTo>
                    <a:pt x="1662" y="524"/>
                  </a:lnTo>
                  <a:lnTo>
                    <a:pt x="1646" y="518"/>
                  </a:lnTo>
                  <a:lnTo>
                    <a:pt x="1632" y="512"/>
                  </a:lnTo>
                  <a:lnTo>
                    <a:pt x="1624" y="504"/>
                  </a:lnTo>
                  <a:lnTo>
                    <a:pt x="1618" y="493"/>
                  </a:lnTo>
                  <a:lnTo>
                    <a:pt x="1610" y="481"/>
                  </a:lnTo>
                  <a:lnTo>
                    <a:pt x="1603" y="469"/>
                  </a:lnTo>
                  <a:lnTo>
                    <a:pt x="1596" y="456"/>
                  </a:lnTo>
                  <a:lnTo>
                    <a:pt x="1591" y="442"/>
                  </a:lnTo>
                  <a:lnTo>
                    <a:pt x="1587" y="430"/>
                  </a:lnTo>
                  <a:lnTo>
                    <a:pt x="1584" y="421"/>
                  </a:lnTo>
                  <a:lnTo>
                    <a:pt x="1570" y="419"/>
                  </a:lnTo>
                  <a:lnTo>
                    <a:pt x="1559" y="416"/>
                  </a:lnTo>
                  <a:lnTo>
                    <a:pt x="1548" y="411"/>
                  </a:lnTo>
                  <a:lnTo>
                    <a:pt x="1540" y="405"/>
                  </a:lnTo>
                  <a:lnTo>
                    <a:pt x="1527" y="392"/>
                  </a:lnTo>
                  <a:lnTo>
                    <a:pt x="1515" y="377"/>
                  </a:lnTo>
                  <a:lnTo>
                    <a:pt x="1508" y="369"/>
                  </a:lnTo>
                  <a:lnTo>
                    <a:pt x="1500" y="361"/>
                  </a:lnTo>
                  <a:lnTo>
                    <a:pt x="1492" y="355"/>
                  </a:lnTo>
                  <a:lnTo>
                    <a:pt x="1484" y="349"/>
                  </a:lnTo>
                  <a:lnTo>
                    <a:pt x="1472" y="344"/>
                  </a:lnTo>
                  <a:lnTo>
                    <a:pt x="1460" y="340"/>
                  </a:lnTo>
                  <a:lnTo>
                    <a:pt x="1444" y="337"/>
                  </a:lnTo>
                  <a:lnTo>
                    <a:pt x="1427" y="337"/>
                  </a:lnTo>
                  <a:lnTo>
                    <a:pt x="1408" y="337"/>
                  </a:lnTo>
                  <a:lnTo>
                    <a:pt x="1390" y="340"/>
                  </a:lnTo>
                  <a:lnTo>
                    <a:pt x="1374" y="343"/>
                  </a:lnTo>
                  <a:lnTo>
                    <a:pt x="1358" y="345"/>
                  </a:lnTo>
                  <a:lnTo>
                    <a:pt x="1342" y="349"/>
                  </a:lnTo>
                  <a:lnTo>
                    <a:pt x="1326" y="352"/>
                  </a:lnTo>
                  <a:lnTo>
                    <a:pt x="1309" y="355"/>
                  </a:lnTo>
                  <a:lnTo>
                    <a:pt x="1289" y="355"/>
                  </a:lnTo>
                  <a:lnTo>
                    <a:pt x="1283" y="355"/>
                  </a:lnTo>
                  <a:lnTo>
                    <a:pt x="1278" y="353"/>
                  </a:lnTo>
                  <a:lnTo>
                    <a:pt x="1274" y="352"/>
                  </a:lnTo>
                  <a:lnTo>
                    <a:pt x="1270" y="349"/>
                  </a:lnTo>
                  <a:lnTo>
                    <a:pt x="1265" y="343"/>
                  </a:lnTo>
                  <a:lnTo>
                    <a:pt x="1259" y="336"/>
                  </a:lnTo>
                  <a:lnTo>
                    <a:pt x="1257" y="327"/>
                  </a:lnTo>
                  <a:lnTo>
                    <a:pt x="1254" y="320"/>
                  </a:lnTo>
                  <a:lnTo>
                    <a:pt x="1253" y="312"/>
                  </a:lnTo>
                  <a:lnTo>
                    <a:pt x="1253" y="307"/>
                  </a:lnTo>
                  <a:lnTo>
                    <a:pt x="1253" y="291"/>
                  </a:lnTo>
                  <a:lnTo>
                    <a:pt x="1253" y="268"/>
                  </a:lnTo>
                  <a:lnTo>
                    <a:pt x="1253" y="241"/>
                  </a:lnTo>
                  <a:lnTo>
                    <a:pt x="1253" y="211"/>
                  </a:lnTo>
                  <a:lnTo>
                    <a:pt x="1253" y="201"/>
                  </a:lnTo>
                  <a:lnTo>
                    <a:pt x="1251" y="195"/>
                  </a:lnTo>
                  <a:lnTo>
                    <a:pt x="1249" y="187"/>
                  </a:lnTo>
                  <a:lnTo>
                    <a:pt x="1246" y="181"/>
                  </a:lnTo>
                  <a:lnTo>
                    <a:pt x="1239" y="169"/>
                  </a:lnTo>
                  <a:lnTo>
                    <a:pt x="1231" y="159"/>
                  </a:lnTo>
                  <a:lnTo>
                    <a:pt x="1223" y="149"/>
                  </a:lnTo>
                  <a:lnTo>
                    <a:pt x="1217" y="137"/>
                  </a:lnTo>
                  <a:lnTo>
                    <a:pt x="1214" y="131"/>
                  </a:lnTo>
                  <a:lnTo>
                    <a:pt x="1213" y="124"/>
                  </a:lnTo>
                  <a:lnTo>
                    <a:pt x="1211" y="116"/>
                  </a:lnTo>
                  <a:lnTo>
                    <a:pt x="1210" y="108"/>
                  </a:lnTo>
                  <a:lnTo>
                    <a:pt x="1203" y="108"/>
                  </a:lnTo>
                  <a:lnTo>
                    <a:pt x="1195" y="105"/>
                  </a:lnTo>
                  <a:lnTo>
                    <a:pt x="1189" y="103"/>
                  </a:lnTo>
                  <a:lnTo>
                    <a:pt x="1182" y="100"/>
                  </a:lnTo>
                  <a:lnTo>
                    <a:pt x="1171" y="91"/>
                  </a:lnTo>
                  <a:lnTo>
                    <a:pt x="1159" y="81"/>
                  </a:lnTo>
                  <a:lnTo>
                    <a:pt x="1147" y="71"/>
                  </a:lnTo>
                  <a:lnTo>
                    <a:pt x="1135" y="63"/>
                  </a:lnTo>
                  <a:lnTo>
                    <a:pt x="1130" y="59"/>
                  </a:lnTo>
                  <a:lnTo>
                    <a:pt x="1123" y="56"/>
                  </a:lnTo>
                  <a:lnTo>
                    <a:pt x="1115" y="55"/>
                  </a:lnTo>
                  <a:lnTo>
                    <a:pt x="1109" y="53"/>
                  </a:lnTo>
                  <a:lnTo>
                    <a:pt x="1094" y="55"/>
                  </a:lnTo>
                  <a:lnTo>
                    <a:pt x="1081" y="57"/>
                  </a:lnTo>
                  <a:lnTo>
                    <a:pt x="1069" y="63"/>
                  </a:lnTo>
                  <a:lnTo>
                    <a:pt x="1058" y="68"/>
                  </a:lnTo>
                  <a:lnTo>
                    <a:pt x="1047" y="75"/>
                  </a:lnTo>
                  <a:lnTo>
                    <a:pt x="1038" y="83"/>
                  </a:lnTo>
                  <a:lnTo>
                    <a:pt x="1030" y="91"/>
                  </a:lnTo>
                  <a:lnTo>
                    <a:pt x="1021" y="99"/>
                  </a:lnTo>
                  <a:lnTo>
                    <a:pt x="1005" y="116"/>
                  </a:lnTo>
                  <a:lnTo>
                    <a:pt x="987" y="131"/>
                  </a:lnTo>
                  <a:lnTo>
                    <a:pt x="979" y="136"/>
                  </a:lnTo>
                  <a:lnTo>
                    <a:pt x="970" y="140"/>
                  </a:lnTo>
                  <a:lnTo>
                    <a:pt x="961" y="143"/>
                  </a:lnTo>
                  <a:lnTo>
                    <a:pt x="951" y="144"/>
                  </a:lnTo>
                  <a:lnTo>
                    <a:pt x="937" y="143"/>
                  </a:lnTo>
                  <a:lnTo>
                    <a:pt x="923" y="141"/>
                  </a:lnTo>
                  <a:lnTo>
                    <a:pt x="910" y="137"/>
                  </a:lnTo>
                  <a:lnTo>
                    <a:pt x="899" y="133"/>
                  </a:lnTo>
                  <a:lnTo>
                    <a:pt x="879" y="121"/>
                  </a:lnTo>
                  <a:lnTo>
                    <a:pt x="859" y="108"/>
                  </a:lnTo>
                  <a:lnTo>
                    <a:pt x="850" y="101"/>
                  </a:lnTo>
                  <a:lnTo>
                    <a:pt x="839" y="95"/>
                  </a:lnTo>
                  <a:lnTo>
                    <a:pt x="829" y="88"/>
                  </a:lnTo>
                  <a:lnTo>
                    <a:pt x="818" y="83"/>
                  </a:lnTo>
                  <a:lnTo>
                    <a:pt x="805" y="79"/>
                  </a:lnTo>
                  <a:lnTo>
                    <a:pt x="791" y="75"/>
                  </a:lnTo>
                  <a:lnTo>
                    <a:pt x="775" y="72"/>
                  </a:lnTo>
                  <a:lnTo>
                    <a:pt x="759" y="72"/>
                  </a:lnTo>
                  <a:lnTo>
                    <a:pt x="737" y="72"/>
                  </a:lnTo>
                  <a:lnTo>
                    <a:pt x="715" y="71"/>
                  </a:lnTo>
                  <a:lnTo>
                    <a:pt x="695" y="68"/>
                  </a:lnTo>
                  <a:lnTo>
                    <a:pt x="677" y="64"/>
                  </a:lnTo>
                  <a:lnTo>
                    <a:pt x="658" y="59"/>
                  </a:lnTo>
                  <a:lnTo>
                    <a:pt x="641" y="52"/>
                  </a:lnTo>
                  <a:lnTo>
                    <a:pt x="625" y="41"/>
                  </a:lnTo>
                  <a:lnTo>
                    <a:pt x="609" y="29"/>
                  </a:lnTo>
                  <a:lnTo>
                    <a:pt x="506" y="29"/>
                  </a:lnTo>
                  <a:lnTo>
                    <a:pt x="486" y="23"/>
                  </a:lnTo>
                  <a:lnTo>
                    <a:pt x="461" y="12"/>
                  </a:lnTo>
                  <a:lnTo>
                    <a:pt x="448" y="8"/>
                  </a:lnTo>
                  <a:lnTo>
                    <a:pt x="434" y="4"/>
                  </a:lnTo>
                  <a:lnTo>
                    <a:pt x="420" y="0"/>
                  </a:lnTo>
                  <a:lnTo>
                    <a:pt x="404" y="0"/>
                  </a:lnTo>
                  <a:lnTo>
                    <a:pt x="394" y="0"/>
                  </a:lnTo>
                  <a:lnTo>
                    <a:pt x="386" y="1"/>
                  </a:lnTo>
                  <a:lnTo>
                    <a:pt x="378" y="4"/>
                  </a:lnTo>
                  <a:lnTo>
                    <a:pt x="370" y="8"/>
                  </a:lnTo>
                  <a:lnTo>
                    <a:pt x="364" y="12"/>
                  </a:lnTo>
                  <a:lnTo>
                    <a:pt x="357" y="17"/>
                  </a:lnTo>
                  <a:lnTo>
                    <a:pt x="350" y="23"/>
                  </a:lnTo>
                  <a:lnTo>
                    <a:pt x="345" y="29"/>
                  </a:lnTo>
                  <a:lnTo>
                    <a:pt x="333" y="45"/>
                  </a:lnTo>
                  <a:lnTo>
                    <a:pt x="322" y="61"/>
                  </a:lnTo>
                  <a:lnTo>
                    <a:pt x="313" y="80"/>
                  </a:lnTo>
                  <a:lnTo>
                    <a:pt x="305" y="100"/>
                  </a:lnTo>
                  <a:lnTo>
                    <a:pt x="289" y="141"/>
                  </a:lnTo>
                  <a:lnTo>
                    <a:pt x="276" y="183"/>
                  </a:lnTo>
                  <a:lnTo>
                    <a:pt x="269" y="201"/>
                  </a:lnTo>
                  <a:lnTo>
                    <a:pt x="262" y="219"/>
                  </a:lnTo>
                  <a:lnTo>
                    <a:pt x="254" y="233"/>
                  </a:lnTo>
                  <a:lnTo>
                    <a:pt x="246" y="247"/>
                  </a:lnTo>
                  <a:lnTo>
                    <a:pt x="241" y="256"/>
                  </a:lnTo>
                  <a:lnTo>
                    <a:pt x="234" y="264"/>
                  </a:lnTo>
                  <a:lnTo>
                    <a:pt x="226" y="269"/>
                  </a:lnTo>
                  <a:lnTo>
                    <a:pt x="218" y="275"/>
                  </a:lnTo>
                  <a:lnTo>
                    <a:pt x="202" y="283"/>
                  </a:lnTo>
                  <a:lnTo>
                    <a:pt x="184" y="289"/>
                  </a:lnTo>
                  <a:lnTo>
                    <a:pt x="166" y="296"/>
                  </a:lnTo>
                  <a:lnTo>
                    <a:pt x="149" y="305"/>
                  </a:lnTo>
                  <a:lnTo>
                    <a:pt x="141" y="311"/>
                  </a:lnTo>
                  <a:lnTo>
                    <a:pt x="133" y="317"/>
                  </a:lnTo>
                  <a:lnTo>
                    <a:pt x="126" y="327"/>
                  </a:lnTo>
                  <a:lnTo>
                    <a:pt x="121" y="337"/>
                  </a:lnTo>
                  <a:lnTo>
                    <a:pt x="113" y="351"/>
                  </a:lnTo>
                  <a:lnTo>
                    <a:pt x="106" y="365"/>
                  </a:lnTo>
                  <a:lnTo>
                    <a:pt x="101" y="380"/>
                  </a:lnTo>
                  <a:lnTo>
                    <a:pt x="96" y="396"/>
                  </a:lnTo>
                  <a:lnTo>
                    <a:pt x="90" y="412"/>
                  </a:lnTo>
                  <a:lnTo>
                    <a:pt x="84" y="428"/>
                  </a:lnTo>
                  <a:lnTo>
                    <a:pt x="76" y="445"/>
                  </a:lnTo>
                  <a:lnTo>
                    <a:pt x="66" y="464"/>
                  </a:lnTo>
                  <a:lnTo>
                    <a:pt x="24" y="457"/>
                  </a:lnTo>
                  <a:lnTo>
                    <a:pt x="42" y="500"/>
                  </a:lnTo>
                  <a:lnTo>
                    <a:pt x="45" y="500"/>
                  </a:lnTo>
                  <a:lnTo>
                    <a:pt x="48" y="500"/>
                  </a:lnTo>
                  <a:lnTo>
                    <a:pt x="48" y="501"/>
                  </a:lnTo>
                  <a:lnTo>
                    <a:pt x="46" y="502"/>
                  </a:lnTo>
                  <a:lnTo>
                    <a:pt x="44" y="509"/>
                  </a:lnTo>
                  <a:lnTo>
                    <a:pt x="42" y="524"/>
                  </a:lnTo>
                  <a:lnTo>
                    <a:pt x="42" y="528"/>
                  </a:lnTo>
                  <a:lnTo>
                    <a:pt x="41" y="532"/>
                  </a:lnTo>
                  <a:lnTo>
                    <a:pt x="38" y="536"/>
                  </a:lnTo>
                  <a:lnTo>
                    <a:pt x="36" y="538"/>
                  </a:lnTo>
                  <a:lnTo>
                    <a:pt x="29" y="546"/>
                  </a:lnTo>
                  <a:lnTo>
                    <a:pt x="21" y="553"/>
                  </a:lnTo>
                  <a:lnTo>
                    <a:pt x="13" y="561"/>
                  </a:lnTo>
                  <a:lnTo>
                    <a:pt x="6" y="570"/>
                  </a:lnTo>
                  <a:lnTo>
                    <a:pt x="4" y="576"/>
                  </a:lnTo>
                  <a:lnTo>
                    <a:pt x="2" y="581"/>
                  </a:lnTo>
                  <a:lnTo>
                    <a:pt x="1" y="588"/>
                  </a:lnTo>
                  <a:lnTo>
                    <a:pt x="0" y="596"/>
                  </a:lnTo>
                  <a:lnTo>
                    <a:pt x="1" y="609"/>
                  </a:lnTo>
                  <a:lnTo>
                    <a:pt x="6" y="624"/>
                  </a:lnTo>
                  <a:lnTo>
                    <a:pt x="12" y="637"/>
                  </a:lnTo>
                  <a:lnTo>
                    <a:pt x="20" y="652"/>
                  </a:lnTo>
                  <a:lnTo>
                    <a:pt x="36" y="677"/>
                  </a:lnTo>
                  <a:lnTo>
                    <a:pt x="48" y="698"/>
                  </a:lnTo>
                  <a:lnTo>
                    <a:pt x="48" y="801"/>
                  </a:lnTo>
                  <a:lnTo>
                    <a:pt x="56" y="809"/>
                  </a:lnTo>
                  <a:lnTo>
                    <a:pt x="64" y="820"/>
                  </a:lnTo>
                  <a:lnTo>
                    <a:pt x="70" y="830"/>
                  </a:lnTo>
                  <a:lnTo>
                    <a:pt x="78" y="842"/>
                  </a:lnTo>
                  <a:lnTo>
                    <a:pt x="138" y="861"/>
                  </a:lnTo>
                  <a:lnTo>
                    <a:pt x="141" y="865"/>
                  </a:lnTo>
                  <a:lnTo>
                    <a:pt x="146" y="869"/>
                  </a:lnTo>
                  <a:lnTo>
                    <a:pt x="154" y="873"/>
                  </a:lnTo>
                  <a:lnTo>
                    <a:pt x="165" y="877"/>
                  </a:lnTo>
                  <a:lnTo>
                    <a:pt x="190" y="885"/>
                  </a:lnTo>
                  <a:lnTo>
                    <a:pt x="220" y="892"/>
                  </a:lnTo>
                  <a:lnTo>
                    <a:pt x="277" y="902"/>
                  </a:lnTo>
                  <a:lnTo>
                    <a:pt x="313" y="909"/>
                  </a:lnTo>
                  <a:lnTo>
                    <a:pt x="342" y="914"/>
                  </a:lnTo>
                  <a:lnTo>
                    <a:pt x="370" y="922"/>
                  </a:lnTo>
                  <a:lnTo>
                    <a:pt x="396" y="933"/>
                  </a:lnTo>
                  <a:lnTo>
                    <a:pt x="422" y="944"/>
                  </a:lnTo>
                  <a:lnTo>
                    <a:pt x="469" y="969"/>
                  </a:lnTo>
                  <a:lnTo>
                    <a:pt x="512" y="993"/>
                  </a:lnTo>
                  <a:lnTo>
                    <a:pt x="521" y="1000"/>
                  </a:lnTo>
                  <a:lnTo>
                    <a:pt x="528" y="1006"/>
                  </a:lnTo>
                  <a:lnTo>
                    <a:pt x="533" y="1013"/>
                  </a:lnTo>
                  <a:lnTo>
                    <a:pt x="537" y="1021"/>
                  </a:lnTo>
                  <a:lnTo>
                    <a:pt x="545" y="1037"/>
                  </a:lnTo>
                  <a:lnTo>
                    <a:pt x="550" y="1054"/>
                  </a:lnTo>
                  <a:lnTo>
                    <a:pt x="554" y="1071"/>
                  </a:lnTo>
                  <a:lnTo>
                    <a:pt x="560" y="1089"/>
                  </a:lnTo>
                  <a:lnTo>
                    <a:pt x="562" y="1097"/>
                  </a:lnTo>
                  <a:lnTo>
                    <a:pt x="568" y="1105"/>
                  </a:lnTo>
                  <a:lnTo>
                    <a:pt x="572" y="1113"/>
                  </a:lnTo>
                  <a:lnTo>
                    <a:pt x="578" y="1119"/>
                  </a:lnTo>
                  <a:lnTo>
                    <a:pt x="586" y="1123"/>
                  </a:lnTo>
                  <a:lnTo>
                    <a:pt x="598" y="1126"/>
                  </a:lnTo>
                  <a:lnTo>
                    <a:pt x="613" y="1126"/>
                  </a:lnTo>
                  <a:lnTo>
                    <a:pt x="628" y="1127"/>
                  </a:lnTo>
                  <a:lnTo>
                    <a:pt x="659" y="1126"/>
                  </a:lnTo>
                  <a:lnTo>
                    <a:pt x="686" y="1126"/>
                  </a:lnTo>
                  <a:lnTo>
                    <a:pt x="695" y="1127"/>
                  </a:lnTo>
                  <a:lnTo>
                    <a:pt x="705" y="1130"/>
                  </a:lnTo>
                  <a:lnTo>
                    <a:pt x="713" y="1134"/>
                  </a:lnTo>
                  <a:lnTo>
                    <a:pt x="721" y="1138"/>
                  </a:lnTo>
                  <a:lnTo>
                    <a:pt x="738" y="1149"/>
                  </a:lnTo>
                  <a:lnTo>
                    <a:pt x="755" y="1161"/>
                  </a:lnTo>
                  <a:lnTo>
                    <a:pt x="774" y="1173"/>
                  </a:lnTo>
                  <a:lnTo>
                    <a:pt x="795" y="1182"/>
                  </a:lnTo>
                  <a:lnTo>
                    <a:pt x="806" y="1186"/>
                  </a:lnTo>
                  <a:lnTo>
                    <a:pt x="818" y="1189"/>
                  </a:lnTo>
                  <a:lnTo>
                    <a:pt x="830" y="1191"/>
                  </a:lnTo>
                  <a:lnTo>
                    <a:pt x="843" y="1191"/>
                  </a:lnTo>
                  <a:lnTo>
                    <a:pt x="858" y="1190"/>
                  </a:lnTo>
                  <a:lnTo>
                    <a:pt x="871" y="1187"/>
                  </a:lnTo>
                  <a:lnTo>
                    <a:pt x="885" y="1182"/>
                  </a:lnTo>
                  <a:lnTo>
                    <a:pt x="897" y="1177"/>
                  </a:lnTo>
                  <a:lnTo>
                    <a:pt x="910" y="1171"/>
                  </a:lnTo>
                  <a:lnTo>
                    <a:pt x="923" y="1166"/>
                  </a:lnTo>
                  <a:lnTo>
                    <a:pt x="937" y="1163"/>
                  </a:lnTo>
                  <a:lnTo>
                    <a:pt x="951" y="1162"/>
                  </a:lnTo>
                  <a:lnTo>
                    <a:pt x="959" y="1162"/>
                  </a:lnTo>
                  <a:lnTo>
                    <a:pt x="966" y="1165"/>
                  </a:lnTo>
                  <a:lnTo>
                    <a:pt x="971" y="1169"/>
                  </a:lnTo>
                  <a:lnTo>
                    <a:pt x="975" y="1173"/>
                  </a:lnTo>
                  <a:lnTo>
                    <a:pt x="978" y="1178"/>
                  </a:lnTo>
                  <a:lnTo>
                    <a:pt x="981" y="1185"/>
                  </a:lnTo>
                  <a:lnTo>
                    <a:pt x="981" y="1191"/>
                  </a:lnTo>
                  <a:lnTo>
                    <a:pt x="982" y="1198"/>
                  </a:lnTo>
                  <a:lnTo>
                    <a:pt x="981" y="1205"/>
                  </a:lnTo>
                  <a:lnTo>
                    <a:pt x="979" y="1210"/>
                  </a:lnTo>
                  <a:lnTo>
                    <a:pt x="975" y="1217"/>
                  </a:lnTo>
                  <a:lnTo>
                    <a:pt x="973" y="1222"/>
                  </a:lnTo>
                  <a:lnTo>
                    <a:pt x="969" y="1229"/>
                  </a:lnTo>
                  <a:lnTo>
                    <a:pt x="966" y="1235"/>
                  </a:lnTo>
                  <a:lnTo>
                    <a:pt x="965" y="1243"/>
                  </a:lnTo>
                  <a:lnTo>
                    <a:pt x="963" y="1251"/>
                  </a:lnTo>
                  <a:lnTo>
                    <a:pt x="965" y="1261"/>
                  </a:lnTo>
                  <a:lnTo>
                    <a:pt x="969" y="1267"/>
                  </a:lnTo>
                  <a:lnTo>
                    <a:pt x="973" y="1274"/>
                  </a:lnTo>
                  <a:lnTo>
                    <a:pt x="978" y="1279"/>
                  </a:lnTo>
                  <a:lnTo>
                    <a:pt x="985" y="1286"/>
                  </a:lnTo>
                  <a:lnTo>
                    <a:pt x="989" y="1294"/>
                  </a:lnTo>
                  <a:lnTo>
                    <a:pt x="993" y="1302"/>
                  </a:lnTo>
                  <a:lnTo>
                    <a:pt x="994" y="1313"/>
                  </a:lnTo>
                  <a:lnTo>
                    <a:pt x="991" y="1329"/>
                  </a:lnTo>
                  <a:lnTo>
                    <a:pt x="987" y="1345"/>
                  </a:lnTo>
                  <a:lnTo>
                    <a:pt x="983" y="1361"/>
                  </a:lnTo>
                  <a:lnTo>
                    <a:pt x="982" y="1378"/>
                  </a:lnTo>
                  <a:lnTo>
                    <a:pt x="1018" y="1378"/>
                  </a:lnTo>
                  <a:lnTo>
                    <a:pt x="1019" y="1367"/>
                  </a:lnTo>
                  <a:lnTo>
                    <a:pt x="1022" y="1358"/>
                  </a:lnTo>
                  <a:lnTo>
                    <a:pt x="1026" y="1349"/>
                  </a:lnTo>
                  <a:lnTo>
                    <a:pt x="1031" y="1339"/>
                  </a:lnTo>
                  <a:lnTo>
                    <a:pt x="1037" y="1333"/>
                  </a:lnTo>
                  <a:lnTo>
                    <a:pt x="1043" y="1325"/>
                  </a:lnTo>
                  <a:lnTo>
                    <a:pt x="1050" y="1319"/>
                  </a:lnTo>
                  <a:lnTo>
                    <a:pt x="1058" y="1314"/>
                  </a:lnTo>
                  <a:lnTo>
                    <a:pt x="1067" y="1309"/>
                  </a:lnTo>
                  <a:lnTo>
                    <a:pt x="1077" y="1305"/>
                  </a:lnTo>
                  <a:lnTo>
                    <a:pt x="1087" y="1302"/>
                  </a:lnTo>
                  <a:lnTo>
                    <a:pt x="1098" y="1299"/>
                  </a:lnTo>
                  <a:lnTo>
                    <a:pt x="1121" y="1295"/>
                  </a:lnTo>
                  <a:lnTo>
                    <a:pt x="1145" y="1294"/>
                  </a:lnTo>
                  <a:lnTo>
                    <a:pt x="1145" y="128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0" name="Freeform 78"/>
            <p:cNvSpPr/>
            <p:nvPr/>
          </p:nvSpPr>
          <p:spPr bwMode="auto">
            <a:xfrm>
              <a:off x="3658901" y="2353307"/>
              <a:ext cx="160850" cy="192321"/>
            </a:xfrm>
            <a:custGeom>
              <a:avLst/>
              <a:gdLst>
                <a:gd name="T0" fmla="*/ 303 w 303"/>
                <a:gd name="T1" fmla="*/ 240 h 361"/>
                <a:gd name="T2" fmla="*/ 303 w 303"/>
                <a:gd name="T3" fmla="*/ 254 h 361"/>
                <a:gd name="T4" fmla="*/ 300 w 303"/>
                <a:gd name="T5" fmla="*/ 266 h 361"/>
                <a:gd name="T6" fmla="*/ 296 w 303"/>
                <a:gd name="T7" fmla="*/ 277 h 361"/>
                <a:gd name="T8" fmla="*/ 291 w 303"/>
                <a:gd name="T9" fmla="*/ 286 h 361"/>
                <a:gd name="T10" fmla="*/ 284 w 303"/>
                <a:gd name="T11" fmla="*/ 294 h 361"/>
                <a:gd name="T12" fmla="*/ 277 w 303"/>
                <a:gd name="T13" fmla="*/ 301 h 361"/>
                <a:gd name="T14" fmla="*/ 269 w 303"/>
                <a:gd name="T15" fmla="*/ 308 h 361"/>
                <a:gd name="T16" fmla="*/ 260 w 303"/>
                <a:gd name="T17" fmla="*/ 313 h 361"/>
                <a:gd name="T18" fmla="*/ 243 w 303"/>
                <a:gd name="T19" fmla="*/ 322 h 361"/>
                <a:gd name="T20" fmla="*/ 224 w 303"/>
                <a:gd name="T21" fmla="*/ 330 h 361"/>
                <a:gd name="T22" fmla="*/ 216 w 303"/>
                <a:gd name="T23" fmla="*/ 334 h 361"/>
                <a:gd name="T24" fmla="*/ 208 w 303"/>
                <a:gd name="T25" fmla="*/ 338 h 361"/>
                <a:gd name="T26" fmla="*/ 201 w 303"/>
                <a:gd name="T27" fmla="*/ 344 h 361"/>
                <a:gd name="T28" fmla="*/ 195 w 303"/>
                <a:gd name="T29" fmla="*/ 349 h 361"/>
                <a:gd name="T30" fmla="*/ 183 w 303"/>
                <a:gd name="T31" fmla="*/ 361 h 361"/>
                <a:gd name="T32" fmla="*/ 163 w 303"/>
                <a:gd name="T33" fmla="*/ 329 h 361"/>
                <a:gd name="T34" fmla="*/ 142 w 303"/>
                <a:gd name="T35" fmla="*/ 297 h 361"/>
                <a:gd name="T36" fmla="*/ 118 w 303"/>
                <a:gd name="T37" fmla="*/ 265 h 361"/>
                <a:gd name="T38" fmla="*/ 94 w 303"/>
                <a:gd name="T39" fmla="*/ 232 h 361"/>
                <a:gd name="T40" fmla="*/ 70 w 303"/>
                <a:gd name="T41" fmla="*/ 197 h 361"/>
                <a:gd name="T42" fmla="*/ 47 w 303"/>
                <a:gd name="T43" fmla="*/ 161 h 361"/>
                <a:gd name="T44" fmla="*/ 36 w 303"/>
                <a:gd name="T45" fmla="*/ 142 h 361"/>
                <a:gd name="T46" fmla="*/ 26 w 303"/>
                <a:gd name="T47" fmla="*/ 124 h 361"/>
                <a:gd name="T48" fmla="*/ 16 w 303"/>
                <a:gd name="T49" fmla="*/ 104 h 361"/>
                <a:gd name="T50" fmla="*/ 8 w 303"/>
                <a:gd name="T51" fmla="*/ 84 h 361"/>
                <a:gd name="T52" fmla="*/ 4 w 303"/>
                <a:gd name="T53" fmla="*/ 73 h 361"/>
                <a:gd name="T54" fmla="*/ 2 w 303"/>
                <a:gd name="T55" fmla="*/ 64 h 361"/>
                <a:gd name="T56" fmla="*/ 0 w 303"/>
                <a:gd name="T57" fmla="*/ 56 h 361"/>
                <a:gd name="T58" fmla="*/ 0 w 303"/>
                <a:gd name="T59" fmla="*/ 49 h 361"/>
                <a:gd name="T60" fmla="*/ 2 w 303"/>
                <a:gd name="T61" fmla="*/ 44 h 361"/>
                <a:gd name="T62" fmla="*/ 3 w 303"/>
                <a:gd name="T63" fmla="*/ 38 h 361"/>
                <a:gd name="T64" fmla="*/ 6 w 303"/>
                <a:gd name="T65" fmla="*/ 34 h 361"/>
                <a:gd name="T66" fmla="*/ 10 w 303"/>
                <a:gd name="T67" fmla="*/ 32 h 361"/>
                <a:gd name="T68" fmla="*/ 28 w 303"/>
                <a:gd name="T69" fmla="*/ 22 h 361"/>
                <a:gd name="T70" fmla="*/ 51 w 303"/>
                <a:gd name="T71" fmla="*/ 12 h 361"/>
                <a:gd name="T72" fmla="*/ 62 w 303"/>
                <a:gd name="T73" fmla="*/ 5 h 361"/>
                <a:gd name="T74" fmla="*/ 70 w 303"/>
                <a:gd name="T75" fmla="*/ 2 h 361"/>
                <a:gd name="T76" fmla="*/ 78 w 303"/>
                <a:gd name="T77" fmla="*/ 0 h 361"/>
                <a:gd name="T78" fmla="*/ 86 w 303"/>
                <a:gd name="T79" fmla="*/ 0 h 361"/>
                <a:gd name="T80" fmla="*/ 92 w 303"/>
                <a:gd name="T81" fmla="*/ 1 h 361"/>
                <a:gd name="T82" fmla="*/ 99 w 303"/>
                <a:gd name="T83" fmla="*/ 4 h 361"/>
                <a:gd name="T84" fmla="*/ 106 w 303"/>
                <a:gd name="T85" fmla="*/ 6 h 361"/>
                <a:gd name="T86" fmla="*/ 112 w 303"/>
                <a:gd name="T87" fmla="*/ 10 h 361"/>
                <a:gd name="T88" fmla="*/ 128 w 303"/>
                <a:gd name="T89" fmla="*/ 18 h 361"/>
                <a:gd name="T90" fmla="*/ 151 w 303"/>
                <a:gd name="T91" fmla="*/ 26 h 361"/>
                <a:gd name="T92" fmla="*/ 164 w 303"/>
                <a:gd name="T93" fmla="*/ 30 h 361"/>
                <a:gd name="T94" fmla="*/ 180 w 303"/>
                <a:gd name="T95" fmla="*/ 33 h 361"/>
                <a:gd name="T96" fmla="*/ 197 w 303"/>
                <a:gd name="T97" fmla="*/ 34 h 361"/>
                <a:gd name="T98" fmla="*/ 219 w 303"/>
                <a:gd name="T99" fmla="*/ 36 h 361"/>
                <a:gd name="T100" fmla="*/ 223 w 303"/>
                <a:gd name="T101" fmla="*/ 41 h 361"/>
                <a:gd name="T102" fmla="*/ 231 w 303"/>
                <a:gd name="T103" fmla="*/ 56 h 361"/>
                <a:gd name="T104" fmla="*/ 244 w 303"/>
                <a:gd name="T105" fmla="*/ 78 h 361"/>
                <a:gd name="T106" fmla="*/ 261 w 303"/>
                <a:gd name="T107" fmla="*/ 108 h 361"/>
                <a:gd name="T108" fmla="*/ 275 w 303"/>
                <a:gd name="T109" fmla="*/ 136 h 361"/>
                <a:gd name="T110" fmla="*/ 287 w 303"/>
                <a:gd name="T111" fmla="*/ 168 h 361"/>
                <a:gd name="T112" fmla="*/ 292 w 303"/>
                <a:gd name="T113" fmla="*/ 184 h 361"/>
                <a:gd name="T114" fmla="*/ 297 w 303"/>
                <a:gd name="T115" fmla="*/ 202 h 361"/>
                <a:gd name="T116" fmla="*/ 300 w 303"/>
                <a:gd name="T117" fmla="*/ 221 h 361"/>
                <a:gd name="T118" fmla="*/ 303 w 303"/>
                <a:gd name="T119" fmla="*/ 240 h 3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03"/>
                <a:gd name="T181" fmla="*/ 0 h 361"/>
                <a:gd name="T182" fmla="*/ 303 w 303"/>
                <a:gd name="T183" fmla="*/ 361 h 3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03" h="361" extrusionOk="0">
                  <a:moveTo>
                    <a:pt x="303" y="240"/>
                  </a:moveTo>
                  <a:lnTo>
                    <a:pt x="303" y="254"/>
                  </a:lnTo>
                  <a:lnTo>
                    <a:pt x="300" y="266"/>
                  </a:lnTo>
                  <a:lnTo>
                    <a:pt x="296" y="277"/>
                  </a:lnTo>
                  <a:lnTo>
                    <a:pt x="291" y="286"/>
                  </a:lnTo>
                  <a:lnTo>
                    <a:pt x="284" y="294"/>
                  </a:lnTo>
                  <a:lnTo>
                    <a:pt x="277" y="301"/>
                  </a:lnTo>
                  <a:lnTo>
                    <a:pt x="269" y="308"/>
                  </a:lnTo>
                  <a:lnTo>
                    <a:pt x="260" y="313"/>
                  </a:lnTo>
                  <a:lnTo>
                    <a:pt x="243" y="322"/>
                  </a:lnTo>
                  <a:lnTo>
                    <a:pt x="224" y="330"/>
                  </a:lnTo>
                  <a:lnTo>
                    <a:pt x="216" y="334"/>
                  </a:lnTo>
                  <a:lnTo>
                    <a:pt x="208" y="338"/>
                  </a:lnTo>
                  <a:lnTo>
                    <a:pt x="201" y="344"/>
                  </a:lnTo>
                  <a:lnTo>
                    <a:pt x="195" y="349"/>
                  </a:lnTo>
                  <a:lnTo>
                    <a:pt x="183" y="361"/>
                  </a:lnTo>
                  <a:lnTo>
                    <a:pt x="163" y="329"/>
                  </a:lnTo>
                  <a:lnTo>
                    <a:pt x="142" y="297"/>
                  </a:lnTo>
                  <a:lnTo>
                    <a:pt x="118" y="265"/>
                  </a:lnTo>
                  <a:lnTo>
                    <a:pt x="94" y="232"/>
                  </a:lnTo>
                  <a:lnTo>
                    <a:pt x="70" y="197"/>
                  </a:lnTo>
                  <a:lnTo>
                    <a:pt x="47" y="161"/>
                  </a:lnTo>
                  <a:lnTo>
                    <a:pt x="36" y="142"/>
                  </a:lnTo>
                  <a:lnTo>
                    <a:pt x="26" y="124"/>
                  </a:lnTo>
                  <a:lnTo>
                    <a:pt x="16" y="104"/>
                  </a:lnTo>
                  <a:lnTo>
                    <a:pt x="8" y="84"/>
                  </a:lnTo>
                  <a:lnTo>
                    <a:pt x="4" y="73"/>
                  </a:lnTo>
                  <a:lnTo>
                    <a:pt x="2" y="64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2" y="44"/>
                  </a:lnTo>
                  <a:lnTo>
                    <a:pt x="3" y="38"/>
                  </a:lnTo>
                  <a:lnTo>
                    <a:pt x="6" y="34"/>
                  </a:lnTo>
                  <a:lnTo>
                    <a:pt x="10" y="32"/>
                  </a:lnTo>
                  <a:lnTo>
                    <a:pt x="28" y="22"/>
                  </a:lnTo>
                  <a:lnTo>
                    <a:pt x="51" y="12"/>
                  </a:lnTo>
                  <a:lnTo>
                    <a:pt x="62" y="5"/>
                  </a:lnTo>
                  <a:lnTo>
                    <a:pt x="70" y="2"/>
                  </a:lnTo>
                  <a:lnTo>
                    <a:pt x="78" y="0"/>
                  </a:lnTo>
                  <a:lnTo>
                    <a:pt x="86" y="0"/>
                  </a:lnTo>
                  <a:lnTo>
                    <a:pt x="92" y="1"/>
                  </a:lnTo>
                  <a:lnTo>
                    <a:pt x="99" y="4"/>
                  </a:lnTo>
                  <a:lnTo>
                    <a:pt x="106" y="6"/>
                  </a:lnTo>
                  <a:lnTo>
                    <a:pt x="112" y="10"/>
                  </a:lnTo>
                  <a:lnTo>
                    <a:pt x="128" y="18"/>
                  </a:lnTo>
                  <a:lnTo>
                    <a:pt x="151" y="26"/>
                  </a:lnTo>
                  <a:lnTo>
                    <a:pt x="164" y="30"/>
                  </a:lnTo>
                  <a:lnTo>
                    <a:pt x="180" y="33"/>
                  </a:lnTo>
                  <a:lnTo>
                    <a:pt x="197" y="34"/>
                  </a:lnTo>
                  <a:lnTo>
                    <a:pt x="219" y="36"/>
                  </a:lnTo>
                  <a:lnTo>
                    <a:pt x="223" y="41"/>
                  </a:lnTo>
                  <a:lnTo>
                    <a:pt x="231" y="56"/>
                  </a:lnTo>
                  <a:lnTo>
                    <a:pt x="244" y="78"/>
                  </a:lnTo>
                  <a:lnTo>
                    <a:pt x="261" y="108"/>
                  </a:lnTo>
                  <a:lnTo>
                    <a:pt x="275" y="136"/>
                  </a:lnTo>
                  <a:lnTo>
                    <a:pt x="287" y="168"/>
                  </a:lnTo>
                  <a:lnTo>
                    <a:pt x="292" y="184"/>
                  </a:lnTo>
                  <a:lnTo>
                    <a:pt x="297" y="202"/>
                  </a:lnTo>
                  <a:lnTo>
                    <a:pt x="300" y="221"/>
                  </a:lnTo>
                  <a:lnTo>
                    <a:pt x="303" y="24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1" name="Freeform 79"/>
            <p:cNvSpPr/>
            <p:nvPr/>
          </p:nvSpPr>
          <p:spPr bwMode="auto">
            <a:xfrm>
              <a:off x="4029557" y="3472264"/>
              <a:ext cx="283236" cy="262255"/>
            </a:xfrm>
            <a:custGeom>
              <a:avLst/>
              <a:gdLst>
                <a:gd name="T0" fmla="*/ 513 w 530"/>
                <a:gd name="T1" fmla="*/ 390 h 493"/>
                <a:gd name="T2" fmla="*/ 526 w 530"/>
                <a:gd name="T3" fmla="*/ 415 h 493"/>
                <a:gd name="T4" fmla="*/ 526 w 530"/>
                <a:gd name="T5" fmla="*/ 437 h 493"/>
                <a:gd name="T6" fmla="*/ 507 w 530"/>
                <a:gd name="T7" fmla="*/ 474 h 493"/>
                <a:gd name="T8" fmla="*/ 435 w 530"/>
                <a:gd name="T9" fmla="*/ 471 h 493"/>
                <a:gd name="T10" fmla="*/ 349 w 530"/>
                <a:gd name="T11" fmla="*/ 446 h 493"/>
                <a:gd name="T12" fmla="*/ 258 w 530"/>
                <a:gd name="T13" fmla="*/ 415 h 493"/>
                <a:gd name="T14" fmla="*/ 240 w 530"/>
                <a:gd name="T15" fmla="*/ 402 h 493"/>
                <a:gd name="T16" fmla="*/ 216 w 530"/>
                <a:gd name="T17" fmla="*/ 365 h 493"/>
                <a:gd name="T18" fmla="*/ 192 w 530"/>
                <a:gd name="T19" fmla="*/ 331 h 493"/>
                <a:gd name="T20" fmla="*/ 169 w 530"/>
                <a:gd name="T21" fmla="*/ 325 h 493"/>
                <a:gd name="T22" fmla="*/ 132 w 530"/>
                <a:gd name="T23" fmla="*/ 325 h 493"/>
                <a:gd name="T24" fmla="*/ 108 w 530"/>
                <a:gd name="T25" fmla="*/ 322 h 493"/>
                <a:gd name="T26" fmla="*/ 84 w 530"/>
                <a:gd name="T27" fmla="*/ 302 h 493"/>
                <a:gd name="T28" fmla="*/ 72 w 530"/>
                <a:gd name="T29" fmla="*/ 271 h 493"/>
                <a:gd name="T30" fmla="*/ 73 w 530"/>
                <a:gd name="T31" fmla="*/ 241 h 493"/>
                <a:gd name="T32" fmla="*/ 68 w 530"/>
                <a:gd name="T33" fmla="*/ 219 h 493"/>
                <a:gd name="T34" fmla="*/ 44 w 530"/>
                <a:gd name="T35" fmla="*/ 194 h 493"/>
                <a:gd name="T36" fmla="*/ 6 w 530"/>
                <a:gd name="T37" fmla="*/ 155 h 493"/>
                <a:gd name="T38" fmla="*/ 1 w 530"/>
                <a:gd name="T39" fmla="*/ 134 h 493"/>
                <a:gd name="T40" fmla="*/ 2 w 530"/>
                <a:gd name="T41" fmla="*/ 114 h 493"/>
                <a:gd name="T42" fmla="*/ 17 w 530"/>
                <a:gd name="T43" fmla="*/ 89 h 493"/>
                <a:gd name="T44" fmla="*/ 53 w 530"/>
                <a:gd name="T45" fmla="*/ 56 h 493"/>
                <a:gd name="T46" fmla="*/ 80 w 530"/>
                <a:gd name="T47" fmla="*/ 45 h 493"/>
                <a:gd name="T48" fmla="*/ 96 w 530"/>
                <a:gd name="T49" fmla="*/ 60 h 493"/>
                <a:gd name="T50" fmla="*/ 106 w 530"/>
                <a:gd name="T51" fmla="*/ 56 h 493"/>
                <a:gd name="T52" fmla="*/ 124 w 530"/>
                <a:gd name="T53" fmla="*/ 37 h 493"/>
                <a:gd name="T54" fmla="*/ 148 w 530"/>
                <a:gd name="T55" fmla="*/ 8 h 493"/>
                <a:gd name="T56" fmla="*/ 158 w 530"/>
                <a:gd name="T57" fmla="*/ 4 h 493"/>
                <a:gd name="T58" fmla="*/ 169 w 530"/>
                <a:gd name="T59" fmla="*/ 10 h 493"/>
                <a:gd name="T60" fmla="*/ 217 w 530"/>
                <a:gd name="T61" fmla="*/ 5 h 493"/>
                <a:gd name="T62" fmla="*/ 266 w 530"/>
                <a:gd name="T63" fmla="*/ 0 h 493"/>
                <a:gd name="T64" fmla="*/ 299 w 530"/>
                <a:gd name="T65" fmla="*/ 8 h 493"/>
                <a:gd name="T66" fmla="*/ 321 w 530"/>
                <a:gd name="T67" fmla="*/ 22 h 493"/>
                <a:gd name="T68" fmla="*/ 334 w 530"/>
                <a:gd name="T69" fmla="*/ 45 h 493"/>
                <a:gd name="T70" fmla="*/ 345 w 530"/>
                <a:gd name="T71" fmla="*/ 85 h 493"/>
                <a:gd name="T72" fmla="*/ 351 w 530"/>
                <a:gd name="T73" fmla="*/ 112 h 493"/>
                <a:gd name="T74" fmla="*/ 369 w 530"/>
                <a:gd name="T75" fmla="*/ 118 h 493"/>
                <a:gd name="T76" fmla="*/ 405 w 530"/>
                <a:gd name="T77" fmla="*/ 130 h 493"/>
                <a:gd name="T78" fmla="*/ 418 w 530"/>
                <a:gd name="T79" fmla="*/ 140 h 493"/>
                <a:gd name="T80" fmla="*/ 431 w 530"/>
                <a:gd name="T81" fmla="*/ 173 h 493"/>
                <a:gd name="T82" fmla="*/ 443 w 530"/>
                <a:gd name="T83" fmla="*/ 231 h 493"/>
                <a:gd name="T84" fmla="*/ 453 w 530"/>
                <a:gd name="T85" fmla="*/ 286 h 493"/>
                <a:gd name="T86" fmla="*/ 469 w 530"/>
                <a:gd name="T87" fmla="*/ 325 h 493"/>
                <a:gd name="T88" fmla="*/ 499 w 530"/>
                <a:gd name="T89" fmla="*/ 361 h 4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30"/>
                <a:gd name="T136" fmla="*/ 0 h 493"/>
                <a:gd name="T137" fmla="*/ 530 w 530"/>
                <a:gd name="T138" fmla="*/ 493 h 49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30" h="493" extrusionOk="0">
                  <a:moveTo>
                    <a:pt x="511" y="367"/>
                  </a:moveTo>
                  <a:lnTo>
                    <a:pt x="511" y="381"/>
                  </a:lnTo>
                  <a:lnTo>
                    <a:pt x="513" y="390"/>
                  </a:lnTo>
                  <a:lnTo>
                    <a:pt x="517" y="398"/>
                  </a:lnTo>
                  <a:lnTo>
                    <a:pt x="523" y="409"/>
                  </a:lnTo>
                  <a:lnTo>
                    <a:pt x="526" y="415"/>
                  </a:lnTo>
                  <a:lnTo>
                    <a:pt x="530" y="421"/>
                  </a:lnTo>
                  <a:lnTo>
                    <a:pt x="529" y="429"/>
                  </a:lnTo>
                  <a:lnTo>
                    <a:pt x="526" y="437"/>
                  </a:lnTo>
                  <a:lnTo>
                    <a:pt x="523" y="446"/>
                  </a:lnTo>
                  <a:lnTo>
                    <a:pt x="518" y="455"/>
                  </a:lnTo>
                  <a:lnTo>
                    <a:pt x="507" y="474"/>
                  </a:lnTo>
                  <a:lnTo>
                    <a:pt x="494" y="493"/>
                  </a:lnTo>
                  <a:lnTo>
                    <a:pt x="465" y="481"/>
                  </a:lnTo>
                  <a:lnTo>
                    <a:pt x="435" y="471"/>
                  </a:lnTo>
                  <a:lnTo>
                    <a:pt x="407" y="462"/>
                  </a:lnTo>
                  <a:lnTo>
                    <a:pt x="378" y="454"/>
                  </a:lnTo>
                  <a:lnTo>
                    <a:pt x="349" y="446"/>
                  </a:lnTo>
                  <a:lnTo>
                    <a:pt x="319" y="438"/>
                  </a:lnTo>
                  <a:lnTo>
                    <a:pt x="290" y="427"/>
                  </a:lnTo>
                  <a:lnTo>
                    <a:pt x="258" y="415"/>
                  </a:lnTo>
                  <a:lnTo>
                    <a:pt x="252" y="411"/>
                  </a:lnTo>
                  <a:lnTo>
                    <a:pt x="245" y="407"/>
                  </a:lnTo>
                  <a:lnTo>
                    <a:pt x="240" y="402"/>
                  </a:lnTo>
                  <a:lnTo>
                    <a:pt x="234" y="395"/>
                  </a:lnTo>
                  <a:lnTo>
                    <a:pt x="225" y="381"/>
                  </a:lnTo>
                  <a:lnTo>
                    <a:pt x="216" y="365"/>
                  </a:lnTo>
                  <a:lnTo>
                    <a:pt x="208" y="350"/>
                  </a:lnTo>
                  <a:lnTo>
                    <a:pt x="197" y="337"/>
                  </a:lnTo>
                  <a:lnTo>
                    <a:pt x="192" y="331"/>
                  </a:lnTo>
                  <a:lnTo>
                    <a:pt x="185" y="329"/>
                  </a:lnTo>
                  <a:lnTo>
                    <a:pt x="177" y="326"/>
                  </a:lnTo>
                  <a:lnTo>
                    <a:pt x="169" y="325"/>
                  </a:lnTo>
                  <a:lnTo>
                    <a:pt x="153" y="325"/>
                  </a:lnTo>
                  <a:lnTo>
                    <a:pt x="141" y="325"/>
                  </a:lnTo>
                  <a:lnTo>
                    <a:pt x="132" y="325"/>
                  </a:lnTo>
                  <a:lnTo>
                    <a:pt x="126" y="325"/>
                  </a:lnTo>
                  <a:lnTo>
                    <a:pt x="116" y="323"/>
                  </a:lnTo>
                  <a:lnTo>
                    <a:pt x="108" y="322"/>
                  </a:lnTo>
                  <a:lnTo>
                    <a:pt x="101" y="318"/>
                  </a:lnTo>
                  <a:lnTo>
                    <a:pt x="94" y="313"/>
                  </a:lnTo>
                  <a:lnTo>
                    <a:pt x="84" y="302"/>
                  </a:lnTo>
                  <a:lnTo>
                    <a:pt x="72" y="289"/>
                  </a:lnTo>
                  <a:lnTo>
                    <a:pt x="70" y="281"/>
                  </a:lnTo>
                  <a:lnTo>
                    <a:pt x="72" y="271"/>
                  </a:lnTo>
                  <a:lnTo>
                    <a:pt x="72" y="262"/>
                  </a:lnTo>
                  <a:lnTo>
                    <a:pt x="73" y="251"/>
                  </a:lnTo>
                  <a:lnTo>
                    <a:pt x="73" y="241"/>
                  </a:lnTo>
                  <a:lnTo>
                    <a:pt x="72" y="230"/>
                  </a:lnTo>
                  <a:lnTo>
                    <a:pt x="69" y="225"/>
                  </a:lnTo>
                  <a:lnTo>
                    <a:pt x="68" y="219"/>
                  </a:lnTo>
                  <a:lnTo>
                    <a:pt x="64" y="215"/>
                  </a:lnTo>
                  <a:lnTo>
                    <a:pt x="60" y="210"/>
                  </a:lnTo>
                  <a:lnTo>
                    <a:pt x="44" y="194"/>
                  </a:lnTo>
                  <a:lnTo>
                    <a:pt x="24" y="177"/>
                  </a:lnTo>
                  <a:lnTo>
                    <a:pt x="14" y="167"/>
                  </a:lnTo>
                  <a:lnTo>
                    <a:pt x="6" y="155"/>
                  </a:lnTo>
                  <a:lnTo>
                    <a:pt x="4" y="150"/>
                  </a:lnTo>
                  <a:lnTo>
                    <a:pt x="2" y="142"/>
                  </a:lnTo>
                  <a:lnTo>
                    <a:pt x="1" y="134"/>
                  </a:lnTo>
                  <a:lnTo>
                    <a:pt x="0" y="126"/>
                  </a:lnTo>
                  <a:lnTo>
                    <a:pt x="1" y="121"/>
                  </a:lnTo>
                  <a:lnTo>
                    <a:pt x="2" y="114"/>
                  </a:lnTo>
                  <a:lnTo>
                    <a:pt x="5" y="108"/>
                  </a:lnTo>
                  <a:lnTo>
                    <a:pt x="8" y="102"/>
                  </a:lnTo>
                  <a:lnTo>
                    <a:pt x="17" y="89"/>
                  </a:lnTo>
                  <a:lnTo>
                    <a:pt x="28" y="77"/>
                  </a:lnTo>
                  <a:lnTo>
                    <a:pt x="40" y="66"/>
                  </a:lnTo>
                  <a:lnTo>
                    <a:pt x="53" y="56"/>
                  </a:lnTo>
                  <a:lnTo>
                    <a:pt x="66" y="48"/>
                  </a:lnTo>
                  <a:lnTo>
                    <a:pt x="78" y="42"/>
                  </a:lnTo>
                  <a:lnTo>
                    <a:pt x="80" y="45"/>
                  </a:lnTo>
                  <a:lnTo>
                    <a:pt x="85" y="50"/>
                  </a:lnTo>
                  <a:lnTo>
                    <a:pt x="90" y="57"/>
                  </a:lnTo>
                  <a:lnTo>
                    <a:pt x="96" y="60"/>
                  </a:lnTo>
                  <a:lnTo>
                    <a:pt x="100" y="60"/>
                  </a:lnTo>
                  <a:lnTo>
                    <a:pt x="104" y="58"/>
                  </a:lnTo>
                  <a:lnTo>
                    <a:pt x="106" y="56"/>
                  </a:lnTo>
                  <a:lnTo>
                    <a:pt x="110" y="53"/>
                  </a:lnTo>
                  <a:lnTo>
                    <a:pt x="117" y="45"/>
                  </a:lnTo>
                  <a:lnTo>
                    <a:pt x="124" y="37"/>
                  </a:lnTo>
                  <a:lnTo>
                    <a:pt x="132" y="26"/>
                  </a:lnTo>
                  <a:lnTo>
                    <a:pt x="140" y="17"/>
                  </a:lnTo>
                  <a:lnTo>
                    <a:pt x="148" y="8"/>
                  </a:lnTo>
                  <a:lnTo>
                    <a:pt x="157" y="0"/>
                  </a:lnTo>
                  <a:lnTo>
                    <a:pt x="157" y="2"/>
                  </a:lnTo>
                  <a:lnTo>
                    <a:pt x="158" y="4"/>
                  </a:lnTo>
                  <a:lnTo>
                    <a:pt x="160" y="6"/>
                  </a:lnTo>
                  <a:lnTo>
                    <a:pt x="162" y="8"/>
                  </a:lnTo>
                  <a:lnTo>
                    <a:pt x="169" y="10"/>
                  </a:lnTo>
                  <a:lnTo>
                    <a:pt x="181" y="12"/>
                  </a:lnTo>
                  <a:lnTo>
                    <a:pt x="198" y="10"/>
                  </a:lnTo>
                  <a:lnTo>
                    <a:pt x="217" y="5"/>
                  </a:lnTo>
                  <a:lnTo>
                    <a:pt x="234" y="1"/>
                  </a:lnTo>
                  <a:lnTo>
                    <a:pt x="253" y="0"/>
                  </a:lnTo>
                  <a:lnTo>
                    <a:pt x="266" y="0"/>
                  </a:lnTo>
                  <a:lnTo>
                    <a:pt x="279" y="1"/>
                  </a:lnTo>
                  <a:lnTo>
                    <a:pt x="290" y="4"/>
                  </a:lnTo>
                  <a:lnTo>
                    <a:pt x="299" y="8"/>
                  </a:lnTo>
                  <a:lnTo>
                    <a:pt x="307" y="12"/>
                  </a:lnTo>
                  <a:lnTo>
                    <a:pt x="314" y="17"/>
                  </a:lnTo>
                  <a:lnTo>
                    <a:pt x="321" y="22"/>
                  </a:lnTo>
                  <a:lnTo>
                    <a:pt x="326" y="29"/>
                  </a:lnTo>
                  <a:lnTo>
                    <a:pt x="330" y="37"/>
                  </a:lnTo>
                  <a:lnTo>
                    <a:pt x="334" y="45"/>
                  </a:lnTo>
                  <a:lnTo>
                    <a:pt x="337" y="53"/>
                  </a:lnTo>
                  <a:lnTo>
                    <a:pt x="339" y="64"/>
                  </a:lnTo>
                  <a:lnTo>
                    <a:pt x="345" y="85"/>
                  </a:lnTo>
                  <a:lnTo>
                    <a:pt x="349" y="108"/>
                  </a:lnTo>
                  <a:lnTo>
                    <a:pt x="350" y="110"/>
                  </a:lnTo>
                  <a:lnTo>
                    <a:pt x="351" y="112"/>
                  </a:lnTo>
                  <a:lnTo>
                    <a:pt x="354" y="114"/>
                  </a:lnTo>
                  <a:lnTo>
                    <a:pt x="358" y="116"/>
                  </a:lnTo>
                  <a:lnTo>
                    <a:pt x="369" y="118"/>
                  </a:lnTo>
                  <a:lnTo>
                    <a:pt x="381" y="121"/>
                  </a:lnTo>
                  <a:lnTo>
                    <a:pt x="393" y="125"/>
                  </a:lnTo>
                  <a:lnTo>
                    <a:pt x="405" y="130"/>
                  </a:lnTo>
                  <a:lnTo>
                    <a:pt x="410" y="133"/>
                  </a:lnTo>
                  <a:lnTo>
                    <a:pt x="414" y="136"/>
                  </a:lnTo>
                  <a:lnTo>
                    <a:pt x="418" y="140"/>
                  </a:lnTo>
                  <a:lnTo>
                    <a:pt x="421" y="144"/>
                  </a:lnTo>
                  <a:lnTo>
                    <a:pt x="427" y="158"/>
                  </a:lnTo>
                  <a:lnTo>
                    <a:pt x="431" y="173"/>
                  </a:lnTo>
                  <a:lnTo>
                    <a:pt x="435" y="187"/>
                  </a:lnTo>
                  <a:lnTo>
                    <a:pt x="438" y="202"/>
                  </a:lnTo>
                  <a:lnTo>
                    <a:pt x="443" y="231"/>
                  </a:lnTo>
                  <a:lnTo>
                    <a:pt x="447" y="259"/>
                  </a:lnTo>
                  <a:lnTo>
                    <a:pt x="449" y="273"/>
                  </a:lnTo>
                  <a:lnTo>
                    <a:pt x="453" y="286"/>
                  </a:lnTo>
                  <a:lnTo>
                    <a:pt x="457" y="299"/>
                  </a:lnTo>
                  <a:lnTo>
                    <a:pt x="462" y="313"/>
                  </a:lnTo>
                  <a:lnTo>
                    <a:pt x="469" y="325"/>
                  </a:lnTo>
                  <a:lnTo>
                    <a:pt x="477" y="338"/>
                  </a:lnTo>
                  <a:lnTo>
                    <a:pt x="487" y="349"/>
                  </a:lnTo>
                  <a:lnTo>
                    <a:pt x="499" y="361"/>
                  </a:lnTo>
                  <a:lnTo>
                    <a:pt x="511" y="36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2" name="Freeform 80"/>
            <p:cNvSpPr/>
            <p:nvPr/>
          </p:nvSpPr>
          <p:spPr bwMode="auto">
            <a:xfrm>
              <a:off x="6673092" y="2395267"/>
              <a:ext cx="78676" cy="110147"/>
            </a:xfrm>
            <a:custGeom>
              <a:avLst/>
              <a:gdLst>
                <a:gd name="T0" fmla="*/ 108 w 151"/>
                <a:gd name="T1" fmla="*/ 85 h 205"/>
                <a:gd name="T2" fmla="*/ 107 w 151"/>
                <a:gd name="T3" fmla="*/ 84 h 205"/>
                <a:gd name="T4" fmla="*/ 106 w 151"/>
                <a:gd name="T5" fmla="*/ 83 h 205"/>
                <a:gd name="T6" fmla="*/ 104 w 151"/>
                <a:gd name="T7" fmla="*/ 81 h 205"/>
                <a:gd name="T8" fmla="*/ 103 w 151"/>
                <a:gd name="T9" fmla="*/ 79 h 205"/>
                <a:gd name="T10" fmla="*/ 103 w 151"/>
                <a:gd name="T11" fmla="*/ 72 h 205"/>
                <a:gd name="T12" fmla="*/ 104 w 151"/>
                <a:gd name="T13" fmla="*/ 64 h 205"/>
                <a:gd name="T14" fmla="*/ 107 w 151"/>
                <a:gd name="T15" fmla="*/ 49 h 205"/>
                <a:gd name="T16" fmla="*/ 108 w 151"/>
                <a:gd name="T17" fmla="*/ 43 h 205"/>
                <a:gd name="T18" fmla="*/ 107 w 151"/>
                <a:gd name="T19" fmla="*/ 36 h 205"/>
                <a:gd name="T20" fmla="*/ 103 w 151"/>
                <a:gd name="T21" fmla="*/ 31 h 205"/>
                <a:gd name="T22" fmla="*/ 96 w 151"/>
                <a:gd name="T23" fmla="*/ 24 h 205"/>
                <a:gd name="T24" fmla="*/ 90 w 151"/>
                <a:gd name="T25" fmla="*/ 20 h 205"/>
                <a:gd name="T26" fmla="*/ 74 w 151"/>
                <a:gd name="T27" fmla="*/ 9 h 205"/>
                <a:gd name="T28" fmla="*/ 60 w 151"/>
                <a:gd name="T29" fmla="*/ 0 h 205"/>
                <a:gd name="T30" fmla="*/ 59 w 151"/>
                <a:gd name="T31" fmla="*/ 5 h 205"/>
                <a:gd name="T32" fmla="*/ 56 w 151"/>
                <a:gd name="T33" fmla="*/ 9 h 205"/>
                <a:gd name="T34" fmla="*/ 52 w 151"/>
                <a:gd name="T35" fmla="*/ 13 h 205"/>
                <a:gd name="T36" fmla="*/ 48 w 151"/>
                <a:gd name="T37" fmla="*/ 17 h 205"/>
                <a:gd name="T38" fmla="*/ 39 w 151"/>
                <a:gd name="T39" fmla="*/ 27 h 205"/>
                <a:gd name="T40" fmla="*/ 28 w 151"/>
                <a:gd name="T41" fmla="*/ 35 h 205"/>
                <a:gd name="T42" fmla="*/ 18 w 151"/>
                <a:gd name="T43" fmla="*/ 43 h 205"/>
                <a:gd name="T44" fmla="*/ 8 w 151"/>
                <a:gd name="T45" fmla="*/ 52 h 205"/>
                <a:gd name="T46" fmla="*/ 6 w 151"/>
                <a:gd name="T47" fmla="*/ 57 h 205"/>
                <a:gd name="T48" fmla="*/ 3 w 151"/>
                <a:gd name="T49" fmla="*/ 63 h 205"/>
                <a:gd name="T50" fmla="*/ 0 w 151"/>
                <a:gd name="T51" fmla="*/ 67 h 205"/>
                <a:gd name="T52" fmla="*/ 0 w 151"/>
                <a:gd name="T53" fmla="*/ 73 h 205"/>
                <a:gd name="T54" fmla="*/ 4 w 151"/>
                <a:gd name="T55" fmla="*/ 81 h 205"/>
                <a:gd name="T56" fmla="*/ 15 w 151"/>
                <a:gd name="T57" fmla="*/ 99 h 205"/>
                <a:gd name="T58" fmla="*/ 30 w 151"/>
                <a:gd name="T59" fmla="*/ 120 h 205"/>
                <a:gd name="T60" fmla="*/ 46 w 151"/>
                <a:gd name="T61" fmla="*/ 144 h 205"/>
                <a:gd name="T62" fmla="*/ 63 w 151"/>
                <a:gd name="T63" fmla="*/ 167 h 205"/>
                <a:gd name="T64" fmla="*/ 79 w 151"/>
                <a:gd name="T65" fmla="*/ 187 h 205"/>
                <a:gd name="T66" fmla="*/ 91 w 151"/>
                <a:gd name="T67" fmla="*/ 200 h 205"/>
                <a:gd name="T68" fmla="*/ 96 w 151"/>
                <a:gd name="T69" fmla="*/ 205 h 205"/>
                <a:gd name="T70" fmla="*/ 108 w 151"/>
                <a:gd name="T71" fmla="*/ 204 h 205"/>
                <a:gd name="T72" fmla="*/ 118 w 151"/>
                <a:gd name="T73" fmla="*/ 200 h 205"/>
                <a:gd name="T74" fmla="*/ 127 w 151"/>
                <a:gd name="T75" fmla="*/ 195 h 205"/>
                <a:gd name="T76" fmla="*/ 135 w 151"/>
                <a:gd name="T77" fmla="*/ 187 h 205"/>
                <a:gd name="T78" fmla="*/ 142 w 151"/>
                <a:gd name="T79" fmla="*/ 177 h 205"/>
                <a:gd name="T80" fmla="*/ 147 w 151"/>
                <a:gd name="T81" fmla="*/ 167 h 205"/>
                <a:gd name="T82" fmla="*/ 150 w 151"/>
                <a:gd name="T83" fmla="*/ 156 h 205"/>
                <a:gd name="T84" fmla="*/ 151 w 151"/>
                <a:gd name="T85" fmla="*/ 145 h 205"/>
                <a:gd name="T86" fmla="*/ 150 w 151"/>
                <a:gd name="T87" fmla="*/ 139 h 205"/>
                <a:gd name="T88" fmla="*/ 147 w 151"/>
                <a:gd name="T89" fmla="*/ 131 h 205"/>
                <a:gd name="T90" fmla="*/ 142 w 151"/>
                <a:gd name="T91" fmla="*/ 121 h 205"/>
                <a:gd name="T92" fmla="*/ 136 w 151"/>
                <a:gd name="T93" fmla="*/ 111 h 205"/>
                <a:gd name="T94" fmla="*/ 130 w 151"/>
                <a:gd name="T95" fmla="*/ 101 h 205"/>
                <a:gd name="T96" fmla="*/ 123 w 151"/>
                <a:gd name="T97" fmla="*/ 92 h 205"/>
                <a:gd name="T98" fmla="*/ 119 w 151"/>
                <a:gd name="T99" fmla="*/ 89 h 205"/>
                <a:gd name="T100" fmla="*/ 116 w 151"/>
                <a:gd name="T101" fmla="*/ 87 h 205"/>
                <a:gd name="T102" fmla="*/ 112 w 151"/>
                <a:gd name="T103" fmla="*/ 85 h 205"/>
                <a:gd name="T104" fmla="*/ 108 w 151"/>
                <a:gd name="T105" fmla="*/ 85 h 2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51"/>
                <a:gd name="T160" fmla="*/ 0 h 205"/>
                <a:gd name="T161" fmla="*/ 151 w 151"/>
                <a:gd name="T162" fmla="*/ 205 h 20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51" h="205" extrusionOk="0">
                  <a:moveTo>
                    <a:pt x="108" y="85"/>
                  </a:moveTo>
                  <a:lnTo>
                    <a:pt x="107" y="84"/>
                  </a:lnTo>
                  <a:lnTo>
                    <a:pt x="106" y="83"/>
                  </a:lnTo>
                  <a:lnTo>
                    <a:pt x="104" y="81"/>
                  </a:lnTo>
                  <a:lnTo>
                    <a:pt x="103" y="79"/>
                  </a:lnTo>
                  <a:lnTo>
                    <a:pt x="103" y="72"/>
                  </a:lnTo>
                  <a:lnTo>
                    <a:pt x="104" y="64"/>
                  </a:lnTo>
                  <a:lnTo>
                    <a:pt x="107" y="49"/>
                  </a:lnTo>
                  <a:lnTo>
                    <a:pt x="108" y="43"/>
                  </a:lnTo>
                  <a:lnTo>
                    <a:pt x="107" y="36"/>
                  </a:lnTo>
                  <a:lnTo>
                    <a:pt x="103" y="31"/>
                  </a:lnTo>
                  <a:lnTo>
                    <a:pt x="96" y="24"/>
                  </a:lnTo>
                  <a:lnTo>
                    <a:pt x="90" y="20"/>
                  </a:lnTo>
                  <a:lnTo>
                    <a:pt x="74" y="9"/>
                  </a:lnTo>
                  <a:lnTo>
                    <a:pt x="60" y="0"/>
                  </a:lnTo>
                  <a:lnTo>
                    <a:pt x="59" y="5"/>
                  </a:lnTo>
                  <a:lnTo>
                    <a:pt x="56" y="9"/>
                  </a:lnTo>
                  <a:lnTo>
                    <a:pt x="52" y="13"/>
                  </a:lnTo>
                  <a:lnTo>
                    <a:pt x="48" y="17"/>
                  </a:lnTo>
                  <a:lnTo>
                    <a:pt x="39" y="27"/>
                  </a:lnTo>
                  <a:lnTo>
                    <a:pt x="28" y="35"/>
                  </a:lnTo>
                  <a:lnTo>
                    <a:pt x="18" y="43"/>
                  </a:lnTo>
                  <a:lnTo>
                    <a:pt x="8" y="52"/>
                  </a:lnTo>
                  <a:lnTo>
                    <a:pt x="6" y="57"/>
                  </a:lnTo>
                  <a:lnTo>
                    <a:pt x="3" y="63"/>
                  </a:lnTo>
                  <a:lnTo>
                    <a:pt x="0" y="67"/>
                  </a:lnTo>
                  <a:lnTo>
                    <a:pt x="0" y="73"/>
                  </a:lnTo>
                  <a:lnTo>
                    <a:pt x="4" y="81"/>
                  </a:lnTo>
                  <a:lnTo>
                    <a:pt x="15" y="99"/>
                  </a:lnTo>
                  <a:lnTo>
                    <a:pt x="30" y="120"/>
                  </a:lnTo>
                  <a:lnTo>
                    <a:pt x="46" y="144"/>
                  </a:lnTo>
                  <a:lnTo>
                    <a:pt x="63" y="167"/>
                  </a:lnTo>
                  <a:lnTo>
                    <a:pt x="79" y="187"/>
                  </a:lnTo>
                  <a:lnTo>
                    <a:pt x="91" y="200"/>
                  </a:lnTo>
                  <a:lnTo>
                    <a:pt x="96" y="205"/>
                  </a:lnTo>
                  <a:lnTo>
                    <a:pt x="108" y="204"/>
                  </a:lnTo>
                  <a:lnTo>
                    <a:pt x="118" y="200"/>
                  </a:lnTo>
                  <a:lnTo>
                    <a:pt x="127" y="195"/>
                  </a:lnTo>
                  <a:lnTo>
                    <a:pt x="135" y="187"/>
                  </a:lnTo>
                  <a:lnTo>
                    <a:pt x="142" y="177"/>
                  </a:lnTo>
                  <a:lnTo>
                    <a:pt x="147" y="167"/>
                  </a:lnTo>
                  <a:lnTo>
                    <a:pt x="150" y="156"/>
                  </a:lnTo>
                  <a:lnTo>
                    <a:pt x="151" y="145"/>
                  </a:lnTo>
                  <a:lnTo>
                    <a:pt x="150" y="139"/>
                  </a:lnTo>
                  <a:lnTo>
                    <a:pt x="147" y="131"/>
                  </a:lnTo>
                  <a:lnTo>
                    <a:pt x="142" y="121"/>
                  </a:lnTo>
                  <a:lnTo>
                    <a:pt x="136" y="111"/>
                  </a:lnTo>
                  <a:lnTo>
                    <a:pt x="130" y="101"/>
                  </a:lnTo>
                  <a:lnTo>
                    <a:pt x="123" y="92"/>
                  </a:lnTo>
                  <a:lnTo>
                    <a:pt x="119" y="89"/>
                  </a:lnTo>
                  <a:lnTo>
                    <a:pt x="116" y="87"/>
                  </a:lnTo>
                  <a:lnTo>
                    <a:pt x="112" y="85"/>
                  </a:lnTo>
                  <a:lnTo>
                    <a:pt x="108" y="8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3" name="Freeform 81"/>
            <p:cNvSpPr/>
            <p:nvPr/>
          </p:nvSpPr>
          <p:spPr bwMode="auto">
            <a:xfrm>
              <a:off x="6494757" y="2134760"/>
              <a:ext cx="33218" cy="66438"/>
            </a:xfrm>
            <a:custGeom>
              <a:avLst/>
              <a:gdLst>
                <a:gd name="T0" fmla="*/ 0 w 61"/>
                <a:gd name="T1" fmla="*/ 26 h 127"/>
                <a:gd name="T2" fmla="*/ 1 w 61"/>
                <a:gd name="T3" fmla="*/ 18 h 127"/>
                <a:gd name="T4" fmla="*/ 1 w 61"/>
                <a:gd name="T5" fmla="*/ 11 h 127"/>
                <a:gd name="T6" fmla="*/ 1 w 61"/>
                <a:gd name="T7" fmla="*/ 7 h 127"/>
                <a:gd name="T8" fmla="*/ 4 w 61"/>
                <a:gd name="T9" fmla="*/ 4 h 127"/>
                <a:gd name="T10" fmla="*/ 6 w 61"/>
                <a:gd name="T11" fmla="*/ 2 h 127"/>
                <a:gd name="T12" fmla="*/ 10 w 61"/>
                <a:gd name="T13" fmla="*/ 2 h 127"/>
                <a:gd name="T14" fmla="*/ 17 w 61"/>
                <a:gd name="T15" fmla="*/ 0 h 127"/>
                <a:gd name="T16" fmla="*/ 25 w 61"/>
                <a:gd name="T17" fmla="*/ 0 h 127"/>
                <a:gd name="T18" fmla="*/ 34 w 61"/>
                <a:gd name="T19" fmla="*/ 2 h 127"/>
                <a:gd name="T20" fmla="*/ 42 w 61"/>
                <a:gd name="T21" fmla="*/ 6 h 127"/>
                <a:gd name="T22" fmla="*/ 49 w 61"/>
                <a:gd name="T23" fmla="*/ 10 h 127"/>
                <a:gd name="T24" fmla="*/ 54 w 61"/>
                <a:gd name="T25" fmla="*/ 16 h 127"/>
                <a:gd name="T26" fmla="*/ 57 w 61"/>
                <a:gd name="T27" fmla="*/ 24 h 127"/>
                <a:gd name="T28" fmla="*/ 60 w 61"/>
                <a:gd name="T29" fmla="*/ 34 h 127"/>
                <a:gd name="T30" fmla="*/ 60 w 61"/>
                <a:gd name="T31" fmla="*/ 44 h 127"/>
                <a:gd name="T32" fmla="*/ 61 w 61"/>
                <a:gd name="T33" fmla="*/ 55 h 127"/>
                <a:gd name="T34" fmla="*/ 61 w 61"/>
                <a:gd name="T35" fmla="*/ 74 h 127"/>
                <a:gd name="T36" fmla="*/ 61 w 61"/>
                <a:gd name="T37" fmla="*/ 86 h 127"/>
                <a:gd name="T38" fmla="*/ 61 w 61"/>
                <a:gd name="T39" fmla="*/ 98 h 127"/>
                <a:gd name="T40" fmla="*/ 61 w 61"/>
                <a:gd name="T41" fmla="*/ 115 h 127"/>
                <a:gd name="T42" fmla="*/ 60 w 61"/>
                <a:gd name="T43" fmla="*/ 119 h 127"/>
                <a:gd name="T44" fmla="*/ 57 w 61"/>
                <a:gd name="T45" fmla="*/ 123 h 127"/>
                <a:gd name="T46" fmla="*/ 54 w 61"/>
                <a:gd name="T47" fmla="*/ 124 h 127"/>
                <a:gd name="T48" fmla="*/ 50 w 61"/>
                <a:gd name="T49" fmla="*/ 126 h 127"/>
                <a:gd name="T50" fmla="*/ 42 w 61"/>
                <a:gd name="T51" fmla="*/ 127 h 127"/>
                <a:gd name="T52" fmla="*/ 37 w 61"/>
                <a:gd name="T53" fmla="*/ 127 h 127"/>
                <a:gd name="T54" fmla="*/ 29 w 61"/>
                <a:gd name="T55" fmla="*/ 127 h 127"/>
                <a:gd name="T56" fmla="*/ 25 w 61"/>
                <a:gd name="T57" fmla="*/ 126 h 127"/>
                <a:gd name="T58" fmla="*/ 22 w 61"/>
                <a:gd name="T59" fmla="*/ 123 h 127"/>
                <a:gd name="T60" fmla="*/ 21 w 61"/>
                <a:gd name="T61" fmla="*/ 119 h 127"/>
                <a:gd name="T62" fmla="*/ 22 w 61"/>
                <a:gd name="T63" fmla="*/ 110 h 127"/>
                <a:gd name="T64" fmla="*/ 25 w 61"/>
                <a:gd name="T65" fmla="*/ 98 h 127"/>
                <a:gd name="T66" fmla="*/ 24 w 61"/>
                <a:gd name="T67" fmla="*/ 88 h 127"/>
                <a:gd name="T68" fmla="*/ 21 w 61"/>
                <a:gd name="T69" fmla="*/ 80 h 127"/>
                <a:gd name="T70" fmla="*/ 17 w 61"/>
                <a:gd name="T71" fmla="*/ 72 h 127"/>
                <a:gd name="T72" fmla="*/ 13 w 61"/>
                <a:gd name="T73" fmla="*/ 63 h 127"/>
                <a:gd name="T74" fmla="*/ 8 w 61"/>
                <a:gd name="T75" fmla="*/ 55 h 127"/>
                <a:gd name="T76" fmla="*/ 4 w 61"/>
                <a:gd name="T77" fmla="*/ 46 h 127"/>
                <a:gd name="T78" fmla="*/ 1 w 61"/>
                <a:gd name="T79" fmla="*/ 36 h 127"/>
                <a:gd name="T80" fmla="*/ 0 w 61"/>
                <a:gd name="T81" fmla="*/ 26 h 12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1"/>
                <a:gd name="T124" fmla="*/ 0 h 127"/>
                <a:gd name="T125" fmla="*/ 61 w 61"/>
                <a:gd name="T126" fmla="*/ 127 h 12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1" h="127" extrusionOk="0">
                  <a:moveTo>
                    <a:pt x="0" y="26"/>
                  </a:moveTo>
                  <a:lnTo>
                    <a:pt x="1" y="18"/>
                  </a:lnTo>
                  <a:lnTo>
                    <a:pt x="1" y="11"/>
                  </a:lnTo>
                  <a:lnTo>
                    <a:pt x="1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4" y="2"/>
                  </a:lnTo>
                  <a:lnTo>
                    <a:pt x="42" y="6"/>
                  </a:lnTo>
                  <a:lnTo>
                    <a:pt x="49" y="10"/>
                  </a:lnTo>
                  <a:lnTo>
                    <a:pt x="54" y="16"/>
                  </a:lnTo>
                  <a:lnTo>
                    <a:pt x="57" y="24"/>
                  </a:lnTo>
                  <a:lnTo>
                    <a:pt x="60" y="34"/>
                  </a:lnTo>
                  <a:lnTo>
                    <a:pt x="60" y="44"/>
                  </a:lnTo>
                  <a:lnTo>
                    <a:pt x="61" y="55"/>
                  </a:lnTo>
                  <a:lnTo>
                    <a:pt x="61" y="74"/>
                  </a:lnTo>
                  <a:lnTo>
                    <a:pt x="61" y="86"/>
                  </a:lnTo>
                  <a:lnTo>
                    <a:pt x="61" y="98"/>
                  </a:lnTo>
                  <a:lnTo>
                    <a:pt x="61" y="115"/>
                  </a:lnTo>
                  <a:lnTo>
                    <a:pt x="60" y="119"/>
                  </a:lnTo>
                  <a:lnTo>
                    <a:pt x="57" y="123"/>
                  </a:lnTo>
                  <a:lnTo>
                    <a:pt x="54" y="124"/>
                  </a:lnTo>
                  <a:lnTo>
                    <a:pt x="50" y="126"/>
                  </a:lnTo>
                  <a:lnTo>
                    <a:pt x="42" y="127"/>
                  </a:lnTo>
                  <a:lnTo>
                    <a:pt x="37" y="127"/>
                  </a:lnTo>
                  <a:lnTo>
                    <a:pt x="29" y="127"/>
                  </a:lnTo>
                  <a:lnTo>
                    <a:pt x="25" y="126"/>
                  </a:lnTo>
                  <a:lnTo>
                    <a:pt x="22" y="123"/>
                  </a:lnTo>
                  <a:lnTo>
                    <a:pt x="21" y="119"/>
                  </a:lnTo>
                  <a:lnTo>
                    <a:pt x="22" y="110"/>
                  </a:lnTo>
                  <a:lnTo>
                    <a:pt x="25" y="98"/>
                  </a:lnTo>
                  <a:lnTo>
                    <a:pt x="24" y="88"/>
                  </a:lnTo>
                  <a:lnTo>
                    <a:pt x="21" y="80"/>
                  </a:lnTo>
                  <a:lnTo>
                    <a:pt x="17" y="72"/>
                  </a:lnTo>
                  <a:lnTo>
                    <a:pt x="13" y="63"/>
                  </a:lnTo>
                  <a:lnTo>
                    <a:pt x="8" y="55"/>
                  </a:lnTo>
                  <a:lnTo>
                    <a:pt x="4" y="46"/>
                  </a:lnTo>
                  <a:lnTo>
                    <a:pt x="1" y="3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4" name="Freeform 82"/>
            <p:cNvSpPr/>
            <p:nvPr/>
          </p:nvSpPr>
          <p:spPr bwMode="auto">
            <a:xfrm>
              <a:off x="7278028" y="2173224"/>
              <a:ext cx="71683" cy="52450"/>
            </a:xfrm>
            <a:custGeom>
              <a:avLst/>
              <a:gdLst>
                <a:gd name="T0" fmla="*/ 114 w 132"/>
                <a:gd name="T1" fmla="*/ 29 h 96"/>
                <a:gd name="T2" fmla="*/ 114 w 132"/>
                <a:gd name="T3" fmla="*/ 0 h 96"/>
                <a:gd name="T4" fmla="*/ 92 w 132"/>
                <a:gd name="T5" fmla="*/ 0 h 96"/>
                <a:gd name="T6" fmla="*/ 78 w 132"/>
                <a:gd name="T7" fmla="*/ 0 h 96"/>
                <a:gd name="T8" fmla="*/ 66 w 132"/>
                <a:gd name="T9" fmla="*/ 0 h 96"/>
                <a:gd name="T10" fmla="*/ 53 w 132"/>
                <a:gd name="T11" fmla="*/ 4 h 96"/>
                <a:gd name="T12" fmla="*/ 40 w 132"/>
                <a:gd name="T13" fmla="*/ 9 h 96"/>
                <a:gd name="T14" fmla="*/ 28 w 132"/>
                <a:gd name="T15" fmla="*/ 17 h 96"/>
                <a:gd name="T16" fmla="*/ 21 w 132"/>
                <a:gd name="T17" fmla="*/ 21 h 96"/>
                <a:gd name="T18" fmla="*/ 17 w 132"/>
                <a:gd name="T19" fmla="*/ 26 h 96"/>
                <a:gd name="T20" fmla="*/ 12 w 132"/>
                <a:gd name="T21" fmla="*/ 32 h 96"/>
                <a:gd name="T22" fmla="*/ 8 w 132"/>
                <a:gd name="T23" fmla="*/ 37 h 96"/>
                <a:gd name="T24" fmla="*/ 4 w 132"/>
                <a:gd name="T25" fmla="*/ 44 h 96"/>
                <a:gd name="T26" fmla="*/ 1 w 132"/>
                <a:gd name="T27" fmla="*/ 50 h 96"/>
                <a:gd name="T28" fmla="*/ 0 w 132"/>
                <a:gd name="T29" fmla="*/ 58 h 96"/>
                <a:gd name="T30" fmla="*/ 0 w 132"/>
                <a:gd name="T31" fmla="*/ 65 h 96"/>
                <a:gd name="T32" fmla="*/ 1 w 132"/>
                <a:gd name="T33" fmla="*/ 72 h 96"/>
                <a:gd name="T34" fmla="*/ 5 w 132"/>
                <a:gd name="T35" fmla="*/ 78 h 96"/>
                <a:gd name="T36" fmla="*/ 10 w 132"/>
                <a:gd name="T37" fmla="*/ 82 h 96"/>
                <a:gd name="T38" fmla="*/ 16 w 132"/>
                <a:gd name="T39" fmla="*/ 88 h 96"/>
                <a:gd name="T40" fmla="*/ 24 w 132"/>
                <a:gd name="T41" fmla="*/ 90 h 96"/>
                <a:gd name="T42" fmla="*/ 30 w 132"/>
                <a:gd name="T43" fmla="*/ 93 h 96"/>
                <a:gd name="T44" fmla="*/ 37 w 132"/>
                <a:gd name="T45" fmla="*/ 96 h 96"/>
                <a:gd name="T46" fmla="*/ 42 w 132"/>
                <a:gd name="T47" fmla="*/ 96 h 96"/>
                <a:gd name="T48" fmla="*/ 66 w 132"/>
                <a:gd name="T49" fmla="*/ 94 h 96"/>
                <a:gd name="T50" fmla="*/ 86 w 132"/>
                <a:gd name="T51" fmla="*/ 92 h 96"/>
                <a:gd name="T52" fmla="*/ 97 w 132"/>
                <a:gd name="T53" fmla="*/ 90 h 96"/>
                <a:gd name="T54" fmla="*/ 108 w 132"/>
                <a:gd name="T55" fmla="*/ 90 h 96"/>
                <a:gd name="T56" fmla="*/ 120 w 132"/>
                <a:gd name="T57" fmla="*/ 92 h 96"/>
                <a:gd name="T58" fmla="*/ 132 w 132"/>
                <a:gd name="T59" fmla="*/ 96 h 96"/>
                <a:gd name="T60" fmla="*/ 132 w 132"/>
                <a:gd name="T61" fmla="*/ 65 h 96"/>
                <a:gd name="T62" fmla="*/ 125 w 132"/>
                <a:gd name="T63" fmla="*/ 65 h 96"/>
                <a:gd name="T64" fmla="*/ 120 w 132"/>
                <a:gd name="T65" fmla="*/ 64 h 96"/>
                <a:gd name="T66" fmla="*/ 114 w 132"/>
                <a:gd name="T67" fmla="*/ 61 h 96"/>
                <a:gd name="T68" fmla="*/ 109 w 132"/>
                <a:gd name="T69" fmla="*/ 60 h 96"/>
                <a:gd name="T70" fmla="*/ 101 w 132"/>
                <a:gd name="T71" fmla="*/ 56 h 96"/>
                <a:gd name="T72" fmla="*/ 96 w 132"/>
                <a:gd name="T73" fmla="*/ 53 h 96"/>
                <a:gd name="T74" fmla="*/ 104 w 132"/>
                <a:gd name="T75" fmla="*/ 48 h 96"/>
                <a:gd name="T76" fmla="*/ 109 w 132"/>
                <a:gd name="T77" fmla="*/ 41 h 96"/>
                <a:gd name="T78" fmla="*/ 113 w 132"/>
                <a:gd name="T79" fmla="*/ 34 h 96"/>
                <a:gd name="T80" fmla="*/ 114 w 132"/>
                <a:gd name="T81" fmla="*/ 29 h 9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2"/>
                <a:gd name="T124" fmla="*/ 0 h 96"/>
                <a:gd name="T125" fmla="*/ 132 w 132"/>
                <a:gd name="T126" fmla="*/ 96 h 9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2" h="96" extrusionOk="0">
                  <a:moveTo>
                    <a:pt x="114" y="29"/>
                  </a:moveTo>
                  <a:lnTo>
                    <a:pt x="114" y="0"/>
                  </a:lnTo>
                  <a:lnTo>
                    <a:pt x="92" y="0"/>
                  </a:lnTo>
                  <a:lnTo>
                    <a:pt x="78" y="0"/>
                  </a:lnTo>
                  <a:lnTo>
                    <a:pt x="66" y="0"/>
                  </a:lnTo>
                  <a:lnTo>
                    <a:pt x="53" y="4"/>
                  </a:lnTo>
                  <a:lnTo>
                    <a:pt x="40" y="9"/>
                  </a:lnTo>
                  <a:lnTo>
                    <a:pt x="28" y="17"/>
                  </a:lnTo>
                  <a:lnTo>
                    <a:pt x="21" y="21"/>
                  </a:lnTo>
                  <a:lnTo>
                    <a:pt x="17" y="26"/>
                  </a:lnTo>
                  <a:lnTo>
                    <a:pt x="12" y="32"/>
                  </a:lnTo>
                  <a:lnTo>
                    <a:pt x="8" y="37"/>
                  </a:lnTo>
                  <a:lnTo>
                    <a:pt x="4" y="44"/>
                  </a:lnTo>
                  <a:lnTo>
                    <a:pt x="1" y="50"/>
                  </a:lnTo>
                  <a:lnTo>
                    <a:pt x="0" y="58"/>
                  </a:lnTo>
                  <a:lnTo>
                    <a:pt x="0" y="65"/>
                  </a:lnTo>
                  <a:lnTo>
                    <a:pt x="1" y="72"/>
                  </a:lnTo>
                  <a:lnTo>
                    <a:pt x="5" y="78"/>
                  </a:lnTo>
                  <a:lnTo>
                    <a:pt x="10" y="82"/>
                  </a:lnTo>
                  <a:lnTo>
                    <a:pt x="16" y="88"/>
                  </a:lnTo>
                  <a:lnTo>
                    <a:pt x="24" y="90"/>
                  </a:lnTo>
                  <a:lnTo>
                    <a:pt x="30" y="93"/>
                  </a:lnTo>
                  <a:lnTo>
                    <a:pt x="37" y="96"/>
                  </a:lnTo>
                  <a:lnTo>
                    <a:pt x="42" y="96"/>
                  </a:lnTo>
                  <a:lnTo>
                    <a:pt x="66" y="94"/>
                  </a:lnTo>
                  <a:lnTo>
                    <a:pt x="86" y="92"/>
                  </a:lnTo>
                  <a:lnTo>
                    <a:pt x="97" y="90"/>
                  </a:lnTo>
                  <a:lnTo>
                    <a:pt x="108" y="90"/>
                  </a:lnTo>
                  <a:lnTo>
                    <a:pt x="120" y="92"/>
                  </a:lnTo>
                  <a:lnTo>
                    <a:pt x="132" y="96"/>
                  </a:lnTo>
                  <a:lnTo>
                    <a:pt x="132" y="65"/>
                  </a:lnTo>
                  <a:lnTo>
                    <a:pt x="125" y="65"/>
                  </a:lnTo>
                  <a:lnTo>
                    <a:pt x="120" y="64"/>
                  </a:lnTo>
                  <a:lnTo>
                    <a:pt x="114" y="61"/>
                  </a:lnTo>
                  <a:lnTo>
                    <a:pt x="109" y="60"/>
                  </a:lnTo>
                  <a:lnTo>
                    <a:pt x="101" y="56"/>
                  </a:lnTo>
                  <a:lnTo>
                    <a:pt x="96" y="53"/>
                  </a:lnTo>
                  <a:lnTo>
                    <a:pt x="104" y="48"/>
                  </a:lnTo>
                  <a:lnTo>
                    <a:pt x="109" y="41"/>
                  </a:lnTo>
                  <a:lnTo>
                    <a:pt x="113" y="34"/>
                  </a:lnTo>
                  <a:lnTo>
                    <a:pt x="114" y="2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5" name="Freeform 83"/>
            <p:cNvSpPr/>
            <p:nvPr/>
          </p:nvSpPr>
          <p:spPr bwMode="auto">
            <a:xfrm>
              <a:off x="7438878" y="2257145"/>
              <a:ext cx="31471" cy="22729"/>
            </a:xfrm>
            <a:custGeom>
              <a:avLst/>
              <a:gdLst>
                <a:gd name="T0" fmla="*/ 0 w 60"/>
                <a:gd name="T1" fmla="*/ 0 h 44"/>
                <a:gd name="T2" fmla="*/ 0 w 60"/>
                <a:gd name="T3" fmla="*/ 36 h 44"/>
                <a:gd name="T4" fmla="*/ 5 w 60"/>
                <a:gd name="T5" fmla="*/ 40 h 44"/>
                <a:gd name="T6" fmla="*/ 12 w 60"/>
                <a:gd name="T7" fmla="*/ 42 h 44"/>
                <a:gd name="T8" fmla="*/ 21 w 60"/>
                <a:gd name="T9" fmla="*/ 44 h 44"/>
                <a:gd name="T10" fmla="*/ 29 w 60"/>
                <a:gd name="T11" fmla="*/ 42 h 44"/>
                <a:gd name="T12" fmla="*/ 38 w 60"/>
                <a:gd name="T13" fmla="*/ 40 h 44"/>
                <a:gd name="T14" fmla="*/ 46 w 60"/>
                <a:gd name="T15" fmla="*/ 36 h 44"/>
                <a:gd name="T16" fmla="*/ 50 w 60"/>
                <a:gd name="T17" fmla="*/ 32 h 44"/>
                <a:gd name="T18" fmla="*/ 54 w 60"/>
                <a:gd name="T19" fmla="*/ 28 h 44"/>
                <a:gd name="T20" fmla="*/ 57 w 60"/>
                <a:gd name="T21" fmla="*/ 24 h 44"/>
                <a:gd name="T22" fmla="*/ 60 w 60"/>
                <a:gd name="T23" fmla="*/ 18 h 44"/>
                <a:gd name="T24" fmla="*/ 49 w 60"/>
                <a:gd name="T25" fmla="*/ 17 h 44"/>
                <a:gd name="T26" fmla="*/ 41 w 60"/>
                <a:gd name="T27" fmla="*/ 16 h 44"/>
                <a:gd name="T28" fmla="*/ 34 w 60"/>
                <a:gd name="T29" fmla="*/ 14 h 44"/>
                <a:gd name="T30" fmla="*/ 28 w 60"/>
                <a:gd name="T31" fmla="*/ 12 h 44"/>
                <a:gd name="T32" fmla="*/ 14 w 60"/>
                <a:gd name="T33" fmla="*/ 5 h 44"/>
                <a:gd name="T34" fmla="*/ 0 w 60"/>
                <a:gd name="T35" fmla="*/ 0 h 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"/>
                <a:gd name="T55" fmla="*/ 0 h 44"/>
                <a:gd name="T56" fmla="*/ 60 w 60"/>
                <a:gd name="T57" fmla="*/ 44 h 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" h="44" extrusionOk="0">
                  <a:moveTo>
                    <a:pt x="0" y="0"/>
                  </a:moveTo>
                  <a:lnTo>
                    <a:pt x="0" y="36"/>
                  </a:lnTo>
                  <a:lnTo>
                    <a:pt x="5" y="40"/>
                  </a:lnTo>
                  <a:lnTo>
                    <a:pt x="12" y="42"/>
                  </a:lnTo>
                  <a:lnTo>
                    <a:pt x="21" y="44"/>
                  </a:lnTo>
                  <a:lnTo>
                    <a:pt x="29" y="42"/>
                  </a:lnTo>
                  <a:lnTo>
                    <a:pt x="38" y="40"/>
                  </a:lnTo>
                  <a:lnTo>
                    <a:pt x="46" y="36"/>
                  </a:lnTo>
                  <a:lnTo>
                    <a:pt x="50" y="32"/>
                  </a:lnTo>
                  <a:lnTo>
                    <a:pt x="54" y="28"/>
                  </a:lnTo>
                  <a:lnTo>
                    <a:pt x="57" y="24"/>
                  </a:lnTo>
                  <a:lnTo>
                    <a:pt x="60" y="18"/>
                  </a:lnTo>
                  <a:lnTo>
                    <a:pt x="49" y="17"/>
                  </a:lnTo>
                  <a:lnTo>
                    <a:pt x="41" y="16"/>
                  </a:lnTo>
                  <a:lnTo>
                    <a:pt x="34" y="14"/>
                  </a:lnTo>
                  <a:lnTo>
                    <a:pt x="28" y="12"/>
                  </a:lnTo>
                  <a:lnTo>
                    <a:pt x="14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6" name="Freeform 84"/>
            <p:cNvSpPr/>
            <p:nvPr/>
          </p:nvSpPr>
          <p:spPr bwMode="auto">
            <a:xfrm>
              <a:off x="7526297" y="2360299"/>
              <a:ext cx="64689" cy="41961"/>
            </a:xfrm>
            <a:custGeom>
              <a:avLst/>
              <a:gdLst>
                <a:gd name="T0" fmla="*/ 66 w 120"/>
                <a:gd name="T1" fmla="*/ 0 h 77"/>
                <a:gd name="T2" fmla="*/ 64 w 120"/>
                <a:gd name="T3" fmla="*/ 5 h 77"/>
                <a:gd name="T4" fmla="*/ 62 w 120"/>
                <a:gd name="T5" fmla="*/ 9 h 77"/>
                <a:gd name="T6" fmla="*/ 58 w 120"/>
                <a:gd name="T7" fmla="*/ 13 h 77"/>
                <a:gd name="T8" fmla="*/ 54 w 120"/>
                <a:gd name="T9" fmla="*/ 16 h 77"/>
                <a:gd name="T10" fmla="*/ 43 w 120"/>
                <a:gd name="T11" fmla="*/ 22 h 77"/>
                <a:gd name="T12" fmla="*/ 31 w 120"/>
                <a:gd name="T13" fmla="*/ 26 h 77"/>
                <a:gd name="T14" fmla="*/ 19 w 120"/>
                <a:gd name="T15" fmla="*/ 32 h 77"/>
                <a:gd name="T16" fmla="*/ 10 w 120"/>
                <a:gd name="T17" fmla="*/ 37 h 77"/>
                <a:gd name="T18" fmla="*/ 6 w 120"/>
                <a:gd name="T19" fmla="*/ 40 h 77"/>
                <a:gd name="T20" fmla="*/ 3 w 120"/>
                <a:gd name="T21" fmla="*/ 44 h 77"/>
                <a:gd name="T22" fmla="*/ 0 w 120"/>
                <a:gd name="T23" fmla="*/ 48 h 77"/>
                <a:gd name="T24" fmla="*/ 0 w 120"/>
                <a:gd name="T25" fmla="*/ 53 h 77"/>
                <a:gd name="T26" fmla="*/ 0 w 120"/>
                <a:gd name="T27" fmla="*/ 60 h 77"/>
                <a:gd name="T28" fmla="*/ 3 w 120"/>
                <a:gd name="T29" fmla="*/ 65 h 77"/>
                <a:gd name="T30" fmla="*/ 7 w 120"/>
                <a:gd name="T31" fmla="*/ 69 h 77"/>
                <a:gd name="T32" fmla="*/ 11 w 120"/>
                <a:gd name="T33" fmla="*/ 72 h 77"/>
                <a:gd name="T34" fmla="*/ 15 w 120"/>
                <a:gd name="T35" fmla="*/ 74 h 77"/>
                <a:gd name="T36" fmla="*/ 20 w 120"/>
                <a:gd name="T37" fmla="*/ 77 h 77"/>
                <a:gd name="T38" fmla="*/ 26 w 120"/>
                <a:gd name="T39" fmla="*/ 77 h 77"/>
                <a:gd name="T40" fmla="*/ 30 w 120"/>
                <a:gd name="T41" fmla="*/ 77 h 77"/>
                <a:gd name="T42" fmla="*/ 39 w 120"/>
                <a:gd name="T43" fmla="*/ 76 h 77"/>
                <a:gd name="T44" fmla="*/ 52 w 120"/>
                <a:gd name="T45" fmla="*/ 72 h 77"/>
                <a:gd name="T46" fmla="*/ 67 w 120"/>
                <a:gd name="T47" fmla="*/ 65 h 77"/>
                <a:gd name="T48" fmla="*/ 82 w 120"/>
                <a:gd name="T49" fmla="*/ 57 h 77"/>
                <a:gd name="T50" fmla="*/ 96 w 120"/>
                <a:gd name="T51" fmla="*/ 49 h 77"/>
                <a:gd name="T52" fmla="*/ 108 w 120"/>
                <a:gd name="T53" fmla="*/ 40 h 77"/>
                <a:gd name="T54" fmla="*/ 114 w 120"/>
                <a:gd name="T55" fmla="*/ 36 h 77"/>
                <a:gd name="T56" fmla="*/ 118 w 120"/>
                <a:gd name="T57" fmla="*/ 30 h 77"/>
                <a:gd name="T58" fmla="*/ 120 w 120"/>
                <a:gd name="T59" fmla="*/ 26 h 77"/>
                <a:gd name="T60" fmla="*/ 120 w 120"/>
                <a:gd name="T61" fmla="*/ 24 h 77"/>
                <a:gd name="T62" fmla="*/ 119 w 120"/>
                <a:gd name="T63" fmla="*/ 18 h 77"/>
                <a:gd name="T64" fmla="*/ 115 w 120"/>
                <a:gd name="T65" fmla="*/ 14 h 77"/>
                <a:gd name="T66" fmla="*/ 108 w 120"/>
                <a:gd name="T67" fmla="*/ 10 h 77"/>
                <a:gd name="T68" fmla="*/ 100 w 120"/>
                <a:gd name="T69" fmla="*/ 6 h 77"/>
                <a:gd name="T70" fmla="*/ 91 w 120"/>
                <a:gd name="T71" fmla="*/ 4 h 77"/>
                <a:gd name="T72" fmla="*/ 83 w 120"/>
                <a:gd name="T73" fmla="*/ 1 h 77"/>
                <a:gd name="T74" fmla="*/ 74 w 120"/>
                <a:gd name="T75" fmla="*/ 0 h 77"/>
                <a:gd name="T76" fmla="*/ 66 w 120"/>
                <a:gd name="T77" fmla="*/ 0 h 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0"/>
                <a:gd name="T118" fmla="*/ 0 h 77"/>
                <a:gd name="T119" fmla="*/ 120 w 120"/>
                <a:gd name="T120" fmla="*/ 77 h 7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0" h="77" extrusionOk="0">
                  <a:moveTo>
                    <a:pt x="66" y="0"/>
                  </a:moveTo>
                  <a:lnTo>
                    <a:pt x="64" y="5"/>
                  </a:lnTo>
                  <a:lnTo>
                    <a:pt x="62" y="9"/>
                  </a:lnTo>
                  <a:lnTo>
                    <a:pt x="58" y="13"/>
                  </a:lnTo>
                  <a:lnTo>
                    <a:pt x="54" y="16"/>
                  </a:lnTo>
                  <a:lnTo>
                    <a:pt x="43" y="22"/>
                  </a:lnTo>
                  <a:lnTo>
                    <a:pt x="31" y="26"/>
                  </a:lnTo>
                  <a:lnTo>
                    <a:pt x="19" y="32"/>
                  </a:lnTo>
                  <a:lnTo>
                    <a:pt x="10" y="37"/>
                  </a:lnTo>
                  <a:lnTo>
                    <a:pt x="6" y="40"/>
                  </a:lnTo>
                  <a:lnTo>
                    <a:pt x="3" y="44"/>
                  </a:lnTo>
                  <a:lnTo>
                    <a:pt x="0" y="48"/>
                  </a:lnTo>
                  <a:lnTo>
                    <a:pt x="0" y="53"/>
                  </a:lnTo>
                  <a:lnTo>
                    <a:pt x="0" y="60"/>
                  </a:lnTo>
                  <a:lnTo>
                    <a:pt x="3" y="65"/>
                  </a:lnTo>
                  <a:lnTo>
                    <a:pt x="7" y="69"/>
                  </a:lnTo>
                  <a:lnTo>
                    <a:pt x="11" y="72"/>
                  </a:lnTo>
                  <a:lnTo>
                    <a:pt x="15" y="74"/>
                  </a:lnTo>
                  <a:lnTo>
                    <a:pt x="20" y="77"/>
                  </a:lnTo>
                  <a:lnTo>
                    <a:pt x="26" y="77"/>
                  </a:lnTo>
                  <a:lnTo>
                    <a:pt x="30" y="77"/>
                  </a:lnTo>
                  <a:lnTo>
                    <a:pt x="39" y="76"/>
                  </a:lnTo>
                  <a:lnTo>
                    <a:pt x="52" y="72"/>
                  </a:lnTo>
                  <a:lnTo>
                    <a:pt x="67" y="65"/>
                  </a:lnTo>
                  <a:lnTo>
                    <a:pt x="82" y="57"/>
                  </a:lnTo>
                  <a:lnTo>
                    <a:pt x="96" y="49"/>
                  </a:lnTo>
                  <a:lnTo>
                    <a:pt x="108" y="40"/>
                  </a:lnTo>
                  <a:lnTo>
                    <a:pt x="114" y="36"/>
                  </a:lnTo>
                  <a:lnTo>
                    <a:pt x="118" y="30"/>
                  </a:lnTo>
                  <a:lnTo>
                    <a:pt x="120" y="26"/>
                  </a:lnTo>
                  <a:lnTo>
                    <a:pt x="120" y="24"/>
                  </a:lnTo>
                  <a:lnTo>
                    <a:pt x="119" y="18"/>
                  </a:lnTo>
                  <a:lnTo>
                    <a:pt x="115" y="14"/>
                  </a:lnTo>
                  <a:lnTo>
                    <a:pt x="108" y="10"/>
                  </a:lnTo>
                  <a:lnTo>
                    <a:pt x="100" y="6"/>
                  </a:lnTo>
                  <a:lnTo>
                    <a:pt x="91" y="4"/>
                  </a:lnTo>
                  <a:lnTo>
                    <a:pt x="83" y="1"/>
                  </a:lnTo>
                  <a:lnTo>
                    <a:pt x="74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7" name="Полилиния: фигура 256"/>
            <p:cNvSpPr/>
            <p:nvPr/>
          </p:nvSpPr>
          <p:spPr bwMode="auto">
            <a:xfrm>
              <a:off x="11694409" y="3472264"/>
              <a:ext cx="505278" cy="624752"/>
            </a:xfrm>
            <a:custGeom>
              <a:avLst/>
              <a:gdLst>
                <a:gd name="connsiteX0" fmla="*/ 34116 w 505278"/>
                <a:gd name="connsiteY0" fmla="*/ 0 h 624752"/>
                <a:gd name="connsiteX1" fmla="*/ 54906 w 505278"/>
                <a:gd name="connsiteY1" fmla="*/ 8538 h 624752"/>
                <a:gd name="connsiteX2" fmla="*/ 72497 w 505278"/>
                <a:gd name="connsiteY2" fmla="*/ 17076 h 624752"/>
                <a:gd name="connsiteX3" fmla="*/ 88489 w 505278"/>
                <a:gd name="connsiteY3" fmla="*/ 25614 h 624752"/>
                <a:gd name="connsiteX4" fmla="*/ 102349 w 505278"/>
                <a:gd name="connsiteY4" fmla="*/ 34152 h 624752"/>
                <a:gd name="connsiteX5" fmla="*/ 115143 w 505278"/>
                <a:gd name="connsiteY5" fmla="*/ 42691 h 624752"/>
                <a:gd name="connsiteX6" fmla="*/ 126870 w 505278"/>
                <a:gd name="connsiteY6" fmla="*/ 51762 h 624752"/>
                <a:gd name="connsiteX7" fmla="*/ 137532 w 505278"/>
                <a:gd name="connsiteY7" fmla="*/ 61901 h 624752"/>
                <a:gd name="connsiteX8" fmla="*/ 147127 w 505278"/>
                <a:gd name="connsiteY8" fmla="*/ 71507 h 624752"/>
                <a:gd name="connsiteX9" fmla="*/ 166318 w 505278"/>
                <a:gd name="connsiteY9" fmla="*/ 93386 h 624752"/>
                <a:gd name="connsiteX10" fmla="*/ 185508 w 505278"/>
                <a:gd name="connsiteY10" fmla="*/ 118466 h 624752"/>
                <a:gd name="connsiteX11" fmla="*/ 208430 w 505278"/>
                <a:gd name="connsiteY11" fmla="*/ 146749 h 624752"/>
                <a:gd name="connsiteX12" fmla="*/ 236683 w 505278"/>
                <a:gd name="connsiteY12" fmla="*/ 179833 h 624752"/>
                <a:gd name="connsiteX13" fmla="*/ 247344 w 505278"/>
                <a:gd name="connsiteY13" fmla="*/ 191040 h 624752"/>
                <a:gd name="connsiteX14" fmla="*/ 259605 w 505278"/>
                <a:gd name="connsiteY14" fmla="*/ 201712 h 624752"/>
                <a:gd name="connsiteX15" fmla="*/ 272931 w 505278"/>
                <a:gd name="connsiteY15" fmla="*/ 212385 h 624752"/>
                <a:gd name="connsiteX16" fmla="*/ 286258 w 505278"/>
                <a:gd name="connsiteY16" fmla="*/ 223057 h 624752"/>
                <a:gd name="connsiteX17" fmla="*/ 300651 w 505278"/>
                <a:gd name="connsiteY17" fmla="*/ 233196 h 624752"/>
                <a:gd name="connsiteX18" fmla="*/ 315044 w 505278"/>
                <a:gd name="connsiteY18" fmla="*/ 242802 h 624752"/>
                <a:gd name="connsiteX19" fmla="*/ 330503 w 505278"/>
                <a:gd name="connsiteY19" fmla="*/ 252407 h 624752"/>
                <a:gd name="connsiteX20" fmla="*/ 345962 w 505278"/>
                <a:gd name="connsiteY20" fmla="*/ 261479 h 624752"/>
                <a:gd name="connsiteX21" fmla="*/ 361954 w 505278"/>
                <a:gd name="connsiteY21" fmla="*/ 270550 h 624752"/>
                <a:gd name="connsiteX22" fmla="*/ 377946 w 505278"/>
                <a:gd name="connsiteY22" fmla="*/ 279088 h 624752"/>
                <a:gd name="connsiteX23" fmla="*/ 394471 w 505278"/>
                <a:gd name="connsiteY23" fmla="*/ 287093 h 624752"/>
                <a:gd name="connsiteX24" fmla="*/ 410996 w 505278"/>
                <a:gd name="connsiteY24" fmla="*/ 295631 h 624752"/>
                <a:gd name="connsiteX25" fmla="*/ 444047 w 505278"/>
                <a:gd name="connsiteY25" fmla="*/ 310573 h 624752"/>
                <a:gd name="connsiteX26" fmla="*/ 477097 w 505278"/>
                <a:gd name="connsiteY26" fmla="*/ 323913 h 624752"/>
                <a:gd name="connsiteX27" fmla="*/ 486692 w 505278"/>
                <a:gd name="connsiteY27" fmla="*/ 328182 h 624752"/>
                <a:gd name="connsiteX28" fmla="*/ 495221 w 505278"/>
                <a:gd name="connsiteY28" fmla="*/ 332451 h 624752"/>
                <a:gd name="connsiteX29" fmla="*/ 503217 w 505278"/>
                <a:gd name="connsiteY29" fmla="*/ 336721 h 624752"/>
                <a:gd name="connsiteX30" fmla="*/ 505278 w 505278"/>
                <a:gd name="connsiteY30" fmla="*/ 337990 h 624752"/>
                <a:gd name="connsiteX31" fmla="*/ 505278 w 505278"/>
                <a:gd name="connsiteY31" fmla="*/ 384165 h 624752"/>
                <a:gd name="connsiteX32" fmla="*/ 503217 w 505278"/>
                <a:gd name="connsiteY32" fmla="*/ 383680 h 624752"/>
                <a:gd name="connsiteX33" fmla="*/ 494155 w 505278"/>
                <a:gd name="connsiteY33" fmla="*/ 381545 h 624752"/>
                <a:gd name="connsiteX34" fmla="*/ 486159 w 505278"/>
                <a:gd name="connsiteY34" fmla="*/ 381545 h 624752"/>
                <a:gd name="connsiteX35" fmla="*/ 482428 w 505278"/>
                <a:gd name="connsiteY35" fmla="*/ 382613 h 624752"/>
                <a:gd name="connsiteX36" fmla="*/ 479229 w 505278"/>
                <a:gd name="connsiteY36" fmla="*/ 383147 h 624752"/>
                <a:gd name="connsiteX37" fmla="*/ 475498 w 505278"/>
                <a:gd name="connsiteY37" fmla="*/ 384747 h 624752"/>
                <a:gd name="connsiteX38" fmla="*/ 472832 w 505278"/>
                <a:gd name="connsiteY38" fmla="*/ 386882 h 624752"/>
                <a:gd name="connsiteX39" fmla="*/ 470700 w 505278"/>
                <a:gd name="connsiteY39" fmla="*/ 389550 h 624752"/>
                <a:gd name="connsiteX40" fmla="*/ 467502 w 505278"/>
                <a:gd name="connsiteY40" fmla="*/ 392218 h 624752"/>
                <a:gd name="connsiteX41" fmla="*/ 466436 w 505278"/>
                <a:gd name="connsiteY41" fmla="*/ 396487 h 624752"/>
                <a:gd name="connsiteX42" fmla="*/ 464303 w 505278"/>
                <a:gd name="connsiteY42" fmla="*/ 401290 h 624752"/>
                <a:gd name="connsiteX43" fmla="*/ 461105 w 505278"/>
                <a:gd name="connsiteY43" fmla="*/ 471729 h 624752"/>
                <a:gd name="connsiteX44" fmla="*/ 466969 w 505278"/>
                <a:gd name="connsiteY44" fmla="*/ 477599 h 624752"/>
                <a:gd name="connsiteX45" fmla="*/ 471233 w 505278"/>
                <a:gd name="connsiteY45" fmla="*/ 483469 h 624752"/>
                <a:gd name="connsiteX46" fmla="*/ 475498 w 505278"/>
                <a:gd name="connsiteY46" fmla="*/ 489872 h 624752"/>
                <a:gd name="connsiteX47" fmla="*/ 479229 w 505278"/>
                <a:gd name="connsiteY47" fmla="*/ 496276 h 624752"/>
                <a:gd name="connsiteX48" fmla="*/ 484560 w 505278"/>
                <a:gd name="connsiteY48" fmla="*/ 509617 h 624752"/>
                <a:gd name="connsiteX49" fmla="*/ 489891 w 505278"/>
                <a:gd name="connsiteY49" fmla="*/ 522957 h 624752"/>
                <a:gd name="connsiteX50" fmla="*/ 494155 w 505278"/>
                <a:gd name="connsiteY50" fmla="*/ 536832 h 624752"/>
                <a:gd name="connsiteX51" fmla="*/ 499486 w 505278"/>
                <a:gd name="connsiteY51" fmla="*/ 549639 h 624752"/>
                <a:gd name="connsiteX52" fmla="*/ 502684 w 505278"/>
                <a:gd name="connsiteY52" fmla="*/ 554975 h 624752"/>
                <a:gd name="connsiteX53" fmla="*/ 505278 w 505278"/>
                <a:gd name="connsiteY53" fmla="*/ 559735 h 624752"/>
                <a:gd name="connsiteX54" fmla="*/ 505278 w 505278"/>
                <a:gd name="connsiteY54" fmla="*/ 624752 h 624752"/>
                <a:gd name="connsiteX55" fmla="*/ 503217 w 505278"/>
                <a:gd name="connsiteY55" fmla="*/ 622212 h 624752"/>
                <a:gd name="connsiteX56" fmla="*/ 495221 w 505278"/>
                <a:gd name="connsiteY56" fmla="*/ 613674 h 624752"/>
                <a:gd name="connsiteX57" fmla="*/ 486692 w 505278"/>
                <a:gd name="connsiteY57" fmla="*/ 605136 h 624752"/>
                <a:gd name="connsiteX58" fmla="*/ 478163 w 505278"/>
                <a:gd name="connsiteY58" fmla="*/ 597132 h 624752"/>
                <a:gd name="connsiteX59" fmla="*/ 469634 w 505278"/>
                <a:gd name="connsiteY59" fmla="*/ 589128 h 624752"/>
                <a:gd name="connsiteX60" fmla="*/ 460039 w 505278"/>
                <a:gd name="connsiteY60" fmla="*/ 582190 h 624752"/>
                <a:gd name="connsiteX61" fmla="*/ 449910 w 505278"/>
                <a:gd name="connsiteY61" fmla="*/ 575787 h 624752"/>
                <a:gd name="connsiteX62" fmla="*/ 439249 w 505278"/>
                <a:gd name="connsiteY62" fmla="*/ 569383 h 624752"/>
                <a:gd name="connsiteX63" fmla="*/ 428055 w 505278"/>
                <a:gd name="connsiteY63" fmla="*/ 563513 h 624752"/>
                <a:gd name="connsiteX64" fmla="*/ 416327 w 505278"/>
                <a:gd name="connsiteY64" fmla="*/ 558711 h 624752"/>
                <a:gd name="connsiteX65" fmla="*/ 406732 w 505278"/>
                <a:gd name="connsiteY65" fmla="*/ 535764 h 624752"/>
                <a:gd name="connsiteX66" fmla="*/ 394471 w 505278"/>
                <a:gd name="connsiteY66" fmla="*/ 512285 h 624752"/>
                <a:gd name="connsiteX67" fmla="*/ 381678 w 505278"/>
                <a:gd name="connsiteY67" fmla="*/ 487738 h 624752"/>
                <a:gd name="connsiteX68" fmla="*/ 366752 w 505278"/>
                <a:gd name="connsiteY68" fmla="*/ 463191 h 624752"/>
                <a:gd name="connsiteX69" fmla="*/ 351293 w 505278"/>
                <a:gd name="connsiteY69" fmla="*/ 438644 h 624752"/>
                <a:gd name="connsiteX70" fmla="*/ 334234 w 505278"/>
                <a:gd name="connsiteY70" fmla="*/ 414097 h 624752"/>
                <a:gd name="connsiteX71" fmla="*/ 316110 w 505278"/>
                <a:gd name="connsiteY71" fmla="*/ 390617 h 624752"/>
                <a:gd name="connsiteX72" fmla="*/ 297986 w 505278"/>
                <a:gd name="connsiteY72" fmla="*/ 368205 h 624752"/>
                <a:gd name="connsiteX73" fmla="*/ 279328 w 505278"/>
                <a:gd name="connsiteY73" fmla="*/ 346859 h 624752"/>
                <a:gd name="connsiteX74" fmla="*/ 260138 w 505278"/>
                <a:gd name="connsiteY74" fmla="*/ 327649 h 624752"/>
                <a:gd name="connsiteX75" fmla="*/ 250009 w 505278"/>
                <a:gd name="connsiteY75" fmla="*/ 318577 h 624752"/>
                <a:gd name="connsiteX76" fmla="*/ 240414 w 505278"/>
                <a:gd name="connsiteY76" fmla="*/ 310039 h 624752"/>
                <a:gd name="connsiteX77" fmla="*/ 230819 w 505278"/>
                <a:gd name="connsiteY77" fmla="*/ 301501 h 624752"/>
                <a:gd name="connsiteX78" fmla="*/ 221224 w 505278"/>
                <a:gd name="connsiteY78" fmla="*/ 294030 h 624752"/>
                <a:gd name="connsiteX79" fmla="*/ 211095 w 505278"/>
                <a:gd name="connsiteY79" fmla="*/ 287093 h 624752"/>
                <a:gd name="connsiteX80" fmla="*/ 202033 w 505278"/>
                <a:gd name="connsiteY80" fmla="*/ 280689 h 624752"/>
                <a:gd name="connsiteX81" fmla="*/ 191905 w 505278"/>
                <a:gd name="connsiteY81" fmla="*/ 275887 h 624752"/>
                <a:gd name="connsiteX82" fmla="*/ 182843 w 505278"/>
                <a:gd name="connsiteY82" fmla="*/ 270550 h 624752"/>
                <a:gd name="connsiteX83" fmla="*/ 173781 w 505278"/>
                <a:gd name="connsiteY83" fmla="*/ 266281 h 624752"/>
                <a:gd name="connsiteX84" fmla="*/ 164185 w 505278"/>
                <a:gd name="connsiteY84" fmla="*/ 263613 h 624752"/>
                <a:gd name="connsiteX85" fmla="*/ 155123 w 505278"/>
                <a:gd name="connsiteY85" fmla="*/ 261479 h 624752"/>
                <a:gd name="connsiteX86" fmla="*/ 146594 w 505278"/>
                <a:gd name="connsiteY86" fmla="*/ 259878 h 624752"/>
                <a:gd name="connsiteX87" fmla="*/ 130069 w 505278"/>
                <a:gd name="connsiteY87" fmla="*/ 259878 h 624752"/>
                <a:gd name="connsiteX88" fmla="*/ 123672 w 505278"/>
                <a:gd name="connsiteY88" fmla="*/ 250806 h 624752"/>
                <a:gd name="connsiteX89" fmla="*/ 118874 w 505278"/>
                <a:gd name="connsiteY89" fmla="*/ 242802 h 624752"/>
                <a:gd name="connsiteX90" fmla="*/ 114610 w 505278"/>
                <a:gd name="connsiteY90" fmla="*/ 235331 h 624752"/>
                <a:gd name="connsiteX91" fmla="*/ 110878 w 505278"/>
                <a:gd name="connsiteY91" fmla="*/ 227860 h 624752"/>
                <a:gd name="connsiteX92" fmla="*/ 107680 w 505278"/>
                <a:gd name="connsiteY92" fmla="*/ 220923 h 624752"/>
                <a:gd name="connsiteX93" fmla="*/ 103415 w 505278"/>
                <a:gd name="connsiteY93" fmla="*/ 212919 h 624752"/>
                <a:gd name="connsiteX94" fmla="*/ 98085 w 505278"/>
                <a:gd name="connsiteY94" fmla="*/ 204381 h 624752"/>
                <a:gd name="connsiteX95" fmla="*/ 91688 w 505278"/>
                <a:gd name="connsiteY95" fmla="*/ 195842 h 624752"/>
                <a:gd name="connsiteX96" fmla="*/ 90622 w 505278"/>
                <a:gd name="connsiteY96" fmla="*/ 189439 h 624752"/>
                <a:gd name="connsiteX97" fmla="*/ 88489 w 505278"/>
                <a:gd name="connsiteY97" fmla="*/ 184102 h 624752"/>
                <a:gd name="connsiteX98" fmla="*/ 86357 w 505278"/>
                <a:gd name="connsiteY98" fmla="*/ 177699 h 624752"/>
                <a:gd name="connsiteX99" fmla="*/ 82626 w 505278"/>
                <a:gd name="connsiteY99" fmla="*/ 171829 h 624752"/>
                <a:gd name="connsiteX100" fmla="*/ 75696 w 505278"/>
                <a:gd name="connsiteY100" fmla="*/ 160623 h 624752"/>
                <a:gd name="connsiteX101" fmla="*/ 67167 w 505278"/>
                <a:gd name="connsiteY101" fmla="*/ 149950 h 624752"/>
                <a:gd name="connsiteX102" fmla="*/ 57571 w 505278"/>
                <a:gd name="connsiteY102" fmla="*/ 139277 h 624752"/>
                <a:gd name="connsiteX103" fmla="*/ 48509 w 505278"/>
                <a:gd name="connsiteY103" fmla="*/ 129139 h 624752"/>
                <a:gd name="connsiteX104" fmla="*/ 38381 w 505278"/>
                <a:gd name="connsiteY104" fmla="*/ 119000 h 624752"/>
                <a:gd name="connsiteX105" fmla="*/ 29319 w 505278"/>
                <a:gd name="connsiteY105" fmla="*/ 110462 h 624752"/>
                <a:gd name="connsiteX106" fmla="*/ 20257 w 505278"/>
                <a:gd name="connsiteY106" fmla="*/ 102991 h 624752"/>
                <a:gd name="connsiteX107" fmla="*/ 12261 w 505278"/>
                <a:gd name="connsiteY107" fmla="*/ 94986 h 624752"/>
                <a:gd name="connsiteX108" fmla="*/ 6397 w 505278"/>
                <a:gd name="connsiteY108" fmla="*/ 89117 h 624752"/>
                <a:gd name="connsiteX109" fmla="*/ 2132 w 505278"/>
                <a:gd name="connsiteY109" fmla="*/ 83780 h 624752"/>
                <a:gd name="connsiteX110" fmla="*/ 1066 w 505278"/>
                <a:gd name="connsiteY110" fmla="*/ 81645 h 624752"/>
                <a:gd name="connsiteX111" fmla="*/ 0 w 505278"/>
                <a:gd name="connsiteY111" fmla="*/ 79511 h 624752"/>
                <a:gd name="connsiteX112" fmla="*/ 0 w 505278"/>
                <a:gd name="connsiteY112" fmla="*/ 77910 h 624752"/>
                <a:gd name="connsiteX113" fmla="*/ 1066 w 505278"/>
                <a:gd name="connsiteY113" fmla="*/ 76843 h 624752"/>
                <a:gd name="connsiteX114" fmla="*/ 2132 w 505278"/>
                <a:gd name="connsiteY114" fmla="*/ 75242 h 624752"/>
                <a:gd name="connsiteX115" fmla="*/ 4265 w 505278"/>
                <a:gd name="connsiteY115" fmla="*/ 74708 h 624752"/>
                <a:gd name="connsiteX116" fmla="*/ 7996 w 505278"/>
                <a:gd name="connsiteY116" fmla="*/ 73641 h 624752"/>
                <a:gd name="connsiteX117" fmla="*/ 11728 w 505278"/>
                <a:gd name="connsiteY117" fmla="*/ 73641 h 624752"/>
                <a:gd name="connsiteX118" fmla="*/ 23455 w 505278"/>
                <a:gd name="connsiteY118" fmla="*/ 73641 h 624752"/>
                <a:gd name="connsiteX119" fmla="*/ 33050 w 505278"/>
                <a:gd name="connsiteY119" fmla="*/ 73107 h 624752"/>
                <a:gd name="connsiteX120" fmla="*/ 36249 w 505278"/>
                <a:gd name="connsiteY120" fmla="*/ 72574 h 624752"/>
                <a:gd name="connsiteX121" fmla="*/ 39447 w 505278"/>
                <a:gd name="connsiteY121" fmla="*/ 70973 h 624752"/>
                <a:gd name="connsiteX122" fmla="*/ 42112 w 505278"/>
                <a:gd name="connsiteY122" fmla="*/ 70439 h 624752"/>
                <a:gd name="connsiteX123" fmla="*/ 44245 w 505278"/>
                <a:gd name="connsiteY123" fmla="*/ 68838 h 624752"/>
                <a:gd name="connsiteX124" fmla="*/ 45844 w 505278"/>
                <a:gd name="connsiteY124" fmla="*/ 66704 h 624752"/>
                <a:gd name="connsiteX125" fmla="*/ 46910 w 505278"/>
                <a:gd name="connsiteY125" fmla="*/ 65103 h 624752"/>
                <a:gd name="connsiteX126" fmla="*/ 47976 w 505278"/>
                <a:gd name="connsiteY126" fmla="*/ 62969 h 624752"/>
                <a:gd name="connsiteX127" fmla="*/ 48509 w 505278"/>
                <a:gd name="connsiteY127" fmla="*/ 60834 h 624752"/>
                <a:gd name="connsiteX128" fmla="*/ 47976 w 505278"/>
                <a:gd name="connsiteY128" fmla="*/ 56565 h 624752"/>
                <a:gd name="connsiteX129" fmla="*/ 46910 w 505278"/>
                <a:gd name="connsiteY129" fmla="*/ 51229 h 624752"/>
                <a:gd name="connsiteX130" fmla="*/ 42646 w 505278"/>
                <a:gd name="connsiteY130" fmla="*/ 39489 h 624752"/>
                <a:gd name="connsiteX131" fmla="*/ 37848 w 505278"/>
                <a:gd name="connsiteY131" fmla="*/ 26682 h 624752"/>
                <a:gd name="connsiteX132" fmla="*/ 35716 w 505278"/>
                <a:gd name="connsiteY132" fmla="*/ 19745 h 624752"/>
                <a:gd name="connsiteX133" fmla="*/ 34116 w 505278"/>
                <a:gd name="connsiteY133" fmla="*/ 13341 h 624752"/>
                <a:gd name="connsiteX134" fmla="*/ 33583 w 505278"/>
                <a:gd name="connsiteY134" fmla="*/ 6404 h 62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505278" h="624752" extrusionOk="0">
                  <a:moveTo>
                    <a:pt x="34116" y="0"/>
                  </a:moveTo>
                  <a:lnTo>
                    <a:pt x="54906" y="8538"/>
                  </a:lnTo>
                  <a:lnTo>
                    <a:pt x="72497" y="17076"/>
                  </a:lnTo>
                  <a:lnTo>
                    <a:pt x="88489" y="25614"/>
                  </a:lnTo>
                  <a:lnTo>
                    <a:pt x="102349" y="34152"/>
                  </a:lnTo>
                  <a:lnTo>
                    <a:pt x="115143" y="42691"/>
                  </a:lnTo>
                  <a:lnTo>
                    <a:pt x="126870" y="51762"/>
                  </a:lnTo>
                  <a:lnTo>
                    <a:pt x="137532" y="61901"/>
                  </a:lnTo>
                  <a:lnTo>
                    <a:pt x="147127" y="71507"/>
                  </a:lnTo>
                  <a:lnTo>
                    <a:pt x="166318" y="93386"/>
                  </a:lnTo>
                  <a:lnTo>
                    <a:pt x="185508" y="118466"/>
                  </a:lnTo>
                  <a:lnTo>
                    <a:pt x="208430" y="146749"/>
                  </a:lnTo>
                  <a:lnTo>
                    <a:pt x="236683" y="179833"/>
                  </a:lnTo>
                  <a:lnTo>
                    <a:pt x="247344" y="191040"/>
                  </a:lnTo>
                  <a:lnTo>
                    <a:pt x="259605" y="201712"/>
                  </a:lnTo>
                  <a:lnTo>
                    <a:pt x="272931" y="212385"/>
                  </a:lnTo>
                  <a:lnTo>
                    <a:pt x="286258" y="223057"/>
                  </a:lnTo>
                  <a:lnTo>
                    <a:pt x="300651" y="233196"/>
                  </a:lnTo>
                  <a:lnTo>
                    <a:pt x="315044" y="242802"/>
                  </a:lnTo>
                  <a:lnTo>
                    <a:pt x="330503" y="252407"/>
                  </a:lnTo>
                  <a:lnTo>
                    <a:pt x="345962" y="261479"/>
                  </a:lnTo>
                  <a:lnTo>
                    <a:pt x="361954" y="270550"/>
                  </a:lnTo>
                  <a:lnTo>
                    <a:pt x="377946" y="279088"/>
                  </a:lnTo>
                  <a:lnTo>
                    <a:pt x="394471" y="287093"/>
                  </a:lnTo>
                  <a:lnTo>
                    <a:pt x="410996" y="295631"/>
                  </a:lnTo>
                  <a:lnTo>
                    <a:pt x="444047" y="310573"/>
                  </a:lnTo>
                  <a:lnTo>
                    <a:pt x="477097" y="323913"/>
                  </a:lnTo>
                  <a:lnTo>
                    <a:pt x="486692" y="328182"/>
                  </a:lnTo>
                  <a:lnTo>
                    <a:pt x="495221" y="332451"/>
                  </a:lnTo>
                  <a:lnTo>
                    <a:pt x="503217" y="336721"/>
                  </a:lnTo>
                  <a:lnTo>
                    <a:pt x="505278" y="337990"/>
                  </a:lnTo>
                  <a:lnTo>
                    <a:pt x="505278" y="384165"/>
                  </a:lnTo>
                  <a:lnTo>
                    <a:pt x="503217" y="383680"/>
                  </a:lnTo>
                  <a:lnTo>
                    <a:pt x="494155" y="381545"/>
                  </a:lnTo>
                  <a:lnTo>
                    <a:pt x="486159" y="381545"/>
                  </a:lnTo>
                  <a:lnTo>
                    <a:pt x="482428" y="382613"/>
                  </a:lnTo>
                  <a:lnTo>
                    <a:pt x="479229" y="383147"/>
                  </a:lnTo>
                  <a:lnTo>
                    <a:pt x="475498" y="384747"/>
                  </a:lnTo>
                  <a:lnTo>
                    <a:pt x="472832" y="386882"/>
                  </a:lnTo>
                  <a:lnTo>
                    <a:pt x="470700" y="389550"/>
                  </a:lnTo>
                  <a:lnTo>
                    <a:pt x="467502" y="392218"/>
                  </a:lnTo>
                  <a:lnTo>
                    <a:pt x="466436" y="396487"/>
                  </a:lnTo>
                  <a:lnTo>
                    <a:pt x="464303" y="401290"/>
                  </a:lnTo>
                  <a:lnTo>
                    <a:pt x="461105" y="471729"/>
                  </a:lnTo>
                  <a:lnTo>
                    <a:pt x="466969" y="477599"/>
                  </a:lnTo>
                  <a:lnTo>
                    <a:pt x="471233" y="483469"/>
                  </a:lnTo>
                  <a:lnTo>
                    <a:pt x="475498" y="489872"/>
                  </a:lnTo>
                  <a:lnTo>
                    <a:pt x="479229" y="496276"/>
                  </a:lnTo>
                  <a:lnTo>
                    <a:pt x="484560" y="509617"/>
                  </a:lnTo>
                  <a:lnTo>
                    <a:pt x="489891" y="522957"/>
                  </a:lnTo>
                  <a:lnTo>
                    <a:pt x="494155" y="536832"/>
                  </a:lnTo>
                  <a:lnTo>
                    <a:pt x="499486" y="549639"/>
                  </a:lnTo>
                  <a:lnTo>
                    <a:pt x="502684" y="554975"/>
                  </a:lnTo>
                  <a:lnTo>
                    <a:pt x="505278" y="559735"/>
                  </a:lnTo>
                  <a:lnTo>
                    <a:pt x="505278" y="624752"/>
                  </a:lnTo>
                  <a:lnTo>
                    <a:pt x="503217" y="622212"/>
                  </a:lnTo>
                  <a:lnTo>
                    <a:pt x="495221" y="613674"/>
                  </a:lnTo>
                  <a:lnTo>
                    <a:pt x="486692" y="605136"/>
                  </a:lnTo>
                  <a:lnTo>
                    <a:pt x="478163" y="597132"/>
                  </a:lnTo>
                  <a:lnTo>
                    <a:pt x="469634" y="589128"/>
                  </a:lnTo>
                  <a:lnTo>
                    <a:pt x="460039" y="582190"/>
                  </a:lnTo>
                  <a:lnTo>
                    <a:pt x="449910" y="575787"/>
                  </a:lnTo>
                  <a:lnTo>
                    <a:pt x="439249" y="569383"/>
                  </a:lnTo>
                  <a:lnTo>
                    <a:pt x="428055" y="563513"/>
                  </a:lnTo>
                  <a:lnTo>
                    <a:pt x="416327" y="558711"/>
                  </a:lnTo>
                  <a:lnTo>
                    <a:pt x="406732" y="535764"/>
                  </a:lnTo>
                  <a:lnTo>
                    <a:pt x="394471" y="512285"/>
                  </a:lnTo>
                  <a:lnTo>
                    <a:pt x="381678" y="487738"/>
                  </a:lnTo>
                  <a:lnTo>
                    <a:pt x="366752" y="463191"/>
                  </a:lnTo>
                  <a:lnTo>
                    <a:pt x="351293" y="438644"/>
                  </a:lnTo>
                  <a:lnTo>
                    <a:pt x="334234" y="414097"/>
                  </a:lnTo>
                  <a:lnTo>
                    <a:pt x="316110" y="390617"/>
                  </a:lnTo>
                  <a:lnTo>
                    <a:pt x="297986" y="368205"/>
                  </a:lnTo>
                  <a:lnTo>
                    <a:pt x="279328" y="346859"/>
                  </a:lnTo>
                  <a:lnTo>
                    <a:pt x="260138" y="327649"/>
                  </a:lnTo>
                  <a:lnTo>
                    <a:pt x="250009" y="318577"/>
                  </a:lnTo>
                  <a:lnTo>
                    <a:pt x="240414" y="310039"/>
                  </a:lnTo>
                  <a:lnTo>
                    <a:pt x="230819" y="301501"/>
                  </a:lnTo>
                  <a:lnTo>
                    <a:pt x="221224" y="294030"/>
                  </a:lnTo>
                  <a:lnTo>
                    <a:pt x="211095" y="287093"/>
                  </a:lnTo>
                  <a:lnTo>
                    <a:pt x="202033" y="280689"/>
                  </a:lnTo>
                  <a:lnTo>
                    <a:pt x="191905" y="275887"/>
                  </a:lnTo>
                  <a:lnTo>
                    <a:pt x="182843" y="270550"/>
                  </a:lnTo>
                  <a:lnTo>
                    <a:pt x="173781" y="266281"/>
                  </a:lnTo>
                  <a:lnTo>
                    <a:pt x="164185" y="263613"/>
                  </a:lnTo>
                  <a:lnTo>
                    <a:pt x="155123" y="261479"/>
                  </a:lnTo>
                  <a:lnTo>
                    <a:pt x="146594" y="259878"/>
                  </a:lnTo>
                  <a:lnTo>
                    <a:pt x="130069" y="259878"/>
                  </a:lnTo>
                  <a:lnTo>
                    <a:pt x="123672" y="250806"/>
                  </a:lnTo>
                  <a:lnTo>
                    <a:pt x="118874" y="242802"/>
                  </a:lnTo>
                  <a:lnTo>
                    <a:pt x="114610" y="235331"/>
                  </a:lnTo>
                  <a:lnTo>
                    <a:pt x="110878" y="227860"/>
                  </a:lnTo>
                  <a:lnTo>
                    <a:pt x="107680" y="220923"/>
                  </a:lnTo>
                  <a:lnTo>
                    <a:pt x="103415" y="212919"/>
                  </a:lnTo>
                  <a:lnTo>
                    <a:pt x="98085" y="204381"/>
                  </a:lnTo>
                  <a:lnTo>
                    <a:pt x="91688" y="195842"/>
                  </a:lnTo>
                  <a:lnTo>
                    <a:pt x="90622" y="189439"/>
                  </a:lnTo>
                  <a:lnTo>
                    <a:pt x="88489" y="184102"/>
                  </a:lnTo>
                  <a:lnTo>
                    <a:pt x="86357" y="177699"/>
                  </a:lnTo>
                  <a:lnTo>
                    <a:pt x="82626" y="171829"/>
                  </a:lnTo>
                  <a:lnTo>
                    <a:pt x="75696" y="160623"/>
                  </a:lnTo>
                  <a:lnTo>
                    <a:pt x="67167" y="149950"/>
                  </a:lnTo>
                  <a:lnTo>
                    <a:pt x="57571" y="139277"/>
                  </a:lnTo>
                  <a:lnTo>
                    <a:pt x="48509" y="129139"/>
                  </a:lnTo>
                  <a:lnTo>
                    <a:pt x="38381" y="119000"/>
                  </a:lnTo>
                  <a:lnTo>
                    <a:pt x="29319" y="110462"/>
                  </a:lnTo>
                  <a:lnTo>
                    <a:pt x="20257" y="102991"/>
                  </a:lnTo>
                  <a:lnTo>
                    <a:pt x="12261" y="94986"/>
                  </a:lnTo>
                  <a:lnTo>
                    <a:pt x="6397" y="89117"/>
                  </a:lnTo>
                  <a:lnTo>
                    <a:pt x="2132" y="83780"/>
                  </a:lnTo>
                  <a:lnTo>
                    <a:pt x="1066" y="81645"/>
                  </a:lnTo>
                  <a:lnTo>
                    <a:pt x="0" y="79511"/>
                  </a:lnTo>
                  <a:lnTo>
                    <a:pt x="0" y="77910"/>
                  </a:lnTo>
                  <a:lnTo>
                    <a:pt x="1066" y="76843"/>
                  </a:lnTo>
                  <a:lnTo>
                    <a:pt x="2132" y="75242"/>
                  </a:lnTo>
                  <a:lnTo>
                    <a:pt x="4265" y="74708"/>
                  </a:lnTo>
                  <a:lnTo>
                    <a:pt x="7996" y="73641"/>
                  </a:lnTo>
                  <a:lnTo>
                    <a:pt x="11728" y="73641"/>
                  </a:lnTo>
                  <a:lnTo>
                    <a:pt x="23455" y="73641"/>
                  </a:lnTo>
                  <a:lnTo>
                    <a:pt x="33050" y="73107"/>
                  </a:lnTo>
                  <a:lnTo>
                    <a:pt x="36249" y="72574"/>
                  </a:lnTo>
                  <a:lnTo>
                    <a:pt x="39447" y="70973"/>
                  </a:lnTo>
                  <a:lnTo>
                    <a:pt x="42112" y="70439"/>
                  </a:lnTo>
                  <a:lnTo>
                    <a:pt x="44245" y="68838"/>
                  </a:lnTo>
                  <a:lnTo>
                    <a:pt x="45844" y="66704"/>
                  </a:lnTo>
                  <a:lnTo>
                    <a:pt x="46910" y="65103"/>
                  </a:lnTo>
                  <a:lnTo>
                    <a:pt x="47976" y="62969"/>
                  </a:lnTo>
                  <a:lnTo>
                    <a:pt x="48509" y="60834"/>
                  </a:lnTo>
                  <a:lnTo>
                    <a:pt x="47976" y="56565"/>
                  </a:lnTo>
                  <a:lnTo>
                    <a:pt x="46910" y="51229"/>
                  </a:lnTo>
                  <a:lnTo>
                    <a:pt x="42646" y="39489"/>
                  </a:lnTo>
                  <a:lnTo>
                    <a:pt x="37848" y="26682"/>
                  </a:lnTo>
                  <a:lnTo>
                    <a:pt x="35716" y="19745"/>
                  </a:lnTo>
                  <a:lnTo>
                    <a:pt x="34116" y="13341"/>
                  </a:lnTo>
                  <a:lnTo>
                    <a:pt x="33583" y="640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8" name="Freeform 86"/>
            <p:cNvSpPr/>
            <p:nvPr/>
          </p:nvSpPr>
          <p:spPr bwMode="auto">
            <a:xfrm>
              <a:off x="10879670" y="1"/>
              <a:ext cx="1234349" cy="2736198"/>
            </a:xfrm>
            <a:custGeom>
              <a:avLst/>
              <a:gdLst>
                <a:gd name="T0" fmla="*/ 500 w 2313"/>
                <a:gd name="T1" fmla="*/ 3142 h 5123"/>
                <a:gd name="T2" fmla="*/ 393 w 2313"/>
                <a:gd name="T3" fmla="*/ 3252 h 5123"/>
                <a:gd name="T4" fmla="*/ 346 w 2313"/>
                <a:gd name="T5" fmla="*/ 3403 h 5123"/>
                <a:gd name="T6" fmla="*/ 367 w 2313"/>
                <a:gd name="T7" fmla="*/ 3522 h 5123"/>
                <a:gd name="T8" fmla="*/ 479 w 2313"/>
                <a:gd name="T9" fmla="*/ 3743 h 5123"/>
                <a:gd name="T10" fmla="*/ 444 w 2313"/>
                <a:gd name="T11" fmla="*/ 3931 h 5123"/>
                <a:gd name="T12" fmla="*/ 314 w 2313"/>
                <a:gd name="T13" fmla="*/ 3981 h 5123"/>
                <a:gd name="T14" fmla="*/ 211 w 2313"/>
                <a:gd name="T15" fmla="*/ 4151 h 5123"/>
                <a:gd name="T16" fmla="*/ 187 w 2313"/>
                <a:gd name="T17" fmla="*/ 4272 h 5123"/>
                <a:gd name="T18" fmla="*/ 231 w 2313"/>
                <a:gd name="T19" fmla="*/ 4597 h 5123"/>
                <a:gd name="T20" fmla="*/ 343 w 2313"/>
                <a:gd name="T21" fmla="*/ 4765 h 5123"/>
                <a:gd name="T22" fmla="*/ 545 w 2313"/>
                <a:gd name="T23" fmla="*/ 4749 h 5123"/>
                <a:gd name="T24" fmla="*/ 719 w 2313"/>
                <a:gd name="T25" fmla="*/ 4970 h 5123"/>
                <a:gd name="T26" fmla="*/ 812 w 2313"/>
                <a:gd name="T27" fmla="*/ 5049 h 5123"/>
                <a:gd name="T28" fmla="*/ 975 w 2313"/>
                <a:gd name="T29" fmla="*/ 5046 h 5123"/>
                <a:gd name="T30" fmla="*/ 1174 w 2313"/>
                <a:gd name="T31" fmla="*/ 4902 h 5123"/>
                <a:gd name="T32" fmla="*/ 1460 w 2313"/>
                <a:gd name="T33" fmla="*/ 4633 h 5123"/>
                <a:gd name="T34" fmla="*/ 1510 w 2313"/>
                <a:gd name="T35" fmla="*/ 4722 h 5123"/>
                <a:gd name="T36" fmla="*/ 1698 w 2313"/>
                <a:gd name="T37" fmla="*/ 4299 h 5123"/>
                <a:gd name="T38" fmla="*/ 1540 w 2313"/>
                <a:gd name="T39" fmla="*/ 4393 h 5123"/>
                <a:gd name="T40" fmla="*/ 1369 w 2313"/>
                <a:gd name="T41" fmla="*/ 3835 h 5123"/>
                <a:gd name="T42" fmla="*/ 1500 w 2313"/>
                <a:gd name="T43" fmla="*/ 3551 h 5123"/>
                <a:gd name="T44" fmla="*/ 1601 w 2313"/>
                <a:gd name="T45" fmla="*/ 3556 h 5123"/>
                <a:gd name="T46" fmla="*/ 1714 w 2313"/>
                <a:gd name="T47" fmla="*/ 3572 h 5123"/>
                <a:gd name="T48" fmla="*/ 1788 w 2313"/>
                <a:gd name="T49" fmla="*/ 3542 h 5123"/>
                <a:gd name="T50" fmla="*/ 1718 w 2313"/>
                <a:gd name="T51" fmla="*/ 3214 h 5123"/>
                <a:gd name="T52" fmla="*/ 1590 w 2313"/>
                <a:gd name="T53" fmla="*/ 3222 h 5123"/>
                <a:gd name="T54" fmla="*/ 1390 w 2313"/>
                <a:gd name="T55" fmla="*/ 3059 h 5123"/>
                <a:gd name="T56" fmla="*/ 1186 w 2313"/>
                <a:gd name="T57" fmla="*/ 2815 h 5123"/>
                <a:gd name="T58" fmla="*/ 1089 w 2313"/>
                <a:gd name="T59" fmla="*/ 2698 h 5123"/>
                <a:gd name="T60" fmla="*/ 1209 w 2313"/>
                <a:gd name="T61" fmla="*/ 2561 h 5123"/>
                <a:gd name="T62" fmla="*/ 1554 w 2313"/>
                <a:gd name="T63" fmla="*/ 2310 h 5123"/>
                <a:gd name="T64" fmla="*/ 1682 w 2313"/>
                <a:gd name="T65" fmla="*/ 2424 h 5123"/>
                <a:gd name="T66" fmla="*/ 1943 w 2313"/>
                <a:gd name="T67" fmla="*/ 2366 h 5123"/>
                <a:gd name="T68" fmla="*/ 2057 w 2313"/>
                <a:gd name="T69" fmla="*/ 2104 h 5123"/>
                <a:gd name="T70" fmla="*/ 2214 w 2313"/>
                <a:gd name="T71" fmla="*/ 1937 h 5123"/>
                <a:gd name="T72" fmla="*/ 2277 w 2313"/>
                <a:gd name="T73" fmla="*/ 1480 h 5123"/>
                <a:gd name="T74" fmla="*/ 2186 w 2313"/>
                <a:gd name="T75" fmla="*/ 1292 h 5123"/>
                <a:gd name="T76" fmla="*/ 1774 w 2313"/>
                <a:gd name="T77" fmla="*/ 1371 h 5123"/>
                <a:gd name="T78" fmla="*/ 1600 w 2313"/>
                <a:gd name="T79" fmla="*/ 1443 h 5123"/>
                <a:gd name="T80" fmla="*/ 1744 w 2313"/>
                <a:gd name="T81" fmla="*/ 1134 h 5123"/>
                <a:gd name="T82" fmla="*/ 1453 w 2313"/>
                <a:gd name="T83" fmla="*/ 959 h 5123"/>
                <a:gd name="T84" fmla="*/ 1658 w 2313"/>
                <a:gd name="T85" fmla="*/ 854 h 5123"/>
                <a:gd name="T86" fmla="*/ 1753 w 2313"/>
                <a:gd name="T87" fmla="*/ 657 h 5123"/>
                <a:gd name="T88" fmla="*/ 1933 w 2313"/>
                <a:gd name="T89" fmla="*/ 531 h 5123"/>
                <a:gd name="T90" fmla="*/ 2066 w 2313"/>
                <a:gd name="T91" fmla="*/ 333 h 5123"/>
                <a:gd name="T92" fmla="*/ 1860 w 2313"/>
                <a:gd name="T93" fmla="*/ 270 h 5123"/>
                <a:gd name="T94" fmla="*/ 1780 w 2313"/>
                <a:gd name="T95" fmla="*/ 186 h 5123"/>
                <a:gd name="T96" fmla="*/ 1460 w 2313"/>
                <a:gd name="T97" fmla="*/ 133 h 5123"/>
                <a:gd name="T98" fmla="*/ 1461 w 2313"/>
                <a:gd name="T99" fmla="*/ 346 h 5123"/>
                <a:gd name="T100" fmla="*/ 1448 w 2313"/>
                <a:gd name="T101" fmla="*/ 475 h 5123"/>
                <a:gd name="T102" fmla="*/ 841 w 2313"/>
                <a:gd name="T103" fmla="*/ 717 h 5123"/>
                <a:gd name="T104" fmla="*/ 343 w 2313"/>
                <a:gd name="T105" fmla="*/ 1324 h 5123"/>
                <a:gd name="T106" fmla="*/ 338 w 2313"/>
                <a:gd name="T107" fmla="*/ 1569 h 5123"/>
                <a:gd name="T108" fmla="*/ 512 w 2313"/>
                <a:gd name="T109" fmla="*/ 1668 h 5123"/>
                <a:gd name="T110" fmla="*/ 315 w 2313"/>
                <a:gd name="T111" fmla="*/ 1771 h 5123"/>
                <a:gd name="T112" fmla="*/ 198 w 2313"/>
                <a:gd name="T113" fmla="*/ 1908 h 5123"/>
                <a:gd name="T114" fmla="*/ 0 w 2313"/>
                <a:gd name="T115" fmla="*/ 2198 h 5123"/>
                <a:gd name="T116" fmla="*/ 230 w 2313"/>
                <a:gd name="T117" fmla="*/ 2317 h 5123"/>
                <a:gd name="T118" fmla="*/ 222 w 2313"/>
                <a:gd name="T119" fmla="*/ 2508 h 5123"/>
                <a:gd name="T120" fmla="*/ 130 w 2313"/>
                <a:gd name="T121" fmla="*/ 2757 h 5123"/>
                <a:gd name="T122" fmla="*/ 227 w 2313"/>
                <a:gd name="T123" fmla="*/ 2873 h 5123"/>
                <a:gd name="T124" fmla="*/ 448 w 2313"/>
                <a:gd name="T125" fmla="*/ 2941 h 512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13"/>
                <a:gd name="T190" fmla="*/ 0 h 5123"/>
                <a:gd name="T191" fmla="*/ 2313 w 2313"/>
                <a:gd name="T192" fmla="*/ 5123 h 512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13" h="5123" extrusionOk="0">
                  <a:moveTo>
                    <a:pt x="495" y="2981"/>
                  </a:moveTo>
                  <a:lnTo>
                    <a:pt x="503" y="2991"/>
                  </a:lnTo>
                  <a:lnTo>
                    <a:pt x="517" y="3006"/>
                  </a:lnTo>
                  <a:lnTo>
                    <a:pt x="524" y="3013"/>
                  </a:lnTo>
                  <a:lnTo>
                    <a:pt x="531" y="3021"/>
                  </a:lnTo>
                  <a:lnTo>
                    <a:pt x="535" y="3027"/>
                  </a:lnTo>
                  <a:lnTo>
                    <a:pt x="536" y="3035"/>
                  </a:lnTo>
                  <a:lnTo>
                    <a:pt x="536" y="3041"/>
                  </a:lnTo>
                  <a:lnTo>
                    <a:pt x="535" y="3045"/>
                  </a:lnTo>
                  <a:lnTo>
                    <a:pt x="533" y="3050"/>
                  </a:lnTo>
                  <a:lnTo>
                    <a:pt x="531" y="3054"/>
                  </a:lnTo>
                  <a:lnTo>
                    <a:pt x="525" y="3063"/>
                  </a:lnTo>
                  <a:lnTo>
                    <a:pt x="519" y="3071"/>
                  </a:lnTo>
                  <a:lnTo>
                    <a:pt x="512" y="3079"/>
                  </a:lnTo>
                  <a:lnTo>
                    <a:pt x="505" y="3087"/>
                  </a:lnTo>
                  <a:lnTo>
                    <a:pt x="504" y="3091"/>
                  </a:lnTo>
                  <a:lnTo>
                    <a:pt x="501" y="3097"/>
                  </a:lnTo>
                  <a:lnTo>
                    <a:pt x="500" y="3102"/>
                  </a:lnTo>
                  <a:lnTo>
                    <a:pt x="500" y="3107"/>
                  </a:lnTo>
                  <a:lnTo>
                    <a:pt x="500" y="3127"/>
                  </a:lnTo>
                  <a:lnTo>
                    <a:pt x="500" y="3142"/>
                  </a:lnTo>
                  <a:lnTo>
                    <a:pt x="500" y="3156"/>
                  </a:lnTo>
                  <a:lnTo>
                    <a:pt x="500" y="3172"/>
                  </a:lnTo>
                  <a:lnTo>
                    <a:pt x="495" y="3175"/>
                  </a:lnTo>
                  <a:lnTo>
                    <a:pt x="489" y="3175"/>
                  </a:lnTo>
                  <a:lnTo>
                    <a:pt x="484" y="3175"/>
                  </a:lnTo>
                  <a:lnTo>
                    <a:pt x="477" y="3175"/>
                  </a:lnTo>
                  <a:lnTo>
                    <a:pt x="463" y="3174"/>
                  </a:lnTo>
                  <a:lnTo>
                    <a:pt x="445" y="3172"/>
                  </a:lnTo>
                  <a:lnTo>
                    <a:pt x="441" y="3174"/>
                  </a:lnTo>
                  <a:lnTo>
                    <a:pt x="437" y="3174"/>
                  </a:lnTo>
                  <a:lnTo>
                    <a:pt x="433" y="3176"/>
                  </a:lnTo>
                  <a:lnTo>
                    <a:pt x="431" y="3178"/>
                  </a:lnTo>
                  <a:lnTo>
                    <a:pt x="428" y="3184"/>
                  </a:lnTo>
                  <a:lnTo>
                    <a:pt x="427" y="3191"/>
                  </a:lnTo>
                  <a:lnTo>
                    <a:pt x="425" y="3199"/>
                  </a:lnTo>
                  <a:lnTo>
                    <a:pt x="424" y="3208"/>
                  </a:lnTo>
                  <a:lnTo>
                    <a:pt x="421" y="3218"/>
                  </a:lnTo>
                  <a:lnTo>
                    <a:pt x="416" y="3227"/>
                  </a:lnTo>
                  <a:lnTo>
                    <a:pt x="409" y="3236"/>
                  </a:lnTo>
                  <a:lnTo>
                    <a:pt x="401" y="3246"/>
                  </a:lnTo>
                  <a:lnTo>
                    <a:pt x="393" y="3252"/>
                  </a:lnTo>
                  <a:lnTo>
                    <a:pt x="384" y="3259"/>
                  </a:lnTo>
                  <a:lnTo>
                    <a:pt x="364" y="3271"/>
                  </a:lnTo>
                  <a:lnTo>
                    <a:pt x="344" y="3283"/>
                  </a:lnTo>
                  <a:lnTo>
                    <a:pt x="335" y="3288"/>
                  </a:lnTo>
                  <a:lnTo>
                    <a:pt x="326" y="3295"/>
                  </a:lnTo>
                  <a:lnTo>
                    <a:pt x="318" y="3302"/>
                  </a:lnTo>
                  <a:lnTo>
                    <a:pt x="310" y="3308"/>
                  </a:lnTo>
                  <a:lnTo>
                    <a:pt x="304" y="3316"/>
                  </a:lnTo>
                  <a:lnTo>
                    <a:pt x="299" y="3326"/>
                  </a:lnTo>
                  <a:lnTo>
                    <a:pt x="296" y="3336"/>
                  </a:lnTo>
                  <a:lnTo>
                    <a:pt x="295" y="3347"/>
                  </a:lnTo>
                  <a:lnTo>
                    <a:pt x="296" y="3355"/>
                  </a:lnTo>
                  <a:lnTo>
                    <a:pt x="298" y="3362"/>
                  </a:lnTo>
                  <a:lnTo>
                    <a:pt x="300" y="3366"/>
                  </a:lnTo>
                  <a:lnTo>
                    <a:pt x="303" y="3371"/>
                  </a:lnTo>
                  <a:lnTo>
                    <a:pt x="311" y="3378"/>
                  </a:lnTo>
                  <a:lnTo>
                    <a:pt x="320" y="3383"/>
                  </a:lnTo>
                  <a:lnTo>
                    <a:pt x="330" y="3388"/>
                  </a:lnTo>
                  <a:lnTo>
                    <a:pt x="339" y="3394"/>
                  </a:lnTo>
                  <a:lnTo>
                    <a:pt x="343" y="3398"/>
                  </a:lnTo>
                  <a:lnTo>
                    <a:pt x="346" y="3403"/>
                  </a:lnTo>
                  <a:lnTo>
                    <a:pt x="348" y="3408"/>
                  </a:lnTo>
                  <a:lnTo>
                    <a:pt x="350" y="3414"/>
                  </a:lnTo>
                  <a:lnTo>
                    <a:pt x="344" y="3418"/>
                  </a:lnTo>
                  <a:lnTo>
                    <a:pt x="338" y="3423"/>
                  </a:lnTo>
                  <a:lnTo>
                    <a:pt x="331" y="3428"/>
                  </a:lnTo>
                  <a:lnTo>
                    <a:pt x="324" y="3436"/>
                  </a:lnTo>
                  <a:lnTo>
                    <a:pt x="318" y="3444"/>
                  </a:lnTo>
                  <a:lnTo>
                    <a:pt x="312" y="3452"/>
                  </a:lnTo>
                  <a:lnTo>
                    <a:pt x="310" y="3460"/>
                  </a:lnTo>
                  <a:lnTo>
                    <a:pt x="308" y="3468"/>
                  </a:lnTo>
                  <a:lnTo>
                    <a:pt x="308" y="3478"/>
                  </a:lnTo>
                  <a:lnTo>
                    <a:pt x="310" y="3486"/>
                  </a:lnTo>
                  <a:lnTo>
                    <a:pt x="312" y="3492"/>
                  </a:lnTo>
                  <a:lnTo>
                    <a:pt x="316" y="3498"/>
                  </a:lnTo>
                  <a:lnTo>
                    <a:pt x="320" y="3502"/>
                  </a:lnTo>
                  <a:lnTo>
                    <a:pt x="326" y="3504"/>
                  </a:lnTo>
                  <a:lnTo>
                    <a:pt x="331" y="3508"/>
                  </a:lnTo>
                  <a:lnTo>
                    <a:pt x="338" y="3510"/>
                  </a:lnTo>
                  <a:lnTo>
                    <a:pt x="350" y="3515"/>
                  </a:lnTo>
                  <a:lnTo>
                    <a:pt x="362" y="3519"/>
                  </a:lnTo>
                  <a:lnTo>
                    <a:pt x="367" y="3522"/>
                  </a:lnTo>
                  <a:lnTo>
                    <a:pt x="372" y="3526"/>
                  </a:lnTo>
                  <a:lnTo>
                    <a:pt x="376" y="3530"/>
                  </a:lnTo>
                  <a:lnTo>
                    <a:pt x="380" y="3535"/>
                  </a:lnTo>
                  <a:lnTo>
                    <a:pt x="385" y="3547"/>
                  </a:lnTo>
                  <a:lnTo>
                    <a:pt x="389" y="3563"/>
                  </a:lnTo>
                  <a:lnTo>
                    <a:pt x="392" y="3580"/>
                  </a:lnTo>
                  <a:lnTo>
                    <a:pt x="392" y="3598"/>
                  </a:lnTo>
                  <a:lnTo>
                    <a:pt x="392" y="3632"/>
                  </a:lnTo>
                  <a:lnTo>
                    <a:pt x="392" y="3660"/>
                  </a:lnTo>
                  <a:lnTo>
                    <a:pt x="395" y="3667"/>
                  </a:lnTo>
                  <a:lnTo>
                    <a:pt x="399" y="3674"/>
                  </a:lnTo>
                  <a:lnTo>
                    <a:pt x="404" y="3679"/>
                  </a:lnTo>
                  <a:lnTo>
                    <a:pt x="411" y="3684"/>
                  </a:lnTo>
                  <a:lnTo>
                    <a:pt x="425" y="3694"/>
                  </a:lnTo>
                  <a:lnTo>
                    <a:pt x="441" y="3703"/>
                  </a:lnTo>
                  <a:lnTo>
                    <a:pt x="449" y="3708"/>
                  </a:lnTo>
                  <a:lnTo>
                    <a:pt x="456" y="3714"/>
                  </a:lnTo>
                  <a:lnTo>
                    <a:pt x="464" y="3720"/>
                  </a:lnTo>
                  <a:lnTo>
                    <a:pt x="469" y="3727"/>
                  </a:lnTo>
                  <a:lnTo>
                    <a:pt x="475" y="3735"/>
                  </a:lnTo>
                  <a:lnTo>
                    <a:pt x="479" y="3743"/>
                  </a:lnTo>
                  <a:lnTo>
                    <a:pt x="481" y="3752"/>
                  </a:lnTo>
                  <a:lnTo>
                    <a:pt x="483" y="3763"/>
                  </a:lnTo>
                  <a:lnTo>
                    <a:pt x="483" y="3768"/>
                  </a:lnTo>
                  <a:lnTo>
                    <a:pt x="485" y="3772"/>
                  </a:lnTo>
                  <a:lnTo>
                    <a:pt x="488" y="3777"/>
                  </a:lnTo>
                  <a:lnTo>
                    <a:pt x="491" y="3781"/>
                  </a:lnTo>
                  <a:lnTo>
                    <a:pt x="495" y="3787"/>
                  </a:lnTo>
                  <a:lnTo>
                    <a:pt x="497" y="3792"/>
                  </a:lnTo>
                  <a:lnTo>
                    <a:pt x="500" y="3799"/>
                  </a:lnTo>
                  <a:lnTo>
                    <a:pt x="500" y="3805"/>
                  </a:lnTo>
                  <a:lnTo>
                    <a:pt x="493" y="3809"/>
                  </a:lnTo>
                  <a:lnTo>
                    <a:pt x="487" y="3813"/>
                  </a:lnTo>
                  <a:lnTo>
                    <a:pt x="481" y="3819"/>
                  </a:lnTo>
                  <a:lnTo>
                    <a:pt x="476" y="3824"/>
                  </a:lnTo>
                  <a:lnTo>
                    <a:pt x="468" y="3836"/>
                  </a:lnTo>
                  <a:lnTo>
                    <a:pt x="461" y="3851"/>
                  </a:lnTo>
                  <a:lnTo>
                    <a:pt x="457" y="3865"/>
                  </a:lnTo>
                  <a:lnTo>
                    <a:pt x="453" y="3883"/>
                  </a:lnTo>
                  <a:lnTo>
                    <a:pt x="451" y="3899"/>
                  </a:lnTo>
                  <a:lnTo>
                    <a:pt x="448" y="3915"/>
                  </a:lnTo>
                  <a:lnTo>
                    <a:pt x="444" y="3931"/>
                  </a:lnTo>
                  <a:lnTo>
                    <a:pt x="441" y="3947"/>
                  </a:lnTo>
                  <a:lnTo>
                    <a:pt x="436" y="3960"/>
                  </a:lnTo>
                  <a:lnTo>
                    <a:pt x="431" y="3973"/>
                  </a:lnTo>
                  <a:lnTo>
                    <a:pt x="427" y="3979"/>
                  </a:lnTo>
                  <a:lnTo>
                    <a:pt x="423" y="3983"/>
                  </a:lnTo>
                  <a:lnTo>
                    <a:pt x="419" y="3988"/>
                  </a:lnTo>
                  <a:lnTo>
                    <a:pt x="413" y="3991"/>
                  </a:lnTo>
                  <a:lnTo>
                    <a:pt x="408" y="3995"/>
                  </a:lnTo>
                  <a:lnTo>
                    <a:pt x="401" y="3996"/>
                  </a:lnTo>
                  <a:lnTo>
                    <a:pt x="393" y="3997"/>
                  </a:lnTo>
                  <a:lnTo>
                    <a:pt x="385" y="3997"/>
                  </a:lnTo>
                  <a:lnTo>
                    <a:pt x="373" y="3997"/>
                  </a:lnTo>
                  <a:lnTo>
                    <a:pt x="364" y="3995"/>
                  </a:lnTo>
                  <a:lnTo>
                    <a:pt x="358" y="3992"/>
                  </a:lnTo>
                  <a:lnTo>
                    <a:pt x="351" y="3989"/>
                  </a:lnTo>
                  <a:lnTo>
                    <a:pt x="344" y="3985"/>
                  </a:lnTo>
                  <a:lnTo>
                    <a:pt x="338" y="3983"/>
                  </a:lnTo>
                  <a:lnTo>
                    <a:pt x="330" y="3980"/>
                  </a:lnTo>
                  <a:lnTo>
                    <a:pt x="320" y="3980"/>
                  </a:lnTo>
                  <a:lnTo>
                    <a:pt x="316" y="3980"/>
                  </a:lnTo>
                  <a:lnTo>
                    <a:pt x="314" y="3981"/>
                  </a:lnTo>
                  <a:lnTo>
                    <a:pt x="311" y="3984"/>
                  </a:lnTo>
                  <a:lnTo>
                    <a:pt x="310" y="3987"/>
                  </a:lnTo>
                  <a:lnTo>
                    <a:pt x="306" y="3993"/>
                  </a:lnTo>
                  <a:lnTo>
                    <a:pt x="303" y="4003"/>
                  </a:lnTo>
                  <a:lnTo>
                    <a:pt x="299" y="4020"/>
                  </a:lnTo>
                  <a:lnTo>
                    <a:pt x="295" y="4035"/>
                  </a:lnTo>
                  <a:lnTo>
                    <a:pt x="291" y="4043"/>
                  </a:lnTo>
                  <a:lnTo>
                    <a:pt x="287" y="4051"/>
                  </a:lnTo>
                  <a:lnTo>
                    <a:pt x="280" y="4057"/>
                  </a:lnTo>
                  <a:lnTo>
                    <a:pt x="274" y="4064"/>
                  </a:lnTo>
                  <a:lnTo>
                    <a:pt x="259" y="4075"/>
                  </a:lnTo>
                  <a:lnTo>
                    <a:pt x="244" y="4085"/>
                  </a:lnTo>
                  <a:lnTo>
                    <a:pt x="230" y="4096"/>
                  </a:lnTo>
                  <a:lnTo>
                    <a:pt x="216" y="4107"/>
                  </a:lnTo>
                  <a:lnTo>
                    <a:pt x="212" y="4113"/>
                  </a:lnTo>
                  <a:lnTo>
                    <a:pt x="208" y="4120"/>
                  </a:lnTo>
                  <a:lnTo>
                    <a:pt x="206" y="4128"/>
                  </a:lnTo>
                  <a:lnTo>
                    <a:pt x="206" y="4136"/>
                  </a:lnTo>
                  <a:lnTo>
                    <a:pt x="206" y="4141"/>
                  </a:lnTo>
                  <a:lnTo>
                    <a:pt x="208" y="4147"/>
                  </a:lnTo>
                  <a:lnTo>
                    <a:pt x="211" y="4151"/>
                  </a:lnTo>
                  <a:lnTo>
                    <a:pt x="215" y="4155"/>
                  </a:lnTo>
                  <a:lnTo>
                    <a:pt x="224" y="4161"/>
                  </a:lnTo>
                  <a:lnTo>
                    <a:pt x="235" y="4169"/>
                  </a:lnTo>
                  <a:lnTo>
                    <a:pt x="247" y="4177"/>
                  </a:lnTo>
                  <a:lnTo>
                    <a:pt x="256" y="4187"/>
                  </a:lnTo>
                  <a:lnTo>
                    <a:pt x="260" y="4192"/>
                  </a:lnTo>
                  <a:lnTo>
                    <a:pt x="263" y="4199"/>
                  </a:lnTo>
                  <a:lnTo>
                    <a:pt x="264" y="4207"/>
                  </a:lnTo>
                  <a:lnTo>
                    <a:pt x="266" y="4215"/>
                  </a:lnTo>
                  <a:lnTo>
                    <a:pt x="264" y="4228"/>
                  </a:lnTo>
                  <a:lnTo>
                    <a:pt x="263" y="4236"/>
                  </a:lnTo>
                  <a:lnTo>
                    <a:pt x="262" y="4240"/>
                  </a:lnTo>
                  <a:lnTo>
                    <a:pt x="260" y="4241"/>
                  </a:lnTo>
                  <a:lnTo>
                    <a:pt x="258" y="4243"/>
                  </a:lnTo>
                  <a:lnTo>
                    <a:pt x="255" y="4244"/>
                  </a:lnTo>
                  <a:lnTo>
                    <a:pt x="240" y="4247"/>
                  </a:lnTo>
                  <a:lnTo>
                    <a:pt x="218" y="4251"/>
                  </a:lnTo>
                  <a:lnTo>
                    <a:pt x="210" y="4255"/>
                  </a:lnTo>
                  <a:lnTo>
                    <a:pt x="202" y="4260"/>
                  </a:lnTo>
                  <a:lnTo>
                    <a:pt x="195" y="4265"/>
                  </a:lnTo>
                  <a:lnTo>
                    <a:pt x="187" y="4272"/>
                  </a:lnTo>
                  <a:lnTo>
                    <a:pt x="180" y="4280"/>
                  </a:lnTo>
                  <a:lnTo>
                    <a:pt x="174" y="4288"/>
                  </a:lnTo>
                  <a:lnTo>
                    <a:pt x="168" y="4297"/>
                  </a:lnTo>
                  <a:lnTo>
                    <a:pt x="163" y="4307"/>
                  </a:lnTo>
                  <a:lnTo>
                    <a:pt x="152" y="4326"/>
                  </a:lnTo>
                  <a:lnTo>
                    <a:pt x="146" y="4348"/>
                  </a:lnTo>
                  <a:lnTo>
                    <a:pt x="143" y="4358"/>
                  </a:lnTo>
                  <a:lnTo>
                    <a:pt x="140" y="4369"/>
                  </a:lnTo>
                  <a:lnTo>
                    <a:pt x="139" y="4378"/>
                  </a:lnTo>
                  <a:lnTo>
                    <a:pt x="139" y="4389"/>
                  </a:lnTo>
                  <a:lnTo>
                    <a:pt x="140" y="4412"/>
                  </a:lnTo>
                  <a:lnTo>
                    <a:pt x="142" y="4433"/>
                  </a:lnTo>
                  <a:lnTo>
                    <a:pt x="146" y="4452"/>
                  </a:lnTo>
                  <a:lnTo>
                    <a:pt x="150" y="4468"/>
                  </a:lnTo>
                  <a:lnTo>
                    <a:pt x="156" y="4484"/>
                  </a:lnTo>
                  <a:lnTo>
                    <a:pt x="162" y="4498"/>
                  </a:lnTo>
                  <a:lnTo>
                    <a:pt x="170" y="4512"/>
                  </a:lnTo>
                  <a:lnTo>
                    <a:pt x="178" y="4525"/>
                  </a:lnTo>
                  <a:lnTo>
                    <a:pt x="195" y="4549"/>
                  </a:lnTo>
                  <a:lnTo>
                    <a:pt x="212" y="4572"/>
                  </a:lnTo>
                  <a:lnTo>
                    <a:pt x="231" y="4597"/>
                  </a:lnTo>
                  <a:lnTo>
                    <a:pt x="247" y="4624"/>
                  </a:lnTo>
                  <a:lnTo>
                    <a:pt x="251" y="4630"/>
                  </a:lnTo>
                  <a:lnTo>
                    <a:pt x="256" y="4636"/>
                  </a:lnTo>
                  <a:lnTo>
                    <a:pt x="263" y="4641"/>
                  </a:lnTo>
                  <a:lnTo>
                    <a:pt x="270" y="4645"/>
                  </a:lnTo>
                  <a:lnTo>
                    <a:pt x="284" y="4652"/>
                  </a:lnTo>
                  <a:lnTo>
                    <a:pt x="299" y="4658"/>
                  </a:lnTo>
                  <a:lnTo>
                    <a:pt x="314" y="4666"/>
                  </a:lnTo>
                  <a:lnTo>
                    <a:pt x="326" y="4674"/>
                  </a:lnTo>
                  <a:lnTo>
                    <a:pt x="331" y="4681"/>
                  </a:lnTo>
                  <a:lnTo>
                    <a:pt x="335" y="4686"/>
                  </a:lnTo>
                  <a:lnTo>
                    <a:pt x="338" y="4694"/>
                  </a:lnTo>
                  <a:lnTo>
                    <a:pt x="338" y="4702"/>
                  </a:lnTo>
                  <a:lnTo>
                    <a:pt x="338" y="4717"/>
                  </a:lnTo>
                  <a:lnTo>
                    <a:pt x="338" y="4730"/>
                  </a:lnTo>
                  <a:lnTo>
                    <a:pt x="338" y="4741"/>
                  </a:lnTo>
                  <a:lnTo>
                    <a:pt x="338" y="4745"/>
                  </a:lnTo>
                  <a:lnTo>
                    <a:pt x="338" y="4750"/>
                  </a:lnTo>
                  <a:lnTo>
                    <a:pt x="339" y="4756"/>
                  </a:lnTo>
                  <a:lnTo>
                    <a:pt x="342" y="4760"/>
                  </a:lnTo>
                  <a:lnTo>
                    <a:pt x="343" y="4765"/>
                  </a:lnTo>
                  <a:lnTo>
                    <a:pt x="350" y="4774"/>
                  </a:lnTo>
                  <a:lnTo>
                    <a:pt x="356" y="4782"/>
                  </a:lnTo>
                  <a:lnTo>
                    <a:pt x="363" y="4793"/>
                  </a:lnTo>
                  <a:lnTo>
                    <a:pt x="368" y="4805"/>
                  </a:lnTo>
                  <a:lnTo>
                    <a:pt x="371" y="4812"/>
                  </a:lnTo>
                  <a:lnTo>
                    <a:pt x="372" y="4818"/>
                  </a:lnTo>
                  <a:lnTo>
                    <a:pt x="373" y="4826"/>
                  </a:lnTo>
                  <a:lnTo>
                    <a:pt x="373" y="4834"/>
                  </a:lnTo>
                  <a:lnTo>
                    <a:pt x="404" y="4834"/>
                  </a:lnTo>
                  <a:lnTo>
                    <a:pt x="416" y="4826"/>
                  </a:lnTo>
                  <a:lnTo>
                    <a:pt x="431" y="4813"/>
                  </a:lnTo>
                  <a:lnTo>
                    <a:pt x="445" y="4798"/>
                  </a:lnTo>
                  <a:lnTo>
                    <a:pt x="460" y="4782"/>
                  </a:lnTo>
                  <a:lnTo>
                    <a:pt x="475" y="4769"/>
                  </a:lnTo>
                  <a:lnTo>
                    <a:pt x="489" y="4756"/>
                  </a:lnTo>
                  <a:lnTo>
                    <a:pt x="496" y="4752"/>
                  </a:lnTo>
                  <a:lnTo>
                    <a:pt x="501" y="4748"/>
                  </a:lnTo>
                  <a:lnTo>
                    <a:pt x="507" y="4745"/>
                  </a:lnTo>
                  <a:lnTo>
                    <a:pt x="512" y="4745"/>
                  </a:lnTo>
                  <a:lnTo>
                    <a:pt x="528" y="4745"/>
                  </a:lnTo>
                  <a:lnTo>
                    <a:pt x="545" y="4749"/>
                  </a:lnTo>
                  <a:lnTo>
                    <a:pt x="564" y="4753"/>
                  </a:lnTo>
                  <a:lnTo>
                    <a:pt x="583" y="4760"/>
                  </a:lnTo>
                  <a:lnTo>
                    <a:pt x="601" y="4769"/>
                  </a:lnTo>
                  <a:lnTo>
                    <a:pt x="620" y="4778"/>
                  </a:lnTo>
                  <a:lnTo>
                    <a:pt x="637" y="4789"/>
                  </a:lnTo>
                  <a:lnTo>
                    <a:pt x="655" y="4802"/>
                  </a:lnTo>
                  <a:lnTo>
                    <a:pt x="672" y="4816"/>
                  </a:lnTo>
                  <a:lnTo>
                    <a:pt x="687" y="4830"/>
                  </a:lnTo>
                  <a:lnTo>
                    <a:pt x="700" y="4845"/>
                  </a:lnTo>
                  <a:lnTo>
                    <a:pt x="712" y="4861"/>
                  </a:lnTo>
                  <a:lnTo>
                    <a:pt x="721" y="4878"/>
                  </a:lnTo>
                  <a:lnTo>
                    <a:pt x="729" y="4896"/>
                  </a:lnTo>
                  <a:lnTo>
                    <a:pt x="732" y="4905"/>
                  </a:lnTo>
                  <a:lnTo>
                    <a:pt x="733" y="4913"/>
                  </a:lnTo>
                  <a:lnTo>
                    <a:pt x="735" y="4922"/>
                  </a:lnTo>
                  <a:lnTo>
                    <a:pt x="735" y="4931"/>
                  </a:lnTo>
                  <a:lnTo>
                    <a:pt x="735" y="4939"/>
                  </a:lnTo>
                  <a:lnTo>
                    <a:pt x="731" y="4947"/>
                  </a:lnTo>
                  <a:lnTo>
                    <a:pt x="728" y="4954"/>
                  </a:lnTo>
                  <a:lnTo>
                    <a:pt x="723" y="4962"/>
                  </a:lnTo>
                  <a:lnTo>
                    <a:pt x="719" y="4970"/>
                  </a:lnTo>
                  <a:lnTo>
                    <a:pt x="715" y="4978"/>
                  </a:lnTo>
                  <a:lnTo>
                    <a:pt x="712" y="4987"/>
                  </a:lnTo>
                  <a:lnTo>
                    <a:pt x="711" y="4997"/>
                  </a:lnTo>
                  <a:lnTo>
                    <a:pt x="712" y="5014"/>
                  </a:lnTo>
                  <a:lnTo>
                    <a:pt x="715" y="5029"/>
                  </a:lnTo>
                  <a:lnTo>
                    <a:pt x="716" y="5035"/>
                  </a:lnTo>
                  <a:lnTo>
                    <a:pt x="719" y="5041"/>
                  </a:lnTo>
                  <a:lnTo>
                    <a:pt x="721" y="5047"/>
                  </a:lnTo>
                  <a:lnTo>
                    <a:pt x="725" y="5051"/>
                  </a:lnTo>
                  <a:lnTo>
                    <a:pt x="729" y="5055"/>
                  </a:lnTo>
                  <a:lnTo>
                    <a:pt x="733" y="5059"/>
                  </a:lnTo>
                  <a:lnTo>
                    <a:pt x="739" y="5062"/>
                  </a:lnTo>
                  <a:lnTo>
                    <a:pt x="744" y="5065"/>
                  </a:lnTo>
                  <a:lnTo>
                    <a:pt x="756" y="5069"/>
                  </a:lnTo>
                  <a:lnTo>
                    <a:pt x="771" y="5070"/>
                  </a:lnTo>
                  <a:lnTo>
                    <a:pt x="780" y="5069"/>
                  </a:lnTo>
                  <a:lnTo>
                    <a:pt x="787" y="5067"/>
                  </a:lnTo>
                  <a:lnTo>
                    <a:pt x="793" y="5066"/>
                  </a:lnTo>
                  <a:lnTo>
                    <a:pt x="797" y="5063"/>
                  </a:lnTo>
                  <a:lnTo>
                    <a:pt x="805" y="5057"/>
                  </a:lnTo>
                  <a:lnTo>
                    <a:pt x="812" y="5049"/>
                  </a:lnTo>
                  <a:lnTo>
                    <a:pt x="817" y="5041"/>
                  </a:lnTo>
                  <a:lnTo>
                    <a:pt x="824" y="5034"/>
                  </a:lnTo>
                  <a:lnTo>
                    <a:pt x="828" y="5031"/>
                  </a:lnTo>
                  <a:lnTo>
                    <a:pt x="832" y="5029"/>
                  </a:lnTo>
                  <a:lnTo>
                    <a:pt x="837" y="5027"/>
                  </a:lnTo>
                  <a:lnTo>
                    <a:pt x="844" y="5027"/>
                  </a:lnTo>
                  <a:lnTo>
                    <a:pt x="853" y="5027"/>
                  </a:lnTo>
                  <a:lnTo>
                    <a:pt x="863" y="5029"/>
                  </a:lnTo>
                  <a:lnTo>
                    <a:pt x="869" y="5031"/>
                  </a:lnTo>
                  <a:lnTo>
                    <a:pt x="876" y="5034"/>
                  </a:lnTo>
                  <a:lnTo>
                    <a:pt x="883" y="5035"/>
                  </a:lnTo>
                  <a:lnTo>
                    <a:pt x="888" y="5038"/>
                  </a:lnTo>
                  <a:lnTo>
                    <a:pt x="896" y="5039"/>
                  </a:lnTo>
                  <a:lnTo>
                    <a:pt x="904" y="5039"/>
                  </a:lnTo>
                  <a:lnTo>
                    <a:pt x="923" y="5039"/>
                  </a:lnTo>
                  <a:lnTo>
                    <a:pt x="936" y="5039"/>
                  </a:lnTo>
                  <a:lnTo>
                    <a:pt x="947" y="5039"/>
                  </a:lnTo>
                  <a:lnTo>
                    <a:pt x="957" y="5039"/>
                  </a:lnTo>
                  <a:lnTo>
                    <a:pt x="964" y="5041"/>
                  </a:lnTo>
                  <a:lnTo>
                    <a:pt x="969" y="5042"/>
                  </a:lnTo>
                  <a:lnTo>
                    <a:pt x="975" y="5046"/>
                  </a:lnTo>
                  <a:lnTo>
                    <a:pt x="979" y="5050"/>
                  </a:lnTo>
                  <a:lnTo>
                    <a:pt x="985" y="5061"/>
                  </a:lnTo>
                  <a:lnTo>
                    <a:pt x="992" y="5074"/>
                  </a:lnTo>
                  <a:lnTo>
                    <a:pt x="999" y="5087"/>
                  </a:lnTo>
                  <a:lnTo>
                    <a:pt x="1007" y="5101"/>
                  </a:lnTo>
                  <a:lnTo>
                    <a:pt x="1011" y="5106"/>
                  </a:lnTo>
                  <a:lnTo>
                    <a:pt x="1016" y="5111"/>
                  </a:lnTo>
                  <a:lnTo>
                    <a:pt x="1023" y="5115"/>
                  </a:lnTo>
                  <a:lnTo>
                    <a:pt x="1031" y="5118"/>
                  </a:lnTo>
                  <a:lnTo>
                    <a:pt x="1031" y="5123"/>
                  </a:lnTo>
                  <a:lnTo>
                    <a:pt x="1072" y="5091"/>
                  </a:lnTo>
                  <a:lnTo>
                    <a:pt x="1120" y="5055"/>
                  </a:lnTo>
                  <a:lnTo>
                    <a:pt x="1145" y="5035"/>
                  </a:lnTo>
                  <a:lnTo>
                    <a:pt x="1172" y="5014"/>
                  </a:lnTo>
                  <a:lnTo>
                    <a:pt x="1197" y="4989"/>
                  </a:lnTo>
                  <a:lnTo>
                    <a:pt x="1222" y="4961"/>
                  </a:lnTo>
                  <a:lnTo>
                    <a:pt x="1218" y="4958"/>
                  </a:lnTo>
                  <a:lnTo>
                    <a:pt x="1209" y="4947"/>
                  </a:lnTo>
                  <a:lnTo>
                    <a:pt x="1196" y="4931"/>
                  </a:lnTo>
                  <a:lnTo>
                    <a:pt x="1181" y="4913"/>
                  </a:lnTo>
                  <a:lnTo>
                    <a:pt x="1174" y="4902"/>
                  </a:lnTo>
                  <a:lnTo>
                    <a:pt x="1168" y="4890"/>
                  </a:lnTo>
                  <a:lnTo>
                    <a:pt x="1164" y="4880"/>
                  </a:lnTo>
                  <a:lnTo>
                    <a:pt x="1160" y="4868"/>
                  </a:lnTo>
                  <a:lnTo>
                    <a:pt x="1157" y="4856"/>
                  </a:lnTo>
                  <a:lnTo>
                    <a:pt x="1157" y="4845"/>
                  </a:lnTo>
                  <a:lnTo>
                    <a:pt x="1158" y="4833"/>
                  </a:lnTo>
                  <a:lnTo>
                    <a:pt x="1162" y="4822"/>
                  </a:lnTo>
                  <a:lnTo>
                    <a:pt x="1172" y="4810"/>
                  </a:lnTo>
                  <a:lnTo>
                    <a:pt x="1184" y="4800"/>
                  </a:lnTo>
                  <a:lnTo>
                    <a:pt x="1197" y="4788"/>
                  </a:lnTo>
                  <a:lnTo>
                    <a:pt x="1213" y="4777"/>
                  </a:lnTo>
                  <a:lnTo>
                    <a:pt x="1249" y="4756"/>
                  </a:lnTo>
                  <a:lnTo>
                    <a:pt x="1289" y="4733"/>
                  </a:lnTo>
                  <a:lnTo>
                    <a:pt x="1332" y="4710"/>
                  </a:lnTo>
                  <a:lnTo>
                    <a:pt x="1374" y="4686"/>
                  </a:lnTo>
                  <a:lnTo>
                    <a:pt x="1394" y="4673"/>
                  </a:lnTo>
                  <a:lnTo>
                    <a:pt x="1414" y="4660"/>
                  </a:lnTo>
                  <a:lnTo>
                    <a:pt x="1434" y="4645"/>
                  </a:lnTo>
                  <a:lnTo>
                    <a:pt x="1452" y="4630"/>
                  </a:lnTo>
                  <a:lnTo>
                    <a:pt x="1456" y="4632"/>
                  </a:lnTo>
                  <a:lnTo>
                    <a:pt x="1460" y="4633"/>
                  </a:lnTo>
                  <a:lnTo>
                    <a:pt x="1462" y="4636"/>
                  </a:lnTo>
                  <a:lnTo>
                    <a:pt x="1465" y="4640"/>
                  </a:lnTo>
                  <a:lnTo>
                    <a:pt x="1466" y="4650"/>
                  </a:lnTo>
                  <a:lnTo>
                    <a:pt x="1466" y="4662"/>
                  </a:lnTo>
                  <a:lnTo>
                    <a:pt x="1461" y="4692"/>
                  </a:lnTo>
                  <a:lnTo>
                    <a:pt x="1453" y="4724"/>
                  </a:lnTo>
                  <a:lnTo>
                    <a:pt x="1449" y="4738"/>
                  </a:lnTo>
                  <a:lnTo>
                    <a:pt x="1446" y="4753"/>
                  </a:lnTo>
                  <a:lnTo>
                    <a:pt x="1445" y="4766"/>
                  </a:lnTo>
                  <a:lnTo>
                    <a:pt x="1446" y="4776"/>
                  </a:lnTo>
                  <a:lnTo>
                    <a:pt x="1448" y="4780"/>
                  </a:lnTo>
                  <a:lnTo>
                    <a:pt x="1450" y="4784"/>
                  </a:lnTo>
                  <a:lnTo>
                    <a:pt x="1453" y="4785"/>
                  </a:lnTo>
                  <a:lnTo>
                    <a:pt x="1457" y="4786"/>
                  </a:lnTo>
                  <a:lnTo>
                    <a:pt x="1461" y="4786"/>
                  </a:lnTo>
                  <a:lnTo>
                    <a:pt x="1468" y="4786"/>
                  </a:lnTo>
                  <a:lnTo>
                    <a:pt x="1474" y="4784"/>
                  </a:lnTo>
                  <a:lnTo>
                    <a:pt x="1482" y="4781"/>
                  </a:lnTo>
                  <a:lnTo>
                    <a:pt x="1490" y="4760"/>
                  </a:lnTo>
                  <a:lnTo>
                    <a:pt x="1500" y="4740"/>
                  </a:lnTo>
                  <a:lnTo>
                    <a:pt x="1510" y="4722"/>
                  </a:lnTo>
                  <a:lnTo>
                    <a:pt x="1521" y="4705"/>
                  </a:lnTo>
                  <a:lnTo>
                    <a:pt x="1542" y="4674"/>
                  </a:lnTo>
                  <a:lnTo>
                    <a:pt x="1564" y="4646"/>
                  </a:lnTo>
                  <a:lnTo>
                    <a:pt x="1572" y="4632"/>
                  </a:lnTo>
                  <a:lnTo>
                    <a:pt x="1580" y="4616"/>
                  </a:lnTo>
                  <a:lnTo>
                    <a:pt x="1586" y="4601"/>
                  </a:lnTo>
                  <a:lnTo>
                    <a:pt x="1592" y="4584"/>
                  </a:lnTo>
                  <a:lnTo>
                    <a:pt x="1594" y="4565"/>
                  </a:lnTo>
                  <a:lnTo>
                    <a:pt x="1596" y="4545"/>
                  </a:lnTo>
                  <a:lnTo>
                    <a:pt x="1594" y="4522"/>
                  </a:lnTo>
                  <a:lnTo>
                    <a:pt x="1590" y="4497"/>
                  </a:lnTo>
                  <a:lnTo>
                    <a:pt x="1626" y="4449"/>
                  </a:lnTo>
                  <a:lnTo>
                    <a:pt x="1660" y="4405"/>
                  </a:lnTo>
                  <a:lnTo>
                    <a:pt x="1668" y="4394"/>
                  </a:lnTo>
                  <a:lnTo>
                    <a:pt x="1674" y="4382"/>
                  </a:lnTo>
                  <a:lnTo>
                    <a:pt x="1681" y="4370"/>
                  </a:lnTo>
                  <a:lnTo>
                    <a:pt x="1686" y="4358"/>
                  </a:lnTo>
                  <a:lnTo>
                    <a:pt x="1690" y="4345"/>
                  </a:lnTo>
                  <a:lnTo>
                    <a:pt x="1694" y="4330"/>
                  </a:lnTo>
                  <a:lnTo>
                    <a:pt x="1697" y="4316"/>
                  </a:lnTo>
                  <a:lnTo>
                    <a:pt x="1698" y="4299"/>
                  </a:lnTo>
                  <a:lnTo>
                    <a:pt x="1698" y="4295"/>
                  </a:lnTo>
                  <a:lnTo>
                    <a:pt x="1697" y="4291"/>
                  </a:lnTo>
                  <a:lnTo>
                    <a:pt x="1696" y="4288"/>
                  </a:lnTo>
                  <a:lnTo>
                    <a:pt x="1693" y="4288"/>
                  </a:lnTo>
                  <a:lnTo>
                    <a:pt x="1690" y="4288"/>
                  </a:lnTo>
                  <a:lnTo>
                    <a:pt x="1686" y="4289"/>
                  </a:lnTo>
                  <a:lnTo>
                    <a:pt x="1682" y="4292"/>
                  </a:lnTo>
                  <a:lnTo>
                    <a:pt x="1677" y="4295"/>
                  </a:lnTo>
                  <a:lnTo>
                    <a:pt x="1656" y="4313"/>
                  </a:lnTo>
                  <a:lnTo>
                    <a:pt x="1629" y="4340"/>
                  </a:lnTo>
                  <a:lnTo>
                    <a:pt x="1614" y="4353"/>
                  </a:lnTo>
                  <a:lnTo>
                    <a:pt x="1601" y="4366"/>
                  </a:lnTo>
                  <a:lnTo>
                    <a:pt x="1588" y="4377"/>
                  </a:lnTo>
                  <a:lnTo>
                    <a:pt x="1574" y="4386"/>
                  </a:lnTo>
                  <a:lnTo>
                    <a:pt x="1568" y="4390"/>
                  </a:lnTo>
                  <a:lnTo>
                    <a:pt x="1562" y="4393"/>
                  </a:lnTo>
                  <a:lnTo>
                    <a:pt x="1557" y="4396"/>
                  </a:lnTo>
                  <a:lnTo>
                    <a:pt x="1552" y="4397"/>
                  </a:lnTo>
                  <a:lnTo>
                    <a:pt x="1546" y="4397"/>
                  </a:lnTo>
                  <a:lnTo>
                    <a:pt x="1542" y="4396"/>
                  </a:lnTo>
                  <a:lnTo>
                    <a:pt x="1540" y="4393"/>
                  </a:lnTo>
                  <a:lnTo>
                    <a:pt x="1536" y="4389"/>
                  </a:lnTo>
                  <a:lnTo>
                    <a:pt x="1526" y="4368"/>
                  </a:lnTo>
                  <a:lnTo>
                    <a:pt x="1517" y="4342"/>
                  </a:lnTo>
                  <a:lnTo>
                    <a:pt x="1508" y="4313"/>
                  </a:lnTo>
                  <a:lnTo>
                    <a:pt x="1500" y="4279"/>
                  </a:lnTo>
                  <a:lnTo>
                    <a:pt x="1485" y="4205"/>
                  </a:lnTo>
                  <a:lnTo>
                    <a:pt x="1470" y="4125"/>
                  </a:lnTo>
                  <a:lnTo>
                    <a:pt x="1454" y="4049"/>
                  </a:lnTo>
                  <a:lnTo>
                    <a:pt x="1440" y="3980"/>
                  </a:lnTo>
                  <a:lnTo>
                    <a:pt x="1432" y="3949"/>
                  </a:lnTo>
                  <a:lnTo>
                    <a:pt x="1422" y="3924"/>
                  </a:lnTo>
                  <a:lnTo>
                    <a:pt x="1418" y="3913"/>
                  </a:lnTo>
                  <a:lnTo>
                    <a:pt x="1413" y="3904"/>
                  </a:lnTo>
                  <a:lnTo>
                    <a:pt x="1409" y="3896"/>
                  </a:lnTo>
                  <a:lnTo>
                    <a:pt x="1404" y="3889"/>
                  </a:lnTo>
                  <a:lnTo>
                    <a:pt x="1394" y="3881"/>
                  </a:lnTo>
                  <a:lnTo>
                    <a:pt x="1388" y="3872"/>
                  </a:lnTo>
                  <a:lnTo>
                    <a:pt x="1381" y="3863"/>
                  </a:lnTo>
                  <a:lnTo>
                    <a:pt x="1376" y="3853"/>
                  </a:lnTo>
                  <a:lnTo>
                    <a:pt x="1372" y="3844"/>
                  </a:lnTo>
                  <a:lnTo>
                    <a:pt x="1369" y="3835"/>
                  </a:lnTo>
                  <a:lnTo>
                    <a:pt x="1366" y="3825"/>
                  </a:lnTo>
                  <a:lnTo>
                    <a:pt x="1364" y="3816"/>
                  </a:lnTo>
                  <a:lnTo>
                    <a:pt x="1364" y="3805"/>
                  </a:lnTo>
                  <a:lnTo>
                    <a:pt x="1364" y="3796"/>
                  </a:lnTo>
                  <a:lnTo>
                    <a:pt x="1364" y="3785"/>
                  </a:lnTo>
                  <a:lnTo>
                    <a:pt x="1365" y="3775"/>
                  </a:lnTo>
                  <a:lnTo>
                    <a:pt x="1369" y="3753"/>
                  </a:lnTo>
                  <a:lnTo>
                    <a:pt x="1374" y="3732"/>
                  </a:lnTo>
                  <a:lnTo>
                    <a:pt x="1390" y="3688"/>
                  </a:lnTo>
                  <a:lnTo>
                    <a:pt x="1410" y="3643"/>
                  </a:lnTo>
                  <a:lnTo>
                    <a:pt x="1420" y="3620"/>
                  </a:lnTo>
                  <a:lnTo>
                    <a:pt x="1429" y="3598"/>
                  </a:lnTo>
                  <a:lnTo>
                    <a:pt x="1438" y="3575"/>
                  </a:lnTo>
                  <a:lnTo>
                    <a:pt x="1445" y="3552"/>
                  </a:lnTo>
                  <a:lnTo>
                    <a:pt x="1456" y="3555"/>
                  </a:lnTo>
                  <a:lnTo>
                    <a:pt x="1466" y="3556"/>
                  </a:lnTo>
                  <a:lnTo>
                    <a:pt x="1474" y="3558"/>
                  </a:lnTo>
                  <a:lnTo>
                    <a:pt x="1482" y="3558"/>
                  </a:lnTo>
                  <a:lnTo>
                    <a:pt x="1489" y="3556"/>
                  </a:lnTo>
                  <a:lnTo>
                    <a:pt x="1494" y="3554"/>
                  </a:lnTo>
                  <a:lnTo>
                    <a:pt x="1500" y="3551"/>
                  </a:lnTo>
                  <a:lnTo>
                    <a:pt x="1504" y="3547"/>
                  </a:lnTo>
                  <a:lnTo>
                    <a:pt x="1508" y="3543"/>
                  </a:lnTo>
                  <a:lnTo>
                    <a:pt x="1510" y="3538"/>
                  </a:lnTo>
                  <a:lnTo>
                    <a:pt x="1512" y="3534"/>
                  </a:lnTo>
                  <a:lnTo>
                    <a:pt x="1514" y="3527"/>
                  </a:lnTo>
                  <a:lnTo>
                    <a:pt x="1516" y="3515"/>
                  </a:lnTo>
                  <a:lnTo>
                    <a:pt x="1517" y="3502"/>
                  </a:lnTo>
                  <a:lnTo>
                    <a:pt x="1516" y="3476"/>
                  </a:lnTo>
                  <a:lnTo>
                    <a:pt x="1513" y="3454"/>
                  </a:lnTo>
                  <a:lnTo>
                    <a:pt x="1513" y="3444"/>
                  </a:lnTo>
                  <a:lnTo>
                    <a:pt x="1516" y="3439"/>
                  </a:lnTo>
                  <a:lnTo>
                    <a:pt x="1517" y="3438"/>
                  </a:lnTo>
                  <a:lnTo>
                    <a:pt x="1518" y="3436"/>
                  </a:lnTo>
                  <a:lnTo>
                    <a:pt x="1521" y="3436"/>
                  </a:lnTo>
                  <a:lnTo>
                    <a:pt x="1524" y="3438"/>
                  </a:lnTo>
                  <a:lnTo>
                    <a:pt x="1532" y="3446"/>
                  </a:lnTo>
                  <a:lnTo>
                    <a:pt x="1541" y="3456"/>
                  </a:lnTo>
                  <a:lnTo>
                    <a:pt x="1550" y="3470"/>
                  </a:lnTo>
                  <a:lnTo>
                    <a:pt x="1560" y="3486"/>
                  </a:lnTo>
                  <a:lnTo>
                    <a:pt x="1580" y="3520"/>
                  </a:lnTo>
                  <a:lnTo>
                    <a:pt x="1601" y="3556"/>
                  </a:lnTo>
                  <a:lnTo>
                    <a:pt x="1610" y="3574"/>
                  </a:lnTo>
                  <a:lnTo>
                    <a:pt x="1621" y="3590"/>
                  </a:lnTo>
                  <a:lnTo>
                    <a:pt x="1630" y="3602"/>
                  </a:lnTo>
                  <a:lnTo>
                    <a:pt x="1640" y="3612"/>
                  </a:lnTo>
                  <a:lnTo>
                    <a:pt x="1644" y="3616"/>
                  </a:lnTo>
                  <a:lnTo>
                    <a:pt x="1648" y="3619"/>
                  </a:lnTo>
                  <a:lnTo>
                    <a:pt x="1652" y="3622"/>
                  </a:lnTo>
                  <a:lnTo>
                    <a:pt x="1656" y="3622"/>
                  </a:lnTo>
                  <a:lnTo>
                    <a:pt x="1658" y="3622"/>
                  </a:lnTo>
                  <a:lnTo>
                    <a:pt x="1662" y="3620"/>
                  </a:lnTo>
                  <a:lnTo>
                    <a:pt x="1665" y="3618"/>
                  </a:lnTo>
                  <a:lnTo>
                    <a:pt x="1669" y="3612"/>
                  </a:lnTo>
                  <a:lnTo>
                    <a:pt x="1678" y="3594"/>
                  </a:lnTo>
                  <a:lnTo>
                    <a:pt x="1688" y="3582"/>
                  </a:lnTo>
                  <a:lnTo>
                    <a:pt x="1692" y="3578"/>
                  </a:lnTo>
                  <a:lnTo>
                    <a:pt x="1696" y="3574"/>
                  </a:lnTo>
                  <a:lnTo>
                    <a:pt x="1700" y="3572"/>
                  </a:lnTo>
                  <a:lnTo>
                    <a:pt x="1704" y="3571"/>
                  </a:lnTo>
                  <a:lnTo>
                    <a:pt x="1706" y="3571"/>
                  </a:lnTo>
                  <a:lnTo>
                    <a:pt x="1710" y="3571"/>
                  </a:lnTo>
                  <a:lnTo>
                    <a:pt x="1714" y="3572"/>
                  </a:lnTo>
                  <a:lnTo>
                    <a:pt x="1717" y="3575"/>
                  </a:lnTo>
                  <a:lnTo>
                    <a:pt x="1724" y="3580"/>
                  </a:lnTo>
                  <a:lnTo>
                    <a:pt x="1730" y="3588"/>
                  </a:lnTo>
                  <a:lnTo>
                    <a:pt x="1742" y="3606"/>
                  </a:lnTo>
                  <a:lnTo>
                    <a:pt x="1754" y="3622"/>
                  </a:lnTo>
                  <a:lnTo>
                    <a:pt x="1761" y="3628"/>
                  </a:lnTo>
                  <a:lnTo>
                    <a:pt x="1768" y="3632"/>
                  </a:lnTo>
                  <a:lnTo>
                    <a:pt x="1772" y="3634"/>
                  </a:lnTo>
                  <a:lnTo>
                    <a:pt x="1776" y="3634"/>
                  </a:lnTo>
                  <a:lnTo>
                    <a:pt x="1780" y="3632"/>
                  </a:lnTo>
                  <a:lnTo>
                    <a:pt x="1782" y="3631"/>
                  </a:lnTo>
                  <a:lnTo>
                    <a:pt x="1790" y="3627"/>
                  </a:lnTo>
                  <a:lnTo>
                    <a:pt x="1796" y="3622"/>
                  </a:lnTo>
                  <a:lnTo>
                    <a:pt x="1800" y="3616"/>
                  </a:lnTo>
                  <a:lnTo>
                    <a:pt x="1802" y="3610"/>
                  </a:lnTo>
                  <a:lnTo>
                    <a:pt x="1804" y="3603"/>
                  </a:lnTo>
                  <a:lnTo>
                    <a:pt x="1805" y="3595"/>
                  </a:lnTo>
                  <a:lnTo>
                    <a:pt x="1804" y="3587"/>
                  </a:lnTo>
                  <a:lnTo>
                    <a:pt x="1802" y="3579"/>
                  </a:lnTo>
                  <a:lnTo>
                    <a:pt x="1797" y="3560"/>
                  </a:lnTo>
                  <a:lnTo>
                    <a:pt x="1788" y="3542"/>
                  </a:lnTo>
                  <a:lnTo>
                    <a:pt x="1778" y="3520"/>
                  </a:lnTo>
                  <a:lnTo>
                    <a:pt x="1766" y="3498"/>
                  </a:lnTo>
                  <a:lnTo>
                    <a:pt x="1754" y="3474"/>
                  </a:lnTo>
                  <a:lnTo>
                    <a:pt x="1742" y="3450"/>
                  </a:lnTo>
                  <a:lnTo>
                    <a:pt x="1732" y="3426"/>
                  </a:lnTo>
                  <a:lnTo>
                    <a:pt x="1724" y="3402"/>
                  </a:lnTo>
                  <a:lnTo>
                    <a:pt x="1720" y="3388"/>
                  </a:lnTo>
                  <a:lnTo>
                    <a:pt x="1717" y="3376"/>
                  </a:lnTo>
                  <a:lnTo>
                    <a:pt x="1716" y="3364"/>
                  </a:lnTo>
                  <a:lnTo>
                    <a:pt x="1714" y="3352"/>
                  </a:lnTo>
                  <a:lnTo>
                    <a:pt x="1716" y="3340"/>
                  </a:lnTo>
                  <a:lnTo>
                    <a:pt x="1717" y="3328"/>
                  </a:lnTo>
                  <a:lnTo>
                    <a:pt x="1718" y="3316"/>
                  </a:lnTo>
                  <a:lnTo>
                    <a:pt x="1722" y="3306"/>
                  </a:lnTo>
                  <a:lnTo>
                    <a:pt x="1729" y="3292"/>
                  </a:lnTo>
                  <a:lnTo>
                    <a:pt x="1732" y="3279"/>
                  </a:lnTo>
                  <a:lnTo>
                    <a:pt x="1734" y="3266"/>
                  </a:lnTo>
                  <a:lnTo>
                    <a:pt x="1734" y="3252"/>
                  </a:lnTo>
                  <a:lnTo>
                    <a:pt x="1733" y="3227"/>
                  </a:lnTo>
                  <a:lnTo>
                    <a:pt x="1729" y="3203"/>
                  </a:lnTo>
                  <a:lnTo>
                    <a:pt x="1718" y="3214"/>
                  </a:lnTo>
                  <a:lnTo>
                    <a:pt x="1706" y="3226"/>
                  </a:lnTo>
                  <a:lnTo>
                    <a:pt x="1700" y="3231"/>
                  </a:lnTo>
                  <a:lnTo>
                    <a:pt x="1692" y="3235"/>
                  </a:lnTo>
                  <a:lnTo>
                    <a:pt x="1684" y="3238"/>
                  </a:lnTo>
                  <a:lnTo>
                    <a:pt x="1674" y="3239"/>
                  </a:lnTo>
                  <a:lnTo>
                    <a:pt x="1668" y="3239"/>
                  </a:lnTo>
                  <a:lnTo>
                    <a:pt x="1660" y="3236"/>
                  </a:lnTo>
                  <a:lnTo>
                    <a:pt x="1653" y="3232"/>
                  </a:lnTo>
                  <a:lnTo>
                    <a:pt x="1646" y="3228"/>
                  </a:lnTo>
                  <a:lnTo>
                    <a:pt x="1641" y="3223"/>
                  </a:lnTo>
                  <a:lnTo>
                    <a:pt x="1637" y="3216"/>
                  </a:lnTo>
                  <a:lnTo>
                    <a:pt x="1633" y="3210"/>
                  </a:lnTo>
                  <a:lnTo>
                    <a:pt x="1633" y="3203"/>
                  </a:lnTo>
                  <a:lnTo>
                    <a:pt x="1626" y="3204"/>
                  </a:lnTo>
                  <a:lnTo>
                    <a:pt x="1621" y="3206"/>
                  </a:lnTo>
                  <a:lnTo>
                    <a:pt x="1617" y="3208"/>
                  </a:lnTo>
                  <a:lnTo>
                    <a:pt x="1613" y="3212"/>
                  </a:lnTo>
                  <a:lnTo>
                    <a:pt x="1609" y="3215"/>
                  </a:lnTo>
                  <a:lnTo>
                    <a:pt x="1605" y="3218"/>
                  </a:lnTo>
                  <a:lnTo>
                    <a:pt x="1598" y="3220"/>
                  </a:lnTo>
                  <a:lnTo>
                    <a:pt x="1590" y="3222"/>
                  </a:lnTo>
                  <a:lnTo>
                    <a:pt x="1585" y="3220"/>
                  </a:lnTo>
                  <a:lnTo>
                    <a:pt x="1581" y="3216"/>
                  </a:lnTo>
                  <a:lnTo>
                    <a:pt x="1577" y="3211"/>
                  </a:lnTo>
                  <a:lnTo>
                    <a:pt x="1574" y="3203"/>
                  </a:lnTo>
                  <a:lnTo>
                    <a:pt x="1568" y="3184"/>
                  </a:lnTo>
                  <a:lnTo>
                    <a:pt x="1562" y="3163"/>
                  </a:lnTo>
                  <a:lnTo>
                    <a:pt x="1558" y="3152"/>
                  </a:lnTo>
                  <a:lnTo>
                    <a:pt x="1556" y="3142"/>
                  </a:lnTo>
                  <a:lnTo>
                    <a:pt x="1550" y="3131"/>
                  </a:lnTo>
                  <a:lnTo>
                    <a:pt x="1545" y="3122"/>
                  </a:lnTo>
                  <a:lnTo>
                    <a:pt x="1538" y="3114"/>
                  </a:lnTo>
                  <a:lnTo>
                    <a:pt x="1532" y="3107"/>
                  </a:lnTo>
                  <a:lnTo>
                    <a:pt x="1522" y="3103"/>
                  </a:lnTo>
                  <a:lnTo>
                    <a:pt x="1512" y="3101"/>
                  </a:lnTo>
                  <a:lnTo>
                    <a:pt x="1461" y="3097"/>
                  </a:lnTo>
                  <a:lnTo>
                    <a:pt x="1421" y="3090"/>
                  </a:lnTo>
                  <a:lnTo>
                    <a:pt x="1413" y="3087"/>
                  </a:lnTo>
                  <a:lnTo>
                    <a:pt x="1406" y="3082"/>
                  </a:lnTo>
                  <a:lnTo>
                    <a:pt x="1400" y="3077"/>
                  </a:lnTo>
                  <a:lnTo>
                    <a:pt x="1394" y="3069"/>
                  </a:lnTo>
                  <a:lnTo>
                    <a:pt x="1390" y="3059"/>
                  </a:lnTo>
                  <a:lnTo>
                    <a:pt x="1388" y="3047"/>
                  </a:lnTo>
                  <a:lnTo>
                    <a:pt x="1386" y="3034"/>
                  </a:lnTo>
                  <a:lnTo>
                    <a:pt x="1385" y="3017"/>
                  </a:lnTo>
                  <a:lnTo>
                    <a:pt x="1277" y="2926"/>
                  </a:lnTo>
                  <a:lnTo>
                    <a:pt x="1262" y="2926"/>
                  </a:lnTo>
                  <a:lnTo>
                    <a:pt x="1249" y="2926"/>
                  </a:lnTo>
                  <a:lnTo>
                    <a:pt x="1234" y="2925"/>
                  </a:lnTo>
                  <a:lnTo>
                    <a:pt x="1221" y="2922"/>
                  </a:lnTo>
                  <a:lnTo>
                    <a:pt x="1214" y="2919"/>
                  </a:lnTo>
                  <a:lnTo>
                    <a:pt x="1208" y="2918"/>
                  </a:lnTo>
                  <a:lnTo>
                    <a:pt x="1202" y="2914"/>
                  </a:lnTo>
                  <a:lnTo>
                    <a:pt x="1198" y="2911"/>
                  </a:lnTo>
                  <a:lnTo>
                    <a:pt x="1194" y="2907"/>
                  </a:lnTo>
                  <a:lnTo>
                    <a:pt x="1190" y="2902"/>
                  </a:lnTo>
                  <a:lnTo>
                    <a:pt x="1188" y="2897"/>
                  </a:lnTo>
                  <a:lnTo>
                    <a:pt x="1186" y="2890"/>
                  </a:lnTo>
                  <a:lnTo>
                    <a:pt x="1189" y="2866"/>
                  </a:lnTo>
                  <a:lnTo>
                    <a:pt x="1192" y="2841"/>
                  </a:lnTo>
                  <a:lnTo>
                    <a:pt x="1192" y="2830"/>
                  </a:lnTo>
                  <a:lnTo>
                    <a:pt x="1189" y="2819"/>
                  </a:lnTo>
                  <a:lnTo>
                    <a:pt x="1186" y="2815"/>
                  </a:lnTo>
                  <a:lnTo>
                    <a:pt x="1184" y="2811"/>
                  </a:lnTo>
                  <a:lnTo>
                    <a:pt x="1180" y="2809"/>
                  </a:lnTo>
                  <a:lnTo>
                    <a:pt x="1174" y="2806"/>
                  </a:lnTo>
                  <a:lnTo>
                    <a:pt x="1153" y="2803"/>
                  </a:lnTo>
                  <a:lnTo>
                    <a:pt x="1128" y="2803"/>
                  </a:lnTo>
                  <a:lnTo>
                    <a:pt x="1115" y="2803"/>
                  </a:lnTo>
                  <a:lnTo>
                    <a:pt x="1103" y="2802"/>
                  </a:lnTo>
                  <a:lnTo>
                    <a:pt x="1092" y="2802"/>
                  </a:lnTo>
                  <a:lnTo>
                    <a:pt x="1084" y="2799"/>
                  </a:lnTo>
                  <a:lnTo>
                    <a:pt x="1091" y="2799"/>
                  </a:lnTo>
                  <a:lnTo>
                    <a:pt x="1084" y="2799"/>
                  </a:lnTo>
                  <a:lnTo>
                    <a:pt x="1083" y="2795"/>
                  </a:lnTo>
                  <a:lnTo>
                    <a:pt x="1081" y="2789"/>
                  </a:lnTo>
                  <a:lnTo>
                    <a:pt x="1081" y="2782"/>
                  </a:lnTo>
                  <a:lnTo>
                    <a:pt x="1083" y="2775"/>
                  </a:lnTo>
                  <a:lnTo>
                    <a:pt x="1084" y="2759"/>
                  </a:lnTo>
                  <a:lnTo>
                    <a:pt x="1084" y="2746"/>
                  </a:lnTo>
                  <a:lnTo>
                    <a:pt x="1085" y="2730"/>
                  </a:lnTo>
                  <a:lnTo>
                    <a:pt x="1085" y="2717"/>
                  </a:lnTo>
                  <a:lnTo>
                    <a:pt x="1088" y="2706"/>
                  </a:lnTo>
                  <a:lnTo>
                    <a:pt x="1089" y="2698"/>
                  </a:lnTo>
                  <a:lnTo>
                    <a:pt x="1093" y="2690"/>
                  </a:lnTo>
                  <a:lnTo>
                    <a:pt x="1096" y="2685"/>
                  </a:lnTo>
                  <a:lnTo>
                    <a:pt x="1101" y="2681"/>
                  </a:lnTo>
                  <a:lnTo>
                    <a:pt x="1105" y="2677"/>
                  </a:lnTo>
                  <a:lnTo>
                    <a:pt x="1117" y="2671"/>
                  </a:lnTo>
                  <a:lnTo>
                    <a:pt x="1131" y="2667"/>
                  </a:lnTo>
                  <a:lnTo>
                    <a:pt x="1137" y="2663"/>
                  </a:lnTo>
                  <a:lnTo>
                    <a:pt x="1145" y="2659"/>
                  </a:lnTo>
                  <a:lnTo>
                    <a:pt x="1153" y="2655"/>
                  </a:lnTo>
                  <a:lnTo>
                    <a:pt x="1162" y="2649"/>
                  </a:lnTo>
                  <a:lnTo>
                    <a:pt x="1165" y="2647"/>
                  </a:lnTo>
                  <a:lnTo>
                    <a:pt x="1168" y="2643"/>
                  </a:lnTo>
                  <a:lnTo>
                    <a:pt x="1169" y="2641"/>
                  </a:lnTo>
                  <a:lnTo>
                    <a:pt x="1170" y="2637"/>
                  </a:lnTo>
                  <a:lnTo>
                    <a:pt x="1172" y="2630"/>
                  </a:lnTo>
                  <a:lnTo>
                    <a:pt x="1170" y="2621"/>
                  </a:lnTo>
                  <a:lnTo>
                    <a:pt x="1170" y="2613"/>
                  </a:lnTo>
                  <a:lnTo>
                    <a:pt x="1170" y="2605"/>
                  </a:lnTo>
                  <a:lnTo>
                    <a:pt x="1172" y="2597"/>
                  </a:lnTo>
                  <a:lnTo>
                    <a:pt x="1174" y="2589"/>
                  </a:lnTo>
                  <a:lnTo>
                    <a:pt x="1209" y="2561"/>
                  </a:lnTo>
                  <a:lnTo>
                    <a:pt x="1241" y="2537"/>
                  </a:lnTo>
                  <a:lnTo>
                    <a:pt x="1256" y="2525"/>
                  </a:lnTo>
                  <a:lnTo>
                    <a:pt x="1270" y="2512"/>
                  </a:lnTo>
                  <a:lnTo>
                    <a:pt x="1284" y="2497"/>
                  </a:lnTo>
                  <a:lnTo>
                    <a:pt x="1294" y="2481"/>
                  </a:lnTo>
                  <a:lnTo>
                    <a:pt x="1306" y="2465"/>
                  </a:lnTo>
                  <a:lnTo>
                    <a:pt x="1318" y="2449"/>
                  </a:lnTo>
                  <a:lnTo>
                    <a:pt x="1330" y="2436"/>
                  </a:lnTo>
                  <a:lnTo>
                    <a:pt x="1342" y="2422"/>
                  </a:lnTo>
                  <a:lnTo>
                    <a:pt x="1356" y="2410"/>
                  </a:lnTo>
                  <a:lnTo>
                    <a:pt x="1369" y="2400"/>
                  </a:lnTo>
                  <a:lnTo>
                    <a:pt x="1382" y="2389"/>
                  </a:lnTo>
                  <a:lnTo>
                    <a:pt x="1397" y="2380"/>
                  </a:lnTo>
                  <a:lnTo>
                    <a:pt x="1413" y="2372"/>
                  </a:lnTo>
                  <a:lnTo>
                    <a:pt x="1428" y="2364"/>
                  </a:lnTo>
                  <a:lnTo>
                    <a:pt x="1444" y="2356"/>
                  </a:lnTo>
                  <a:lnTo>
                    <a:pt x="1461" y="2349"/>
                  </a:lnTo>
                  <a:lnTo>
                    <a:pt x="1497" y="2336"/>
                  </a:lnTo>
                  <a:lnTo>
                    <a:pt x="1536" y="2324"/>
                  </a:lnTo>
                  <a:lnTo>
                    <a:pt x="1546" y="2318"/>
                  </a:lnTo>
                  <a:lnTo>
                    <a:pt x="1554" y="2310"/>
                  </a:lnTo>
                  <a:lnTo>
                    <a:pt x="1562" y="2302"/>
                  </a:lnTo>
                  <a:lnTo>
                    <a:pt x="1570" y="2293"/>
                  </a:lnTo>
                  <a:lnTo>
                    <a:pt x="1578" y="2284"/>
                  </a:lnTo>
                  <a:lnTo>
                    <a:pt x="1589" y="2277"/>
                  </a:lnTo>
                  <a:lnTo>
                    <a:pt x="1594" y="2274"/>
                  </a:lnTo>
                  <a:lnTo>
                    <a:pt x="1600" y="2272"/>
                  </a:lnTo>
                  <a:lnTo>
                    <a:pt x="1606" y="2270"/>
                  </a:lnTo>
                  <a:lnTo>
                    <a:pt x="1614" y="2270"/>
                  </a:lnTo>
                  <a:lnTo>
                    <a:pt x="1620" y="2270"/>
                  </a:lnTo>
                  <a:lnTo>
                    <a:pt x="1625" y="2272"/>
                  </a:lnTo>
                  <a:lnTo>
                    <a:pt x="1629" y="2274"/>
                  </a:lnTo>
                  <a:lnTo>
                    <a:pt x="1633" y="2277"/>
                  </a:lnTo>
                  <a:lnTo>
                    <a:pt x="1640" y="2286"/>
                  </a:lnTo>
                  <a:lnTo>
                    <a:pt x="1645" y="2297"/>
                  </a:lnTo>
                  <a:lnTo>
                    <a:pt x="1653" y="2325"/>
                  </a:lnTo>
                  <a:lnTo>
                    <a:pt x="1660" y="2357"/>
                  </a:lnTo>
                  <a:lnTo>
                    <a:pt x="1664" y="2373"/>
                  </a:lnTo>
                  <a:lnTo>
                    <a:pt x="1668" y="2389"/>
                  </a:lnTo>
                  <a:lnTo>
                    <a:pt x="1672" y="2404"/>
                  </a:lnTo>
                  <a:lnTo>
                    <a:pt x="1678" y="2417"/>
                  </a:lnTo>
                  <a:lnTo>
                    <a:pt x="1682" y="2424"/>
                  </a:lnTo>
                  <a:lnTo>
                    <a:pt x="1686" y="2429"/>
                  </a:lnTo>
                  <a:lnTo>
                    <a:pt x="1692" y="2433"/>
                  </a:lnTo>
                  <a:lnTo>
                    <a:pt x="1696" y="2437"/>
                  </a:lnTo>
                  <a:lnTo>
                    <a:pt x="1702" y="2441"/>
                  </a:lnTo>
                  <a:lnTo>
                    <a:pt x="1708" y="2442"/>
                  </a:lnTo>
                  <a:lnTo>
                    <a:pt x="1716" y="2444"/>
                  </a:lnTo>
                  <a:lnTo>
                    <a:pt x="1722" y="2445"/>
                  </a:lnTo>
                  <a:lnTo>
                    <a:pt x="1729" y="2444"/>
                  </a:lnTo>
                  <a:lnTo>
                    <a:pt x="1734" y="2442"/>
                  </a:lnTo>
                  <a:lnTo>
                    <a:pt x="1741" y="2441"/>
                  </a:lnTo>
                  <a:lnTo>
                    <a:pt x="1746" y="2438"/>
                  </a:lnTo>
                  <a:lnTo>
                    <a:pt x="1760" y="2430"/>
                  </a:lnTo>
                  <a:lnTo>
                    <a:pt x="1773" y="2422"/>
                  </a:lnTo>
                  <a:lnTo>
                    <a:pt x="1796" y="2404"/>
                  </a:lnTo>
                  <a:lnTo>
                    <a:pt x="1813" y="2390"/>
                  </a:lnTo>
                  <a:lnTo>
                    <a:pt x="1826" y="2385"/>
                  </a:lnTo>
                  <a:lnTo>
                    <a:pt x="1841" y="2380"/>
                  </a:lnTo>
                  <a:lnTo>
                    <a:pt x="1857" y="2377"/>
                  </a:lnTo>
                  <a:lnTo>
                    <a:pt x="1874" y="2374"/>
                  </a:lnTo>
                  <a:lnTo>
                    <a:pt x="1909" y="2370"/>
                  </a:lnTo>
                  <a:lnTo>
                    <a:pt x="1943" y="2366"/>
                  </a:lnTo>
                  <a:lnTo>
                    <a:pt x="1959" y="2364"/>
                  </a:lnTo>
                  <a:lnTo>
                    <a:pt x="1974" y="2358"/>
                  </a:lnTo>
                  <a:lnTo>
                    <a:pt x="1987" y="2353"/>
                  </a:lnTo>
                  <a:lnTo>
                    <a:pt x="1999" y="2345"/>
                  </a:lnTo>
                  <a:lnTo>
                    <a:pt x="2005" y="2340"/>
                  </a:lnTo>
                  <a:lnTo>
                    <a:pt x="2010" y="2334"/>
                  </a:lnTo>
                  <a:lnTo>
                    <a:pt x="2014" y="2329"/>
                  </a:lnTo>
                  <a:lnTo>
                    <a:pt x="2017" y="2322"/>
                  </a:lnTo>
                  <a:lnTo>
                    <a:pt x="2019" y="2314"/>
                  </a:lnTo>
                  <a:lnTo>
                    <a:pt x="2022" y="2306"/>
                  </a:lnTo>
                  <a:lnTo>
                    <a:pt x="2023" y="2298"/>
                  </a:lnTo>
                  <a:lnTo>
                    <a:pt x="2023" y="2288"/>
                  </a:lnTo>
                  <a:lnTo>
                    <a:pt x="2023" y="2269"/>
                  </a:lnTo>
                  <a:lnTo>
                    <a:pt x="2023" y="2253"/>
                  </a:lnTo>
                  <a:lnTo>
                    <a:pt x="2023" y="2241"/>
                  </a:lnTo>
                  <a:lnTo>
                    <a:pt x="2023" y="2228"/>
                  </a:lnTo>
                  <a:lnTo>
                    <a:pt x="2025" y="2204"/>
                  </a:lnTo>
                  <a:lnTo>
                    <a:pt x="2029" y="2182"/>
                  </a:lnTo>
                  <a:lnTo>
                    <a:pt x="2034" y="2161"/>
                  </a:lnTo>
                  <a:lnTo>
                    <a:pt x="2041" y="2142"/>
                  </a:lnTo>
                  <a:lnTo>
                    <a:pt x="2057" y="2104"/>
                  </a:lnTo>
                  <a:lnTo>
                    <a:pt x="2071" y="2065"/>
                  </a:lnTo>
                  <a:lnTo>
                    <a:pt x="2077" y="2030"/>
                  </a:lnTo>
                  <a:lnTo>
                    <a:pt x="2081" y="1997"/>
                  </a:lnTo>
                  <a:lnTo>
                    <a:pt x="2082" y="1982"/>
                  </a:lnTo>
                  <a:lnTo>
                    <a:pt x="2086" y="1967"/>
                  </a:lnTo>
                  <a:lnTo>
                    <a:pt x="2089" y="1960"/>
                  </a:lnTo>
                  <a:lnTo>
                    <a:pt x="2093" y="1953"/>
                  </a:lnTo>
                  <a:lnTo>
                    <a:pt x="2097" y="1945"/>
                  </a:lnTo>
                  <a:lnTo>
                    <a:pt x="2102" y="1939"/>
                  </a:lnTo>
                  <a:lnTo>
                    <a:pt x="2114" y="1948"/>
                  </a:lnTo>
                  <a:lnTo>
                    <a:pt x="2123" y="1956"/>
                  </a:lnTo>
                  <a:lnTo>
                    <a:pt x="2129" y="1959"/>
                  </a:lnTo>
                  <a:lnTo>
                    <a:pt x="2135" y="1961"/>
                  </a:lnTo>
                  <a:lnTo>
                    <a:pt x="2142" y="1963"/>
                  </a:lnTo>
                  <a:lnTo>
                    <a:pt x="2150" y="1963"/>
                  </a:lnTo>
                  <a:lnTo>
                    <a:pt x="2162" y="1961"/>
                  </a:lnTo>
                  <a:lnTo>
                    <a:pt x="2174" y="1959"/>
                  </a:lnTo>
                  <a:lnTo>
                    <a:pt x="2183" y="1953"/>
                  </a:lnTo>
                  <a:lnTo>
                    <a:pt x="2193" y="1948"/>
                  </a:lnTo>
                  <a:lnTo>
                    <a:pt x="2203" y="1943"/>
                  </a:lnTo>
                  <a:lnTo>
                    <a:pt x="2214" y="1937"/>
                  </a:lnTo>
                  <a:lnTo>
                    <a:pt x="2226" y="1935"/>
                  </a:lnTo>
                  <a:lnTo>
                    <a:pt x="2241" y="1933"/>
                  </a:lnTo>
                  <a:lnTo>
                    <a:pt x="2231" y="1896"/>
                  </a:lnTo>
                  <a:lnTo>
                    <a:pt x="2223" y="1857"/>
                  </a:lnTo>
                  <a:lnTo>
                    <a:pt x="2215" y="1817"/>
                  </a:lnTo>
                  <a:lnTo>
                    <a:pt x="2207" y="1777"/>
                  </a:lnTo>
                  <a:lnTo>
                    <a:pt x="2199" y="1736"/>
                  </a:lnTo>
                  <a:lnTo>
                    <a:pt x="2191" y="1693"/>
                  </a:lnTo>
                  <a:lnTo>
                    <a:pt x="2183" y="1651"/>
                  </a:lnTo>
                  <a:lnTo>
                    <a:pt x="2174" y="1608"/>
                  </a:lnTo>
                  <a:lnTo>
                    <a:pt x="2173" y="1603"/>
                  </a:lnTo>
                  <a:lnTo>
                    <a:pt x="2173" y="1597"/>
                  </a:lnTo>
                  <a:lnTo>
                    <a:pt x="2174" y="1592"/>
                  </a:lnTo>
                  <a:lnTo>
                    <a:pt x="2175" y="1587"/>
                  </a:lnTo>
                  <a:lnTo>
                    <a:pt x="2181" y="1576"/>
                  </a:lnTo>
                  <a:lnTo>
                    <a:pt x="2189" y="1565"/>
                  </a:lnTo>
                  <a:lnTo>
                    <a:pt x="2210" y="1543"/>
                  </a:lnTo>
                  <a:lnTo>
                    <a:pt x="2237" y="1519"/>
                  </a:lnTo>
                  <a:lnTo>
                    <a:pt x="2250" y="1507"/>
                  </a:lnTo>
                  <a:lnTo>
                    <a:pt x="2265" y="1493"/>
                  </a:lnTo>
                  <a:lnTo>
                    <a:pt x="2277" y="1480"/>
                  </a:lnTo>
                  <a:lnTo>
                    <a:pt x="2289" y="1465"/>
                  </a:lnTo>
                  <a:lnTo>
                    <a:pt x="2298" y="1451"/>
                  </a:lnTo>
                  <a:lnTo>
                    <a:pt x="2306" y="1436"/>
                  </a:lnTo>
                  <a:lnTo>
                    <a:pt x="2309" y="1428"/>
                  </a:lnTo>
                  <a:lnTo>
                    <a:pt x="2311" y="1420"/>
                  </a:lnTo>
                  <a:lnTo>
                    <a:pt x="2313" y="1411"/>
                  </a:lnTo>
                  <a:lnTo>
                    <a:pt x="2313" y="1403"/>
                  </a:lnTo>
                  <a:lnTo>
                    <a:pt x="2313" y="1392"/>
                  </a:lnTo>
                  <a:lnTo>
                    <a:pt x="2310" y="1382"/>
                  </a:lnTo>
                  <a:lnTo>
                    <a:pt x="2307" y="1371"/>
                  </a:lnTo>
                  <a:lnTo>
                    <a:pt x="2303" y="1360"/>
                  </a:lnTo>
                  <a:lnTo>
                    <a:pt x="2298" y="1351"/>
                  </a:lnTo>
                  <a:lnTo>
                    <a:pt x="2291" y="1340"/>
                  </a:lnTo>
                  <a:lnTo>
                    <a:pt x="2283" y="1331"/>
                  </a:lnTo>
                  <a:lnTo>
                    <a:pt x="2274" y="1322"/>
                  </a:lnTo>
                  <a:lnTo>
                    <a:pt x="2263" y="1314"/>
                  </a:lnTo>
                  <a:lnTo>
                    <a:pt x="2250" y="1307"/>
                  </a:lnTo>
                  <a:lnTo>
                    <a:pt x="2237" y="1300"/>
                  </a:lnTo>
                  <a:lnTo>
                    <a:pt x="2221" y="1296"/>
                  </a:lnTo>
                  <a:lnTo>
                    <a:pt x="2205" y="1294"/>
                  </a:lnTo>
                  <a:lnTo>
                    <a:pt x="2186" y="1292"/>
                  </a:lnTo>
                  <a:lnTo>
                    <a:pt x="2166" y="1292"/>
                  </a:lnTo>
                  <a:lnTo>
                    <a:pt x="2145" y="1295"/>
                  </a:lnTo>
                  <a:lnTo>
                    <a:pt x="2109" y="1300"/>
                  </a:lnTo>
                  <a:lnTo>
                    <a:pt x="2074" y="1303"/>
                  </a:lnTo>
                  <a:lnTo>
                    <a:pt x="2042" y="1304"/>
                  </a:lnTo>
                  <a:lnTo>
                    <a:pt x="2010" y="1304"/>
                  </a:lnTo>
                  <a:lnTo>
                    <a:pt x="1981" y="1303"/>
                  </a:lnTo>
                  <a:lnTo>
                    <a:pt x="1951" y="1303"/>
                  </a:lnTo>
                  <a:lnTo>
                    <a:pt x="1925" y="1303"/>
                  </a:lnTo>
                  <a:lnTo>
                    <a:pt x="1898" y="1306"/>
                  </a:lnTo>
                  <a:lnTo>
                    <a:pt x="1885" y="1307"/>
                  </a:lnTo>
                  <a:lnTo>
                    <a:pt x="1873" y="1310"/>
                  </a:lnTo>
                  <a:lnTo>
                    <a:pt x="1861" y="1312"/>
                  </a:lnTo>
                  <a:lnTo>
                    <a:pt x="1849" y="1316"/>
                  </a:lnTo>
                  <a:lnTo>
                    <a:pt x="1837" y="1320"/>
                  </a:lnTo>
                  <a:lnTo>
                    <a:pt x="1826" y="1326"/>
                  </a:lnTo>
                  <a:lnTo>
                    <a:pt x="1816" y="1332"/>
                  </a:lnTo>
                  <a:lnTo>
                    <a:pt x="1805" y="1340"/>
                  </a:lnTo>
                  <a:lnTo>
                    <a:pt x="1794" y="1350"/>
                  </a:lnTo>
                  <a:lnTo>
                    <a:pt x="1784" y="1359"/>
                  </a:lnTo>
                  <a:lnTo>
                    <a:pt x="1774" y="1371"/>
                  </a:lnTo>
                  <a:lnTo>
                    <a:pt x="1765" y="1384"/>
                  </a:lnTo>
                  <a:lnTo>
                    <a:pt x="1756" y="1397"/>
                  </a:lnTo>
                  <a:lnTo>
                    <a:pt x="1746" y="1413"/>
                  </a:lnTo>
                  <a:lnTo>
                    <a:pt x="1737" y="1432"/>
                  </a:lnTo>
                  <a:lnTo>
                    <a:pt x="1729" y="1451"/>
                  </a:lnTo>
                  <a:lnTo>
                    <a:pt x="1722" y="1459"/>
                  </a:lnTo>
                  <a:lnTo>
                    <a:pt x="1714" y="1465"/>
                  </a:lnTo>
                  <a:lnTo>
                    <a:pt x="1708" y="1471"/>
                  </a:lnTo>
                  <a:lnTo>
                    <a:pt x="1701" y="1475"/>
                  </a:lnTo>
                  <a:lnTo>
                    <a:pt x="1693" y="1479"/>
                  </a:lnTo>
                  <a:lnTo>
                    <a:pt x="1686" y="1483"/>
                  </a:lnTo>
                  <a:lnTo>
                    <a:pt x="1680" y="1484"/>
                  </a:lnTo>
                  <a:lnTo>
                    <a:pt x="1672" y="1485"/>
                  </a:lnTo>
                  <a:lnTo>
                    <a:pt x="1658" y="1487"/>
                  </a:lnTo>
                  <a:lnTo>
                    <a:pt x="1645" y="1485"/>
                  </a:lnTo>
                  <a:lnTo>
                    <a:pt x="1633" y="1483"/>
                  </a:lnTo>
                  <a:lnTo>
                    <a:pt x="1622" y="1476"/>
                  </a:lnTo>
                  <a:lnTo>
                    <a:pt x="1613" y="1469"/>
                  </a:lnTo>
                  <a:lnTo>
                    <a:pt x="1606" y="1461"/>
                  </a:lnTo>
                  <a:lnTo>
                    <a:pt x="1601" y="1452"/>
                  </a:lnTo>
                  <a:lnTo>
                    <a:pt x="1600" y="1443"/>
                  </a:lnTo>
                  <a:lnTo>
                    <a:pt x="1598" y="1437"/>
                  </a:lnTo>
                  <a:lnTo>
                    <a:pt x="1600" y="1432"/>
                  </a:lnTo>
                  <a:lnTo>
                    <a:pt x="1601" y="1427"/>
                  </a:lnTo>
                  <a:lnTo>
                    <a:pt x="1602" y="1423"/>
                  </a:lnTo>
                  <a:lnTo>
                    <a:pt x="1606" y="1417"/>
                  </a:lnTo>
                  <a:lnTo>
                    <a:pt x="1610" y="1412"/>
                  </a:lnTo>
                  <a:lnTo>
                    <a:pt x="1614" y="1408"/>
                  </a:lnTo>
                  <a:lnTo>
                    <a:pt x="1620" y="1403"/>
                  </a:lnTo>
                  <a:lnTo>
                    <a:pt x="1673" y="1366"/>
                  </a:lnTo>
                  <a:lnTo>
                    <a:pt x="1721" y="1331"/>
                  </a:lnTo>
                  <a:lnTo>
                    <a:pt x="1732" y="1322"/>
                  </a:lnTo>
                  <a:lnTo>
                    <a:pt x="1741" y="1311"/>
                  </a:lnTo>
                  <a:lnTo>
                    <a:pt x="1748" y="1299"/>
                  </a:lnTo>
                  <a:lnTo>
                    <a:pt x="1754" y="1286"/>
                  </a:lnTo>
                  <a:lnTo>
                    <a:pt x="1758" y="1270"/>
                  </a:lnTo>
                  <a:lnTo>
                    <a:pt x="1761" y="1252"/>
                  </a:lnTo>
                  <a:lnTo>
                    <a:pt x="1761" y="1232"/>
                  </a:lnTo>
                  <a:lnTo>
                    <a:pt x="1758" y="1211"/>
                  </a:lnTo>
                  <a:lnTo>
                    <a:pt x="1754" y="1183"/>
                  </a:lnTo>
                  <a:lnTo>
                    <a:pt x="1750" y="1158"/>
                  </a:lnTo>
                  <a:lnTo>
                    <a:pt x="1744" y="1134"/>
                  </a:lnTo>
                  <a:lnTo>
                    <a:pt x="1737" y="1114"/>
                  </a:lnTo>
                  <a:lnTo>
                    <a:pt x="1729" y="1095"/>
                  </a:lnTo>
                  <a:lnTo>
                    <a:pt x="1721" y="1079"/>
                  </a:lnTo>
                  <a:lnTo>
                    <a:pt x="1712" y="1066"/>
                  </a:lnTo>
                  <a:lnTo>
                    <a:pt x="1702" y="1052"/>
                  </a:lnTo>
                  <a:lnTo>
                    <a:pt x="1692" y="1042"/>
                  </a:lnTo>
                  <a:lnTo>
                    <a:pt x="1681" y="1032"/>
                  </a:lnTo>
                  <a:lnTo>
                    <a:pt x="1669" y="1026"/>
                  </a:lnTo>
                  <a:lnTo>
                    <a:pt x="1658" y="1019"/>
                  </a:lnTo>
                  <a:lnTo>
                    <a:pt x="1646" y="1014"/>
                  </a:lnTo>
                  <a:lnTo>
                    <a:pt x="1633" y="1008"/>
                  </a:lnTo>
                  <a:lnTo>
                    <a:pt x="1621" y="1006"/>
                  </a:lnTo>
                  <a:lnTo>
                    <a:pt x="1608" y="1003"/>
                  </a:lnTo>
                  <a:lnTo>
                    <a:pt x="1557" y="995"/>
                  </a:lnTo>
                  <a:lnTo>
                    <a:pt x="1510" y="988"/>
                  </a:lnTo>
                  <a:lnTo>
                    <a:pt x="1498" y="986"/>
                  </a:lnTo>
                  <a:lnTo>
                    <a:pt x="1488" y="982"/>
                  </a:lnTo>
                  <a:lnTo>
                    <a:pt x="1478" y="978"/>
                  </a:lnTo>
                  <a:lnTo>
                    <a:pt x="1469" y="972"/>
                  </a:lnTo>
                  <a:lnTo>
                    <a:pt x="1461" y="967"/>
                  </a:lnTo>
                  <a:lnTo>
                    <a:pt x="1453" y="959"/>
                  </a:lnTo>
                  <a:lnTo>
                    <a:pt x="1446" y="950"/>
                  </a:lnTo>
                  <a:lnTo>
                    <a:pt x="1440" y="939"/>
                  </a:lnTo>
                  <a:lnTo>
                    <a:pt x="1440" y="927"/>
                  </a:lnTo>
                  <a:lnTo>
                    <a:pt x="1441" y="916"/>
                  </a:lnTo>
                  <a:lnTo>
                    <a:pt x="1444" y="907"/>
                  </a:lnTo>
                  <a:lnTo>
                    <a:pt x="1448" y="899"/>
                  </a:lnTo>
                  <a:lnTo>
                    <a:pt x="1454" y="892"/>
                  </a:lnTo>
                  <a:lnTo>
                    <a:pt x="1461" y="888"/>
                  </a:lnTo>
                  <a:lnTo>
                    <a:pt x="1469" y="884"/>
                  </a:lnTo>
                  <a:lnTo>
                    <a:pt x="1478" y="882"/>
                  </a:lnTo>
                  <a:lnTo>
                    <a:pt x="1498" y="878"/>
                  </a:lnTo>
                  <a:lnTo>
                    <a:pt x="1521" y="878"/>
                  </a:lnTo>
                  <a:lnTo>
                    <a:pt x="1545" y="878"/>
                  </a:lnTo>
                  <a:lnTo>
                    <a:pt x="1569" y="878"/>
                  </a:lnTo>
                  <a:lnTo>
                    <a:pt x="1593" y="878"/>
                  </a:lnTo>
                  <a:lnTo>
                    <a:pt x="1616" y="875"/>
                  </a:lnTo>
                  <a:lnTo>
                    <a:pt x="1625" y="874"/>
                  </a:lnTo>
                  <a:lnTo>
                    <a:pt x="1636" y="870"/>
                  </a:lnTo>
                  <a:lnTo>
                    <a:pt x="1644" y="866"/>
                  </a:lnTo>
                  <a:lnTo>
                    <a:pt x="1652" y="860"/>
                  </a:lnTo>
                  <a:lnTo>
                    <a:pt x="1658" y="854"/>
                  </a:lnTo>
                  <a:lnTo>
                    <a:pt x="1664" y="846"/>
                  </a:lnTo>
                  <a:lnTo>
                    <a:pt x="1668" y="836"/>
                  </a:lnTo>
                  <a:lnTo>
                    <a:pt x="1670" y="824"/>
                  </a:lnTo>
                  <a:lnTo>
                    <a:pt x="1670" y="811"/>
                  </a:lnTo>
                  <a:lnTo>
                    <a:pt x="1670" y="797"/>
                  </a:lnTo>
                  <a:lnTo>
                    <a:pt x="1668" y="778"/>
                  </a:lnTo>
                  <a:lnTo>
                    <a:pt x="1662" y="759"/>
                  </a:lnTo>
                  <a:lnTo>
                    <a:pt x="1660" y="735"/>
                  </a:lnTo>
                  <a:lnTo>
                    <a:pt x="1660" y="717"/>
                  </a:lnTo>
                  <a:lnTo>
                    <a:pt x="1661" y="699"/>
                  </a:lnTo>
                  <a:lnTo>
                    <a:pt x="1664" y="686"/>
                  </a:lnTo>
                  <a:lnTo>
                    <a:pt x="1666" y="675"/>
                  </a:lnTo>
                  <a:lnTo>
                    <a:pt x="1672" y="667"/>
                  </a:lnTo>
                  <a:lnTo>
                    <a:pt x="1678" y="661"/>
                  </a:lnTo>
                  <a:lnTo>
                    <a:pt x="1685" y="655"/>
                  </a:lnTo>
                  <a:lnTo>
                    <a:pt x="1693" y="653"/>
                  </a:lnTo>
                  <a:lnTo>
                    <a:pt x="1701" y="651"/>
                  </a:lnTo>
                  <a:lnTo>
                    <a:pt x="1709" y="651"/>
                  </a:lnTo>
                  <a:lnTo>
                    <a:pt x="1718" y="651"/>
                  </a:lnTo>
                  <a:lnTo>
                    <a:pt x="1736" y="654"/>
                  </a:lnTo>
                  <a:lnTo>
                    <a:pt x="1753" y="657"/>
                  </a:lnTo>
                  <a:lnTo>
                    <a:pt x="1770" y="659"/>
                  </a:lnTo>
                  <a:lnTo>
                    <a:pt x="1786" y="661"/>
                  </a:lnTo>
                  <a:lnTo>
                    <a:pt x="1800" y="661"/>
                  </a:lnTo>
                  <a:lnTo>
                    <a:pt x="1813" y="661"/>
                  </a:lnTo>
                  <a:lnTo>
                    <a:pt x="1825" y="659"/>
                  </a:lnTo>
                  <a:lnTo>
                    <a:pt x="1834" y="657"/>
                  </a:lnTo>
                  <a:lnTo>
                    <a:pt x="1844" y="654"/>
                  </a:lnTo>
                  <a:lnTo>
                    <a:pt x="1852" y="651"/>
                  </a:lnTo>
                  <a:lnTo>
                    <a:pt x="1860" y="647"/>
                  </a:lnTo>
                  <a:lnTo>
                    <a:pt x="1866" y="643"/>
                  </a:lnTo>
                  <a:lnTo>
                    <a:pt x="1872" y="638"/>
                  </a:lnTo>
                  <a:lnTo>
                    <a:pt x="1876" y="633"/>
                  </a:lnTo>
                  <a:lnTo>
                    <a:pt x="1884" y="622"/>
                  </a:lnTo>
                  <a:lnTo>
                    <a:pt x="1889" y="609"/>
                  </a:lnTo>
                  <a:lnTo>
                    <a:pt x="1897" y="583"/>
                  </a:lnTo>
                  <a:lnTo>
                    <a:pt x="1905" y="559"/>
                  </a:lnTo>
                  <a:lnTo>
                    <a:pt x="1910" y="549"/>
                  </a:lnTo>
                  <a:lnTo>
                    <a:pt x="1917" y="541"/>
                  </a:lnTo>
                  <a:lnTo>
                    <a:pt x="1921" y="537"/>
                  </a:lnTo>
                  <a:lnTo>
                    <a:pt x="1926" y="534"/>
                  </a:lnTo>
                  <a:lnTo>
                    <a:pt x="1933" y="531"/>
                  </a:lnTo>
                  <a:lnTo>
                    <a:pt x="1939" y="530"/>
                  </a:lnTo>
                  <a:lnTo>
                    <a:pt x="1950" y="527"/>
                  </a:lnTo>
                  <a:lnTo>
                    <a:pt x="1961" y="525"/>
                  </a:lnTo>
                  <a:lnTo>
                    <a:pt x="1971" y="522"/>
                  </a:lnTo>
                  <a:lnTo>
                    <a:pt x="1981" y="517"/>
                  </a:lnTo>
                  <a:lnTo>
                    <a:pt x="1990" y="513"/>
                  </a:lnTo>
                  <a:lnTo>
                    <a:pt x="1999" y="507"/>
                  </a:lnTo>
                  <a:lnTo>
                    <a:pt x="2007" y="501"/>
                  </a:lnTo>
                  <a:lnTo>
                    <a:pt x="2015" y="494"/>
                  </a:lnTo>
                  <a:lnTo>
                    <a:pt x="2029" y="481"/>
                  </a:lnTo>
                  <a:lnTo>
                    <a:pt x="2042" y="465"/>
                  </a:lnTo>
                  <a:lnTo>
                    <a:pt x="2051" y="449"/>
                  </a:lnTo>
                  <a:lnTo>
                    <a:pt x="2061" y="433"/>
                  </a:lnTo>
                  <a:lnTo>
                    <a:pt x="2067" y="415"/>
                  </a:lnTo>
                  <a:lnTo>
                    <a:pt x="2071" y="398"/>
                  </a:lnTo>
                  <a:lnTo>
                    <a:pt x="2075" y="382"/>
                  </a:lnTo>
                  <a:lnTo>
                    <a:pt x="2075" y="367"/>
                  </a:lnTo>
                  <a:lnTo>
                    <a:pt x="2074" y="354"/>
                  </a:lnTo>
                  <a:lnTo>
                    <a:pt x="2071" y="342"/>
                  </a:lnTo>
                  <a:lnTo>
                    <a:pt x="2070" y="337"/>
                  </a:lnTo>
                  <a:lnTo>
                    <a:pt x="2066" y="333"/>
                  </a:lnTo>
                  <a:lnTo>
                    <a:pt x="2063" y="329"/>
                  </a:lnTo>
                  <a:lnTo>
                    <a:pt x="2059" y="325"/>
                  </a:lnTo>
                  <a:lnTo>
                    <a:pt x="2043" y="333"/>
                  </a:lnTo>
                  <a:lnTo>
                    <a:pt x="2029" y="339"/>
                  </a:lnTo>
                  <a:lnTo>
                    <a:pt x="2014" y="345"/>
                  </a:lnTo>
                  <a:lnTo>
                    <a:pt x="2002" y="347"/>
                  </a:lnTo>
                  <a:lnTo>
                    <a:pt x="1990" y="349"/>
                  </a:lnTo>
                  <a:lnTo>
                    <a:pt x="1979" y="350"/>
                  </a:lnTo>
                  <a:lnTo>
                    <a:pt x="1969" y="349"/>
                  </a:lnTo>
                  <a:lnTo>
                    <a:pt x="1961" y="346"/>
                  </a:lnTo>
                  <a:lnTo>
                    <a:pt x="1951" y="343"/>
                  </a:lnTo>
                  <a:lnTo>
                    <a:pt x="1943" y="341"/>
                  </a:lnTo>
                  <a:lnTo>
                    <a:pt x="1937" y="335"/>
                  </a:lnTo>
                  <a:lnTo>
                    <a:pt x="1930" y="331"/>
                  </a:lnTo>
                  <a:lnTo>
                    <a:pt x="1917" y="319"/>
                  </a:lnTo>
                  <a:lnTo>
                    <a:pt x="1905" y="307"/>
                  </a:lnTo>
                  <a:lnTo>
                    <a:pt x="1893" y="295"/>
                  </a:lnTo>
                  <a:lnTo>
                    <a:pt x="1881" y="283"/>
                  </a:lnTo>
                  <a:lnTo>
                    <a:pt x="1874" y="278"/>
                  </a:lnTo>
                  <a:lnTo>
                    <a:pt x="1868" y="274"/>
                  </a:lnTo>
                  <a:lnTo>
                    <a:pt x="1860" y="270"/>
                  </a:lnTo>
                  <a:lnTo>
                    <a:pt x="1852" y="267"/>
                  </a:lnTo>
                  <a:lnTo>
                    <a:pt x="1844" y="266"/>
                  </a:lnTo>
                  <a:lnTo>
                    <a:pt x="1834" y="265"/>
                  </a:lnTo>
                  <a:lnTo>
                    <a:pt x="1824" y="265"/>
                  </a:lnTo>
                  <a:lnTo>
                    <a:pt x="1813" y="267"/>
                  </a:lnTo>
                  <a:lnTo>
                    <a:pt x="1801" y="270"/>
                  </a:lnTo>
                  <a:lnTo>
                    <a:pt x="1788" y="274"/>
                  </a:lnTo>
                  <a:lnTo>
                    <a:pt x="1774" y="281"/>
                  </a:lnTo>
                  <a:lnTo>
                    <a:pt x="1758" y="289"/>
                  </a:lnTo>
                  <a:lnTo>
                    <a:pt x="1752" y="293"/>
                  </a:lnTo>
                  <a:lnTo>
                    <a:pt x="1745" y="295"/>
                  </a:lnTo>
                  <a:lnTo>
                    <a:pt x="1741" y="297"/>
                  </a:lnTo>
                  <a:lnTo>
                    <a:pt x="1740" y="295"/>
                  </a:lnTo>
                  <a:lnTo>
                    <a:pt x="1738" y="294"/>
                  </a:lnTo>
                  <a:lnTo>
                    <a:pt x="1738" y="291"/>
                  </a:lnTo>
                  <a:lnTo>
                    <a:pt x="1740" y="287"/>
                  </a:lnTo>
                  <a:lnTo>
                    <a:pt x="1741" y="282"/>
                  </a:lnTo>
                  <a:lnTo>
                    <a:pt x="1756" y="253"/>
                  </a:lnTo>
                  <a:lnTo>
                    <a:pt x="1773" y="210"/>
                  </a:lnTo>
                  <a:lnTo>
                    <a:pt x="1777" y="198"/>
                  </a:lnTo>
                  <a:lnTo>
                    <a:pt x="1780" y="186"/>
                  </a:lnTo>
                  <a:lnTo>
                    <a:pt x="1782" y="173"/>
                  </a:lnTo>
                  <a:lnTo>
                    <a:pt x="1784" y="160"/>
                  </a:lnTo>
                  <a:lnTo>
                    <a:pt x="1784" y="146"/>
                  </a:lnTo>
                  <a:lnTo>
                    <a:pt x="1782" y="133"/>
                  </a:lnTo>
                  <a:lnTo>
                    <a:pt x="1781" y="120"/>
                  </a:lnTo>
                  <a:lnTo>
                    <a:pt x="1777" y="105"/>
                  </a:lnTo>
                  <a:lnTo>
                    <a:pt x="1772" y="92"/>
                  </a:lnTo>
                  <a:lnTo>
                    <a:pt x="1764" y="78"/>
                  </a:lnTo>
                  <a:lnTo>
                    <a:pt x="1754" y="65"/>
                  </a:lnTo>
                  <a:lnTo>
                    <a:pt x="1744" y="50"/>
                  </a:lnTo>
                  <a:lnTo>
                    <a:pt x="1730" y="38"/>
                  </a:lnTo>
                  <a:lnTo>
                    <a:pt x="1714" y="25"/>
                  </a:lnTo>
                  <a:lnTo>
                    <a:pt x="1696" y="12"/>
                  </a:lnTo>
                  <a:lnTo>
                    <a:pt x="1674" y="0"/>
                  </a:lnTo>
                  <a:lnTo>
                    <a:pt x="1618" y="32"/>
                  </a:lnTo>
                  <a:lnTo>
                    <a:pt x="1565" y="61"/>
                  </a:lnTo>
                  <a:lnTo>
                    <a:pt x="1540" y="76"/>
                  </a:lnTo>
                  <a:lnTo>
                    <a:pt x="1514" y="90"/>
                  </a:lnTo>
                  <a:lnTo>
                    <a:pt x="1492" y="106"/>
                  </a:lnTo>
                  <a:lnTo>
                    <a:pt x="1470" y="124"/>
                  </a:lnTo>
                  <a:lnTo>
                    <a:pt x="1460" y="133"/>
                  </a:lnTo>
                  <a:lnTo>
                    <a:pt x="1449" y="142"/>
                  </a:lnTo>
                  <a:lnTo>
                    <a:pt x="1441" y="153"/>
                  </a:lnTo>
                  <a:lnTo>
                    <a:pt x="1432" y="164"/>
                  </a:lnTo>
                  <a:lnTo>
                    <a:pt x="1424" y="176"/>
                  </a:lnTo>
                  <a:lnTo>
                    <a:pt x="1416" y="188"/>
                  </a:lnTo>
                  <a:lnTo>
                    <a:pt x="1408" y="200"/>
                  </a:lnTo>
                  <a:lnTo>
                    <a:pt x="1402" y="214"/>
                  </a:lnTo>
                  <a:lnTo>
                    <a:pt x="1396" y="227"/>
                  </a:lnTo>
                  <a:lnTo>
                    <a:pt x="1390" y="243"/>
                  </a:lnTo>
                  <a:lnTo>
                    <a:pt x="1386" y="259"/>
                  </a:lnTo>
                  <a:lnTo>
                    <a:pt x="1382" y="277"/>
                  </a:lnTo>
                  <a:lnTo>
                    <a:pt x="1378" y="294"/>
                  </a:lnTo>
                  <a:lnTo>
                    <a:pt x="1376" y="314"/>
                  </a:lnTo>
                  <a:lnTo>
                    <a:pt x="1374" y="334"/>
                  </a:lnTo>
                  <a:lnTo>
                    <a:pt x="1373" y="355"/>
                  </a:lnTo>
                  <a:lnTo>
                    <a:pt x="1378" y="354"/>
                  </a:lnTo>
                  <a:lnTo>
                    <a:pt x="1390" y="351"/>
                  </a:lnTo>
                  <a:lnTo>
                    <a:pt x="1409" y="349"/>
                  </a:lnTo>
                  <a:lnTo>
                    <a:pt x="1433" y="346"/>
                  </a:lnTo>
                  <a:lnTo>
                    <a:pt x="1446" y="346"/>
                  </a:lnTo>
                  <a:lnTo>
                    <a:pt x="1461" y="346"/>
                  </a:lnTo>
                  <a:lnTo>
                    <a:pt x="1476" y="347"/>
                  </a:lnTo>
                  <a:lnTo>
                    <a:pt x="1490" y="350"/>
                  </a:lnTo>
                  <a:lnTo>
                    <a:pt x="1505" y="354"/>
                  </a:lnTo>
                  <a:lnTo>
                    <a:pt x="1520" y="359"/>
                  </a:lnTo>
                  <a:lnTo>
                    <a:pt x="1534" y="365"/>
                  </a:lnTo>
                  <a:lnTo>
                    <a:pt x="1548" y="374"/>
                  </a:lnTo>
                  <a:lnTo>
                    <a:pt x="1546" y="402"/>
                  </a:lnTo>
                  <a:lnTo>
                    <a:pt x="1544" y="425"/>
                  </a:lnTo>
                  <a:lnTo>
                    <a:pt x="1542" y="434"/>
                  </a:lnTo>
                  <a:lnTo>
                    <a:pt x="1541" y="443"/>
                  </a:lnTo>
                  <a:lnTo>
                    <a:pt x="1538" y="450"/>
                  </a:lnTo>
                  <a:lnTo>
                    <a:pt x="1534" y="457"/>
                  </a:lnTo>
                  <a:lnTo>
                    <a:pt x="1530" y="462"/>
                  </a:lnTo>
                  <a:lnTo>
                    <a:pt x="1525" y="466"/>
                  </a:lnTo>
                  <a:lnTo>
                    <a:pt x="1517" y="469"/>
                  </a:lnTo>
                  <a:lnTo>
                    <a:pt x="1509" y="471"/>
                  </a:lnTo>
                  <a:lnTo>
                    <a:pt x="1498" y="474"/>
                  </a:lnTo>
                  <a:lnTo>
                    <a:pt x="1488" y="475"/>
                  </a:lnTo>
                  <a:lnTo>
                    <a:pt x="1473" y="475"/>
                  </a:lnTo>
                  <a:lnTo>
                    <a:pt x="1457" y="475"/>
                  </a:lnTo>
                  <a:lnTo>
                    <a:pt x="1448" y="475"/>
                  </a:lnTo>
                  <a:lnTo>
                    <a:pt x="1437" y="473"/>
                  </a:lnTo>
                  <a:lnTo>
                    <a:pt x="1426" y="467"/>
                  </a:lnTo>
                  <a:lnTo>
                    <a:pt x="1416" y="463"/>
                  </a:lnTo>
                  <a:lnTo>
                    <a:pt x="1390" y="451"/>
                  </a:lnTo>
                  <a:lnTo>
                    <a:pt x="1362" y="439"/>
                  </a:lnTo>
                  <a:lnTo>
                    <a:pt x="1346" y="434"/>
                  </a:lnTo>
                  <a:lnTo>
                    <a:pt x="1329" y="430"/>
                  </a:lnTo>
                  <a:lnTo>
                    <a:pt x="1310" y="427"/>
                  </a:lnTo>
                  <a:lnTo>
                    <a:pt x="1290" y="427"/>
                  </a:lnTo>
                  <a:lnTo>
                    <a:pt x="1268" y="429"/>
                  </a:lnTo>
                  <a:lnTo>
                    <a:pt x="1242" y="434"/>
                  </a:lnTo>
                  <a:lnTo>
                    <a:pt x="1216" y="441"/>
                  </a:lnTo>
                  <a:lnTo>
                    <a:pt x="1186" y="451"/>
                  </a:lnTo>
                  <a:lnTo>
                    <a:pt x="1168" y="473"/>
                  </a:lnTo>
                  <a:lnTo>
                    <a:pt x="1148" y="491"/>
                  </a:lnTo>
                  <a:lnTo>
                    <a:pt x="1127" y="511"/>
                  </a:lnTo>
                  <a:lnTo>
                    <a:pt x="1107" y="529"/>
                  </a:lnTo>
                  <a:lnTo>
                    <a:pt x="1064" y="563"/>
                  </a:lnTo>
                  <a:lnTo>
                    <a:pt x="1020" y="597"/>
                  </a:lnTo>
                  <a:lnTo>
                    <a:pt x="932" y="658"/>
                  </a:lnTo>
                  <a:lnTo>
                    <a:pt x="841" y="717"/>
                  </a:lnTo>
                  <a:lnTo>
                    <a:pt x="796" y="746"/>
                  </a:lnTo>
                  <a:lnTo>
                    <a:pt x="752" y="777"/>
                  </a:lnTo>
                  <a:lnTo>
                    <a:pt x="709" y="809"/>
                  </a:lnTo>
                  <a:lnTo>
                    <a:pt x="668" y="842"/>
                  </a:lnTo>
                  <a:lnTo>
                    <a:pt x="647" y="859"/>
                  </a:lnTo>
                  <a:lnTo>
                    <a:pt x="627" y="876"/>
                  </a:lnTo>
                  <a:lnTo>
                    <a:pt x="608" y="895"/>
                  </a:lnTo>
                  <a:lnTo>
                    <a:pt x="589" y="914"/>
                  </a:lnTo>
                  <a:lnTo>
                    <a:pt x="571" y="934"/>
                  </a:lnTo>
                  <a:lnTo>
                    <a:pt x="552" y="955"/>
                  </a:lnTo>
                  <a:lnTo>
                    <a:pt x="535" y="976"/>
                  </a:lnTo>
                  <a:lnTo>
                    <a:pt x="519" y="999"/>
                  </a:lnTo>
                  <a:lnTo>
                    <a:pt x="500" y="1028"/>
                  </a:lnTo>
                  <a:lnTo>
                    <a:pt x="483" y="1062"/>
                  </a:lnTo>
                  <a:lnTo>
                    <a:pt x="465" y="1096"/>
                  </a:lnTo>
                  <a:lnTo>
                    <a:pt x="448" y="1134"/>
                  </a:lnTo>
                  <a:lnTo>
                    <a:pt x="431" y="1171"/>
                  </a:lnTo>
                  <a:lnTo>
                    <a:pt x="412" y="1208"/>
                  </a:lnTo>
                  <a:lnTo>
                    <a:pt x="393" y="1243"/>
                  </a:lnTo>
                  <a:lnTo>
                    <a:pt x="373" y="1276"/>
                  </a:lnTo>
                  <a:lnTo>
                    <a:pt x="343" y="1324"/>
                  </a:lnTo>
                  <a:lnTo>
                    <a:pt x="314" y="1368"/>
                  </a:lnTo>
                  <a:lnTo>
                    <a:pt x="287" y="1407"/>
                  </a:lnTo>
                  <a:lnTo>
                    <a:pt x="264" y="1440"/>
                  </a:lnTo>
                  <a:lnTo>
                    <a:pt x="255" y="1456"/>
                  </a:lnTo>
                  <a:lnTo>
                    <a:pt x="248" y="1469"/>
                  </a:lnTo>
                  <a:lnTo>
                    <a:pt x="242" y="1483"/>
                  </a:lnTo>
                  <a:lnTo>
                    <a:pt x="238" y="1493"/>
                  </a:lnTo>
                  <a:lnTo>
                    <a:pt x="235" y="1503"/>
                  </a:lnTo>
                  <a:lnTo>
                    <a:pt x="235" y="1511"/>
                  </a:lnTo>
                  <a:lnTo>
                    <a:pt x="236" y="1515"/>
                  </a:lnTo>
                  <a:lnTo>
                    <a:pt x="238" y="1519"/>
                  </a:lnTo>
                  <a:lnTo>
                    <a:pt x="239" y="1521"/>
                  </a:lnTo>
                  <a:lnTo>
                    <a:pt x="242" y="1523"/>
                  </a:lnTo>
                  <a:lnTo>
                    <a:pt x="259" y="1536"/>
                  </a:lnTo>
                  <a:lnTo>
                    <a:pt x="274" y="1545"/>
                  </a:lnTo>
                  <a:lnTo>
                    <a:pt x="287" y="1553"/>
                  </a:lnTo>
                  <a:lnTo>
                    <a:pt x="299" y="1560"/>
                  </a:lnTo>
                  <a:lnTo>
                    <a:pt x="310" y="1564"/>
                  </a:lnTo>
                  <a:lnTo>
                    <a:pt x="319" y="1567"/>
                  </a:lnTo>
                  <a:lnTo>
                    <a:pt x="328" y="1569"/>
                  </a:lnTo>
                  <a:lnTo>
                    <a:pt x="338" y="1569"/>
                  </a:lnTo>
                  <a:lnTo>
                    <a:pt x="355" y="1571"/>
                  </a:lnTo>
                  <a:lnTo>
                    <a:pt x="375" y="1569"/>
                  </a:lnTo>
                  <a:lnTo>
                    <a:pt x="397" y="1569"/>
                  </a:lnTo>
                  <a:lnTo>
                    <a:pt x="428" y="1572"/>
                  </a:lnTo>
                  <a:lnTo>
                    <a:pt x="435" y="1568"/>
                  </a:lnTo>
                  <a:lnTo>
                    <a:pt x="441" y="1565"/>
                  </a:lnTo>
                  <a:lnTo>
                    <a:pt x="448" y="1564"/>
                  </a:lnTo>
                  <a:lnTo>
                    <a:pt x="455" y="1563"/>
                  </a:lnTo>
                  <a:lnTo>
                    <a:pt x="460" y="1564"/>
                  </a:lnTo>
                  <a:lnTo>
                    <a:pt x="465" y="1564"/>
                  </a:lnTo>
                  <a:lnTo>
                    <a:pt x="471" y="1565"/>
                  </a:lnTo>
                  <a:lnTo>
                    <a:pt x="475" y="1568"/>
                  </a:lnTo>
                  <a:lnTo>
                    <a:pt x="484" y="1573"/>
                  </a:lnTo>
                  <a:lnTo>
                    <a:pt x="491" y="1581"/>
                  </a:lnTo>
                  <a:lnTo>
                    <a:pt x="497" y="1591"/>
                  </a:lnTo>
                  <a:lnTo>
                    <a:pt x="503" y="1601"/>
                  </a:lnTo>
                  <a:lnTo>
                    <a:pt x="511" y="1623"/>
                  </a:lnTo>
                  <a:lnTo>
                    <a:pt x="515" y="1641"/>
                  </a:lnTo>
                  <a:lnTo>
                    <a:pt x="517" y="1656"/>
                  </a:lnTo>
                  <a:lnTo>
                    <a:pt x="519" y="1661"/>
                  </a:lnTo>
                  <a:lnTo>
                    <a:pt x="512" y="1668"/>
                  </a:lnTo>
                  <a:lnTo>
                    <a:pt x="508" y="1675"/>
                  </a:lnTo>
                  <a:lnTo>
                    <a:pt x="505" y="1683"/>
                  </a:lnTo>
                  <a:lnTo>
                    <a:pt x="503" y="1689"/>
                  </a:lnTo>
                  <a:lnTo>
                    <a:pt x="499" y="1705"/>
                  </a:lnTo>
                  <a:lnTo>
                    <a:pt x="495" y="1719"/>
                  </a:lnTo>
                  <a:lnTo>
                    <a:pt x="491" y="1724"/>
                  </a:lnTo>
                  <a:lnTo>
                    <a:pt x="484" y="1728"/>
                  </a:lnTo>
                  <a:lnTo>
                    <a:pt x="477" y="1731"/>
                  </a:lnTo>
                  <a:lnTo>
                    <a:pt x="468" y="1732"/>
                  </a:lnTo>
                  <a:lnTo>
                    <a:pt x="455" y="1732"/>
                  </a:lnTo>
                  <a:lnTo>
                    <a:pt x="440" y="1729"/>
                  </a:lnTo>
                  <a:lnTo>
                    <a:pt x="420" y="1724"/>
                  </a:lnTo>
                  <a:lnTo>
                    <a:pt x="397" y="1716"/>
                  </a:lnTo>
                  <a:lnTo>
                    <a:pt x="388" y="1729"/>
                  </a:lnTo>
                  <a:lnTo>
                    <a:pt x="379" y="1741"/>
                  </a:lnTo>
                  <a:lnTo>
                    <a:pt x="370" y="1751"/>
                  </a:lnTo>
                  <a:lnTo>
                    <a:pt x="359" y="1757"/>
                  </a:lnTo>
                  <a:lnTo>
                    <a:pt x="348" y="1764"/>
                  </a:lnTo>
                  <a:lnTo>
                    <a:pt x="338" y="1768"/>
                  </a:lnTo>
                  <a:lnTo>
                    <a:pt x="326" y="1769"/>
                  </a:lnTo>
                  <a:lnTo>
                    <a:pt x="315" y="1771"/>
                  </a:lnTo>
                  <a:lnTo>
                    <a:pt x="303" y="1769"/>
                  </a:lnTo>
                  <a:lnTo>
                    <a:pt x="291" y="1768"/>
                  </a:lnTo>
                  <a:lnTo>
                    <a:pt x="279" y="1764"/>
                  </a:lnTo>
                  <a:lnTo>
                    <a:pt x="267" y="1760"/>
                  </a:lnTo>
                  <a:lnTo>
                    <a:pt x="242" y="1749"/>
                  </a:lnTo>
                  <a:lnTo>
                    <a:pt x="218" y="1735"/>
                  </a:lnTo>
                  <a:lnTo>
                    <a:pt x="208" y="1731"/>
                  </a:lnTo>
                  <a:lnTo>
                    <a:pt x="202" y="1729"/>
                  </a:lnTo>
                  <a:lnTo>
                    <a:pt x="199" y="1731"/>
                  </a:lnTo>
                  <a:lnTo>
                    <a:pt x="198" y="1732"/>
                  </a:lnTo>
                  <a:lnTo>
                    <a:pt x="196" y="1735"/>
                  </a:lnTo>
                  <a:lnTo>
                    <a:pt x="195" y="1739"/>
                  </a:lnTo>
                  <a:lnTo>
                    <a:pt x="194" y="1747"/>
                  </a:lnTo>
                  <a:lnTo>
                    <a:pt x="194" y="1756"/>
                  </a:lnTo>
                  <a:lnTo>
                    <a:pt x="195" y="1769"/>
                  </a:lnTo>
                  <a:lnTo>
                    <a:pt x="196" y="1783"/>
                  </a:lnTo>
                  <a:lnTo>
                    <a:pt x="200" y="1816"/>
                  </a:lnTo>
                  <a:lnTo>
                    <a:pt x="202" y="1852"/>
                  </a:lnTo>
                  <a:lnTo>
                    <a:pt x="202" y="1871"/>
                  </a:lnTo>
                  <a:lnTo>
                    <a:pt x="200" y="1889"/>
                  </a:lnTo>
                  <a:lnTo>
                    <a:pt x="198" y="1908"/>
                  </a:lnTo>
                  <a:lnTo>
                    <a:pt x="194" y="1927"/>
                  </a:lnTo>
                  <a:lnTo>
                    <a:pt x="190" y="1936"/>
                  </a:lnTo>
                  <a:lnTo>
                    <a:pt x="186" y="1945"/>
                  </a:lnTo>
                  <a:lnTo>
                    <a:pt x="182" y="1953"/>
                  </a:lnTo>
                  <a:lnTo>
                    <a:pt x="176" y="1963"/>
                  </a:lnTo>
                  <a:lnTo>
                    <a:pt x="164" y="1977"/>
                  </a:lnTo>
                  <a:lnTo>
                    <a:pt x="151" y="1992"/>
                  </a:lnTo>
                  <a:lnTo>
                    <a:pt x="119" y="2020"/>
                  </a:lnTo>
                  <a:lnTo>
                    <a:pt x="86" y="2046"/>
                  </a:lnTo>
                  <a:lnTo>
                    <a:pt x="70" y="2061"/>
                  </a:lnTo>
                  <a:lnTo>
                    <a:pt x="54" y="2076"/>
                  </a:lnTo>
                  <a:lnTo>
                    <a:pt x="39" y="2092"/>
                  </a:lnTo>
                  <a:lnTo>
                    <a:pt x="27" y="2109"/>
                  </a:lnTo>
                  <a:lnTo>
                    <a:pt x="20" y="2118"/>
                  </a:lnTo>
                  <a:lnTo>
                    <a:pt x="16" y="2128"/>
                  </a:lnTo>
                  <a:lnTo>
                    <a:pt x="11" y="2138"/>
                  </a:lnTo>
                  <a:lnTo>
                    <a:pt x="7" y="2149"/>
                  </a:lnTo>
                  <a:lnTo>
                    <a:pt x="4" y="2160"/>
                  </a:lnTo>
                  <a:lnTo>
                    <a:pt x="2" y="2172"/>
                  </a:lnTo>
                  <a:lnTo>
                    <a:pt x="0" y="2185"/>
                  </a:lnTo>
                  <a:lnTo>
                    <a:pt x="0" y="2198"/>
                  </a:lnTo>
                  <a:lnTo>
                    <a:pt x="0" y="2204"/>
                  </a:lnTo>
                  <a:lnTo>
                    <a:pt x="2" y="2210"/>
                  </a:lnTo>
                  <a:lnTo>
                    <a:pt x="3" y="2218"/>
                  </a:lnTo>
                  <a:lnTo>
                    <a:pt x="7" y="2228"/>
                  </a:lnTo>
                  <a:lnTo>
                    <a:pt x="16" y="2226"/>
                  </a:lnTo>
                  <a:lnTo>
                    <a:pt x="26" y="2226"/>
                  </a:lnTo>
                  <a:lnTo>
                    <a:pt x="32" y="2228"/>
                  </a:lnTo>
                  <a:lnTo>
                    <a:pt x="38" y="2229"/>
                  </a:lnTo>
                  <a:lnTo>
                    <a:pt x="46" y="2232"/>
                  </a:lnTo>
                  <a:lnTo>
                    <a:pt x="55" y="2234"/>
                  </a:lnTo>
                  <a:lnTo>
                    <a:pt x="68" y="2234"/>
                  </a:lnTo>
                  <a:lnTo>
                    <a:pt x="83" y="2237"/>
                  </a:lnTo>
                  <a:lnTo>
                    <a:pt x="99" y="2241"/>
                  </a:lnTo>
                  <a:lnTo>
                    <a:pt x="115" y="2248"/>
                  </a:lnTo>
                  <a:lnTo>
                    <a:pt x="132" y="2254"/>
                  </a:lnTo>
                  <a:lnTo>
                    <a:pt x="151" y="2262"/>
                  </a:lnTo>
                  <a:lnTo>
                    <a:pt x="168" y="2272"/>
                  </a:lnTo>
                  <a:lnTo>
                    <a:pt x="184" y="2282"/>
                  </a:lnTo>
                  <a:lnTo>
                    <a:pt x="202" y="2293"/>
                  </a:lnTo>
                  <a:lnTo>
                    <a:pt x="216" y="2305"/>
                  </a:lnTo>
                  <a:lnTo>
                    <a:pt x="230" y="2317"/>
                  </a:lnTo>
                  <a:lnTo>
                    <a:pt x="242" y="2330"/>
                  </a:lnTo>
                  <a:lnTo>
                    <a:pt x="252" y="2344"/>
                  </a:lnTo>
                  <a:lnTo>
                    <a:pt x="259" y="2357"/>
                  </a:lnTo>
                  <a:lnTo>
                    <a:pt x="262" y="2364"/>
                  </a:lnTo>
                  <a:lnTo>
                    <a:pt x="264" y="2370"/>
                  </a:lnTo>
                  <a:lnTo>
                    <a:pt x="266" y="2377"/>
                  </a:lnTo>
                  <a:lnTo>
                    <a:pt x="266" y="2385"/>
                  </a:lnTo>
                  <a:lnTo>
                    <a:pt x="266" y="2396"/>
                  </a:lnTo>
                  <a:lnTo>
                    <a:pt x="264" y="2405"/>
                  </a:lnTo>
                  <a:lnTo>
                    <a:pt x="262" y="2413"/>
                  </a:lnTo>
                  <a:lnTo>
                    <a:pt x="260" y="2420"/>
                  </a:lnTo>
                  <a:lnTo>
                    <a:pt x="254" y="2432"/>
                  </a:lnTo>
                  <a:lnTo>
                    <a:pt x="247" y="2441"/>
                  </a:lnTo>
                  <a:lnTo>
                    <a:pt x="239" y="2449"/>
                  </a:lnTo>
                  <a:lnTo>
                    <a:pt x="232" y="2457"/>
                  </a:lnTo>
                  <a:lnTo>
                    <a:pt x="227" y="2465"/>
                  </a:lnTo>
                  <a:lnTo>
                    <a:pt x="223" y="2474"/>
                  </a:lnTo>
                  <a:lnTo>
                    <a:pt x="220" y="2484"/>
                  </a:lnTo>
                  <a:lnTo>
                    <a:pt x="219" y="2492"/>
                  </a:lnTo>
                  <a:lnTo>
                    <a:pt x="219" y="2500"/>
                  </a:lnTo>
                  <a:lnTo>
                    <a:pt x="222" y="2508"/>
                  </a:lnTo>
                  <a:lnTo>
                    <a:pt x="223" y="2516"/>
                  </a:lnTo>
                  <a:lnTo>
                    <a:pt x="224" y="2524"/>
                  </a:lnTo>
                  <a:lnTo>
                    <a:pt x="224" y="2532"/>
                  </a:lnTo>
                  <a:lnTo>
                    <a:pt x="223" y="2541"/>
                  </a:lnTo>
                  <a:lnTo>
                    <a:pt x="218" y="2554"/>
                  </a:lnTo>
                  <a:lnTo>
                    <a:pt x="212" y="2566"/>
                  </a:lnTo>
                  <a:lnTo>
                    <a:pt x="206" y="2578"/>
                  </a:lnTo>
                  <a:lnTo>
                    <a:pt x="198" y="2590"/>
                  </a:lnTo>
                  <a:lnTo>
                    <a:pt x="182" y="2611"/>
                  </a:lnTo>
                  <a:lnTo>
                    <a:pt x="166" y="2633"/>
                  </a:lnTo>
                  <a:lnTo>
                    <a:pt x="159" y="2643"/>
                  </a:lnTo>
                  <a:lnTo>
                    <a:pt x="151" y="2654"/>
                  </a:lnTo>
                  <a:lnTo>
                    <a:pt x="144" y="2666"/>
                  </a:lnTo>
                  <a:lnTo>
                    <a:pt x="139" y="2678"/>
                  </a:lnTo>
                  <a:lnTo>
                    <a:pt x="134" y="2690"/>
                  </a:lnTo>
                  <a:lnTo>
                    <a:pt x="130" y="2703"/>
                  </a:lnTo>
                  <a:lnTo>
                    <a:pt x="128" y="2718"/>
                  </a:lnTo>
                  <a:lnTo>
                    <a:pt x="127" y="2734"/>
                  </a:lnTo>
                  <a:lnTo>
                    <a:pt x="127" y="2742"/>
                  </a:lnTo>
                  <a:lnTo>
                    <a:pt x="128" y="2750"/>
                  </a:lnTo>
                  <a:lnTo>
                    <a:pt x="130" y="2757"/>
                  </a:lnTo>
                  <a:lnTo>
                    <a:pt x="131" y="2762"/>
                  </a:lnTo>
                  <a:lnTo>
                    <a:pt x="134" y="2767"/>
                  </a:lnTo>
                  <a:lnTo>
                    <a:pt x="136" y="2771"/>
                  </a:lnTo>
                  <a:lnTo>
                    <a:pt x="140" y="2775"/>
                  </a:lnTo>
                  <a:lnTo>
                    <a:pt x="144" y="2778"/>
                  </a:lnTo>
                  <a:lnTo>
                    <a:pt x="154" y="2782"/>
                  </a:lnTo>
                  <a:lnTo>
                    <a:pt x="166" y="2783"/>
                  </a:lnTo>
                  <a:lnTo>
                    <a:pt x="178" y="2783"/>
                  </a:lnTo>
                  <a:lnTo>
                    <a:pt x="194" y="2782"/>
                  </a:lnTo>
                  <a:lnTo>
                    <a:pt x="196" y="2790"/>
                  </a:lnTo>
                  <a:lnTo>
                    <a:pt x="199" y="2799"/>
                  </a:lnTo>
                  <a:lnTo>
                    <a:pt x="200" y="2806"/>
                  </a:lnTo>
                  <a:lnTo>
                    <a:pt x="200" y="2814"/>
                  </a:lnTo>
                  <a:lnTo>
                    <a:pt x="200" y="2829"/>
                  </a:lnTo>
                  <a:lnTo>
                    <a:pt x="199" y="2842"/>
                  </a:lnTo>
                  <a:lnTo>
                    <a:pt x="200" y="2846"/>
                  </a:lnTo>
                  <a:lnTo>
                    <a:pt x="202" y="2849"/>
                  </a:lnTo>
                  <a:lnTo>
                    <a:pt x="203" y="2853"/>
                  </a:lnTo>
                  <a:lnTo>
                    <a:pt x="207" y="2857"/>
                  </a:lnTo>
                  <a:lnTo>
                    <a:pt x="215" y="2865"/>
                  </a:lnTo>
                  <a:lnTo>
                    <a:pt x="227" y="2873"/>
                  </a:lnTo>
                  <a:lnTo>
                    <a:pt x="240" y="2879"/>
                  </a:lnTo>
                  <a:lnTo>
                    <a:pt x="255" y="2885"/>
                  </a:lnTo>
                  <a:lnTo>
                    <a:pt x="272" y="2889"/>
                  </a:lnTo>
                  <a:lnTo>
                    <a:pt x="290" y="2890"/>
                  </a:lnTo>
                  <a:lnTo>
                    <a:pt x="300" y="2890"/>
                  </a:lnTo>
                  <a:lnTo>
                    <a:pt x="311" y="2887"/>
                  </a:lnTo>
                  <a:lnTo>
                    <a:pt x="322" y="2885"/>
                  </a:lnTo>
                  <a:lnTo>
                    <a:pt x="332" y="2881"/>
                  </a:lnTo>
                  <a:lnTo>
                    <a:pt x="342" y="2878"/>
                  </a:lnTo>
                  <a:lnTo>
                    <a:pt x="352" y="2875"/>
                  </a:lnTo>
                  <a:lnTo>
                    <a:pt x="363" y="2873"/>
                  </a:lnTo>
                  <a:lnTo>
                    <a:pt x="373" y="2873"/>
                  </a:lnTo>
                  <a:lnTo>
                    <a:pt x="389" y="2873"/>
                  </a:lnTo>
                  <a:lnTo>
                    <a:pt x="403" y="2877"/>
                  </a:lnTo>
                  <a:lnTo>
                    <a:pt x="412" y="2881"/>
                  </a:lnTo>
                  <a:lnTo>
                    <a:pt x="421" y="2887"/>
                  </a:lnTo>
                  <a:lnTo>
                    <a:pt x="428" y="2895"/>
                  </a:lnTo>
                  <a:lnTo>
                    <a:pt x="433" y="2903"/>
                  </a:lnTo>
                  <a:lnTo>
                    <a:pt x="437" y="2913"/>
                  </a:lnTo>
                  <a:lnTo>
                    <a:pt x="441" y="2922"/>
                  </a:lnTo>
                  <a:lnTo>
                    <a:pt x="448" y="2941"/>
                  </a:lnTo>
                  <a:lnTo>
                    <a:pt x="455" y="2958"/>
                  </a:lnTo>
                  <a:lnTo>
                    <a:pt x="460" y="2966"/>
                  </a:lnTo>
                  <a:lnTo>
                    <a:pt x="465" y="2973"/>
                  </a:lnTo>
                  <a:lnTo>
                    <a:pt x="473" y="2977"/>
                  </a:lnTo>
                  <a:lnTo>
                    <a:pt x="483" y="2981"/>
                  </a:lnTo>
                  <a:lnTo>
                    <a:pt x="495" y="298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39" name="Freeform 87"/>
            <p:cNvSpPr/>
            <p:nvPr/>
          </p:nvSpPr>
          <p:spPr bwMode="auto">
            <a:xfrm>
              <a:off x="10120878" y="3783474"/>
              <a:ext cx="1262323" cy="882926"/>
            </a:xfrm>
            <a:custGeom>
              <a:avLst/>
              <a:gdLst>
                <a:gd name="T0" fmla="*/ 2296 w 2364"/>
                <a:gd name="T1" fmla="*/ 1318 h 1653"/>
                <a:gd name="T2" fmla="*/ 2214 w 2364"/>
                <a:gd name="T3" fmla="*/ 1214 h 1653"/>
                <a:gd name="T4" fmla="*/ 2139 w 2364"/>
                <a:gd name="T5" fmla="*/ 1206 h 1653"/>
                <a:gd name="T6" fmla="*/ 2071 w 2364"/>
                <a:gd name="T7" fmla="*/ 1165 h 1653"/>
                <a:gd name="T8" fmla="*/ 2039 w 2364"/>
                <a:gd name="T9" fmla="*/ 1060 h 1653"/>
                <a:gd name="T10" fmla="*/ 2055 w 2364"/>
                <a:gd name="T11" fmla="*/ 948 h 1653"/>
                <a:gd name="T12" fmla="*/ 2046 w 2364"/>
                <a:gd name="T13" fmla="*/ 881 h 1653"/>
                <a:gd name="T14" fmla="*/ 2118 w 2364"/>
                <a:gd name="T15" fmla="*/ 757 h 1653"/>
                <a:gd name="T16" fmla="*/ 2168 w 2364"/>
                <a:gd name="T17" fmla="*/ 653 h 1653"/>
                <a:gd name="T18" fmla="*/ 2155 w 2364"/>
                <a:gd name="T19" fmla="*/ 597 h 1653"/>
                <a:gd name="T20" fmla="*/ 2106 w 2364"/>
                <a:gd name="T21" fmla="*/ 548 h 1653"/>
                <a:gd name="T22" fmla="*/ 2227 w 2364"/>
                <a:gd name="T23" fmla="*/ 512 h 1653"/>
                <a:gd name="T24" fmla="*/ 2298 w 2364"/>
                <a:gd name="T25" fmla="*/ 448 h 1653"/>
                <a:gd name="T26" fmla="*/ 2207 w 2364"/>
                <a:gd name="T27" fmla="*/ 268 h 1653"/>
                <a:gd name="T28" fmla="*/ 2151 w 2364"/>
                <a:gd name="T29" fmla="*/ 245 h 1653"/>
                <a:gd name="T30" fmla="*/ 2075 w 2364"/>
                <a:gd name="T31" fmla="*/ 321 h 1653"/>
                <a:gd name="T32" fmla="*/ 2011 w 2364"/>
                <a:gd name="T33" fmla="*/ 376 h 1653"/>
                <a:gd name="T34" fmla="*/ 1967 w 2364"/>
                <a:gd name="T35" fmla="*/ 476 h 1653"/>
                <a:gd name="T36" fmla="*/ 1892 w 2364"/>
                <a:gd name="T37" fmla="*/ 531 h 1653"/>
                <a:gd name="T38" fmla="*/ 1835 w 2364"/>
                <a:gd name="T39" fmla="*/ 552 h 1653"/>
                <a:gd name="T40" fmla="*/ 1739 w 2364"/>
                <a:gd name="T41" fmla="*/ 483 h 1653"/>
                <a:gd name="T42" fmla="*/ 1654 w 2364"/>
                <a:gd name="T43" fmla="*/ 512 h 1653"/>
                <a:gd name="T44" fmla="*/ 1594 w 2364"/>
                <a:gd name="T45" fmla="*/ 469 h 1653"/>
                <a:gd name="T46" fmla="*/ 1630 w 2364"/>
                <a:gd name="T47" fmla="*/ 389 h 1653"/>
                <a:gd name="T48" fmla="*/ 1619 w 2364"/>
                <a:gd name="T49" fmla="*/ 328 h 1653"/>
                <a:gd name="T50" fmla="*/ 1635 w 2364"/>
                <a:gd name="T51" fmla="*/ 271 h 1653"/>
                <a:gd name="T52" fmla="*/ 1683 w 2364"/>
                <a:gd name="T53" fmla="*/ 50 h 1653"/>
                <a:gd name="T54" fmla="*/ 1651 w 2364"/>
                <a:gd name="T55" fmla="*/ 4 h 1653"/>
                <a:gd name="T56" fmla="*/ 1535 w 2364"/>
                <a:gd name="T57" fmla="*/ 27 h 1653"/>
                <a:gd name="T58" fmla="*/ 1365 w 2364"/>
                <a:gd name="T59" fmla="*/ 132 h 1653"/>
                <a:gd name="T60" fmla="*/ 1225 w 2364"/>
                <a:gd name="T61" fmla="*/ 281 h 1653"/>
                <a:gd name="T62" fmla="*/ 1099 w 2364"/>
                <a:gd name="T63" fmla="*/ 335 h 1653"/>
                <a:gd name="T64" fmla="*/ 962 w 2364"/>
                <a:gd name="T65" fmla="*/ 441 h 1653"/>
                <a:gd name="T66" fmla="*/ 837 w 2364"/>
                <a:gd name="T67" fmla="*/ 469 h 1653"/>
                <a:gd name="T68" fmla="*/ 673 w 2364"/>
                <a:gd name="T69" fmla="*/ 519 h 1653"/>
                <a:gd name="T70" fmla="*/ 552 w 2364"/>
                <a:gd name="T71" fmla="*/ 459 h 1653"/>
                <a:gd name="T72" fmla="*/ 421 w 2364"/>
                <a:gd name="T73" fmla="*/ 477 h 1653"/>
                <a:gd name="T74" fmla="*/ 199 w 2364"/>
                <a:gd name="T75" fmla="*/ 483 h 1653"/>
                <a:gd name="T76" fmla="*/ 76 w 2364"/>
                <a:gd name="T77" fmla="*/ 508 h 1653"/>
                <a:gd name="T78" fmla="*/ 0 w 2364"/>
                <a:gd name="T79" fmla="*/ 596 h 1653"/>
                <a:gd name="T80" fmla="*/ 51 w 2364"/>
                <a:gd name="T81" fmla="*/ 656 h 1653"/>
                <a:gd name="T82" fmla="*/ 124 w 2364"/>
                <a:gd name="T83" fmla="*/ 684 h 1653"/>
                <a:gd name="T84" fmla="*/ 109 w 2364"/>
                <a:gd name="T85" fmla="*/ 734 h 1653"/>
                <a:gd name="T86" fmla="*/ 143 w 2364"/>
                <a:gd name="T87" fmla="*/ 778 h 1653"/>
                <a:gd name="T88" fmla="*/ 236 w 2364"/>
                <a:gd name="T89" fmla="*/ 716 h 1653"/>
                <a:gd name="T90" fmla="*/ 290 w 2364"/>
                <a:gd name="T91" fmla="*/ 761 h 1653"/>
                <a:gd name="T92" fmla="*/ 338 w 2364"/>
                <a:gd name="T93" fmla="*/ 786 h 1653"/>
                <a:gd name="T94" fmla="*/ 377 w 2364"/>
                <a:gd name="T95" fmla="*/ 766 h 1653"/>
                <a:gd name="T96" fmla="*/ 445 w 2364"/>
                <a:gd name="T97" fmla="*/ 880 h 1653"/>
                <a:gd name="T98" fmla="*/ 444 w 2364"/>
                <a:gd name="T99" fmla="*/ 938 h 1653"/>
                <a:gd name="T100" fmla="*/ 518 w 2364"/>
                <a:gd name="T101" fmla="*/ 1008 h 1653"/>
                <a:gd name="T102" fmla="*/ 474 w 2364"/>
                <a:gd name="T103" fmla="*/ 1037 h 1653"/>
                <a:gd name="T104" fmla="*/ 498 w 2364"/>
                <a:gd name="T105" fmla="*/ 1084 h 1653"/>
                <a:gd name="T106" fmla="*/ 586 w 2364"/>
                <a:gd name="T107" fmla="*/ 1177 h 1653"/>
                <a:gd name="T108" fmla="*/ 765 w 2364"/>
                <a:gd name="T109" fmla="*/ 1124 h 1653"/>
                <a:gd name="T110" fmla="*/ 1002 w 2364"/>
                <a:gd name="T111" fmla="*/ 1085 h 1653"/>
                <a:gd name="T112" fmla="*/ 1133 w 2364"/>
                <a:gd name="T113" fmla="*/ 1072 h 1653"/>
                <a:gd name="T114" fmla="*/ 1365 w 2364"/>
                <a:gd name="T115" fmla="*/ 1218 h 1653"/>
                <a:gd name="T116" fmla="*/ 1786 w 2364"/>
                <a:gd name="T117" fmla="*/ 1627 h 1653"/>
                <a:gd name="T118" fmla="*/ 1875 w 2364"/>
                <a:gd name="T119" fmla="*/ 1651 h 1653"/>
                <a:gd name="T120" fmla="*/ 2043 w 2364"/>
                <a:gd name="T121" fmla="*/ 1565 h 1653"/>
                <a:gd name="T122" fmla="*/ 2282 w 2364"/>
                <a:gd name="T123" fmla="*/ 1566 h 16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64"/>
                <a:gd name="T187" fmla="*/ 0 h 1653"/>
                <a:gd name="T188" fmla="*/ 2364 w 2364"/>
                <a:gd name="T189" fmla="*/ 1653 h 165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64" h="1653" extrusionOk="0">
                  <a:moveTo>
                    <a:pt x="2364" y="1379"/>
                  </a:moveTo>
                  <a:lnTo>
                    <a:pt x="2358" y="1377"/>
                  </a:lnTo>
                  <a:lnTo>
                    <a:pt x="2350" y="1374"/>
                  </a:lnTo>
                  <a:lnTo>
                    <a:pt x="2343" y="1371"/>
                  </a:lnTo>
                  <a:lnTo>
                    <a:pt x="2336" y="1367"/>
                  </a:lnTo>
                  <a:lnTo>
                    <a:pt x="2326" y="1357"/>
                  </a:lnTo>
                  <a:lnTo>
                    <a:pt x="2315" y="1345"/>
                  </a:lnTo>
                  <a:lnTo>
                    <a:pt x="2306" y="1333"/>
                  </a:lnTo>
                  <a:lnTo>
                    <a:pt x="2296" y="1318"/>
                  </a:lnTo>
                  <a:lnTo>
                    <a:pt x="2288" y="1304"/>
                  </a:lnTo>
                  <a:lnTo>
                    <a:pt x="2280" y="1289"/>
                  </a:lnTo>
                  <a:lnTo>
                    <a:pt x="2271" y="1273"/>
                  </a:lnTo>
                  <a:lnTo>
                    <a:pt x="2263" y="1260"/>
                  </a:lnTo>
                  <a:lnTo>
                    <a:pt x="2254" y="1246"/>
                  </a:lnTo>
                  <a:lnTo>
                    <a:pt x="2244" y="1234"/>
                  </a:lnTo>
                  <a:lnTo>
                    <a:pt x="2232" y="1225"/>
                  </a:lnTo>
                  <a:lnTo>
                    <a:pt x="2220" y="1217"/>
                  </a:lnTo>
                  <a:lnTo>
                    <a:pt x="2214" y="1214"/>
                  </a:lnTo>
                  <a:lnTo>
                    <a:pt x="2206" y="1213"/>
                  </a:lnTo>
                  <a:lnTo>
                    <a:pt x="2199" y="1212"/>
                  </a:lnTo>
                  <a:lnTo>
                    <a:pt x="2190" y="1210"/>
                  </a:lnTo>
                  <a:lnTo>
                    <a:pt x="2180" y="1210"/>
                  </a:lnTo>
                  <a:lnTo>
                    <a:pt x="2175" y="1210"/>
                  </a:lnTo>
                  <a:lnTo>
                    <a:pt x="2167" y="1210"/>
                  </a:lnTo>
                  <a:lnTo>
                    <a:pt x="2154" y="1210"/>
                  </a:lnTo>
                  <a:lnTo>
                    <a:pt x="2146" y="1210"/>
                  </a:lnTo>
                  <a:lnTo>
                    <a:pt x="2139" y="1206"/>
                  </a:lnTo>
                  <a:lnTo>
                    <a:pt x="2134" y="1202"/>
                  </a:lnTo>
                  <a:lnTo>
                    <a:pt x="2130" y="1197"/>
                  </a:lnTo>
                  <a:lnTo>
                    <a:pt x="2123" y="1182"/>
                  </a:lnTo>
                  <a:lnTo>
                    <a:pt x="2118" y="1169"/>
                  </a:lnTo>
                  <a:lnTo>
                    <a:pt x="2106" y="1172"/>
                  </a:lnTo>
                  <a:lnTo>
                    <a:pt x="2095" y="1172"/>
                  </a:lnTo>
                  <a:lnTo>
                    <a:pt x="2086" y="1172"/>
                  </a:lnTo>
                  <a:lnTo>
                    <a:pt x="2078" y="1169"/>
                  </a:lnTo>
                  <a:lnTo>
                    <a:pt x="2071" y="1165"/>
                  </a:lnTo>
                  <a:lnTo>
                    <a:pt x="2064" y="1160"/>
                  </a:lnTo>
                  <a:lnTo>
                    <a:pt x="2059" y="1153"/>
                  </a:lnTo>
                  <a:lnTo>
                    <a:pt x="2054" y="1146"/>
                  </a:lnTo>
                  <a:lnTo>
                    <a:pt x="2050" y="1138"/>
                  </a:lnTo>
                  <a:lnTo>
                    <a:pt x="2047" y="1129"/>
                  </a:lnTo>
                  <a:lnTo>
                    <a:pt x="2044" y="1118"/>
                  </a:lnTo>
                  <a:lnTo>
                    <a:pt x="2043" y="1108"/>
                  </a:lnTo>
                  <a:lnTo>
                    <a:pt x="2040" y="1085"/>
                  </a:lnTo>
                  <a:lnTo>
                    <a:pt x="2039" y="1060"/>
                  </a:lnTo>
                  <a:lnTo>
                    <a:pt x="2040" y="1044"/>
                  </a:lnTo>
                  <a:lnTo>
                    <a:pt x="2043" y="1028"/>
                  </a:lnTo>
                  <a:lnTo>
                    <a:pt x="2048" y="1014"/>
                  </a:lnTo>
                  <a:lnTo>
                    <a:pt x="2054" y="1002"/>
                  </a:lnTo>
                  <a:lnTo>
                    <a:pt x="2066" y="980"/>
                  </a:lnTo>
                  <a:lnTo>
                    <a:pt x="2076" y="958"/>
                  </a:lnTo>
                  <a:lnTo>
                    <a:pt x="2068" y="956"/>
                  </a:lnTo>
                  <a:lnTo>
                    <a:pt x="2062" y="952"/>
                  </a:lnTo>
                  <a:lnTo>
                    <a:pt x="2055" y="948"/>
                  </a:lnTo>
                  <a:lnTo>
                    <a:pt x="2048" y="942"/>
                  </a:lnTo>
                  <a:lnTo>
                    <a:pt x="2042" y="937"/>
                  </a:lnTo>
                  <a:lnTo>
                    <a:pt x="2038" y="929"/>
                  </a:lnTo>
                  <a:lnTo>
                    <a:pt x="2035" y="920"/>
                  </a:lnTo>
                  <a:lnTo>
                    <a:pt x="2034" y="909"/>
                  </a:lnTo>
                  <a:lnTo>
                    <a:pt x="2035" y="902"/>
                  </a:lnTo>
                  <a:lnTo>
                    <a:pt x="2036" y="896"/>
                  </a:lnTo>
                  <a:lnTo>
                    <a:pt x="2040" y="889"/>
                  </a:lnTo>
                  <a:lnTo>
                    <a:pt x="2046" y="881"/>
                  </a:lnTo>
                  <a:lnTo>
                    <a:pt x="2059" y="866"/>
                  </a:lnTo>
                  <a:lnTo>
                    <a:pt x="2074" y="849"/>
                  </a:lnTo>
                  <a:lnTo>
                    <a:pt x="2088" y="832"/>
                  </a:lnTo>
                  <a:lnTo>
                    <a:pt x="2102" y="813"/>
                  </a:lnTo>
                  <a:lnTo>
                    <a:pt x="2108" y="804"/>
                  </a:lnTo>
                  <a:lnTo>
                    <a:pt x="2112" y="793"/>
                  </a:lnTo>
                  <a:lnTo>
                    <a:pt x="2116" y="782"/>
                  </a:lnTo>
                  <a:lnTo>
                    <a:pt x="2118" y="772"/>
                  </a:lnTo>
                  <a:lnTo>
                    <a:pt x="2118" y="757"/>
                  </a:lnTo>
                  <a:lnTo>
                    <a:pt x="2118" y="734"/>
                  </a:lnTo>
                  <a:lnTo>
                    <a:pt x="2119" y="725"/>
                  </a:lnTo>
                  <a:lnTo>
                    <a:pt x="2120" y="717"/>
                  </a:lnTo>
                  <a:lnTo>
                    <a:pt x="2123" y="709"/>
                  </a:lnTo>
                  <a:lnTo>
                    <a:pt x="2127" y="701"/>
                  </a:lnTo>
                  <a:lnTo>
                    <a:pt x="2136" y="688"/>
                  </a:lnTo>
                  <a:lnTo>
                    <a:pt x="2148" y="676"/>
                  </a:lnTo>
                  <a:lnTo>
                    <a:pt x="2159" y="665"/>
                  </a:lnTo>
                  <a:lnTo>
                    <a:pt x="2168" y="653"/>
                  </a:lnTo>
                  <a:lnTo>
                    <a:pt x="2172" y="648"/>
                  </a:lnTo>
                  <a:lnTo>
                    <a:pt x="2175" y="641"/>
                  </a:lnTo>
                  <a:lnTo>
                    <a:pt x="2178" y="635"/>
                  </a:lnTo>
                  <a:lnTo>
                    <a:pt x="2178" y="627"/>
                  </a:lnTo>
                  <a:lnTo>
                    <a:pt x="2178" y="619"/>
                  </a:lnTo>
                  <a:lnTo>
                    <a:pt x="2175" y="612"/>
                  </a:lnTo>
                  <a:lnTo>
                    <a:pt x="2171" y="607"/>
                  </a:lnTo>
                  <a:lnTo>
                    <a:pt x="2167" y="603"/>
                  </a:lnTo>
                  <a:lnTo>
                    <a:pt x="2155" y="597"/>
                  </a:lnTo>
                  <a:lnTo>
                    <a:pt x="2142" y="592"/>
                  </a:lnTo>
                  <a:lnTo>
                    <a:pt x="2135" y="589"/>
                  </a:lnTo>
                  <a:lnTo>
                    <a:pt x="2128" y="587"/>
                  </a:lnTo>
                  <a:lnTo>
                    <a:pt x="2123" y="584"/>
                  </a:lnTo>
                  <a:lnTo>
                    <a:pt x="2118" y="580"/>
                  </a:lnTo>
                  <a:lnTo>
                    <a:pt x="2112" y="573"/>
                  </a:lnTo>
                  <a:lnTo>
                    <a:pt x="2108" y="567"/>
                  </a:lnTo>
                  <a:lnTo>
                    <a:pt x="2107" y="559"/>
                  </a:lnTo>
                  <a:lnTo>
                    <a:pt x="2106" y="548"/>
                  </a:lnTo>
                  <a:lnTo>
                    <a:pt x="2107" y="544"/>
                  </a:lnTo>
                  <a:lnTo>
                    <a:pt x="2108" y="539"/>
                  </a:lnTo>
                  <a:lnTo>
                    <a:pt x="2110" y="533"/>
                  </a:lnTo>
                  <a:lnTo>
                    <a:pt x="2114" y="528"/>
                  </a:lnTo>
                  <a:lnTo>
                    <a:pt x="2118" y="523"/>
                  </a:lnTo>
                  <a:lnTo>
                    <a:pt x="2122" y="519"/>
                  </a:lnTo>
                  <a:lnTo>
                    <a:pt x="2126" y="515"/>
                  </a:lnTo>
                  <a:lnTo>
                    <a:pt x="2130" y="512"/>
                  </a:lnTo>
                  <a:lnTo>
                    <a:pt x="2227" y="512"/>
                  </a:lnTo>
                  <a:lnTo>
                    <a:pt x="2248" y="504"/>
                  </a:lnTo>
                  <a:lnTo>
                    <a:pt x="2271" y="495"/>
                  </a:lnTo>
                  <a:lnTo>
                    <a:pt x="2282" y="488"/>
                  </a:lnTo>
                  <a:lnTo>
                    <a:pt x="2291" y="480"/>
                  </a:lnTo>
                  <a:lnTo>
                    <a:pt x="2294" y="476"/>
                  </a:lnTo>
                  <a:lnTo>
                    <a:pt x="2296" y="471"/>
                  </a:lnTo>
                  <a:lnTo>
                    <a:pt x="2298" y="464"/>
                  </a:lnTo>
                  <a:lnTo>
                    <a:pt x="2299" y="459"/>
                  </a:lnTo>
                  <a:lnTo>
                    <a:pt x="2298" y="448"/>
                  </a:lnTo>
                  <a:lnTo>
                    <a:pt x="2295" y="435"/>
                  </a:lnTo>
                  <a:lnTo>
                    <a:pt x="2290" y="420"/>
                  </a:lnTo>
                  <a:lnTo>
                    <a:pt x="2284" y="404"/>
                  </a:lnTo>
                  <a:lnTo>
                    <a:pt x="2268" y="368"/>
                  </a:lnTo>
                  <a:lnTo>
                    <a:pt x="2248" y="332"/>
                  </a:lnTo>
                  <a:lnTo>
                    <a:pt x="2239" y="313"/>
                  </a:lnTo>
                  <a:lnTo>
                    <a:pt x="2228" y="297"/>
                  </a:lnTo>
                  <a:lnTo>
                    <a:pt x="2218" y="281"/>
                  </a:lnTo>
                  <a:lnTo>
                    <a:pt x="2207" y="268"/>
                  </a:lnTo>
                  <a:lnTo>
                    <a:pt x="2198" y="257"/>
                  </a:lnTo>
                  <a:lnTo>
                    <a:pt x="2188" y="248"/>
                  </a:lnTo>
                  <a:lnTo>
                    <a:pt x="2183" y="245"/>
                  </a:lnTo>
                  <a:lnTo>
                    <a:pt x="2179" y="243"/>
                  </a:lnTo>
                  <a:lnTo>
                    <a:pt x="2176" y="241"/>
                  </a:lnTo>
                  <a:lnTo>
                    <a:pt x="2172" y="241"/>
                  </a:lnTo>
                  <a:lnTo>
                    <a:pt x="2164" y="241"/>
                  </a:lnTo>
                  <a:lnTo>
                    <a:pt x="2158" y="244"/>
                  </a:lnTo>
                  <a:lnTo>
                    <a:pt x="2151" y="245"/>
                  </a:lnTo>
                  <a:lnTo>
                    <a:pt x="2146" y="249"/>
                  </a:lnTo>
                  <a:lnTo>
                    <a:pt x="2135" y="257"/>
                  </a:lnTo>
                  <a:lnTo>
                    <a:pt x="2126" y="268"/>
                  </a:lnTo>
                  <a:lnTo>
                    <a:pt x="2118" y="279"/>
                  </a:lnTo>
                  <a:lnTo>
                    <a:pt x="2110" y="289"/>
                  </a:lnTo>
                  <a:lnTo>
                    <a:pt x="2103" y="300"/>
                  </a:lnTo>
                  <a:lnTo>
                    <a:pt x="2094" y="308"/>
                  </a:lnTo>
                  <a:lnTo>
                    <a:pt x="2084" y="315"/>
                  </a:lnTo>
                  <a:lnTo>
                    <a:pt x="2075" y="321"/>
                  </a:lnTo>
                  <a:lnTo>
                    <a:pt x="2066" y="325"/>
                  </a:lnTo>
                  <a:lnTo>
                    <a:pt x="2055" y="329"/>
                  </a:lnTo>
                  <a:lnTo>
                    <a:pt x="2046" y="333"/>
                  </a:lnTo>
                  <a:lnTo>
                    <a:pt x="2038" y="339"/>
                  </a:lnTo>
                  <a:lnTo>
                    <a:pt x="2028" y="347"/>
                  </a:lnTo>
                  <a:lnTo>
                    <a:pt x="2022" y="356"/>
                  </a:lnTo>
                  <a:lnTo>
                    <a:pt x="2018" y="361"/>
                  </a:lnTo>
                  <a:lnTo>
                    <a:pt x="2014" y="368"/>
                  </a:lnTo>
                  <a:lnTo>
                    <a:pt x="2011" y="376"/>
                  </a:lnTo>
                  <a:lnTo>
                    <a:pt x="2008" y="383"/>
                  </a:lnTo>
                  <a:lnTo>
                    <a:pt x="2003" y="399"/>
                  </a:lnTo>
                  <a:lnTo>
                    <a:pt x="1999" y="416"/>
                  </a:lnTo>
                  <a:lnTo>
                    <a:pt x="1994" y="433"/>
                  </a:lnTo>
                  <a:lnTo>
                    <a:pt x="1987" y="449"/>
                  </a:lnTo>
                  <a:lnTo>
                    <a:pt x="1984" y="456"/>
                  </a:lnTo>
                  <a:lnTo>
                    <a:pt x="1979" y="464"/>
                  </a:lnTo>
                  <a:lnTo>
                    <a:pt x="1974" y="471"/>
                  </a:lnTo>
                  <a:lnTo>
                    <a:pt x="1967" y="476"/>
                  </a:lnTo>
                  <a:lnTo>
                    <a:pt x="1952" y="484"/>
                  </a:lnTo>
                  <a:lnTo>
                    <a:pt x="1938" y="489"/>
                  </a:lnTo>
                  <a:lnTo>
                    <a:pt x="1930" y="493"/>
                  </a:lnTo>
                  <a:lnTo>
                    <a:pt x="1922" y="499"/>
                  </a:lnTo>
                  <a:lnTo>
                    <a:pt x="1914" y="504"/>
                  </a:lnTo>
                  <a:lnTo>
                    <a:pt x="1907" y="512"/>
                  </a:lnTo>
                  <a:lnTo>
                    <a:pt x="1902" y="517"/>
                  </a:lnTo>
                  <a:lnTo>
                    <a:pt x="1896" y="524"/>
                  </a:lnTo>
                  <a:lnTo>
                    <a:pt x="1892" y="531"/>
                  </a:lnTo>
                  <a:lnTo>
                    <a:pt x="1887" y="537"/>
                  </a:lnTo>
                  <a:lnTo>
                    <a:pt x="1883" y="544"/>
                  </a:lnTo>
                  <a:lnTo>
                    <a:pt x="1876" y="549"/>
                  </a:lnTo>
                  <a:lnTo>
                    <a:pt x="1872" y="552"/>
                  </a:lnTo>
                  <a:lnTo>
                    <a:pt x="1868" y="553"/>
                  </a:lnTo>
                  <a:lnTo>
                    <a:pt x="1864" y="555"/>
                  </a:lnTo>
                  <a:lnTo>
                    <a:pt x="1859" y="555"/>
                  </a:lnTo>
                  <a:lnTo>
                    <a:pt x="1846" y="553"/>
                  </a:lnTo>
                  <a:lnTo>
                    <a:pt x="1835" y="552"/>
                  </a:lnTo>
                  <a:lnTo>
                    <a:pt x="1826" y="548"/>
                  </a:lnTo>
                  <a:lnTo>
                    <a:pt x="1818" y="543"/>
                  </a:lnTo>
                  <a:lnTo>
                    <a:pt x="1804" y="532"/>
                  </a:lnTo>
                  <a:lnTo>
                    <a:pt x="1792" y="519"/>
                  </a:lnTo>
                  <a:lnTo>
                    <a:pt x="1782" y="505"/>
                  </a:lnTo>
                  <a:lnTo>
                    <a:pt x="1767" y="493"/>
                  </a:lnTo>
                  <a:lnTo>
                    <a:pt x="1759" y="489"/>
                  </a:lnTo>
                  <a:lnTo>
                    <a:pt x="1750" y="485"/>
                  </a:lnTo>
                  <a:lnTo>
                    <a:pt x="1739" y="483"/>
                  </a:lnTo>
                  <a:lnTo>
                    <a:pt x="1727" y="483"/>
                  </a:lnTo>
                  <a:lnTo>
                    <a:pt x="1717" y="484"/>
                  </a:lnTo>
                  <a:lnTo>
                    <a:pt x="1707" y="487"/>
                  </a:lnTo>
                  <a:lnTo>
                    <a:pt x="1701" y="492"/>
                  </a:lnTo>
                  <a:lnTo>
                    <a:pt x="1693" y="497"/>
                  </a:lnTo>
                  <a:lnTo>
                    <a:pt x="1685" y="503"/>
                  </a:lnTo>
                  <a:lnTo>
                    <a:pt x="1677" y="508"/>
                  </a:lnTo>
                  <a:lnTo>
                    <a:pt x="1666" y="511"/>
                  </a:lnTo>
                  <a:lnTo>
                    <a:pt x="1654" y="512"/>
                  </a:lnTo>
                  <a:lnTo>
                    <a:pt x="1643" y="512"/>
                  </a:lnTo>
                  <a:lnTo>
                    <a:pt x="1633" y="509"/>
                  </a:lnTo>
                  <a:lnTo>
                    <a:pt x="1622" y="505"/>
                  </a:lnTo>
                  <a:lnTo>
                    <a:pt x="1613" y="500"/>
                  </a:lnTo>
                  <a:lnTo>
                    <a:pt x="1605" y="492"/>
                  </a:lnTo>
                  <a:lnTo>
                    <a:pt x="1599" y="484"/>
                  </a:lnTo>
                  <a:lnTo>
                    <a:pt x="1597" y="480"/>
                  </a:lnTo>
                  <a:lnTo>
                    <a:pt x="1595" y="475"/>
                  </a:lnTo>
                  <a:lnTo>
                    <a:pt x="1594" y="469"/>
                  </a:lnTo>
                  <a:lnTo>
                    <a:pt x="1594" y="464"/>
                  </a:lnTo>
                  <a:lnTo>
                    <a:pt x="1594" y="456"/>
                  </a:lnTo>
                  <a:lnTo>
                    <a:pt x="1595" y="449"/>
                  </a:lnTo>
                  <a:lnTo>
                    <a:pt x="1598" y="443"/>
                  </a:lnTo>
                  <a:lnTo>
                    <a:pt x="1601" y="436"/>
                  </a:lnTo>
                  <a:lnTo>
                    <a:pt x="1607" y="424"/>
                  </a:lnTo>
                  <a:lnTo>
                    <a:pt x="1615" y="413"/>
                  </a:lnTo>
                  <a:lnTo>
                    <a:pt x="1623" y="401"/>
                  </a:lnTo>
                  <a:lnTo>
                    <a:pt x="1630" y="389"/>
                  </a:lnTo>
                  <a:lnTo>
                    <a:pt x="1633" y="383"/>
                  </a:lnTo>
                  <a:lnTo>
                    <a:pt x="1634" y="376"/>
                  </a:lnTo>
                  <a:lnTo>
                    <a:pt x="1635" y="369"/>
                  </a:lnTo>
                  <a:lnTo>
                    <a:pt x="1637" y="361"/>
                  </a:lnTo>
                  <a:lnTo>
                    <a:pt x="1635" y="353"/>
                  </a:lnTo>
                  <a:lnTo>
                    <a:pt x="1633" y="347"/>
                  </a:lnTo>
                  <a:lnTo>
                    <a:pt x="1629" y="340"/>
                  </a:lnTo>
                  <a:lnTo>
                    <a:pt x="1625" y="333"/>
                  </a:lnTo>
                  <a:lnTo>
                    <a:pt x="1619" y="328"/>
                  </a:lnTo>
                  <a:lnTo>
                    <a:pt x="1617" y="320"/>
                  </a:lnTo>
                  <a:lnTo>
                    <a:pt x="1613" y="312"/>
                  </a:lnTo>
                  <a:lnTo>
                    <a:pt x="1613" y="301"/>
                  </a:lnTo>
                  <a:lnTo>
                    <a:pt x="1613" y="295"/>
                  </a:lnTo>
                  <a:lnTo>
                    <a:pt x="1617" y="289"/>
                  </a:lnTo>
                  <a:lnTo>
                    <a:pt x="1621" y="285"/>
                  </a:lnTo>
                  <a:lnTo>
                    <a:pt x="1625" y="280"/>
                  </a:lnTo>
                  <a:lnTo>
                    <a:pt x="1630" y="276"/>
                  </a:lnTo>
                  <a:lnTo>
                    <a:pt x="1635" y="271"/>
                  </a:lnTo>
                  <a:lnTo>
                    <a:pt x="1639" y="265"/>
                  </a:lnTo>
                  <a:lnTo>
                    <a:pt x="1642" y="260"/>
                  </a:lnTo>
                  <a:lnTo>
                    <a:pt x="1657" y="213"/>
                  </a:lnTo>
                  <a:lnTo>
                    <a:pt x="1670" y="165"/>
                  </a:lnTo>
                  <a:lnTo>
                    <a:pt x="1675" y="142"/>
                  </a:lnTo>
                  <a:lnTo>
                    <a:pt x="1681" y="116"/>
                  </a:lnTo>
                  <a:lnTo>
                    <a:pt x="1683" y="92"/>
                  </a:lnTo>
                  <a:lnTo>
                    <a:pt x="1685" y="67"/>
                  </a:lnTo>
                  <a:lnTo>
                    <a:pt x="1683" y="50"/>
                  </a:lnTo>
                  <a:lnTo>
                    <a:pt x="1682" y="36"/>
                  </a:lnTo>
                  <a:lnTo>
                    <a:pt x="1681" y="30"/>
                  </a:lnTo>
                  <a:lnTo>
                    <a:pt x="1678" y="24"/>
                  </a:lnTo>
                  <a:lnTo>
                    <a:pt x="1675" y="20"/>
                  </a:lnTo>
                  <a:lnTo>
                    <a:pt x="1671" y="16"/>
                  </a:lnTo>
                  <a:lnTo>
                    <a:pt x="1667" y="12"/>
                  </a:lnTo>
                  <a:lnTo>
                    <a:pt x="1663" y="8"/>
                  </a:lnTo>
                  <a:lnTo>
                    <a:pt x="1658" y="6"/>
                  </a:lnTo>
                  <a:lnTo>
                    <a:pt x="1651" y="4"/>
                  </a:lnTo>
                  <a:lnTo>
                    <a:pt x="1637" y="2"/>
                  </a:lnTo>
                  <a:lnTo>
                    <a:pt x="1618" y="0"/>
                  </a:lnTo>
                  <a:lnTo>
                    <a:pt x="1605" y="2"/>
                  </a:lnTo>
                  <a:lnTo>
                    <a:pt x="1591" y="3"/>
                  </a:lnTo>
                  <a:lnTo>
                    <a:pt x="1578" y="6"/>
                  </a:lnTo>
                  <a:lnTo>
                    <a:pt x="1567" y="10"/>
                  </a:lnTo>
                  <a:lnTo>
                    <a:pt x="1555" y="15"/>
                  </a:lnTo>
                  <a:lnTo>
                    <a:pt x="1546" y="20"/>
                  </a:lnTo>
                  <a:lnTo>
                    <a:pt x="1535" y="27"/>
                  </a:lnTo>
                  <a:lnTo>
                    <a:pt x="1526" y="34"/>
                  </a:lnTo>
                  <a:lnTo>
                    <a:pt x="1509" y="50"/>
                  </a:lnTo>
                  <a:lnTo>
                    <a:pt x="1493" y="67"/>
                  </a:lnTo>
                  <a:lnTo>
                    <a:pt x="1477" y="84"/>
                  </a:lnTo>
                  <a:lnTo>
                    <a:pt x="1462" y="103"/>
                  </a:lnTo>
                  <a:lnTo>
                    <a:pt x="1419" y="103"/>
                  </a:lnTo>
                  <a:lnTo>
                    <a:pt x="1399" y="111"/>
                  </a:lnTo>
                  <a:lnTo>
                    <a:pt x="1381" y="122"/>
                  </a:lnTo>
                  <a:lnTo>
                    <a:pt x="1365" y="132"/>
                  </a:lnTo>
                  <a:lnTo>
                    <a:pt x="1350" y="143"/>
                  </a:lnTo>
                  <a:lnTo>
                    <a:pt x="1337" y="156"/>
                  </a:lnTo>
                  <a:lnTo>
                    <a:pt x="1323" y="168"/>
                  </a:lnTo>
                  <a:lnTo>
                    <a:pt x="1311" y="183"/>
                  </a:lnTo>
                  <a:lnTo>
                    <a:pt x="1301" y="196"/>
                  </a:lnTo>
                  <a:lnTo>
                    <a:pt x="1278" y="225"/>
                  </a:lnTo>
                  <a:lnTo>
                    <a:pt x="1254" y="253"/>
                  </a:lnTo>
                  <a:lnTo>
                    <a:pt x="1239" y="268"/>
                  </a:lnTo>
                  <a:lnTo>
                    <a:pt x="1225" y="281"/>
                  </a:lnTo>
                  <a:lnTo>
                    <a:pt x="1209" y="295"/>
                  </a:lnTo>
                  <a:lnTo>
                    <a:pt x="1190" y="308"/>
                  </a:lnTo>
                  <a:lnTo>
                    <a:pt x="1183" y="313"/>
                  </a:lnTo>
                  <a:lnTo>
                    <a:pt x="1175" y="317"/>
                  </a:lnTo>
                  <a:lnTo>
                    <a:pt x="1167" y="320"/>
                  </a:lnTo>
                  <a:lnTo>
                    <a:pt x="1158" y="324"/>
                  </a:lnTo>
                  <a:lnTo>
                    <a:pt x="1139" y="328"/>
                  </a:lnTo>
                  <a:lnTo>
                    <a:pt x="1119" y="332"/>
                  </a:lnTo>
                  <a:lnTo>
                    <a:pt x="1099" y="335"/>
                  </a:lnTo>
                  <a:lnTo>
                    <a:pt x="1081" y="340"/>
                  </a:lnTo>
                  <a:lnTo>
                    <a:pt x="1073" y="343"/>
                  </a:lnTo>
                  <a:lnTo>
                    <a:pt x="1065" y="347"/>
                  </a:lnTo>
                  <a:lnTo>
                    <a:pt x="1058" y="351"/>
                  </a:lnTo>
                  <a:lnTo>
                    <a:pt x="1053" y="356"/>
                  </a:lnTo>
                  <a:lnTo>
                    <a:pt x="1020" y="391"/>
                  </a:lnTo>
                  <a:lnTo>
                    <a:pt x="984" y="425"/>
                  </a:lnTo>
                  <a:lnTo>
                    <a:pt x="974" y="433"/>
                  </a:lnTo>
                  <a:lnTo>
                    <a:pt x="962" y="441"/>
                  </a:lnTo>
                  <a:lnTo>
                    <a:pt x="952" y="448"/>
                  </a:lnTo>
                  <a:lnTo>
                    <a:pt x="940" y="453"/>
                  </a:lnTo>
                  <a:lnTo>
                    <a:pt x="926" y="457"/>
                  </a:lnTo>
                  <a:lnTo>
                    <a:pt x="913" y="461"/>
                  </a:lnTo>
                  <a:lnTo>
                    <a:pt x="898" y="464"/>
                  </a:lnTo>
                  <a:lnTo>
                    <a:pt x="884" y="464"/>
                  </a:lnTo>
                  <a:lnTo>
                    <a:pt x="868" y="465"/>
                  </a:lnTo>
                  <a:lnTo>
                    <a:pt x="852" y="467"/>
                  </a:lnTo>
                  <a:lnTo>
                    <a:pt x="837" y="469"/>
                  </a:lnTo>
                  <a:lnTo>
                    <a:pt x="824" y="472"/>
                  </a:lnTo>
                  <a:lnTo>
                    <a:pt x="798" y="481"/>
                  </a:lnTo>
                  <a:lnTo>
                    <a:pt x="774" y="491"/>
                  </a:lnTo>
                  <a:lnTo>
                    <a:pt x="750" y="501"/>
                  </a:lnTo>
                  <a:lnTo>
                    <a:pt x="726" y="509"/>
                  </a:lnTo>
                  <a:lnTo>
                    <a:pt x="713" y="513"/>
                  </a:lnTo>
                  <a:lnTo>
                    <a:pt x="701" y="516"/>
                  </a:lnTo>
                  <a:lnTo>
                    <a:pt x="688" y="517"/>
                  </a:lnTo>
                  <a:lnTo>
                    <a:pt x="673" y="519"/>
                  </a:lnTo>
                  <a:lnTo>
                    <a:pt x="660" y="517"/>
                  </a:lnTo>
                  <a:lnTo>
                    <a:pt x="648" y="516"/>
                  </a:lnTo>
                  <a:lnTo>
                    <a:pt x="637" y="512"/>
                  </a:lnTo>
                  <a:lnTo>
                    <a:pt x="628" y="508"/>
                  </a:lnTo>
                  <a:lnTo>
                    <a:pt x="609" y="497"/>
                  </a:lnTo>
                  <a:lnTo>
                    <a:pt x="593" y="485"/>
                  </a:lnTo>
                  <a:lnTo>
                    <a:pt x="577" y="473"/>
                  </a:lnTo>
                  <a:lnTo>
                    <a:pt x="561" y="463"/>
                  </a:lnTo>
                  <a:lnTo>
                    <a:pt x="552" y="459"/>
                  </a:lnTo>
                  <a:lnTo>
                    <a:pt x="544" y="455"/>
                  </a:lnTo>
                  <a:lnTo>
                    <a:pt x="533" y="453"/>
                  </a:lnTo>
                  <a:lnTo>
                    <a:pt x="522" y="452"/>
                  </a:lnTo>
                  <a:lnTo>
                    <a:pt x="502" y="453"/>
                  </a:lnTo>
                  <a:lnTo>
                    <a:pt x="485" y="457"/>
                  </a:lnTo>
                  <a:lnTo>
                    <a:pt x="468" y="461"/>
                  </a:lnTo>
                  <a:lnTo>
                    <a:pt x="452" y="467"/>
                  </a:lnTo>
                  <a:lnTo>
                    <a:pt x="436" y="473"/>
                  </a:lnTo>
                  <a:lnTo>
                    <a:pt x="421" y="477"/>
                  </a:lnTo>
                  <a:lnTo>
                    <a:pt x="405" y="481"/>
                  </a:lnTo>
                  <a:lnTo>
                    <a:pt x="390" y="483"/>
                  </a:lnTo>
                  <a:lnTo>
                    <a:pt x="356" y="483"/>
                  </a:lnTo>
                  <a:lnTo>
                    <a:pt x="329" y="483"/>
                  </a:lnTo>
                  <a:lnTo>
                    <a:pt x="305" y="483"/>
                  </a:lnTo>
                  <a:lnTo>
                    <a:pt x="284" y="483"/>
                  </a:lnTo>
                  <a:lnTo>
                    <a:pt x="260" y="483"/>
                  </a:lnTo>
                  <a:lnTo>
                    <a:pt x="233" y="483"/>
                  </a:lnTo>
                  <a:lnTo>
                    <a:pt x="199" y="483"/>
                  </a:lnTo>
                  <a:lnTo>
                    <a:pt x="155" y="483"/>
                  </a:lnTo>
                  <a:lnTo>
                    <a:pt x="143" y="483"/>
                  </a:lnTo>
                  <a:lnTo>
                    <a:pt x="132" y="484"/>
                  </a:lnTo>
                  <a:lnTo>
                    <a:pt x="121" y="487"/>
                  </a:lnTo>
                  <a:lnTo>
                    <a:pt x="111" y="489"/>
                  </a:lnTo>
                  <a:lnTo>
                    <a:pt x="101" y="493"/>
                  </a:lnTo>
                  <a:lnTo>
                    <a:pt x="92" y="497"/>
                  </a:lnTo>
                  <a:lnTo>
                    <a:pt x="84" y="503"/>
                  </a:lnTo>
                  <a:lnTo>
                    <a:pt x="76" y="508"/>
                  </a:lnTo>
                  <a:lnTo>
                    <a:pt x="61" y="520"/>
                  </a:lnTo>
                  <a:lnTo>
                    <a:pt x="49" y="533"/>
                  </a:lnTo>
                  <a:lnTo>
                    <a:pt x="39" y="547"/>
                  </a:lnTo>
                  <a:lnTo>
                    <a:pt x="28" y="560"/>
                  </a:lnTo>
                  <a:lnTo>
                    <a:pt x="20" y="557"/>
                  </a:lnTo>
                  <a:lnTo>
                    <a:pt x="16" y="555"/>
                  </a:lnTo>
                  <a:lnTo>
                    <a:pt x="11" y="564"/>
                  </a:lnTo>
                  <a:lnTo>
                    <a:pt x="1" y="588"/>
                  </a:lnTo>
                  <a:lnTo>
                    <a:pt x="0" y="596"/>
                  </a:lnTo>
                  <a:lnTo>
                    <a:pt x="0" y="603"/>
                  </a:lnTo>
                  <a:lnTo>
                    <a:pt x="0" y="611"/>
                  </a:lnTo>
                  <a:lnTo>
                    <a:pt x="1" y="619"/>
                  </a:lnTo>
                  <a:lnTo>
                    <a:pt x="4" y="625"/>
                  </a:lnTo>
                  <a:lnTo>
                    <a:pt x="8" y="632"/>
                  </a:lnTo>
                  <a:lnTo>
                    <a:pt x="15" y="639"/>
                  </a:lnTo>
                  <a:lnTo>
                    <a:pt x="23" y="645"/>
                  </a:lnTo>
                  <a:lnTo>
                    <a:pt x="40" y="652"/>
                  </a:lnTo>
                  <a:lnTo>
                    <a:pt x="51" y="656"/>
                  </a:lnTo>
                  <a:lnTo>
                    <a:pt x="57" y="657"/>
                  </a:lnTo>
                  <a:lnTo>
                    <a:pt x="63" y="657"/>
                  </a:lnTo>
                  <a:lnTo>
                    <a:pt x="67" y="657"/>
                  </a:lnTo>
                  <a:lnTo>
                    <a:pt x="71" y="659"/>
                  </a:lnTo>
                  <a:lnTo>
                    <a:pt x="77" y="663"/>
                  </a:lnTo>
                  <a:lnTo>
                    <a:pt x="89" y="669"/>
                  </a:lnTo>
                  <a:lnTo>
                    <a:pt x="101" y="676"/>
                  </a:lnTo>
                  <a:lnTo>
                    <a:pt x="113" y="681"/>
                  </a:lnTo>
                  <a:lnTo>
                    <a:pt x="124" y="684"/>
                  </a:lnTo>
                  <a:lnTo>
                    <a:pt x="131" y="687"/>
                  </a:lnTo>
                  <a:lnTo>
                    <a:pt x="133" y="688"/>
                  </a:lnTo>
                  <a:lnTo>
                    <a:pt x="135" y="689"/>
                  </a:lnTo>
                  <a:lnTo>
                    <a:pt x="135" y="692"/>
                  </a:lnTo>
                  <a:lnTo>
                    <a:pt x="135" y="695"/>
                  </a:lnTo>
                  <a:lnTo>
                    <a:pt x="129" y="704"/>
                  </a:lnTo>
                  <a:lnTo>
                    <a:pt x="119" y="717"/>
                  </a:lnTo>
                  <a:lnTo>
                    <a:pt x="113" y="727"/>
                  </a:lnTo>
                  <a:lnTo>
                    <a:pt x="109" y="734"/>
                  </a:lnTo>
                  <a:lnTo>
                    <a:pt x="108" y="742"/>
                  </a:lnTo>
                  <a:lnTo>
                    <a:pt x="108" y="750"/>
                  </a:lnTo>
                  <a:lnTo>
                    <a:pt x="109" y="757"/>
                  </a:lnTo>
                  <a:lnTo>
                    <a:pt x="112" y="764"/>
                  </a:lnTo>
                  <a:lnTo>
                    <a:pt x="116" y="769"/>
                  </a:lnTo>
                  <a:lnTo>
                    <a:pt x="121" y="773"/>
                  </a:lnTo>
                  <a:lnTo>
                    <a:pt x="128" y="777"/>
                  </a:lnTo>
                  <a:lnTo>
                    <a:pt x="135" y="778"/>
                  </a:lnTo>
                  <a:lnTo>
                    <a:pt x="143" y="778"/>
                  </a:lnTo>
                  <a:lnTo>
                    <a:pt x="152" y="777"/>
                  </a:lnTo>
                  <a:lnTo>
                    <a:pt x="161" y="774"/>
                  </a:lnTo>
                  <a:lnTo>
                    <a:pt x="171" y="769"/>
                  </a:lnTo>
                  <a:lnTo>
                    <a:pt x="181" y="762"/>
                  </a:lnTo>
                  <a:lnTo>
                    <a:pt x="191" y="753"/>
                  </a:lnTo>
                  <a:lnTo>
                    <a:pt x="208" y="736"/>
                  </a:lnTo>
                  <a:lnTo>
                    <a:pt x="223" y="724"/>
                  </a:lnTo>
                  <a:lnTo>
                    <a:pt x="229" y="720"/>
                  </a:lnTo>
                  <a:lnTo>
                    <a:pt x="236" y="716"/>
                  </a:lnTo>
                  <a:lnTo>
                    <a:pt x="243" y="715"/>
                  </a:lnTo>
                  <a:lnTo>
                    <a:pt x="248" y="715"/>
                  </a:lnTo>
                  <a:lnTo>
                    <a:pt x="253" y="715"/>
                  </a:lnTo>
                  <a:lnTo>
                    <a:pt x="257" y="716"/>
                  </a:lnTo>
                  <a:lnTo>
                    <a:pt x="263" y="719"/>
                  </a:lnTo>
                  <a:lnTo>
                    <a:pt x="267" y="723"/>
                  </a:lnTo>
                  <a:lnTo>
                    <a:pt x="274" y="733"/>
                  </a:lnTo>
                  <a:lnTo>
                    <a:pt x="281" y="746"/>
                  </a:lnTo>
                  <a:lnTo>
                    <a:pt x="290" y="761"/>
                  </a:lnTo>
                  <a:lnTo>
                    <a:pt x="298" y="774"/>
                  </a:lnTo>
                  <a:lnTo>
                    <a:pt x="306" y="782"/>
                  </a:lnTo>
                  <a:lnTo>
                    <a:pt x="314" y="789"/>
                  </a:lnTo>
                  <a:lnTo>
                    <a:pt x="318" y="790"/>
                  </a:lnTo>
                  <a:lnTo>
                    <a:pt x="322" y="792"/>
                  </a:lnTo>
                  <a:lnTo>
                    <a:pt x="326" y="792"/>
                  </a:lnTo>
                  <a:lnTo>
                    <a:pt x="330" y="792"/>
                  </a:lnTo>
                  <a:lnTo>
                    <a:pt x="334" y="789"/>
                  </a:lnTo>
                  <a:lnTo>
                    <a:pt x="338" y="786"/>
                  </a:lnTo>
                  <a:lnTo>
                    <a:pt x="344" y="782"/>
                  </a:lnTo>
                  <a:lnTo>
                    <a:pt x="348" y="777"/>
                  </a:lnTo>
                  <a:lnTo>
                    <a:pt x="352" y="773"/>
                  </a:lnTo>
                  <a:lnTo>
                    <a:pt x="356" y="770"/>
                  </a:lnTo>
                  <a:lnTo>
                    <a:pt x="361" y="768"/>
                  </a:lnTo>
                  <a:lnTo>
                    <a:pt x="365" y="766"/>
                  </a:lnTo>
                  <a:lnTo>
                    <a:pt x="369" y="765"/>
                  </a:lnTo>
                  <a:lnTo>
                    <a:pt x="373" y="765"/>
                  </a:lnTo>
                  <a:lnTo>
                    <a:pt x="377" y="766"/>
                  </a:lnTo>
                  <a:lnTo>
                    <a:pt x="381" y="769"/>
                  </a:lnTo>
                  <a:lnTo>
                    <a:pt x="389" y="776"/>
                  </a:lnTo>
                  <a:lnTo>
                    <a:pt x="397" y="786"/>
                  </a:lnTo>
                  <a:lnTo>
                    <a:pt x="405" y="801"/>
                  </a:lnTo>
                  <a:lnTo>
                    <a:pt x="414" y="820"/>
                  </a:lnTo>
                  <a:lnTo>
                    <a:pt x="424" y="837"/>
                  </a:lnTo>
                  <a:lnTo>
                    <a:pt x="433" y="852"/>
                  </a:lnTo>
                  <a:lnTo>
                    <a:pt x="440" y="866"/>
                  </a:lnTo>
                  <a:lnTo>
                    <a:pt x="445" y="880"/>
                  </a:lnTo>
                  <a:lnTo>
                    <a:pt x="448" y="892"/>
                  </a:lnTo>
                  <a:lnTo>
                    <a:pt x="449" y="902"/>
                  </a:lnTo>
                  <a:lnTo>
                    <a:pt x="448" y="913"/>
                  </a:lnTo>
                  <a:lnTo>
                    <a:pt x="444" y="922"/>
                  </a:lnTo>
                  <a:lnTo>
                    <a:pt x="442" y="925"/>
                  </a:lnTo>
                  <a:lnTo>
                    <a:pt x="441" y="928"/>
                  </a:lnTo>
                  <a:lnTo>
                    <a:pt x="441" y="930"/>
                  </a:lnTo>
                  <a:lnTo>
                    <a:pt x="441" y="933"/>
                  </a:lnTo>
                  <a:lnTo>
                    <a:pt x="444" y="938"/>
                  </a:lnTo>
                  <a:lnTo>
                    <a:pt x="449" y="944"/>
                  </a:lnTo>
                  <a:lnTo>
                    <a:pt x="465" y="954"/>
                  </a:lnTo>
                  <a:lnTo>
                    <a:pt x="486" y="970"/>
                  </a:lnTo>
                  <a:lnTo>
                    <a:pt x="497" y="978"/>
                  </a:lnTo>
                  <a:lnTo>
                    <a:pt x="506" y="986"/>
                  </a:lnTo>
                  <a:lnTo>
                    <a:pt x="513" y="994"/>
                  </a:lnTo>
                  <a:lnTo>
                    <a:pt x="517" y="1001"/>
                  </a:lnTo>
                  <a:lnTo>
                    <a:pt x="518" y="1005"/>
                  </a:lnTo>
                  <a:lnTo>
                    <a:pt x="518" y="1008"/>
                  </a:lnTo>
                  <a:lnTo>
                    <a:pt x="517" y="1012"/>
                  </a:lnTo>
                  <a:lnTo>
                    <a:pt x="516" y="1014"/>
                  </a:lnTo>
                  <a:lnTo>
                    <a:pt x="513" y="1017"/>
                  </a:lnTo>
                  <a:lnTo>
                    <a:pt x="509" y="1020"/>
                  </a:lnTo>
                  <a:lnTo>
                    <a:pt x="504" y="1022"/>
                  </a:lnTo>
                  <a:lnTo>
                    <a:pt x="498" y="1024"/>
                  </a:lnTo>
                  <a:lnTo>
                    <a:pt x="486" y="1029"/>
                  </a:lnTo>
                  <a:lnTo>
                    <a:pt x="478" y="1034"/>
                  </a:lnTo>
                  <a:lnTo>
                    <a:pt x="474" y="1037"/>
                  </a:lnTo>
                  <a:lnTo>
                    <a:pt x="473" y="1041"/>
                  </a:lnTo>
                  <a:lnTo>
                    <a:pt x="472" y="1044"/>
                  </a:lnTo>
                  <a:lnTo>
                    <a:pt x="472" y="1048"/>
                  </a:lnTo>
                  <a:lnTo>
                    <a:pt x="472" y="1052"/>
                  </a:lnTo>
                  <a:lnTo>
                    <a:pt x="473" y="1056"/>
                  </a:lnTo>
                  <a:lnTo>
                    <a:pt x="474" y="1060"/>
                  </a:lnTo>
                  <a:lnTo>
                    <a:pt x="478" y="1064"/>
                  </a:lnTo>
                  <a:lnTo>
                    <a:pt x="486" y="1073"/>
                  </a:lnTo>
                  <a:lnTo>
                    <a:pt x="498" y="1084"/>
                  </a:lnTo>
                  <a:lnTo>
                    <a:pt x="516" y="1105"/>
                  </a:lnTo>
                  <a:lnTo>
                    <a:pt x="528" y="1122"/>
                  </a:lnTo>
                  <a:lnTo>
                    <a:pt x="534" y="1129"/>
                  </a:lnTo>
                  <a:lnTo>
                    <a:pt x="541" y="1137"/>
                  </a:lnTo>
                  <a:lnTo>
                    <a:pt x="549" y="1144"/>
                  </a:lnTo>
                  <a:lnTo>
                    <a:pt x="558" y="1150"/>
                  </a:lnTo>
                  <a:lnTo>
                    <a:pt x="569" y="1158"/>
                  </a:lnTo>
                  <a:lnTo>
                    <a:pt x="578" y="1168"/>
                  </a:lnTo>
                  <a:lnTo>
                    <a:pt x="586" y="1177"/>
                  </a:lnTo>
                  <a:lnTo>
                    <a:pt x="594" y="1188"/>
                  </a:lnTo>
                  <a:lnTo>
                    <a:pt x="604" y="1204"/>
                  </a:lnTo>
                  <a:lnTo>
                    <a:pt x="606" y="1210"/>
                  </a:lnTo>
                  <a:lnTo>
                    <a:pt x="636" y="1189"/>
                  </a:lnTo>
                  <a:lnTo>
                    <a:pt x="665" y="1172"/>
                  </a:lnTo>
                  <a:lnTo>
                    <a:pt x="693" y="1156"/>
                  </a:lnTo>
                  <a:lnTo>
                    <a:pt x="718" y="1142"/>
                  </a:lnTo>
                  <a:lnTo>
                    <a:pt x="744" y="1132"/>
                  </a:lnTo>
                  <a:lnTo>
                    <a:pt x="765" y="1124"/>
                  </a:lnTo>
                  <a:lnTo>
                    <a:pt x="784" y="1118"/>
                  </a:lnTo>
                  <a:lnTo>
                    <a:pt x="800" y="1114"/>
                  </a:lnTo>
                  <a:lnTo>
                    <a:pt x="842" y="1112"/>
                  </a:lnTo>
                  <a:lnTo>
                    <a:pt x="880" y="1109"/>
                  </a:lnTo>
                  <a:lnTo>
                    <a:pt x="912" y="1105"/>
                  </a:lnTo>
                  <a:lnTo>
                    <a:pt x="940" y="1100"/>
                  </a:lnTo>
                  <a:lnTo>
                    <a:pt x="965" y="1096"/>
                  </a:lnTo>
                  <a:lnTo>
                    <a:pt x="985" y="1090"/>
                  </a:lnTo>
                  <a:lnTo>
                    <a:pt x="1002" y="1085"/>
                  </a:lnTo>
                  <a:lnTo>
                    <a:pt x="1018" y="1081"/>
                  </a:lnTo>
                  <a:lnTo>
                    <a:pt x="1041" y="1072"/>
                  </a:lnTo>
                  <a:lnTo>
                    <a:pt x="1057" y="1065"/>
                  </a:lnTo>
                  <a:lnTo>
                    <a:pt x="1063" y="1062"/>
                  </a:lnTo>
                  <a:lnTo>
                    <a:pt x="1070" y="1061"/>
                  </a:lnTo>
                  <a:lnTo>
                    <a:pt x="1075" y="1060"/>
                  </a:lnTo>
                  <a:lnTo>
                    <a:pt x="1082" y="1060"/>
                  </a:lnTo>
                  <a:lnTo>
                    <a:pt x="1107" y="1065"/>
                  </a:lnTo>
                  <a:lnTo>
                    <a:pt x="1133" y="1072"/>
                  </a:lnTo>
                  <a:lnTo>
                    <a:pt x="1158" y="1080"/>
                  </a:lnTo>
                  <a:lnTo>
                    <a:pt x="1183" y="1092"/>
                  </a:lnTo>
                  <a:lnTo>
                    <a:pt x="1209" y="1105"/>
                  </a:lnTo>
                  <a:lnTo>
                    <a:pt x="1235" y="1120"/>
                  </a:lnTo>
                  <a:lnTo>
                    <a:pt x="1261" y="1137"/>
                  </a:lnTo>
                  <a:lnTo>
                    <a:pt x="1287" y="1154"/>
                  </a:lnTo>
                  <a:lnTo>
                    <a:pt x="1313" y="1174"/>
                  </a:lnTo>
                  <a:lnTo>
                    <a:pt x="1338" y="1196"/>
                  </a:lnTo>
                  <a:lnTo>
                    <a:pt x="1365" y="1218"/>
                  </a:lnTo>
                  <a:lnTo>
                    <a:pt x="1390" y="1241"/>
                  </a:lnTo>
                  <a:lnTo>
                    <a:pt x="1441" y="1289"/>
                  </a:lnTo>
                  <a:lnTo>
                    <a:pt x="1490" y="1338"/>
                  </a:lnTo>
                  <a:lnTo>
                    <a:pt x="1586" y="1438"/>
                  </a:lnTo>
                  <a:lnTo>
                    <a:pt x="1674" y="1529"/>
                  </a:lnTo>
                  <a:lnTo>
                    <a:pt x="1714" y="1569"/>
                  </a:lnTo>
                  <a:lnTo>
                    <a:pt x="1751" y="1602"/>
                  </a:lnTo>
                  <a:lnTo>
                    <a:pt x="1769" y="1615"/>
                  </a:lnTo>
                  <a:lnTo>
                    <a:pt x="1786" y="1627"/>
                  </a:lnTo>
                  <a:lnTo>
                    <a:pt x="1802" y="1637"/>
                  </a:lnTo>
                  <a:lnTo>
                    <a:pt x="1816" y="1645"/>
                  </a:lnTo>
                  <a:lnTo>
                    <a:pt x="1826" y="1647"/>
                  </a:lnTo>
                  <a:lnTo>
                    <a:pt x="1835" y="1650"/>
                  </a:lnTo>
                  <a:lnTo>
                    <a:pt x="1843" y="1651"/>
                  </a:lnTo>
                  <a:lnTo>
                    <a:pt x="1851" y="1653"/>
                  </a:lnTo>
                  <a:lnTo>
                    <a:pt x="1859" y="1653"/>
                  </a:lnTo>
                  <a:lnTo>
                    <a:pt x="1868" y="1653"/>
                  </a:lnTo>
                  <a:lnTo>
                    <a:pt x="1875" y="1651"/>
                  </a:lnTo>
                  <a:lnTo>
                    <a:pt x="1883" y="1649"/>
                  </a:lnTo>
                  <a:lnTo>
                    <a:pt x="1899" y="1643"/>
                  </a:lnTo>
                  <a:lnTo>
                    <a:pt x="1915" y="1637"/>
                  </a:lnTo>
                  <a:lnTo>
                    <a:pt x="1930" y="1627"/>
                  </a:lnTo>
                  <a:lnTo>
                    <a:pt x="1944" y="1618"/>
                  </a:lnTo>
                  <a:lnTo>
                    <a:pt x="1976" y="1598"/>
                  </a:lnTo>
                  <a:lnTo>
                    <a:pt x="2008" y="1579"/>
                  </a:lnTo>
                  <a:lnTo>
                    <a:pt x="2026" y="1571"/>
                  </a:lnTo>
                  <a:lnTo>
                    <a:pt x="2043" y="1565"/>
                  </a:lnTo>
                  <a:lnTo>
                    <a:pt x="2062" y="1561"/>
                  </a:lnTo>
                  <a:lnTo>
                    <a:pt x="2082" y="1559"/>
                  </a:lnTo>
                  <a:lnTo>
                    <a:pt x="2119" y="1561"/>
                  </a:lnTo>
                  <a:lnTo>
                    <a:pt x="2152" y="1561"/>
                  </a:lnTo>
                  <a:lnTo>
                    <a:pt x="2184" y="1562"/>
                  </a:lnTo>
                  <a:lnTo>
                    <a:pt x="2212" y="1563"/>
                  </a:lnTo>
                  <a:lnTo>
                    <a:pt x="2239" y="1565"/>
                  </a:lnTo>
                  <a:lnTo>
                    <a:pt x="2262" y="1565"/>
                  </a:lnTo>
                  <a:lnTo>
                    <a:pt x="2282" y="1566"/>
                  </a:lnTo>
                  <a:lnTo>
                    <a:pt x="2299" y="1566"/>
                  </a:lnTo>
                  <a:lnTo>
                    <a:pt x="2323" y="1511"/>
                  </a:lnTo>
                  <a:lnTo>
                    <a:pt x="2335" y="1427"/>
                  </a:lnTo>
                  <a:lnTo>
                    <a:pt x="2359" y="1397"/>
                  </a:lnTo>
                  <a:lnTo>
                    <a:pt x="2362" y="1389"/>
                  </a:lnTo>
                  <a:lnTo>
                    <a:pt x="2364" y="137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0" name="Freeform 88"/>
            <p:cNvSpPr/>
            <p:nvPr/>
          </p:nvSpPr>
          <p:spPr bwMode="auto">
            <a:xfrm>
              <a:off x="6274463" y="2227423"/>
              <a:ext cx="1580526" cy="2334073"/>
            </a:xfrm>
            <a:custGeom>
              <a:avLst/>
              <a:gdLst>
                <a:gd name="T0" fmla="*/ 2890 w 2958"/>
                <a:gd name="T1" fmla="*/ 2777 h 4375"/>
                <a:gd name="T2" fmla="*/ 2932 w 2958"/>
                <a:gd name="T3" fmla="*/ 2536 h 4375"/>
                <a:gd name="T4" fmla="*/ 2801 w 2958"/>
                <a:gd name="T5" fmla="*/ 2252 h 4375"/>
                <a:gd name="T6" fmla="*/ 2701 w 2958"/>
                <a:gd name="T7" fmla="*/ 1789 h 4375"/>
                <a:gd name="T8" fmla="*/ 2679 w 2958"/>
                <a:gd name="T9" fmla="*/ 1485 h 4375"/>
                <a:gd name="T10" fmla="*/ 2710 w 2958"/>
                <a:gd name="T11" fmla="*/ 1238 h 4375"/>
                <a:gd name="T12" fmla="*/ 2471 w 2958"/>
                <a:gd name="T13" fmla="*/ 1098 h 4375"/>
                <a:gd name="T14" fmla="*/ 2586 w 2958"/>
                <a:gd name="T15" fmla="*/ 848 h 4375"/>
                <a:gd name="T16" fmla="*/ 2533 w 2958"/>
                <a:gd name="T17" fmla="*/ 571 h 4375"/>
                <a:gd name="T18" fmla="*/ 2493 w 2958"/>
                <a:gd name="T19" fmla="*/ 392 h 4375"/>
                <a:gd name="T20" fmla="*/ 2449 w 2958"/>
                <a:gd name="T21" fmla="*/ 445 h 4375"/>
                <a:gd name="T22" fmla="*/ 2270 w 2958"/>
                <a:gd name="T23" fmla="*/ 495 h 4375"/>
                <a:gd name="T24" fmla="*/ 2409 w 2958"/>
                <a:gd name="T25" fmla="*/ 717 h 4375"/>
                <a:gd name="T26" fmla="*/ 2193 w 2958"/>
                <a:gd name="T27" fmla="*/ 515 h 4375"/>
                <a:gd name="T28" fmla="*/ 2231 w 2958"/>
                <a:gd name="T29" fmla="*/ 127 h 4375"/>
                <a:gd name="T30" fmla="*/ 2057 w 2958"/>
                <a:gd name="T31" fmla="*/ 388 h 4375"/>
                <a:gd name="T32" fmla="*/ 2020 w 2958"/>
                <a:gd name="T33" fmla="*/ 772 h 4375"/>
                <a:gd name="T34" fmla="*/ 2056 w 2958"/>
                <a:gd name="T35" fmla="*/ 1109 h 4375"/>
                <a:gd name="T36" fmla="*/ 2251 w 2958"/>
                <a:gd name="T37" fmla="*/ 1369 h 4375"/>
                <a:gd name="T38" fmla="*/ 2313 w 2958"/>
                <a:gd name="T39" fmla="*/ 1575 h 4375"/>
                <a:gd name="T40" fmla="*/ 2197 w 2958"/>
                <a:gd name="T41" fmla="*/ 1277 h 4375"/>
                <a:gd name="T42" fmla="*/ 1958 w 2958"/>
                <a:gd name="T43" fmla="*/ 1196 h 4375"/>
                <a:gd name="T44" fmla="*/ 1780 w 2958"/>
                <a:gd name="T45" fmla="*/ 1638 h 4375"/>
                <a:gd name="T46" fmla="*/ 1500 w 2958"/>
                <a:gd name="T47" fmla="*/ 1687 h 4375"/>
                <a:gd name="T48" fmla="*/ 1349 w 2958"/>
                <a:gd name="T49" fmla="*/ 1541 h 4375"/>
                <a:gd name="T50" fmla="*/ 1529 w 2958"/>
                <a:gd name="T51" fmla="*/ 1670 h 4375"/>
                <a:gd name="T52" fmla="*/ 1814 w 2958"/>
                <a:gd name="T53" fmla="*/ 1351 h 4375"/>
                <a:gd name="T54" fmla="*/ 1828 w 2958"/>
                <a:gd name="T55" fmla="*/ 1094 h 4375"/>
                <a:gd name="T56" fmla="*/ 1953 w 2958"/>
                <a:gd name="T57" fmla="*/ 548 h 4375"/>
                <a:gd name="T58" fmla="*/ 2066 w 2958"/>
                <a:gd name="T59" fmla="*/ 220 h 4375"/>
                <a:gd name="T60" fmla="*/ 1824 w 2958"/>
                <a:gd name="T61" fmla="*/ 8 h 4375"/>
                <a:gd name="T62" fmla="*/ 1500 w 2958"/>
                <a:gd name="T63" fmla="*/ 365 h 4375"/>
                <a:gd name="T64" fmla="*/ 1481 w 2958"/>
                <a:gd name="T65" fmla="*/ 563 h 4375"/>
                <a:gd name="T66" fmla="*/ 1404 w 2958"/>
                <a:gd name="T67" fmla="*/ 816 h 4375"/>
                <a:gd name="T68" fmla="*/ 1457 w 2958"/>
                <a:gd name="T69" fmla="*/ 1104 h 4375"/>
                <a:gd name="T70" fmla="*/ 1187 w 2958"/>
                <a:gd name="T71" fmla="*/ 798 h 4375"/>
                <a:gd name="T72" fmla="*/ 1177 w 2958"/>
                <a:gd name="T73" fmla="*/ 1033 h 4375"/>
                <a:gd name="T74" fmla="*/ 1156 w 2958"/>
                <a:gd name="T75" fmla="*/ 1240 h 4375"/>
                <a:gd name="T76" fmla="*/ 660 w 2958"/>
                <a:gd name="T77" fmla="*/ 1527 h 4375"/>
                <a:gd name="T78" fmla="*/ 379 w 2958"/>
                <a:gd name="T79" fmla="*/ 1629 h 4375"/>
                <a:gd name="T80" fmla="*/ 146 w 2958"/>
                <a:gd name="T81" fmla="*/ 1930 h 4375"/>
                <a:gd name="T82" fmla="*/ 16 w 2958"/>
                <a:gd name="T83" fmla="*/ 2300 h 4375"/>
                <a:gd name="T84" fmla="*/ 254 w 2958"/>
                <a:gd name="T85" fmla="*/ 2647 h 4375"/>
                <a:gd name="T86" fmla="*/ 240 w 2958"/>
                <a:gd name="T87" fmla="*/ 3080 h 4375"/>
                <a:gd name="T88" fmla="*/ 388 w 2958"/>
                <a:gd name="T89" fmla="*/ 3510 h 4375"/>
                <a:gd name="T90" fmla="*/ 144 w 2958"/>
                <a:gd name="T91" fmla="*/ 3763 h 4375"/>
                <a:gd name="T92" fmla="*/ 207 w 2958"/>
                <a:gd name="T93" fmla="*/ 3994 h 4375"/>
                <a:gd name="T94" fmla="*/ 459 w 2958"/>
                <a:gd name="T95" fmla="*/ 4158 h 4375"/>
                <a:gd name="T96" fmla="*/ 655 w 2958"/>
                <a:gd name="T97" fmla="*/ 4334 h 4375"/>
                <a:gd name="T98" fmla="*/ 787 w 2958"/>
                <a:gd name="T99" fmla="*/ 4202 h 4375"/>
                <a:gd name="T100" fmla="*/ 980 w 2958"/>
                <a:gd name="T101" fmla="*/ 4031 h 4375"/>
                <a:gd name="T102" fmla="*/ 900 w 2958"/>
                <a:gd name="T103" fmla="*/ 3897 h 4375"/>
                <a:gd name="T104" fmla="*/ 897 w 2958"/>
                <a:gd name="T105" fmla="*/ 3757 h 4375"/>
                <a:gd name="T106" fmla="*/ 1029 w 2958"/>
                <a:gd name="T107" fmla="*/ 3667 h 4375"/>
                <a:gd name="T108" fmla="*/ 1275 w 2958"/>
                <a:gd name="T109" fmla="*/ 3761 h 4375"/>
                <a:gd name="T110" fmla="*/ 1584 w 2958"/>
                <a:gd name="T111" fmla="*/ 3653 h 4375"/>
                <a:gd name="T112" fmla="*/ 1805 w 2958"/>
                <a:gd name="T113" fmla="*/ 3325 h 4375"/>
                <a:gd name="T114" fmla="*/ 2195 w 2958"/>
                <a:gd name="T115" fmla="*/ 3293 h 4375"/>
                <a:gd name="T116" fmla="*/ 2530 w 2958"/>
                <a:gd name="T117" fmla="*/ 3316 h 4375"/>
                <a:gd name="T118" fmla="*/ 2725 w 2958"/>
                <a:gd name="T119" fmla="*/ 3294 h 4375"/>
                <a:gd name="T120" fmla="*/ 2854 w 2958"/>
                <a:gd name="T121" fmla="*/ 3138 h 437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58"/>
                <a:gd name="T184" fmla="*/ 0 h 4375"/>
                <a:gd name="T185" fmla="*/ 2958 w 2958"/>
                <a:gd name="T186" fmla="*/ 4375 h 437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58" h="4375" extrusionOk="0">
                  <a:moveTo>
                    <a:pt x="2753" y="2965"/>
                  </a:moveTo>
                  <a:lnTo>
                    <a:pt x="2765" y="2963"/>
                  </a:lnTo>
                  <a:lnTo>
                    <a:pt x="2774" y="2963"/>
                  </a:lnTo>
                  <a:lnTo>
                    <a:pt x="2778" y="2961"/>
                  </a:lnTo>
                  <a:lnTo>
                    <a:pt x="2783" y="2960"/>
                  </a:lnTo>
                  <a:lnTo>
                    <a:pt x="2789" y="2957"/>
                  </a:lnTo>
                  <a:lnTo>
                    <a:pt x="2795" y="2953"/>
                  </a:lnTo>
                  <a:lnTo>
                    <a:pt x="2801" y="2948"/>
                  </a:lnTo>
                  <a:lnTo>
                    <a:pt x="2805" y="2941"/>
                  </a:lnTo>
                  <a:lnTo>
                    <a:pt x="2807" y="2933"/>
                  </a:lnTo>
                  <a:lnTo>
                    <a:pt x="2809" y="2924"/>
                  </a:lnTo>
                  <a:lnTo>
                    <a:pt x="2810" y="2904"/>
                  </a:lnTo>
                  <a:lnTo>
                    <a:pt x="2813" y="2881"/>
                  </a:lnTo>
                  <a:lnTo>
                    <a:pt x="2815" y="2873"/>
                  </a:lnTo>
                  <a:lnTo>
                    <a:pt x="2819" y="2865"/>
                  </a:lnTo>
                  <a:lnTo>
                    <a:pt x="2825" y="2857"/>
                  </a:lnTo>
                  <a:lnTo>
                    <a:pt x="2830" y="2851"/>
                  </a:lnTo>
                  <a:lnTo>
                    <a:pt x="2843" y="2839"/>
                  </a:lnTo>
                  <a:lnTo>
                    <a:pt x="2857" y="2827"/>
                  </a:lnTo>
                  <a:lnTo>
                    <a:pt x="2870" y="2815"/>
                  </a:lnTo>
                  <a:lnTo>
                    <a:pt x="2881" y="2801"/>
                  </a:lnTo>
                  <a:lnTo>
                    <a:pt x="2885" y="2793"/>
                  </a:lnTo>
                  <a:lnTo>
                    <a:pt x="2889" y="2785"/>
                  </a:lnTo>
                  <a:lnTo>
                    <a:pt x="2890" y="2777"/>
                  </a:lnTo>
                  <a:lnTo>
                    <a:pt x="2891" y="2767"/>
                  </a:lnTo>
                  <a:lnTo>
                    <a:pt x="2891" y="2757"/>
                  </a:lnTo>
                  <a:lnTo>
                    <a:pt x="2890" y="2748"/>
                  </a:lnTo>
                  <a:lnTo>
                    <a:pt x="2887" y="2740"/>
                  </a:lnTo>
                  <a:lnTo>
                    <a:pt x="2885" y="2732"/>
                  </a:lnTo>
                  <a:lnTo>
                    <a:pt x="2878" y="2716"/>
                  </a:lnTo>
                  <a:lnTo>
                    <a:pt x="2870" y="2703"/>
                  </a:lnTo>
                  <a:lnTo>
                    <a:pt x="2862" y="2691"/>
                  </a:lnTo>
                  <a:lnTo>
                    <a:pt x="2855" y="2679"/>
                  </a:lnTo>
                  <a:lnTo>
                    <a:pt x="2853" y="2672"/>
                  </a:lnTo>
                  <a:lnTo>
                    <a:pt x="2851" y="2665"/>
                  </a:lnTo>
                  <a:lnTo>
                    <a:pt x="2850" y="2659"/>
                  </a:lnTo>
                  <a:lnTo>
                    <a:pt x="2849" y="2652"/>
                  </a:lnTo>
                  <a:lnTo>
                    <a:pt x="2850" y="2635"/>
                  </a:lnTo>
                  <a:lnTo>
                    <a:pt x="2854" y="2620"/>
                  </a:lnTo>
                  <a:lnTo>
                    <a:pt x="2859" y="2607"/>
                  </a:lnTo>
                  <a:lnTo>
                    <a:pt x="2866" y="2596"/>
                  </a:lnTo>
                  <a:lnTo>
                    <a:pt x="2874" y="2585"/>
                  </a:lnTo>
                  <a:lnTo>
                    <a:pt x="2883" y="2577"/>
                  </a:lnTo>
                  <a:lnTo>
                    <a:pt x="2893" y="2569"/>
                  </a:lnTo>
                  <a:lnTo>
                    <a:pt x="2903" y="2561"/>
                  </a:lnTo>
                  <a:lnTo>
                    <a:pt x="2914" y="2553"/>
                  </a:lnTo>
                  <a:lnTo>
                    <a:pt x="2923" y="2545"/>
                  </a:lnTo>
                  <a:lnTo>
                    <a:pt x="2932" y="2536"/>
                  </a:lnTo>
                  <a:lnTo>
                    <a:pt x="2940" y="2527"/>
                  </a:lnTo>
                  <a:lnTo>
                    <a:pt x="2947" y="2515"/>
                  </a:lnTo>
                  <a:lnTo>
                    <a:pt x="2952" y="2501"/>
                  </a:lnTo>
                  <a:lnTo>
                    <a:pt x="2956" y="2485"/>
                  </a:lnTo>
                  <a:lnTo>
                    <a:pt x="2958" y="2466"/>
                  </a:lnTo>
                  <a:lnTo>
                    <a:pt x="2955" y="2432"/>
                  </a:lnTo>
                  <a:lnTo>
                    <a:pt x="2951" y="2402"/>
                  </a:lnTo>
                  <a:lnTo>
                    <a:pt x="2947" y="2372"/>
                  </a:lnTo>
                  <a:lnTo>
                    <a:pt x="2946" y="2346"/>
                  </a:lnTo>
                  <a:lnTo>
                    <a:pt x="2927" y="2344"/>
                  </a:lnTo>
                  <a:lnTo>
                    <a:pt x="2904" y="2340"/>
                  </a:lnTo>
                  <a:lnTo>
                    <a:pt x="2879" y="2334"/>
                  </a:lnTo>
                  <a:lnTo>
                    <a:pt x="2854" y="2326"/>
                  </a:lnTo>
                  <a:lnTo>
                    <a:pt x="2842" y="2320"/>
                  </a:lnTo>
                  <a:lnTo>
                    <a:pt x="2831" y="2315"/>
                  </a:lnTo>
                  <a:lnTo>
                    <a:pt x="2821" y="2308"/>
                  </a:lnTo>
                  <a:lnTo>
                    <a:pt x="2813" y="2303"/>
                  </a:lnTo>
                  <a:lnTo>
                    <a:pt x="2805" y="2296"/>
                  </a:lnTo>
                  <a:lnTo>
                    <a:pt x="2799" y="2288"/>
                  </a:lnTo>
                  <a:lnTo>
                    <a:pt x="2797" y="2282"/>
                  </a:lnTo>
                  <a:lnTo>
                    <a:pt x="2795" y="2274"/>
                  </a:lnTo>
                  <a:lnTo>
                    <a:pt x="2795" y="2267"/>
                  </a:lnTo>
                  <a:lnTo>
                    <a:pt x="2798" y="2259"/>
                  </a:lnTo>
                  <a:lnTo>
                    <a:pt x="2801" y="2252"/>
                  </a:lnTo>
                  <a:lnTo>
                    <a:pt x="2805" y="2244"/>
                  </a:lnTo>
                  <a:lnTo>
                    <a:pt x="2813" y="2232"/>
                  </a:lnTo>
                  <a:lnTo>
                    <a:pt x="2819" y="2226"/>
                  </a:lnTo>
                  <a:lnTo>
                    <a:pt x="2813" y="2111"/>
                  </a:lnTo>
                  <a:lnTo>
                    <a:pt x="2794" y="2099"/>
                  </a:lnTo>
                  <a:lnTo>
                    <a:pt x="2775" y="2088"/>
                  </a:lnTo>
                  <a:lnTo>
                    <a:pt x="2758" y="2076"/>
                  </a:lnTo>
                  <a:lnTo>
                    <a:pt x="2741" y="2063"/>
                  </a:lnTo>
                  <a:lnTo>
                    <a:pt x="2733" y="2056"/>
                  </a:lnTo>
                  <a:lnTo>
                    <a:pt x="2726" y="2048"/>
                  </a:lnTo>
                  <a:lnTo>
                    <a:pt x="2719" y="2039"/>
                  </a:lnTo>
                  <a:lnTo>
                    <a:pt x="2714" y="2030"/>
                  </a:lnTo>
                  <a:lnTo>
                    <a:pt x="2710" y="2020"/>
                  </a:lnTo>
                  <a:lnTo>
                    <a:pt x="2707" y="2010"/>
                  </a:lnTo>
                  <a:lnTo>
                    <a:pt x="2705" y="1998"/>
                  </a:lnTo>
                  <a:lnTo>
                    <a:pt x="2705" y="1984"/>
                  </a:lnTo>
                  <a:lnTo>
                    <a:pt x="2705" y="1934"/>
                  </a:lnTo>
                  <a:lnTo>
                    <a:pt x="2705" y="1896"/>
                  </a:lnTo>
                  <a:lnTo>
                    <a:pt x="2705" y="1862"/>
                  </a:lnTo>
                  <a:lnTo>
                    <a:pt x="2705" y="1822"/>
                  </a:lnTo>
                  <a:lnTo>
                    <a:pt x="2705" y="1811"/>
                  </a:lnTo>
                  <a:lnTo>
                    <a:pt x="2703" y="1802"/>
                  </a:lnTo>
                  <a:lnTo>
                    <a:pt x="2702" y="1795"/>
                  </a:lnTo>
                  <a:lnTo>
                    <a:pt x="2701" y="1789"/>
                  </a:lnTo>
                  <a:lnTo>
                    <a:pt x="2698" y="1783"/>
                  </a:lnTo>
                  <a:lnTo>
                    <a:pt x="2695" y="1778"/>
                  </a:lnTo>
                  <a:lnTo>
                    <a:pt x="2693" y="1774"/>
                  </a:lnTo>
                  <a:lnTo>
                    <a:pt x="2689" y="1771"/>
                  </a:lnTo>
                  <a:lnTo>
                    <a:pt x="2671" y="1758"/>
                  </a:lnTo>
                  <a:lnTo>
                    <a:pt x="2650" y="1738"/>
                  </a:lnTo>
                  <a:lnTo>
                    <a:pt x="2645" y="1722"/>
                  </a:lnTo>
                  <a:lnTo>
                    <a:pt x="2638" y="1695"/>
                  </a:lnTo>
                  <a:lnTo>
                    <a:pt x="2631" y="1662"/>
                  </a:lnTo>
                  <a:lnTo>
                    <a:pt x="2625" y="1626"/>
                  </a:lnTo>
                  <a:lnTo>
                    <a:pt x="2618" y="1591"/>
                  </a:lnTo>
                  <a:lnTo>
                    <a:pt x="2613" y="1562"/>
                  </a:lnTo>
                  <a:lnTo>
                    <a:pt x="2610" y="1541"/>
                  </a:lnTo>
                  <a:lnTo>
                    <a:pt x="2609" y="1533"/>
                  </a:lnTo>
                  <a:lnTo>
                    <a:pt x="2609" y="1527"/>
                  </a:lnTo>
                  <a:lnTo>
                    <a:pt x="2610" y="1523"/>
                  </a:lnTo>
                  <a:lnTo>
                    <a:pt x="2611" y="1519"/>
                  </a:lnTo>
                  <a:lnTo>
                    <a:pt x="2614" y="1517"/>
                  </a:lnTo>
                  <a:lnTo>
                    <a:pt x="2621" y="1511"/>
                  </a:lnTo>
                  <a:lnTo>
                    <a:pt x="2629" y="1509"/>
                  </a:lnTo>
                  <a:lnTo>
                    <a:pt x="2646" y="1506"/>
                  </a:lnTo>
                  <a:lnTo>
                    <a:pt x="2662" y="1502"/>
                  </a:lnTo>
                  <a:lnTo>
                    <a:pt x="2671" y="1495"/>
                  </a:lnTo>
                  <a:lnTo>
                    <a:pt x="2679" y="1485"/>
                  </a:lnTo>
                  <a:lnTo>
                    <a:pt x="2686" y="1474"/>
                  </a:lnTo>
                  <a:lnTo>
                    <a:pt x="2693" y="1463"/>
                  </a:lnTo>
                  <a:lnTo>
                    <a:pt x="2698" y="1451"/>
                  </a:lnTo>
                  <a:lnTo>
                    <a:pt x="2701" y="1439"/>
                  </a:lnTo>
                  <a:lnTo>
                    <a:pt x="2703" y="1429"/>
                  </a:lnTo>
                  <a:lnTo>
                    <a:pt x="2705" y="1418"/>
                  </a:lnTo>
                  <a:lnTo>
                    <a:pt x="2710" y="1418"/>
                  </a:lnTo>
                  <a:lnTo>
                    <a:pt x="2705" y="1406"/>
                  </a:lnTo>
                  <a:lnTo>
                    <a:pt x="2702" y="1386"/>
                  </a:lnTo>
                  <a:lnTo>
                    <a:pt x="2698" y="1370"/>
                  </a:lnTo>
                  <a:lnTo>
                    <a:pt x="2709" y="1363"/>
                  </a:lnTo>
                  <a:lnTo>
                    <a:pt x="2715" y="1357"/>
                  </a:lnTo>
                  <a:lnTo>
                    <a:pt x="2721" y="1349"/>
                  </a:lnTo>
                  <a:lnTo>
                    <a:pt x="2725" y="1341"/>
                  </a:lnTo>
                  <a:lnTo>
                    <a:pt x="2727" y="1331"/>
                  </a:lnTo>
                  <a:lnTo>
                    <a:pt x="2729" y="1322"/>
                  </a:lnTo>
                  <a:lnTo>
                    <a:pt x="2729" y="1310"/>
                  </a:lnTo>
                  <a:lnTo>
                    <a:pt x="2729" y="1298"/>
                  </a:lnTo>
                  <a:lnTo>
                    <a:pt x="2727" y="1285"/>
                  </a:lnTo>
                  <a:lnTo>
                    <a:pt x="2726" y="1274"/>
                  </a:lnTo>
                  <a:lnTo>
                    <a:pt x="2723" y="1264"/>
                  </a:lnTo>
                  <a:lnTo>
                    <a:pt x="2719" y="1254"/>
                  </a:lnTo>
                  <a:lnTo>
                    <a:pt x="2715" y="1245"/>
                  </a:lnTo>
                  <a:lnTo>
                    <a:pt x="2710" y="1238"/>
                  </a:lnTo>
                  <a:lnTo>
                    <a:pt x="2705" y="1230"/>
                  </a:lnTo>
                  <a:lnTo>
                    <a:pt x="2698" y="1225"/>
                  </a:lnTo>
                  <a:lnTo>
                    <a:pt x="2686" y="1213"/>
                  </a:lnTo>
                  <a:lnTo>
                    <a:pt x="2673" y="1201"/>
                  </a:lnTo>
                  <a:lnTo>
                    <a:pt x="2661" y="1190"/>
                  </a:lnTo>
                  <a:lnTo>
                    <a:pt x="2650" y="1177"/>
                  </a:lnTo>
                  <a:lnTo>
                    <a:pt x="2645" y="1176"/>
                  </a:lnTo>
                  <a:lnTo>
                    <a:pt x="2641" y="1176"/>
                  </a:lnTo>
                  <a:lnTo>
                    <a:pt x="2637" y="1177"/>
                  </a:lnTo>
                  <a:lnTo>
                    <a:pt x="2633" y="1178"/>
                  </a:lnTo>
                  <a:lnTo>
                    <a:pt x="2629" y="1180"/>
                  </a:lnTo>
                  <a:lnTo>
                    <a:pt x="2622" y="1182"/>
                  </a:lnTo>
                  <a:lnTo>
                    <a:pt x="2614" y="1184"/>
                  </a:lnTo>
                  <a:lnTo>
                    <a:pt x="2602" y="1184"/>
                  </a:lnTo>
                  <a:lnTo>
                    <a:pt x="2590" y="1182"/>
                  </a:lnTo>
                  <a:lnTo>
                    <a:pt x="2578" y="1180"/>
                  </a:lnTo>
                  <a:lnTo>
                    <a:pt x="2565" y="1174"/>
                  </a:lnTo>
                  <a:lnTo>
                    <a:pt x="2550" y="1166"/>
                  </a:lnTo>
                  <a:lnTo>
                    <a:pt x="2537" y="1158"/>
                  </a:lnTo>
                  <a:lnTo>
                    <a:pt x="2522" y="1148"/>
                  </a:lnTo>
                  <a:lnTo>
                    <a:pt x="2509" y="1137"/>
                  </a:lnTo>
                  <a:lnTo>
                    <a:pt x="2495" y="1125"/>
                  </a:lnTo>
                  <a:lnTo>
                    <a:pt x="2482" y="1112"/>
                  </a:lnTo>
                  <a:lnTo>
                    <a:pt x="2471" y="1098"/>
                  </a:lnTo>
                  <a:lnTo>
                    <a:pt x="2461" y="1085"/>
                  </a:lnTo>
                  <a:lnTo>
                    <a:pt x="2451" y="1072"/>
                  </a:lnTo>
                  <a:lnTo>
                    <a:pt x="2443" y="1058"/>
                  </a:lnTo>
                  <a:lnTo>
                    <a:pt x="2438" y="1045"/>
                  </a:lnTo>
                  <a:lnTo>
                    <a:pt x="2434" y="1033"/>
                  </a:lnTo>
                  <a:lnTo>
                    <a:pt x="2434" y="1021"/>
                  </a:lnTo>
                  <a:lnTo>
                    <a:pt x="2434" y="1008"/>
                  </a:lnTo>
                  <a:lnTo>
                    <a:pt x="2435" y="996"/>
                  </a:lnTo>
                  <a:lnTo>
                    <a:pt x="2438" y="984"/>
                  </a:lnTo>
                  <a:lnTo>
                    <a:pt x="2441" y="974"/>
                  </a:lnTo>
                  <a:lnTo>
                    <a:pt x="2445" y="965"/>
                  </a:lnTo>
                  <a:lnTo>
                    <a:pt x="2449" y="956"/>
                  </a:lnTo>
                  <a:lnTo>
                    <a:pt x="2454" y="949"/>
                  </a:lnTo>
                  <a:lnTo>
                    <a:pt x="2459" y="942"/>
                  </a:lnTo>
                  <a:lnTo>
                    <a:pt x="2473" y="930"/>
                  </a:lnTo>
                  <a:lnTo>
                    <a:pt x="2487" y="920"/>
                  </a:lnTo>
                  <a:lnTo>
                    <a:pt x="2502" y="912"/>
                  </a:lnTo>
                  <a:lnTo>
                    <a:pt x="2518" y="902"/>
                  </a:lnTo>
                  <a:lnTo>
                    <a:pt x="2534" y="894"/>
                  </a:lnTo>
                  <a:lnTo>
                    <a:pt x="2549" y="885"/>
                  </a:lnTo>
                  <a:lnTo>
                    <a:pt x="2563" y="876"/>
                  </a:lnTo>
                  <a:lnTo>
                    <a:pt x="2575" y="862"/>
                  </a:lnTo>
                  <a:lnTo>
                    <a:pt x="2582" y="856"/>
                  </a:lnTo>
                  <a:lnTo>
                    <a:pt x="2586" y="848"/>
                  </a:lnTo>
                  <a:lnTo>
                    <a:pt x="2591" y="838"/>
                  </a:lnTo>
                  <a:lnTo>
                    <a:pt x="2595" y="829"/>
                  </a:lnTo>
                  <a:lnTo>
                    <a:pt x="2598" y="818"/>
                  </a:lnTo>
                  <a:lnTo>
                    <a:pt x="2601" y="806"/>
                  </a:lnTo>
                  <a:lnTo>
                    <a:pt x="2602" y="794"/>
                  </a:lnTo>
                  <a:lnTo>
                    <a:pt x="2602" y="780"/>
                  </a:lnTo>
                  <a:lnTo>
                    <a:pt x="2601" y="762"/>
                  </a:lnTo>
                  <a:lnTo>
                    <a:pt x="2598" y="746"/>
                  </a:lnTo>
                  <a:lnTo>
                    <a:pt x="2594" y="732"/>
                  </a:lnTo>
                  <a:lnTo>
                    <a:pt x="2589" y="719"/>
                  </a:lnTo>
                  <a:lnTo>
                    <a:pt x="2582" y="707"/>
                  </a:lnTo>
                  <a:lnTo>
                    <a:pt x="2575" y="695"/>
                  </a:lnTo>
                  <a:lnTo>
                    <a:pt x="2567" y="684"/>
                  </a:lnTo>
                  <a:lnTo>
                    <a:pt x="2559" y="675"/>
                  </a:lnTo>
                  <a:lnTo>
                    <a:pt x="2545" y="655"/>
                  </a:lnTo>
                  <a:lnTo>
                    <a:pt x="2531" y="637"/>
                  </a:lnTo>
                  <a:lnTo>
                    <a:pt x="2526" y="628"/>
                  </a:lnTo>
                  <a:lnTo>
                    <a:pt x="2522" y="619"/>
                  </a:lnTo>
                  <a:lnTo>
                    <a:pt x="2519" y="609"/>
                  </a:lnTo>
                  <a:lnTo>
                    <a:pt x="2518" y="600"/>
                  </a:lnTo>
                  <a:lnTo>
                    <a:pt x="2519" y="589"/>
                  </a:lnTo>
                  <a:lnTo>
                    <a:pt x="2522" y="581"/>
                  </a:lnTo>
                  <a:lnTo>
                    <a:pt x="2526" y="576"/>
                  </a:lnTo>
                  <a:lnTo>
                    <a:pt x="2533" y="571"/>
                  </a:lnTo>
                  <a:lnTo>
                    <a:pt x="2547" y="564"/>
                  </a:lnTo>
                  <a:lnTo>
                    <a:pt x="2565" y="557"/>
                  </a:lnTo>
                  <a:lnTo>
                    <a:pt x="2573" y="553"/>
                  </a:lnTo>
                  <a:lnTo>
                    <a:pt x="2581" y="549"/>
                  </a:lnTo>
                  <a:lnTo>
                    <a:pt x="2587" y="543"/>
                  </a:lnTo>
                  <a:lnTo>
                    <a:pt x="2594" y="535"/>
                  </a:lnTo>
                  <a:lnTo>
                    <a:pt x="2599" y="525"/>
                  </a:lnTo>
                  <a:lnTo>
                    <a:pt x="2602" y="513"/>
                  </a:lnTo>
                  <a:lnTo>
                    <a:pt x="2603" y="497"/>
                  </a:lnTo>
                  <a:lnTo>
                    <a:pt x="2602" y="479"/>
                  </a:lnTo>
                  <a:lnTo>
                    <a:pt x="2599" y="467"/>
                  </a:lnTo>
                  <a:lnTo>
                    <a:pt x="2595" y="456"/>
                  </a:lnTo>
                  <a:lnTo>
                    <a:pt x="2589" y="448"/>
                  </a:lnTo>
                  <a:lnTo>
                    <a:pt x="2582" y="441"/>
                  </a:lnTo>
                  <a:lnTo>
                    <a:pt x="2573" y="436"/>
                  </a:lnTo>
                  <a:lnTo>
                    <a:pt x="2563" y="431"/>
                  </a:lnTo>
                  <a:lnTo>
                    <a:pt x="2553" y="427"/>
                  </a:lnTo>
                  <a:lnTo>
                    <a:pt x="2542" y="423"/>
                  </a:lnTo>
                  <a:lnTo>
                    <a:pt x="2533" y="419"/>
                  </a:lnTo>
                  <a:lnTo>
                    <a:pt x="2522" y="415"/>
                  </a:lnTo>
                  <a:lnTo>
                    <a:pt x="2513" y="411"/>
                  </a:lnTo>
                  <a:lnTo>
                    <a:pt x="2505" y="405"/>
                  </a:lnTo>
                  <a:lnTo>
                    <a:pt x="2498" y="399"/>
                  </a:lnTo>
                  <a:lnTo>
                    <a:pt x="2493" y="392"/>
                  </a:lnTo>
                  <a:lnTo>
                    <a:pt x="2489" y="383"/>
                  </a:lnTo>
                  <a:lnTo>
                    <a:pt x="2487" y="371"/>
                  </a:lnTo>
                  <a:lnTo>
                    <a:pt x="2487" y="359"/>
                  </a:lnTo>
                  <a:lnTo>
                    <a:pt x="2486" y="349"/>
                  </a:lnTo>
                  <a:lnTo>
                    <a:pt x="2486" y="345"/>
                  </a:lnTo>
                  <a:lnTo>
                    <a:pt x="2487" y="340"/>
                  </a:lnTo>
                  <a:lnTo>
                    <a:pt x="2490" y="335"/>
                  </a:lnTo>
                  <a:lnTo>
                    <a:pt x="2494" y="328"/>
                  </a:lnTo>
                  <a:lnTo>
                    <a:pt x="2465" y="333"/>
                  </a:lnTo>
                  <a:lnTo>
                    <a:pt x="2437" y="340"/>
                  </a:lnTo>
                  <a:lnTo>
                    <a:pt x="2425" y="344"/>
                  </a:lnTo>
                  <a:lnTo>
                    <a:pt x="2415" y="349"/>
                  </a:lnTo>
                  <a:lnTo>
                    <a:pt x="2411" y="353"/>
                  </a:lnTo>
                  <a:lnTo>
                    <a:pt x="2407" y="356"/>
                  </a:lnTo>
                  <a:lnTo>
                    <a:pt x="2405" y="360"/>
                  </a:lnTo>
                  <a:lnTo>
                    <a:pt x="2403" y="365"/>
                  </a:lnTo>
                  <a:lnTo>
                    <a:pt x="2421" y="385"/>
                  </a:lnTo>
                  <a:lnTo>
                    <a:pt x="2435" y="403"/>
                  </a:lnTo>
                  <a:lnTo>
                    <a:pt x="2443" y="417"/>
                  </a:lnTo>
                  <a:lnTo>
                    <a:pt x="2449" y="429"/>
                  </a:lnTo>
                  <a:lnTo>
                    <a:pt x="2450" y="435"/>
                  </a:lnTo>
                  <a:lnTo>
                    <a:pt x="2450" y="439"/>
                  </a:lnTo>
                  <a:lnTo>
                    <a:pt x="2450" y="443"/>
                  </a:lnTo>
                  <a:lnTo>
                    <a:pt x="2449" y="445"/>
                  </a:lnTo>
                  <a:lnTo>
                    <a:pt x="2446" y="448"/>
                  </a:lnTo>
                  <a:lnTo>
                    <a:pt x="2443" y="451"/>
                  </a:lnTo>
                  <a:lnTo>
                    <a:pt x="2439" y="452"/>
                  </a:lnTo>
                  <a:lnTo>
                    <a:pt x="2435" y="452"/>
                  </a:lnTo>
                  <a:lnTo>
                    <a:pt x="2425" y="452"/>
                  </a:lnTo>
                  <a:lnTo>
                    <a:pt x="2413" y="448"/>
                  </a:lnTo>
                  <a:lnTo>
                    <a:pt x="2397" y="443"/>
                  </a:lnTo>
                  <a:lnTo>
                    <a:pt x="2381" y="435"/>
                  </a:lnTo>
                  <a:lnTo>
                    <a:pt x="2362" y="424"/>
                  </a:lnTo>
                  <a:lnTo>
                    <a:pt x="2342" y="411"/>
                  </a:lnTo>
                  <a:lnTo>
                    <a:pt x="2322" y="395"/>
                  </a:lnTo>
                  <a:lnTo>
                    <a:pt x="2301" y="377"/>
                  </a:lnTo>
                  <a:lnTo>
                    <a:pt x="2289" y="392"/>
                  </a:lnTo>
                  <a:lnTo>
                    <a:pt x="2275" y="409"/>
                  </a:lnTo>
                  <a:lnTo>
                    <a:pt x="2269" y="420"/>
                  </a:lnTo>
                  <a:lnTo>
                    <a:pt x="2263" y="431"/>
                  </a:lnTo>
                  <a:lnTo>
                    <a:pt x="2259" y="441"/>
                  </a:lnTo>
                  <a:lnTo>
                    <a:pt x="2257" y="453"/>
                  </a:lnTo>
                  <a:lnTo>
                    <a:pt x="2257" y="460"/>
                  </a:lnTo>
                  <a:lnTo>
                    <a:pt x="2258" y="467"/>
                  </a:lnTo>
                  <a:lnTo>
                    <a:pt x="2259" y="473"/>
                  </a:lnTo>
                  <a:lnTo>
                    <a:pt x="2262" y="480"/>
                  </a:lnTo>
                  <a:lnTo>
                    <a:pt x="2266" y="487"/>
                  </a:lnTo>
                  <a:lnTo>
                    <a:pt x="2270" y="495"/>
                  </a:lnTo>
                  <a:lnTo>
                    <a:pt x="2275" y="501"/>
                  </a:lnTo>
                  <a:lnTo>
                    <a:pt x="2282" y="509"/>
                  </a:lnTo>
                  <a:lnTo>
                    <a:pt x="2290" y="516"/>
                  </a:lnTo>
                  <a:lnTo>
                    <a:pt x="2299" y="524"/>
                  </a:lnTo>
                  <a:lnTo>
                    <a:pt x="2310" y="532"/>
                  </a:lnTo>
                  <a:lnTo>
                    <a:pt x="2322" y="541"/>
                  </a:lnTo>
                  <a:lnTo>
                    <a:pt x="2350" y="557"/>
                  </a:lnTo>
                  <a:lnTo>
                    <a:pt x="2385" y="576"/>
                  </a:lnTo>
                  <a:lnTo>
                    <a:pt x="2389" y="581"/>
                  </a:lnTo>
                  <a:lnTo>
                    <a:pt x="2398" y="595"/>
                  </a:lnTo>
                  <a:lnTo>
                    <a:pt x="2411" y="615"/>
                  </a:lnTo>
                  <a:lnTo>
                    <a:pt x="2423" y="640"/>
                  </a:lnTo>
                  <a:lnTo>
                    <a:pt x="2429" y="652"/>
                  </a:lnTo>
                  <a:lnTo>
                    <a:pt x="2434" y="665"/>
                  </a:lnTo>
                  <a:lnTo>
                    <a:pt x="2437" y="677"/>
                  </a:lnTo>
                  <a:lnTo>
                    <a:pt x="2438" y="689"/>
                  </a:lnTo>
                  <a:lnTo>
                    <a:pt x="2438" y="701"/>
                  </a:lnTo>
                  <a:lnTo>
                    <a:pt x="2435" y="711"/>
                  </a:lnTo>
                  <a:lnTo>
                    <a:pt x="2433" y="716"/>
                  </a:lnTo>
                  <a:lnTo>
                    <a:pt x="2430" y="720"/>
                  </a:lnTo>
                  <a:lnTo>
                    <a:pt x="2426" y="723"/>
                  </a:lnTo>
                  <a:lnTo>
                    <a:pt x="2422" y="727"/>
                  </a:lnTo>
                  <a:lnTo>
                    <a:pt x="2415" y="723"/>
                  </a:lnTo>
                  <a:lnTo>
                    <a:pt x="2409" y="717"/>
                  </a:lnTo>
                  <a:lnTo>
                    <a:pt x="2403" y="712"/>
                  </a:lnTo>
                  <a:lnTo>
                    <a:pt x="2399" y="707"/>
                  </a:lnTo>
                  <a:lnTo>
                    <a:pt x="2390" y="693"/>
                  </a:lnTo>
                  <a:lnTo>
                    <a:pt x="2382" y="680"/>
                  </a:lnTo>
                  <a:lnTo>
                    <a:pt x="2374" y="664"/>
                  </a:lnTo>
                  <a:lnTo>
                    <a:pt x="2366" y="649"/>
                  </a:lnTo>
                  <a:lnTo>
                    <a:pt x="2355" y="636"/>
                  </a:lnTo>
                  <a:lnTo>
                    <a:pt x="2343" y="624"/>
                  </a:lnTo>
                  <a:lnTo>
                    <a:pt x="2327" y="623"/>
                  </a:lnTo>
                  <a:lnTo>
                    <a:pt x="2313" y="620"/>
                  </a:lnTo>
                  <a:lnTo>
                    <a:pt x="2298" y="616"/>
                  </a:lnTo>
                  <a:lnTo>
                    <a:pt x="2285" y="611"/>
                  </a:lnTo>
                  <a:lnTo>
                    <a:pt x="2271" y="605"/>
                  </a:lnTo>
                  <a:lnTo>
                    <a:pt x="2259" y="597"/>
                  </a:lnTo>
                  <a:lnTo>
                    <a:pt x="2249" y="589"/>
                  </a:lnTo>
                  <a:lnTo>
                    <a:pt x="2238" y="581"/>
                  </a:lnTo>
                  <a:lnTo>
                    <a:pt x="2229" y="572"/>
                  </a:lnTo>
                  <a:lnTo>
                    <a:pt x="2221" y="563"/>
                  </a:lnTo>
                  <a:lnTo>
                    <a:pt x="2213" y="553"/>
                  </a:lnTo>
                  <a:lnTo>
                    <a:pt x="2206" y="545"/>
                  </a:lnTo>
                  <a:lnTo>
                    <a:pt x="2202" y="536"/>
                  </a:lnTo>
                  <a:lnTo>
                    <a:pt x="2197" y="528"/>
                  </a:lnTo>
                  <a:lnTo>
                    <a:pt x="2194" y="521"/>
                  </a:lnTo>
                  <a:lnTo>
                    <a:pt x="2193" y="515"/>
                  </a:lnTo>
                  <a:lnTo>
                    <a:pt x="2191" y="499"/>
                  </a:lnTo>
                  <a:lnTo>
                    <a:pt x="2193" y="483"/>
                  </a:lnTo>
                  <a:lnTo>
                    <a:pt x="2194" y="468"/>
                  </a:lnTo>
                  <a:lnTo>
                    <a:pt x="2197" y="453"/>
                  </a:lnTo>
                  <a:lnTo>
                    <a:pt x="2201" y="440"/>
                  </a:lnTo>
                  <a:lnTo>
                    <a:pt x="2205" y="427"/>
                  </a:lnTo>
                  <a:lnTo>
                    <a:pt x="2210" y="413"/>
                  </a:lnTo>
                  <a:lnTo>
                    <a:pt x="2215" y="400"/>
                  </a:lnTo>
                  <a:lnTo>
                    <a:pt x="2227" y="375"/>
                  </a:lnTo>
                  <a:lnTo>
                    <a:pt x="2239" y="351"/>
                  </a:lnTo>
                  <a:lnTo>
                    <a:pt x="2253" y="325"/>
                  </a:lnTo>
                  <a:lnTo>
                    <a:pt x="2265" y="299"/>
                  </a:lnTo>
                  <a:lnTo>
                    <a:pt x="2267" y="285"/>
                  </a:lnTo>
                  <a:lnTo>
                    <a:pt x="2271" y="248"/>
                  </a:lnTo>
                  <a:lnTo>
                    <a:pt x="2273" y="223"/>
                  </a:lnTo>
                  <a:lnTo>
                    <a:pt x="2273" y="195"/>
                  </a:lnTo>
                  <a:lnTo>
                    <a:pt x="2270" y="163"/>
                  </a:lnTo>
                  <a:lnTo>
                    <a:pt x="2265" y="130"/>
                  </a:lnTo>
                  <a:lnTo>
                    <a:pt x="2258" y="124"/>
                  </a:lnTo>
                  <a:lnTo>
                    <a:pt x="2251" y="122"/>
                  </a:lnTo>
                  <a:lnTo>
                    <a:pt x="2246" y="120"/>
                  </a:lnTo>
                  <a:lnTo>
                    <a:pt x="2241" y="120"/>
                  </a:lnTo>
                  <a:lnTo>
                    <a:pt x="2235" y="123"/>
                  </a:lnTo>
                  <a:lnTo>
                    <a:pt x="2231" y="127"/>
                  </a:lnTo>
                  <a:lnTo>
                    <a:pt x="2229" y="131"/>
                  </a:lnTo>
                  <a:lnTo>
                    <a:pt x="2225" y="138"/>
                  </a:lnTo>
                  <a:lnTo>
                    <a:pt x="2219" y="153"/>
                  </a:lnTo>
                  <a:lnTo>
                    <a:pt x="2215" y="172"/>
                  </a:lnTo>
                  <a:lnTo>
                    <a:pt x="2211" y="195"/>
                  </a:lnTo>
                  <a:lnTo>
                    <a:pt x="2209" y="217"/>
                  </a:lnTo>
                  <a:lnTo>
                    <a:pt x="2206" y="243"/>
                  </a:lnTo>
                  <a:lnTo>
                    <a:pt x="2203" y="265"/>
                  </a:lnTo>
                  <a:lnTo>
                    <a:pt x="2199" y="288"/>
                  </a:lnTo>
                  <a:lnTo>
                    <a:pt x="2195" y="308"/>
                  </a:lnTo>
                  <a:lnTo>
                    <a:pt x="2193" y="317"/>
                  </a:lnTo>
                  <a:lnTo>
                    <a:pt x="2190" y="325"/>
                  </a:lnTo>
                  <a:lnTo>
                    <a:pt x="2186" y="332"/>
                  </a:lnTo>
                  <a:lnTo>
                    <a:pt x="2182" y="339"/>
                  </a:lnTo>
                  <a:lnTo>
                    <a:pt x="2178" y="343"/>
                  </a:lnTo>
                  <a:lnTo>
                    <a:pt x="2174" y="345"/>
                  </a:lnTo>
                  <a:lnTo>
                    <a:pt x="2169" y="347"/>
                  </a:lnTo>
                  <a:lnTo>
                    <a:pt x="2162" y="347"/>
                  </a:lnTo>
                  <a:lnTo>
                    <a:pt x="2138" y="352"/>
                  </a:lnTo>
                  <a:lnTo>
                    <a:pt x="2117" y="359"/>
                  </a:lnTo>
                  <a:lnTo>
                    <a:pt x="2098" y="365"/>
                  </a:lnTo>
                  <a:lnTo>
                    <a:pt x="2082" y="372"/>
                  </a:lnTo>
                  <a:lnTo>
                    <a:pt x="2069" y="380"/>
                  </a:lnTo>
                  <a:lnTo>
                    <a:pt x="2057" y="388"/>
                  </a:lnTo>
                  <a:lnTo>
                    <a:pt x="2048" y="396"/>
                  </a:lnTo>
                  <a:lnTo>
                    <a:pt x="2040" y="404"/>
                  </a:lnTo>
                  <a:lnTo>
                    <a:pt x="2033" y="413"/>
                  </a:lnTo>
                  <a:lnTo>
                    <a:pt x="2029" y="423"/>
                  </a:lnTo>
                  <a:lnTo>
                    <a:pt x="2025" y="432"/>
                  </a:lnTo>
                  <a:lnTo>
                    <a:pt x="2021" y="443"/>
                  </a:lnTo>
                  <a:lnTo>
                    <a:pt x="2016" y="463"/>
                  </a:lnTo>
                  <a:lnTo>
                    <a:pt x="2012" y="485"/>
                  </a:lnTo>
                  <a:lnTo>
                    <a:pt x="2009" y="505"/>
                  </a:lnTo>
                  <a:lnTo>
                    <a:pt x="2009" y="525"/>
                  </a:lnTo>
                  <a:lnTo>
                    <a:pt x="2010" y="548"/>
                  </a:lnTo>
                  <a:lnTo>
                    <a:pt x="2013" y="569"/>
                  </a:lnTo>
                  <a:lnTo>
                    <a:pt x="2022" y="615"/>
                  </a:lnTo>
                  <a:lnTo>
                    <a:pt x="2032" y="657"/>
                  </a:lnTo>
                  <a:lnTo>
                    <a:pt x="2036" y="679"/>
                  </a:lnTo>
                  <a:lnTo>
                    <a:pt x="2038" y="699"/>
                  </a:lnTo>
                  <a:lnTo>
                    <a:pt x="2040" y="716"/>
                  </a:lnTo>
                  <a:lnTo>
                    <a:pt x="2040" y="733"/>
                  </a:lnTo>
                  <a:lnTo>
                    <a:pt x="2038" y="741"/>
                  </a:lnTo>
                  <a:lnTo>
                    <a:pt x="2036" y="748"/>
                  </a:lnTo>
                  <a:lnTo>
                    <a:pt x="2033" y="754"/>
                  </a:lnTo>
                  <a:lnTo>
                    <a:pt x="2029" y="761"/>
                  </a:lnTo>
                  <a:lnTo>
                    <a:pt x="2025" y="766"/>
                  </a:lnTo>
                  <a:lnTo>
                    <a:pt x="2020" y="772"/>
                  </a:lnTo>
                  <a:lnTo>
                    <a:pt x="2013" y="777"/>
                  </a:lnTo>
                  <a:lnTo>
                    <a:pt x="2006" y="780"/>
                  </a:lnTo>
                  <a:lnTo>
                    <a:pt x="1994" y="810"/>
                  </a:lnTo>
                  <a:lnTo>
                    <a:pt x="1984" y="840"/>
                  </a:lnTo>
                  <a:lnTo>
                    <a:pt x="1974" y="868"/>
                  </a:lnTo>
                  <a:lnTo>
                    <a:pt x="1965" y="894"/>
                  </a:lnTo>
                  <a:lnTo>
                    <a:pt x="1957" y="920"/>
                  </a:lnTo>
                  <a:lnTo>
                    <a:pt x="1950" y="945"/>
                  </a:lnTo>
                  <a:lnTo>
                    <a:pt x="1948" y="968"/>
                  </a:lnTo>
                  <a:lnTo>
                    <a:pt x="1946" y="990"/>
                  </a:lnTo>
                  <a:lnTo>
                    <a:pt x="1945" y="1029"/>
                  </a:lnTo>
                  <a:lnTo>
                    <a:pt x="1945" y="1060"/>
                  </a:lnTo>
                  <a:lnTo>
                    <a:pt x="1946" y="1073"/>
                  </a:lnTo>
                  <a:lnTo>
                    <a:pt x="1949" y="1085"/>
                  </a:lnTo>
                  <a:lnTo>
                    <a:pt x="1953" y="1096"/>
                  </a:lnTo>
                  <a:lnTo>
                    <a:pt x="1958" y="1104"/>
                  </a:lnTo>
                  <a:lnTo>
                    <a:pt x="1962" y="1106"/>
                  </a:lnTo>
                  <a:lnTo>
                    <a:pt x="1966" y="1109"/>
                  </a:lnTo>
                  <a:lnTo>
                    <a:pt x="1972" y="1112"/>
                  </a:lnTo>
                  <a:lnTo>
                    <a:pt x="1978" y="1113"/>
                  </a:lnTo>
                  <a:lnTo>
                    <a:pt x="1992" y="1116"/>
                  </a:lnTo>
                  <a:lnTo>
                    <a:pt x="2009" y="1116"/>
                  </a:lnTo>
                  <a:lnTo>
                    <a:pt x="2030" y="1113"/>
                  </a:lnTo>
                  <a:lnTo>
                    <a:pt x="2056" y="1109"/>
                  </a:lnTo>
                  <a:lnTo>
                    <a:pt x="2086" y="1102"/>
                  </a:lnTo>
                  <a:lnTo>
                    <a:pt x="2121" y="1093"/>
                  </a:lnTo>
                  <a:lnTo>
                    <a:pt x="2136" y="1097"/>
                  </a:lnTo>
                  <a:lnTo>
                    <a:pt x="2150" y="1104"/>
                  </a:lnTo>
                  <a:lnTo>
                    <a:pt x="2163" y="1110"/>
                  </a:lnTo>
                  <a:lnTo>
                    <a:pt x="2175" y="1118"/>
                  </a:lnTo>
                  <a:lnTo>
                    <a:pt x="2187" y="1128"/>
                  </a:lnTo>
                  <a:lnTo>
                    <a:pt x="2198" y="1140"/>
                  </a:lnTo>
                  <a:lnTo>
                    <a:pt x="2209" y="1152"/>
                  </a:lnTo>
                  <a:lnTo>
                    <a:pt x="2217" y="1164"/>
                  </a:lnTo>
                  <a:lnTo>
                    <a:pt x="2226" y="1178"/>
                  </a:lnTo>
                  <a:lnTo>
                    <a:pt x="2233" y="1193"/>
                  </a:lnTo>
                  <a:lnTo>
                    <a:pt x="2241" y="1209"/>
                  </a:lnTo>
                  <a:lnTo>
                    <a:pt x="2246" y="1225"/>
                  </a:lnTo>
                  <a:lnTo>
                    <a:pt x="2251" y="1242"/>
                  </a:lnTo>
                  <a:lnTo>
                    <a:pt x="2257" y="1261"/>
                  </a:lnTo>
                  <a:lnTo>
                    <a:pt x="2261" y="1280"/>
                  </a:lnTo>
                  <a:lnTo>
                    <a:pt x="2265" y="1298"/>
                  </a:lnTo>
                  <a:lnTo>
                    <a:pt x="2267" y="1315"/>
                  </a:lnTo>
                  <a:lnTo>
                    <a:pt x="2267" y="1330"/>
                  </a:lnTo>
                  <a:lnTo>
                    <a:pt x="2265" y="1343"/>
                  </a:lnTo>
                  <a:lnTo>
                    <a:pt x="2262" y="1354"/>
                  </a:lnTo>
                  <a:lnTo>
                    <a:pt x="2257" y="1362"/>
                  </a:lnTo>
                  <a:lnTo>
                    <a:pt x="2251" y="1369"/>
                  </a:lnTo>
                  <a:lnTo>
                    <a:pt x="2245" y="1375"/>
                  </a:lnTo>
                  <a:lnTo>
                    <a:pt x="2237" y="1381"/>
                  </a:lnTo>
                  <a:lnTo>
                    <a:pt x="2221" y="1390"/>
                  </a:lnTo>
                  <a:lnTo>
                    <a:pt x="2206" y="1401"/>
                  </a:lnTo>
                  <a:lnTo>
                    <a:pt x="2199" y="1407"/>
                  </a:lnTo>
                  <a:lnTo>
                    <a:pt x="2194" y="1415"/>
                  </a:lnTo>
                  <a:lnTo>
                    <a:pt x="2190" y="1425"/>
                  </a:lnTo>
                  <a:lnTo>
                    <a:pt x="2186" y="1437"/>
                  </a:lnTo>
                  <a:lnTo>
                    <a:pt x="2186" y="1443"/>
                  </a:lnTo>
                  <a:lnTo>
                    <a:pt x="2187" y="1450"/>
                  </a:lnTo>
                  <a:lnTo>
                    <a:pt x="2189" y="1458"/>
                  </a:lnTo>
                  <a:lnTo>
                    <a:pt x="2190" y="1465"/>
                  </a:lnTo>
                  <a:lnTo>
                    <a:pt x="2197" y="1477"/>
                  </a:lnTo>
                  <a:lnTo>
                    <a:pt x="2205" y="1489"/>
                  </a:lnTo>
                  <a:lnTo>
                    <a:pt x="2214" y="1499"/>
                  </a:lnTo>
                  <a:lnTo>
                    <a:pt x="2226" y="1510"/>
                  </a:lnTo>
                  <a:lnTo>
                    <a:pt x="2237" y="1519"/>
                  </a:lnTo>
                  <a:lnTo>
                    <a:pt x="2250" y="1529"/>
                  </a:lnTo>
                  <a:lnTo>
                    <a:pt x="2274" y="1543"/>
                  </a:lnTo>
                  <a:lnTo>
                    <a:pt x="2295" y="1557"/>
                  </a:lnTo>
                  <a:lnTo>
                    <a:pt x="2303" y="1562"/>
                  </a:lnTo>
                  <a:lnTo>
                    <a:pt x="2309" y="1567"/>
                  </a:lnTo>
                  <a:lnTo>
                    <a:pt x="2313" y="1571"/>
                  </a:lnTo>
                  <a:lnTo>
                    <a:pt x="2313" y="1575"/>
                  </a:lnTo>
                  <a:lnTo>
                    <a:pt x="2299" y="1575"/>
                  </a:lnTo>
                  <a:lnTo>
                    <a:pt x="2286" y="1575"/>
                  </a:lnTo>
                  <a:lnTo>
                    <a:pt x="2273" y="1573"/>
                  </a:lnTo>
                  <a:lnTo>
                    <a:pt x="2259" y="1570"/>
                  </a:lnTo>
                  <a:lnTo>
                    <a:pt x="2246" y="1566"/>
                  </a:lnTo>
                  <a:lnTo>
                    <a:pt x="2234" y="1562"/>
                  </a:lnTo>
                  <a:lnTo>
                    <a:pt x="2222" y="1555"/>
                  </a:lnTo>
                  <a:lnTo>
                    <a:pt x="2210" y="1549"/>
                  </a:lnTo>
                  <a:lnTo>
                    <a:pt x="2201" y="1542"/>
                  </a:lnTo>
                  <a:lnTo>
                    <a:pt x="2191" y="1534"/>
                  </a:lnTo>
                  <a:lnTo>
                    <a:pt x="2183" y="1526"/>
                  </a:lnTo>
                  <a:lnTo>
                    <a:pt x="2175" y="1517"/>
                  </a:lnTo>
                  <a:lnTo>
                    <a:pt x="2170" y="1509"/>
                  </a:lnTo>
                  <a:lnTo>
                    <a:pt x="2166" y="1498"/>
                  </a:lnTo>
                  <a:lnTo>
                    <a:pt x="2163" y="1489"/>
                  </a:lnTo>
                  <a:lnTo>
                    <a:pt x="2162" y="1478"/>
                  </a:lnTo>
                  <a:lnTo>
                    <a:pt x="2163" y="1459"/>
                  </a:lnTo>
                  <a:lnTo>
                    <a:pt x="2166" y="1439"/>
                  </a:lnTo>
                  <a:lnTo>
                    <a:pt x="2170" y="1419"/>
                  </a:lnTo>
                  <a:lnTo>
                    <a:pt x="2175" y="1399"/>
                  </a:lnTo>
                  <a:lnTo>
                    <a:pt x="2193" y="1354"/>
                  </a:lnTo>
                  <a:lnTo>
                    <a:pt x="2217" y="1298"/>
                  </a:lnTo>
                  <a:lnTo>
                    <a:pt x="2206" y="1289"/>
                  </a:lnTo>
                  <a:lnTo>
                    <a:pt x="2197" y="1277"/>
                  </a:lnTo>
                  <a:lnTo>
                    <a:pt x="2190" y="1265"/>
                  </a:lnTo>
                  <a:lnTo>
                    <a:pt x="2182" y="1253"/>
                  </a:lnTo>
                  <a:lnTo>
                    <a:pt x="2170" y="1226"/>
                  </a:lnTo>
                  <a:lnTo>
                    <a:pt x="2157" y="1201"/>
                  </a:lnTo>
                  <a:lnTo>
                    <a:pt x="2149" y="1189"/>
                  </a:lnTo>
                  <a:lnTo>
                    <a:pt x="2140" y="1178"/>
                  </a:lnTo>
                  <a:lnTo>
                    <a:pt x="2129" y="1169"/>
                  </a:lnTo>
                  <a:lnTo>
                    <a:pt x="2117" y="1162"/>
                  </a:lnTo>
                  <a:lnTo>
                    <a:pt x="2110" y="1158"/>
                  </a:lnTo>
                  <a:lnTo>
                    <a:pt x="2102" y="1156"/>
                  </a:lnTo>
                  <a:lnTo>
                    <a:pt x="2094" y="1154"/>
                  </a:lnTo>
                  <a:lnTo>
                    <a:pt x="2085" y="1153"/>
                  </a:lnTo>
                  <a:lnTo>
                    <a:pt x="2076" y="1152"/>
                  </a:lnTo>
                  <a:lnTo>
                    <a:pt x="2065" y="1152"/>
                  </a:lnTo>
                  <a:lnTo>
                    <a:pt x="2054" y="1152"/>
                  </a:lnTo>
                  <a:lnTo>
                    <a:pt x="2042" y="1153"/>
                  </a:lnTo>
                  <a:lnTo>
                    <a:pt x="2022" y="1157"/>
                  </a:lnTo>
                  <a:lnTo>
                    <a:pt x="2006" y="1161"/>
                  </a:lnTo>
                  <a:lnTo>
                    <a:pt x="1990" y="1166"/>
                  </a:lnTo>
                  <a:lnTo>
                    <a:pt x="1978" y="1174"/>
                  </a:lnTo>
                  <a:lnTo>
                    <a:pt x="1973" y="1178"/>
                  </a:lnTo>
                  <a:lnTo>
                    <a:pt x="1968" y="1184"/>
                  </a:lnTo>
                  <a:lnTo>
                    <a:pt x="1962" y="1189"/>
                  </a:lnTo>
                  <a:lnTo>
                    <a:pt x="1958" y="1196"/>
                  </a:lnTo>
                  <a:lnTo>
                    <a:pt x="1950" y="1209"/>
                  </a:lnTo>
                  <a:lnTo>
                    <a:pt x="1945" y="1225"/>
                  </a:lnTo>
                  <a:lnTo>
                    <a:pt x="1941" y="1244"/>
                  </a:lnTo>
                  <a:lnTo>
                    <a:pt x="1938" y="1265"/>
                  </a:lnTo>
                  <a:lnTo>
                    <a:pt x="1937" y="1289"/>
                  </a:lnTo>
                  <a:lnTo>
                    <a:pt x="1938" y="1315"/>
                  </a:lnTo>
                  <a:lnTo>
                    <a:pt x="1940" y="1345"/>
                  </a:lnTo>
                  <a:lnTo>
                    <a:pt x="1942" y="1378"/>
                  </a:lnTo>
                  <a:lnTo>
                    <a:pt x="1946" y="1414"/>
                  </a:lnTo>
                  <a:lnTo>
                    <a:pt x="1952" y="1454"/>
                  </a:lnTo>
                  <a:lnTo>
                    <a:pt x="1913" y="1474"/>
                  </a:lnTo>
                  <a:lnTo>
                    <a:pt x="1886" y="1490"/>
                  </a:lnTo>
                  <a:lnTo>
                    <a:pt x="1877" y="1497"/>
                  </a:lnTo>
                  <a:lnTo>
                    <a:pt x="1869" y="1503"/>
                  </a:lnTo>
                  <a:lnTo>
                    <a:pt x="1862" y="1509"/>
                  </a:lnTo>
                  <a:lnTo>
                    <a:pt x="1858" y="1515"/>
                  </a:lnTo>
                  <a:lnTo>
                    <a:pt x="1846" y="1539"/>
                  </a:lnTo>
                  <a:lnTo>
                    <a:pt x="1832" y="1575"/>
                  </a:lnTo>
                  <a:lnTo>
                    <a:pt x="1822" y="1589"/>
                  </a:lnTo>
                  <a:lnTo>
                    <a:pt x="1814" y="1601"/>
                  </a:lnTo>
                  <a:lnTo>
                    <a:pt x="1806" y="1613"/>
                  </a:lnTo>
                  <a:lnTo>
                    <a:pt x="1797" y="1622"/>
                  </a:lnTo>
                  <a:lnTo>
                    <a:pt x="1789" y="1630"/>
                  </a:lnTo>
                  <a:lnTo>
                    <a:pt x="1780" y="1638"/>
                  </a:lnTo>
                  <a:lnTo>
                    <a:pt x="1772" y="1643"/>
                  </a:lnTo>
                  <a:lnTo>
                    <a:pt x="1764" y="1649"/>
                  </a:lnTo>
                  <a:lnTo>
                    <a:pt x="1746" y="1657"/>
                  </a:lnTo>
                  <a:lnTo>
                    <a:pt x="1730" y="1662"/>
                  </a:lnTo>
                  <a:lnTo>
                    <a:pt x="1714" y="1666"/>
                  </a:lnTo>
                  <a:lnTo>
                    <a:pt x="1700" y="1669"/>
                  </a:lnTo>
                  <a:lnTo>
                    <a:pt x="1685" y="1671"/>
                  </a:lnTo>
                  <a:lnTo>
                    <a:pt x="1672" y="1675"/>
                  </a:lnTo>
                  <a:lnTo>
                    <a:pt x="1658" y="1679"/>
                  </a:lnTo>
                  <a:lnTo>
                    <a:pt x="1646" y="1686"/>
                  </a:lnTo>
                  <a:lnTo>
                    <a:pt x="1640" y="1690"/>
                  </a:lnTo>
                  <a:lnTo>
                    <a:pt x="1634" y="1695"/>
                  </a:lnTo>
                  <a:lnTo>
                    <a:pt x="1629" y="1702"/>
                  </a:lnTo>
                  <a:lnTo>
                    <a:pt x="1625" y="1709"/>
                  </a:lnTo>
                  <a:lnTo>
                    <a:pt x="1620" y="1717"/>
                  </a:lnTo>
                  <a:lnTo>
                    <a:pt x="1616" y="1726"/>
                  </a:lnTo>
                  <a:lnTo>
                    <a:pt x="1612" y="1738"/>
                  </a:lnTo>
                  <a:lnTo>
                    <a:pt x="1609" y="1750"/>
                  </a:lnTo>
                  <a:lnTo>
                    <a:pt x="1592" y="1733"/>
                  </a:lnTo>
                  <a:lnTo>
                    <a:pt x="1573" y="1719"/>
                  </a:lnTo>
                  <a:lnTo>
                    <a:pt x="1554" y="1709"/>
                  </a:lnTo>
                  <a:lnTo>
                    <a:pt x="1537" y="1701"/>
                  </a:lnTo>
                  <a:lnTo>
                    <a:pt x="1518" y="1693"/>
                  </a:lnTo>
                  <a:lnTo>
                    <a:pt x="1500" y="1687"/>
                  </a:lnTo>
                  <a:lnTo>
                    <a:pt x="1482" y="1683"/>
                  </a:lnTo>
                  <a:lnTo>
                    <a:pt x="1466" y="1679"/>
                  </a:lnTo>
                  <a:lnTo>
                    <a:pt x="1450" y="1675"/>
                  </a:lnTo>
                  <a:lnTo>
                    <a:pt x="1437" y="1671"/>
                  </a:lnTo>
                  <a:lnTo>
                    <a:pt x="1424" y="1666"/>
                  </a:lnTo>
                  <a:lnTo>
                    <a:pt x="1413" y="1659"/>
                  </a:lnTo>
                  <a:lnTo>
                    <a:pt x="1408" y="1657"/>
                  </a:lnTo>
                  <a:lnTo>
                    <a:pt x="1404" y="1653"/>
                  </a:lnTo>
                  <a:lnTo>
                    <a:pt x="1400" y="1647"/>
                  </a:lnTo>
                  <a:lnTo>
                    <a:pt x="1397" y="1643"/>
                  </a:lnTo>
                  <a:lnTo>
                    <a:pt x="1394" y="1638"/>
                  </a:lnTo>
                  <a:lnTo>
                    <a:pt x="1393" y="1631"/>
                  </a:lnTo>
                  <a:lnTo>
                    <a:pt x="1392" y="1625"/>
                  </a:lnTo>
                  <a:lnTo>
                    <a:pt x="1392" y="1617"/>
                  </a:lnTo>
                  <a:lnTo>
                    <a:pt x="1390" y="1609"/>
                  </a:lnTo>
                  <a:lnTo>
                    <a:pt x="1388" y="1601"/>
                  </a:lnTo>
                  <a:lnTo>
                    <a:pt x="1382" y="1593"/>
                  </a:lnTo>
                  <a:lnTo>
                    <a:pt x="1377" y="1585"/>
                  </a:lnTo>
                  <a:lnTo>
                    <a:pt x="1364" y="1570"/>
                  </a:lnTo>
                  <a:lnTo>
                    <a:pt x="1353" y="1557"/>
                  </a:lnTo>
                  <a:lnTo>
                    <a:pt x="1351" y="1551"/>
                  </a:lnTo>
                  <a:lnTo>
                    <a:pt x="1349" y="1546"/>
                  </a:lnTo>
                  <a:lnTo>
                    <a:pt x="1349" y="1543"/>
                  </a:lnTo>
                  <a:lnTo>
                    <a:pt x="1349" y="1541"/>
                  </a:lnTo>
                  <a:lnTo>
                    <a:pt x="1352" y="1539"/>
                  </a:lnTo>
                  <a:lnTo>
                    <a:pt x="1353" y="1538"/>
                  </a:lnTo>
                  <a:lnTo>
                    <a:pt x="1361" y="1535"/>
                  </a:lnTo>
                  <a:lnTo>
                    <a:pt x="1373" y="1533"/>
                  </a:lnTo>
                  <a:lnTo>
                    <a:pt x="1389" y="1533"/>
                  </a:lnTo>
                  <a:lnTo>
                    <a:pt x="1409" y="1533"/>
                  </a:lnTo>
                  <a:lnTo>
                    <a:pt x="1416" y="1534"/>
                  </a:lnTo>
                  <a:lnTo>
                    <a:pt x="1422" y="1535"/>
                  </a:lnTo>
                  <a:lnTo>
                    <a:pt x="1428" y="1538"/>
                  </a:lnTo>
                  <a:lnTo>
                    <a:pt x="1432" y="1541"/>
                  </a:lnTo>
                  <a:lnTo>
                    <a:pt x="1440" y="1547"/>
                  </a:lnTo>
                  <a:lnTo>
                    <a:pt x="1446" y="1557"/>
                  </a:lnTo>
                  <a:lnTo>
                    <a:pt x="1457" y="1579"/>
                  </a:lnTo>
                  <a:lnTo>
                    <a:pt x="1465" y="1605"/>
                  </a:lnTo>
                  <a:lnTo>
                    <a:pt x="1470" y="1617"/>
                  </a:lnTo>
                  <a:lnTo>
                    <a:pt x="1476" y="1629"/>
                  </a:lnTo>
                  <a:lnTo>
                    <a:pt x="1482" y="1641"/>
                  </a:lnTo>
                  <a:lnTo>
                    <a:pt x="1490" y="1650"/>
                  </a:lnTo>
                  <a:lnTo>
                    <a:pt x="1496" y="1655"/>
                  </a:lnTo>
                  <a:lnTo>
                    <a:pt x="1501" y="1659"/>
                  </a:lnTo>
                  <a:lnTo>
                    <a:pt x="1508" y="1662"/>
                  </a:lnTo>
                  <a:lnTo>
                    <a:pt x="1514" y="1666"/>
                  </a:lnTo>
                  <a:lnTo>
                    <a:pt x="1521" y="1669"/>
                  </a:lnTo>
                  <a:lnTo>
                    <a:pt x="1529" y="1670"/>
                  </a:lnTo>
                  <a:lnTo>
                    <a:pt x="1538" y="1671"/>
                  </a:lnTo>
                  <a:lnTo>
                    <a:pt x="1548" y="1671"/>
                  </a:lnTo>
                  <a:lnTo>
                    <a:pt x="1556" y="1670"/>
                  </a:lnTo>
                  <a:lnTo>
                    <a:pt x="1564" y="1669"/>
                  </a:lnTo>
                  <a:lnTo>
                    <a:pt x="1570" y="1665"/>
                  </a:lnTo>
                  <a:lnTo>
                    <a:pt x="1578" y="1661"/>
                  </a:lnTo>
                  <a:lnTo>
                    <a:pt x="1592" y="1650"/>
                  </a:lnTo>
                  <a:lnTo>
                    <a:pt x="1605" y="1637"/>
                  </a:lnTo>
                  <a:lnTo>
                    <a:pt x="1618" y="1619"/>
                  </a:lnTo>
                  <a:lnTo>
                    <a:pt x="1632" y="1601"/>
                  </a:lnTo>
                  <a:lnTo>
                    <a:pt x="1646" y="1581"/>
                  </a:lnTo>
                  <a:lnTo>
                    <a:pt x="1660" y="1558"/>
                  </a:lnTo>
                  <a:lnTo>
                    <a:pt x="1674" y="1535"/>
                  </a:lnTo>
                  <a:lnTo>
                    <a:pt x="1689" y="1511"/>
                  </a:lnTo>
                  <a:lnTo>
                    <a:pt x="1705" y="1489"/>
                  </a:lnTo>
                  <a:lnTo>
                    <a:pt x="1722" y="1465"/>
                  </a:lnTo>
                  <a:lnTo>
                    <a:pt x="1741" y="1442"/>
                  </a:lnTo>
                  <a:lnTo>
                    <a:pt x="1761" y="1421"/>
                  </a:lnTo>
                  <a:lnTo>
                    <a:pt x="1772" y="1410"/>
                  </a:lnTo>
                  <a:lnTo>
                    <a:pt x="1784" y="1401"/>
                  </a:lnTo>
                  <a:lnTo>
                    <a:pt x="1796" y="1391"/>
                  </a:lnTo>
                  <a:lnTo>
                    <a:pt x="1808" y="1382"/>
                  </a:lnTo>
                  <a:lnTo>
                    <a:pt x="1810" y="1366"/>
                  </a:lnTo>
                  <a:lnTo>
                    <a:pt x="1814" y="1351"/>
                  </a:lnTo>
                  <a:lnTo>
                    <a:pt x="1818" y="1339"/>
                  </a:lnTo>
                  <a:lnTo>
                    <a:pt x="1822" y="1329"/>
                  </a:lnTo>
                  <a:lnTo>
                    <a:pt x="1828" y="1319"/>
                  </a:lnTo>
                  <a:lnTo>
                    <a:pt x="1833" y="1311"/>
                  </a:lnTo>
                  <a:lnTo>
                    <a:pt x="1838" y="1305"/>
                  </a:lnTo>
                  <a:lnTo>
                    <a:pt x="1844" y="1301"/>
                  </a:lnTo>
                  <a:lnTo>
                    <a:pt x="1854" y="1293"/>
                  </a:lnTo>
                  <a:lnTo>
                    <a:pt x="1865" y="1288"/>
                  </a:lnTo>
                  <a:lnTo>
                    <a:pt x="1874" y="1285"/>
                  </a:lnTo>
                  <a:lnTo>
                    <a:pt x="1884" y="1281"/>
                  </a:lnTo>
                  <a:lnTo>
                    <a:pt x="1886" y="1280"/>
                  </a:lnTo>
                  <a:lnTo>
                    <a:pt x="1890" y="1277"/>
                  </a:lnTo>
                  <a:lnTo>
                    <a:pt x="1892" y="1274"/>
                  </a:lnTo>
                  <a:lnTo>
                    <a:pt x="1894" y="1272"/>
                  </a:lnTo>
                  <a:lnTo>
                    <a:pt x="1894" y="1266"/>
                  </a:lnTo>
                  <a:lnTo>
                    <a:pt x="1896" y="1261"/>
                  </a:lnTo>
                  <a:lnTo>
                    <a:pt x="1894" y="1254"/>
                  </a:lnTo>
                  <a:lnTo>
                    <a:pt x="1893" y="1246"/>
                  </a:lnTo>
                  <a:lnTo>
                    <a:pt x="1886" y="1226"/>
                  </a:lnTo>
                  <a:lnTo>
                    <a:pt x="1876" y="1198"/>
                  </a:lnTo>
                  <a:lnTo>
                    <a:pt x="1860" y="1164"/>
                  </a:lnTo>
                  <a:lnTo>
                    <a:pt x="1837" y="1117"/>
                  </a:lnTo>
                  <a:lnTo>
                    <a:pt x="1832" y="1106"/>
                  </a:lnTo>
                  <a:lnTo>
                    <a:pt x="1828" y="1094"/>
                  </a:lnTo>
                  <a:lnTo>
                    <a:pt x="1825" y="1082"/>
                  </a:lnTo>
                  <a:lnTo>
                    <a:pt x="1824" y="1069"/>
                  </a:lnTo>
                  <a:lnTo>
                    <a:pt x="1822" y="1056"/>
                  </a:lnTo>
                  <a:lnTo>
                    <a:pt x="1821" y="1041"/>
                  </a:lnTo>
                  <a:lnTo>
                    <a:pt x="1822" y="1026"/>
                  </a:lnTo>
                  <a:lnTo>
                    <a:pt x="1824" y="1012"/>
                  </a:lnTo>
                  <a:lnTo>
                    <a:pt x="1828" y="981"/>
                  </a:lnTo>
                  <a:lnTo>
                    <a:pt x="1834" y="949"/>
                  </a:lnTo>
                  <a:lnTo>
                    <a:pt x="1844" y="916"/>
                  </a:lnTo>
                  <a:lnTo>
                    <a:pt x="1854" y="884"/>
                  </a:lnTo>
                  <a:lnTo>
                    <a:pt x="1866" y="850"/>
                  </a:lnTo>
                  <a:lnTo>
                    <a:pt x="1880" y="818"/>
                  </a:lnTo>
                  <a:lnTo>
                    <a:pt x="1894" y="786"/>
                  </a:lnTo>
                  <a:lnTo>
                    <a:pt x="1908" y="756"/>
                  </a:lnTo>
                  <a:lnTo>
                    <a:pt x="1934" y="700"/>
                  </a:lnTo>
                  <a:lnTo>
                    <a:pt x="1958" y="653"/>
                  </a:lnTo>
                  <a:lnTo>
                    <a:pt x="1966" y="633"/>
                  </a:lnTo>
                  <a:lnTo>
                    <a:pt x="1970" y="617"/>
                  </a:lnTo>
                  <a:lnTo>
                    <a:pt x="1973" y="603"/>
                  </a:lnTo>
                  <a:lnTo>
                    <a:pt x="1972" y="589"/>
                  </a:lnTo>
                  <a:lnTo>
                    <a:pt x="1969" y="577"/>
                  </a:lnTo>
                  <a:lnTo>
                    <a:pt x="1965" y="568"/>
                  </a:lnTo>
                  <a:lnTo>
                    <a:pt x="1958" y="559"/>
                  </a:lnTo>
                  <a:lnTo>
                    <a:pt x="1953" y="548"/>
                  </a:lnTo>
                  <a:lnTo>
                    <a:pt x="1946" y="539"/>
                  </a:lnTo>
                  <a:lnTo>
                    <a:pt x="1940" y="528"/>
                  </a:lnTo>
                  <a:lnTo>
                    <a:pt x="1934" y="516"/>
                  </a:lnTo>
                  <a:lnTo>
                    <a:pt x="1930" y="503"/>
                  </a:lnTo>
                  <a:lnTo>
                    <a:pt x="1928" y="488"/>
                  </a:lnTo>
                  <a:lnTo>
                    <a:pt x="1926" y="469"/>
                  </a:lnTo>
                  <a:lnTo>
                    <a:pt x="1929" y="449"/>
                  </a:lnTo>
                  <a:lnTo>
                    <a:pt x="1934" y="425"/>
                  </a:lnTo>
                  <a:lnTo>
                    <a:pt x="1941" y="405"/>
                  </a:lnTo>
                  <a:lnTo>
                    <a:pt x="1948" y="389"/>
                  </a:lnTo>
                  <a:lnTo>
                    <a:pt x="1956" y="376"/>
                  </a:lnTo>
                  <a:lnTo>
                    <a:pt x="1964" y="367"/>
                  </a:lnTo>
                  <a:lnTo>
                    <a:pt x="1972" y="359"/>
                  </a:lnTo>
                  <a:lnTo>
                    <a:pt x="1981" y="353"/>
                  </a:lnTo>
                  <a:lnTo>
                    <a:pt x="1989" y="348"/>
                  </a:lnTo>
                  <a:lnTo>
                    <a:pt x="1998" y="343"/>
                  </a:lnTo>
                  <a:lnTo>
                    <a:pt x="2006" y="337"/>
                  </a:lnTo>
                  <a:lnTo>
                    <a:pt x="2016" y="329"/>
                  </a:lnTo>
                  <a:lnTo>
                    <a:pt x="2024" y="321"/>
                  </a:lnTo>
                  <a:lnTo>
                    <a:pt x="2033" y="309"/>
                  </a:lnTo>
                  <a:lnTo>
                    <a:pt x="2041" y="293"/>
                  </a:lnTo>
                  <a:lnTo>
                    <a:pt x="2050" y="275"/>
                  </a:lnTo>
                  <a:lnTo>
                    <a:pt x="2058" y="249"/>
                  </a:lnTo>
                  <a:lnTo>
                    <a:pt x="2066" y="220"/>
                  </a:lnTo>
                  <a:lnTo>
                    <a:pt x="2069" y="204"/>
                  </a:lnTo>
                  <a:lnTo>
                    <a:pt x="2070" y="189"/>
                  </a:lnTo>
                  <a:lnTo>
                    <a:pt x="2072" y="176"/>
                  </a:lnTo>
                  <a:lnTo>
                    <a:pt x="2072" y="164"/>
                  </a:lnTo>
                  <a:lnTo>
                    <a:pt x="2069" y="152"/>
                  </a:lnTo>
                  <a:lnTo>
                    <a:pt x="2066" y="143"/>
                  </a:lnTo>
                  <a:lnTo>
                    <a:pt x="2062" y="132"/>
                  </a:lnTo>
                  <a:lnTo>
                    <a:pt x="2057" y="124"/>
                  </a:lnTo>
                  <a:lnTo>
                    <a:pt x="2049" y="116"/>
                  </a:lnTo>
                  <a:lnTo>
                    <a:pt x="2041" y="108"/>
                  </a:lnTo>
                  <a:lnTo>
                    <a:pt x="2030" y="100"/>
                  </a:lnTo>
                  <a:lnTo>
                    <a:pt x="2018" y="94"/>
                  </a:lnTo>
                  <a:lnTo>
                    <a:pt x="1989" y="79"/>
                  </a:lnTo>
                  <a:lnTo>
                    <a:pt x="1952" y="64"/>
                  </a:lnTo>
                  <a:lnTo>
                    <a:pt x="1934" y="55"/>
                  </a:lnTo>
                  <a:lnTo>
                    <a:pt x="1918" y="46"/>
                  </a:lnTo>
                  <a:lnTo>
                    <a:pt x="1904" y="36"/>
                  </a:lnTo>
                  <a:lnTo>
                    <a:pt x="1892" y="27"/>
                  </a:lnTo>
                  <a:lnTo>
                    <a:pt x="1870" y="12"/>
                  </a:lnTo>
                  <a:lnTo>
                    <a:pt x="1854" y="3"/>
                  </a:lnTo>
                  <a:lnTo>
                    <a:pt x="1846" y="0"/>
                  </a:lnTo>
                  <a:lnTo>
                    <a:pt x="1838" y="0"/>
                  </a:lnTo>
                  <a:lnTo>
                    <a:pt x="1830" y="3"/>
                  </a:lnTo>
                  <a:lnTo>
                    <a:pt x="1824" y="8"/>
                  </a:lnTo>
                  <a:lnTo>
                    <a:pt x="1814" y="18"/>
                  </a:lnTo>
                  <a:lnTo>
                    <a:pt x="1805" y="30"/>
                  </a:lnTo>
                  <a:lnTo>
                    <a:pt x="1794" y="44"/>
                  </a:lnTo>
                  <a:lnTo>
                    <a:pt x="1784" y="64"/>
                  </a:lnTo>
                  <a:lnTo>
                    <a:pt x="1773" y="87"/>
                  </a:lnTo>
                  <a:lnTo>
                    <a:pt x="1757" y="126"/>
                  </a:lnTo>
                  <a:lnTo>
                    <a:pt x="1748" y="148"/>
                  </a:lnTo>
                  <a:lnTo>
                    <a:pt x="1737" y="173"/>
                  </a:lnTo>
                  <a:lnTo>
                    <a:pt x="1724" y="199"/>
                  </a:lnTo>
                  <a:lnTo>
                    <a:pt x="1709" y="225"/>
                  </a:lnTo>
                  <a:lnTo>
                    <a:pt x="1693" y="252"/>
                  </a:lnTo>
                  <a:lnTo>
                    <a:pt x="1673" y="276"/>
                  </a:lnTo>
                  <a:lnTo>
                    <a:pt x="1662" y="288"/>
                  </a:lnTo>
                  <a:lnTo>
                    <a:pt x="1652" y="300"/>
                  </a:lnTo>
                  <a:lnTo>
                    <a:pt x="1640" y="311"/>
                  </a:lnTo>
                  <a:lnTo>
                    <a:pt x="1628" y="320"/>
                  </a:lnTo>
                  <a:lnTo>
                    <a:pt x="1614" y="329"/>
                  </a:lnTo>
                  <a:lnTo>
                    <a:pt x="1600" y="337"/>
                  </a:lnTo>
                  <a:lnTo>
                    <a:pt x="1585" y="345"/>
                  </a:lnTo>
                  <a:lnTo>
                    <a:pt x="1570" y="352"/>
                  </a:lnTo>
                  <a:lnTo>
                    <a:pt x="1554" y="357"/>
                  </a:lnTo>
                  <a:lnTo>
                    <a:pt x="1537" y="361"/>
                  </a:lnTo>
                  <a:lnTo>
                    <a:pt x="1518" y="364"/>
                  </a:lnTo>
                  <a:lnTo>
                    <a:pt x="1500" y="365"/>
                  </a:lnTo>
                  <a:lnTo>
                    <a:pt x="1489" y="375"/>
                  </a:lnTo>
                  <a:lnTo>
                    <a:pt x="1481" y="385"/>
                  </a:lnTo>
                  <a:lnTo>
                    <a:pt x="1474" y="395"/>
                  </a:lnTo>
                  <a:lnTo>
                    <a:pt x="1468" y="404"/>
                  </a:lnTo>
                  <a:lnTo>
                    <a:pt x="1464" y="412"/>
                  </a:lnTo>
                  <a:lnTo>
                    <a:pt x="1461" y="420"/>
                  </a:lnTo>
                  <a:lnTo>
                    <a:pt x="1460" y="428"/>
                  </a:lnTo>
                  <a:lnTo>
                    <a:pt x="1458" y="436"/>
                  </a:lnTo>
                  <a:lnTo>
                    <a:pt x="1460" y="443"/>
                  </a:lnTo>
                  <a:lnTo>
                    <a:pt x="1460" y="449"/>
                  </a:lnTo>
                  <a:lnTo>
                    <a:pt x="1462" y="456"/>
                  </a:lnTo>
                  <a:lnTo>
                    <a:pt x="1464" y="463"/>
                  </a:lnTo>
                  <a:lnTo>
                    <a:pt x="1470" y="475"/>
                  </a:lnTo>
                  <a:lnTo>
                    <a:pt x="1477" y="485"/>
                  </a:lnTo>
                  <a:lnTo>
                    <a:pt x="1485" y="497"/>
                  </a:lnTo>
                  <a:lnTo>
                    <a:pt x="1492" y="507"/>
                  </a:lnTo>
                  <a:lnTo>
                    <a:pt x="1496" y="517"/>
                  </a:lnTo>
                  <a:lnTo>
                    <a:pt x="1498" y="528"/>
                  </a:lnTo>
                  <a:lnTo>
                    <a:pt x="1498" y="533"/>
                  </a:lnTo>
                  <a:lnTo>
                    <a:pt x="1497" y="539"/>
                  </a:lnTo>
                  <a:lnTo>
                    <a:pt x="1494" y="545"/>
                  </a:lnTo>
                  <a:lnTo>
                    <a:pt x="1492" y="551"/>
                  </a:lnTo>
                  <a:lnTo>
                    <a:pt x="1486" y="556"/>
                  </a:lnTo>
                  <a:lnTo>
                    <a:pt x="1481" y="563"/>
                  </a:lnTo>
                  <a:lnTo>
                    <a:pt x="1473" y="569"/>
                  </a:lnTo>
                  <a:lnTo>
                    <a:pt x="1464" y="576"/>
                  </a:lnTo>
                  <a:lnTo>
                    <a:pt x="1462" y="588"/>
                  </a:lnTo>
                  <a:lnTo>
                    <a:pt x="1458" y="599"/>
                  </a:lnTo>
                  <a:lnTo>
                    <a:pt x="1456" y="611"/>
                  </a:lnTo>
                  <a:lnTo>
                    <a:pt x="1450" y="621"/>
                  </a:lnTo>
                  <a:lnTo>
                    <a:pt x="1441" y="641"/>
                  </a:lnTo>
                  <a:lnTo>
                    <a:pt x="1429" y="659"/>
                  </a:lnTo>
                  <a:lnTo>
                    <a:pt x="1404" y="691"/>
                  </a:lnTo>
                  <a:lnTo>
                    <a:pt x="1380" y="719"/>
                  </a:lnTo>
                  <a:lnTo>
                    <a:pt x="1371" y="730"/>
                  </a:lnTo>
                  <a:lnTo>
                    <a:pt x="1363" y="744"/>
                  </a:lnTo>
                  <a:lnTo>
                    <a:pt x="1360" y="749"/>
                  </a:lnTo>
                  <a:lnTo>
                    <a:pt x="1359" y="754"/>
                  </a:lnTo>
                  <a:lnTo>
                    <a:pt x="1357" y="761"/>
                  </a:lnTo>
                  <a:lnTo>
                    <a:pt x="1357" y="766"/>
                  </a:lnTo>
                  <a:lnTo>
                    <a:pt x="1359" y="773"/>
                  </a:lnTo>
                  <a:lnTo>
                    <a:pt x="1361" y="778"/>
                  </a:lnTo>
                  <a:lnTo>
                    <a:pt x="1364" y="785"/>
                  </a:lnTo>
                  <a:lnTo>
                    <a:pt x="1369" y="790"/>
                  </a:lnTo>
                  <a:lnTo>
                    <a:pt x="1376" y="797"/>
                  </a:lnTo>
                  <a:lnTo>
                    <a:pt x="1384" y="804"/>
                  </a:lnTo>
                  <a:lnTo>
                    <a:pt x="1393" y="809"/>
                  </a:lnTo>
                  <a:lnTo>
                    <a:pt x="1404" y="816"/>
                  </a:lnTo>
                  <a:lnTo>
                    <a:pt x="1417" y="825"/>
                  </a:lnTo>
                  <a:lnTo>
                    <a:pt x="1428" y="833"/>
                  </a:lnTo>
                  <a:lnTo>
                    <a:pt x="1436" y="844"/>
                  </a:lnTo>
                  <a:lnTo>
                    <a:pt x="1442" y="853"/>
                  </a:lnTo>
                  <a:lnTo>
                    <a:pt x="1448" y="864"/>
                  </a:lnTo>
                  <a:lnTo>
                    <a:pt x="1452" y="876"/>
                  </a:lnTo>
                  <a:lnTo>
                    <a:pt x="1454" y="886"/>
                  </a:lnTo>
                  <a:lnTo>
                    <a:pt x="1456" y="898"/>
                  </a:lnTo>
                  <a:lnTo>
                    <a:pt x="1460" y="921"/>
                  </a:lnTo>
                  <a:lnTo>
                    <a:pt x="1462" y="944"/>
                  </a:lnTo>
                  <a:lnTo>
                    <a:pt x="1466" y="956"/>
                  </a:lnTo>
                  <a:lnTo>
                    <a:pt x="1470" y="965"/>
                  </a:lnTo>
                  <a:lnTo>
                    <a:pt x="1474" y="976"/>
                  </a:lnTo>
                  <a:lnTo>
                    <a:pt x="1482" y="985"/>
                  </a:lnTo>
                  <a:lnTo>
                    <a:pt x="1482" y="990"/>
                  </a:lnTo>
                  <a:lnTo>
                    <a:pt x="1485" y="1004"/>
                  </a:lnTo>
                  <a:lnTo>
                    <a:pt x="1486" y="1024"/>
                  </a:lnTo>
                  <a:lnTo>
                    <a:pt x="1485" y="1046"/>
                  </a:lnTo>
                  <a:lnTo>
                    <a:pt x="1484" y="1057"/>
                  </a:lnTo>
                  <a:lnTo>
                    <a:pt x="1481" y="1069"/>
                  </a:lnTo>
                  <a:lnTo>
                    <a:pt x="1477" y="1080"/>
                  </a:lnTo>
                  <a:lnTo>
                    <a:pt x="1472" y="1089"/>
                  </a:lnTo>
                  <a:lnTo>
                    <a:pt x="1465" y="1097"/>
                  </a:lnTo>
                  <a:lnTo>
                    <a:pt x="1457" y="1104"/>
                  </a:lnTo>
                  <a:lnTo>
                    <a:pt x="1452" y="1106"/>
                  </a:lnTo>
                  <a:lnTo>
                    <a:pt x="1446" y="1109"/>
                  </a:lnTo>
                  <a:lnTo>
                    <a:pt x="1440" y="1110"/>
                  </a:lnTo>
                  <a:lnTo>
                    <a:pt x="1434" y="1112"/>
                  </a:lnTo>
                  <a:lnTo>
                    <a:pt x="1426" y="1112"/>
                  </a:lnTo>
                  <a:lnTo>
                    <a:pt x="1418" y="1112"/>
                  </a:lnTo>
                  <a:lnTo>
                    <a:pt x="1410" y="1109"/>
                  </a:lnTo>
                  <a:lnTo>
                    <a:pt x="1404" y="1106"/>
                  </a:lnTo>
                  <a:lnTo>
                    <a:pt x="1396" y="1102"/>
                  </a:lnTo>
                  <a:lnTo>
                    <a:pt x="1389" y="1097"/>
                  </a:lnTo>
                  <a:lnTo>
                    <a:pt x="1381" y="1090"/>
                  </a:lnTo>
                  <a:lnTo>
                    <a:pt x="1375" y="1084"/>
                  </a:lnTo>
                  <a:lnTo>
                    <a:pt x="1360" y="1066"/>
                  </a:lnTo>
                  <a:lnTo>
                    <a:pt x="1347" y="1046"/>
                  </a:lnTo>
                  <a:lnTo>
                    <a:pt x="1333" y="1024"/>
                  </a:lnTo>
                  <a:lnTo>
                    <a:pt x="1320" y="1000"/>
                  </a:lnTo>
                  <a:lnTo>
                    <a:pt x="1292" y="945"/>
                  </a:lnTo>
                  <a:lnTo>
                    <a:pt x="1264" y="886"/>
                  </a:lnTo>
                  <a:lnTo>
                    <a:pt x="1251" y="858"/>
                  </a:lnTo>
                  <a:lnTo>
                    <a:pt x="1236" y="829"/>
                  </a:lnTo>
                  <a:lnTo>
                    <a:pt x="1221" y="801"/>
                  </a:lnTo>
                  <a:lnTo>
                    <a:pt x="1205" y="774"/>
                  </a:lnTo>
                  <a:lnTo>
                    <a:pt x="1197" y="786"/>
                  </a:lnTo>
                  <a:lnTo>
                    <a:pt x="1187" y="798"/>
                  </a:lnTo>
                  <a:lnTo>
                    <a:pt x="1176" y="809"/>
                  </a:lnTo>
                  <a:lnTo>
                    <a:pt x="1165" y="820"/>
                  </a:lnTo>
                  <a:lnTo>
                    <a:pt x="1155" y="830"/>
                  </a:lnTo>
                  <a:lnTo>
                    <a:pt x="1147" y="842"/>
                  </a:lnTo>
                  <a:lnTo>
                    <a:pt x="1144" y="849"/>
                  </a:lnTo>
                  <a:lnTo>
                    <a:pt x="1141" y="856"/>
                  </a:lnTo>
                  <a:lnTo>
                    <a:pt x="1140" y="862"/>
                  </a:lnTo>
                  <a:lnTo>
                    <a:pt x="1139" y="870"/>
                  </a:lnTo>
                  <a:lnTo>
                    <a:pt x="1140" y="878"/>
                  </a:lnTo>
                  <a:lnTo>
                    <a:pt x="1141" y="885"/>
                  </a:lnTo>
                  <a:lnTo>
                    <a:pt x="1144" y="893"/>
                  </a:lnTo>
                  <a:lnTo>
                    <a:pt x="1147" y="900"/>
                  </a:lnTo>
                  <a:lnTo>
                    <a:pt x="1155" y="913"/>
                  </a:lnTo>
                  <a:lnTo>
                    <a:pt x="1163" y="926"/>
                  </a:lnTo>
                  <a:lnTo>
                    <a:pt x="1172" y="940"/>
                  </a:lnTo>
                  <a:lnTo>
                    <a:pt x="1180" y="956"/>
                  </a:lnTo>
                  <a:lnTo>
                    <a:pt x="1183" y="964"/>
                  </a:lnTo>
                  <a:lnTo>
                    <a:pt x="1185" y="972"/>
                  </a:lnTo>
                  <a:lnTo>
                    <a:pt x="1187" y="981"/>
                  </a:lnTo>
                  <a:lnTo>
                    <a:pt x="1187" y="990"/>
                  </a:lnTo>
                  <a:lnTo>
                    <a:pt x="1187" y="1004"/>
                  </a:lnTo>
                  <a:lnTo>
                    <a:pt x="1184" y="1014"/>
                  </a:lnTo>
                  <a:lnTo>
                    <a:pt x="1181" y="1025"/>
                  </a:lnTo>
                  <a:lnTo>
                    <a:pt x="1177" y="1033"/>
                  </a:lnTo>
                  <a:lnTo>
                    <a:pt x="1167" y="1049"/>
                  </a:lnTo>
                  <a:lnTo>
                    <a:pt x="1153" y="1062"/>
                  </a:lnTo>
                  <a:lnTo>
                    <a:pt x="1141" y="1074"/>
                  </a:lnTo>
                  <a:lnTo>
                    <a:pt x="1131" y="1088"/>
                  </a:lnTo>
                  <a:lnTo>
                    <a:pt x="1127" y="1096"/>
                  </a:lnTo>
                  <a:lnTo>
                    <a:pt x="1124" y="1104"/>
                  </a:lnTo>
                  <a:lnTo>
                    <a:pt x="1121" y="1113"/>
                  </a:lnTo>
                  <a:lnTo>
                    <a:pt x="1121" y="1124"/>
                  </a:lnTo>
                  <a:lnTo>
                    <a:pt x="1121" y="1128"/>
                  </a:lnTo>
                  <a:lnTo>
                    <a:pt x="1123" y="1132"/>
                  </a:lnTo>
                  <a:lnTo>
                    <a:pt x="1125" y="1137"/>
                  </a:lnTo>
                  <a:lnTo>
                    <a:pt x="1128" y="1141"/>
                  </a:lnTo>
                  <a:lnTo>
                    <a:pt x="1135" y="1149"/>
                  </a:lnTo>
                  <a:lnTo>
                    <a:pt x="1141" y="1158"/>
                  </a:lnTo>
                  <a:lnTo>
                    <a:pt x="1149" y="1168"/>
                  </a:lnTo>
                  <a:lnTo>
                    <a:pt x="1156" y="1177"/>
                  </a:lnTo>
                  <a:lnTo>
                    <a:pt x="1159" y="1184"/>
                  </a:lnTo>
                  <a:lnTo>
                    <a:pt x="1161" y="1189"/>
                  </a:lnTo>
                  <a:lnTo>
                    <a:pt x="1163" y="1196"/>
                  </a:lnTo>
                  <a:lnTo>
                    <a:pt x="1163" y="1202"/>
                  </a:lnTo>
                  <a:lnTo>
                    <a:pt x="1163" y="1212"/>
                  </a:lnTo>
                  <a:lnTo>
                    <a:pt x="1161" y="1221"/>
                  </a:lnTo>
                  <a:lnTo>
                    <a:pt x="1159" y="1232"/>
                  </a:lnTo>
                  <a:lnTo>
                    <a:pt x="1156" y="1240"/>
                  </a:lnTo>
                  <a:lnTo>
                    <a:pt x="1151" y="1249"/>
                  </a:lnTo>
                  <a:lnTo>
                    <a:pt x="1147" y="1258"/>
                  </a:lnTo>
                  <a:lnTo>
                    <a:pt x="1141" y="1266"/>
                  </a:lnTo>
                  <a:lnTo>
                    <a:pt x="1135" y="1274"/>
                  </a:lnTo>
                  <a:lnTo>
                    <a:pt x="1120" y="1290"/>
                  </a:lnTo>
                  <a:lnTo>
                    <a:pt x="1104" y="1304"/>
                  </a:lnTo>
                  <a:lnTo>
                    <a:pt x="1085" y="1317"/>
                  </a:lnTo>
                  <a:lnTo>
                    <a:pt x="1067" y="1330"/>
                  </a:lnTo>
                  <a:lnTo>
                    <a:pt x="1047" y="1341"/>
                  </a:lnTo>
                  <a:lnTo>
                    <a:pt x="1025" y="1351"/>
                  </a:lnTo>
                  <a:lnTo>
                    <a:pt x="1005" y="1361"/>
                  </a:lnTo>
                  <a:lnTo>
                    <a:pt x="985" y="1369"/>
                  </a:lnTo>
                  <a:lnTo>
                    <a:pt x="948" y="1383"/>
                  </a:lnTo>
                  <a:lnTo>
                    <a:pt x="916" y="1394"/>
                  </a:lnTo>
                  <a:lnTo>
                    <a:pt x="893" y="1402"/>
                  </a:lnTo>
                  <a:lnTo>
                    <a:pt x="872" y="1411"/>
                  </a:lnTo>
                  <a:lnTo>
                    <a:pt x="851" y="1421"/>
                  </a:lnTo>
                  <a:lnTo>
                    <a:pt x="832" y="1430"/>
                  </a:lnTo>
                  <a:lnTo>
                    <a:pt x="796" y="1449"/>
                  </a:lnTo>
                  <a:lnTo>
                    <a:pt x="761" y="1470"/>
                  </a:lnTo>
                  <a:lnTo>
                    <a:pt x="728" y="1490"/>
                  </a:lnTo>
                  <a:lnTo>
                    <a:pt x="695" y="1510"/>
                  </a:lnTo>
                  <a:lnTo>
                    <a:pt x="677" y="1519"/>
                  </a:lnTo>
                  <a:lnTo>
                    <a:pt x="660" y="1527"/>
                  </a:lnTo>
                  <a:lnTo>
                    <a:pt x="640" y="1537"/>
                  </a:lnTo>
                  <a:lnTo>
                    <a:pt x="621" y="1545"/>
                  </a:lnTo>
                  <a:lnTo>
                    <a:pt x="604" y="1550"/>
                  </a:lnTo>
                  <a:lnTo>
                    <a:pt x="590" y="1557"/>
                  </a:lnTo>
                  <a:lnTo>
                    <a:pt x="576" y="1565"/>
                  </a:lnTo>
                  <a:lnTo>
                    <a:pt x="563" y="1573"/>
                  </a:lnTo>
                  <a:lnTo>
                    <a:pt x="539" y="1591"/>
                  </a:lnTo>
                  <a:lnTo>
                    <a:pt x="516" y="1611"/>
                  </a:lnTo>
                  <a:lnTo>
                    <a:pt x="504" y="1621"/>
                  </a:lnTo>
                  <a:lnTo>
                    <a:pt x="492" y="1630"/>
                  </a:lnTo>
                  <a:lnTo>
                    <a:pt x="482" y="1638"/>
                  </a:lnTo>
                  <a:lnTo>
                    <a:pt x="468" y="1645"/>
                  </a:lnTo>
                  <a:lnTo>
                    <a:pt x="455" y="1651"/>
                  </a:lnTo>
                  <a:lnTo>
                    <a:pt x="442" y="1655"/>
                  </a:lnTo>
                  <a:lnTo>
                    <a:pt x="427" y="1658"/>
                  </a:lnTo>
                  <a:lnTo>
                    <a:pt x="410" y="1659"/>
                  </a:lnTo>
                  <a:lnTo>
                    <a:pt x="408" y="1658"/>
                  </a:lnTo>
                  <a:lnTo>
                    <a:pt x="406" y="1655"/>
                  </a:lnTo>
                  <a:lnTo>
                    <a:pt x="404" y="1651"/>
                  </a:lnTo>
                  <a:lnTo>
                    <a:pt x="402" y="1646"/>
                  </a:lnTo>
                  <a:lnTo>
                    <a:pt x="399" y="1637"/>
                  </a:lnTo>
                  <a:lnTo>
                    <a:pt x="398" y="1629"/>
                  </a:lnTo>
                  <a:lnTo>
                    <a:pt x="386" y="1629"/>
                  </a:lnTo>
                  <a:lnTo>
                    <a:pt x="379" y="1629"/>
                  </a:lnTo>
                  <a:lnTo>
                    <a:pt x="375" y="1629"/>
                  </a:lnTo>
                  <a:lnTo>
                    <a:pt x="368" y="1629"/>
                  </a:lnTo>
                  <a:lnTo>
                    <a:pt x="352" y="1630"/>
                  </a:lnTo>
                  <a:lnTo>
                    <a:pt x="338" y="1634"/>
                  </a:lnTo>
                  <a:lnTo>
                    <a:pt x="324" y="1639"/>
                  </a:lnTo>
                  <a:lnTo>
                    <a:pt x="312" y="1647"/>
                  </a:lnTo>
                  <a:lnTo>
                    <a:pt x="302" y="1657"/>
                  </a:lnTo>
                  <a:lnTo>
                    <a:pt x="291" y="1667"/>
                  </a:lnTo>
                  <a:lnTo>
                    <a:pt x="283" y="1681"/>
                  </a:lnTo>
                  <a:lnTo>
                    <a:pt x="275" y="1694"/>
                  </a:lnTo>
                  <a:lnTo>
                    <a:pt x="268" y="1709"/>
                  </a:lnTo>
                  <a:lnTo>
                    <a:pt x="262" y="1723"/>
                  </a:lnTo>
                  <a:lnTo>
                    <a:pt x="256" y="1739"/>
                  </a:lnTo>
                  <a:lnTo>
                    <a:pt x="251" y="1757"/>
                  </a:lnTo>
                  <a:lnTo>
                    <a:pt x="243" y="1790"/>
                  </a:lnTo>
                  <a:lnTo>
                    <a:pt x="235" y="1822"/>
                  </a:lnTo>
                  <a:lnTo>
                    <a:pt x="235" y="1827"/>
                  </a:lnTo>
                  <a:lnTo>
                    <a:pt x="232" y="1833"/>
                  </a:lnTo>
                  <a:lnTo>
                    <a:pt x="228" y="1839"/>
                  </a:lnTo>
                  <a:lnTo>
                    <a:pt x="224" y="1846"/>
                  </a:lnTo>
                  <a:lnTo>
                    <a:pt x="212" y="1861"/>
                  </a:lnTo>
                  <a:lnTo>
                    <a:pt x="198" y="1877"/>
                  </a:lnTo>
                  <a:lnTo>
                    <a:pt x="167" y="1906"/>
                  </a:lnTo>
                  <a:lnTo>
                    <a:pt x="146" y="1930"/>
                  </a:lnTo>
                  <a:lnTo>
                    <a:pt x="135" y="1944"/>
                  </a:lnTo>
                  <a:lnTo>
                    <a:pt x="126" y="1958"/>
                  </a:lnTo>
                  <a:lnTo>
                    <a:pt x="118" y="1972"/>
                  </a:lnTo>
                  <a:lnTo>
                    <a:pt x="111" y="1987"/>
                  </a:lnTo>
                  <a:lnTo>
                    <a:pt x="100" y="2016"/>
                  </a:lnTo>
                  <a:lnTo>
                    <a:pt x="91" y="2047"/>
                  </a:lnTo>
                  <a:lnTo>
                    <a:pt x="83" y="2080"/>
                  </a:lnTo>
                  <a:lnTo>
                    <a:pt x="76" y="2114"/>
                  </a:lnTo>
                  <a:lnTo>
                    <a:pt x="67" y="2147"/>
                  </a:lnTo>
                  <a:lnTo>
                    <a:pt x="55" y="2183"/>
                  </a:lnTo>
                  <a:lnTo>
                    <a:pt x="50" y="2195"/>
                  </a:lnTo>
                  <a:lnTo>
                    <a:pt x="42" y="2206"/>
                  </a:lnTo>
                  <a:lnTo>
                    <a:pt x="32" y="2218"/>
                  </a:lnTo>
                  <a:lnTo>
                    <a:pt x="23" y="2228"/>
                  </a:lnTo>
                  <a:lnTo>
                    <a:pt x="15" y="2240"/>
                  </a:lnTo>
                  <a:lnTo>
                    <a:pt x="7" y="2254"/>
                  </a:lnTo>
                  <a:lnTo>
                    <a:pt x="4" y="2260"/>
                  </a:lnTo>
                  <a:lnTo>
                    <a:pt x="3" y="2266"/>
                  </a:lnTo>
                  <a:lnTo>
                    <a:pt x="2" y="2272"/>
                  </a:lnTo>
                  <a:lnTo>
                    <a:pt x="0" y="2279"/>
                  </a:lnTo>
                  <a:lnTo>
                    <a:pt x="2" y="2284"/>
                  </a:lnTo>
                  <a:lnTo>
                    <a:pt x="6" y="2290"/>
                  </a:lnTo>
                  <a:lnTo>
                    <a:pt x="10" y="2295"/>
                  </a:lnTo>
                  <a:lnTo>
                    <a:pt x="16" y="2300"/>
                  </a:lnTo>
                  <a:lnTo>
                    <a:pt x="26" y="2310"/>
                  </a:lnTo>
                  <a:lnTo>
                    <a:pt x="31" y="2315"/>
                  </a:lnTo>
                  <a:lnTo>
                    <a:pt x="38" y="2336"/>
                  </a:lnTo>
                  <a:lnTo>
                    <a:pt x="47" y="2356"/>
                  </a:lnTo>
                  <a:lnTo>
                    <a:pt x="56" y="2372"/>
                  </a:lnTo>
                  <a:lnTo>
                    <a:pt x="67" y="2388"/>
                  </a:lnTo>
                  <a:lnTo>
                    <a:pt x="79" y="2402"/>
                  </a:lnTo>
                  <a:lnTo>
                    <a:pt x="91" y="2414"/>
                  </a:lnTo>
                  <a:lnTo>
                    <a:pt x="103" y="2426"/>
                  </a:lnTo>
                  <a:lnTo>
                    <a:pt x="115" y="2438"/>
                  </a:lnTo>
                  <a:lnTo>
                    <a:pt x="140" y="2460"/>
                  </a:lnTo>
                  <a:lnTo>
                    <a:pt x="163" y="2484"/>
                  </a:lnTo>
                  <a:lnTo>
                    <a:pt x="174" y="2499"/>
                  </a:lnTo>
                  <a:lnTo>
                    <a:pt x="183" y="2513"/>
                  </a:lnTo>
                  <a:lnTo>
                    <a:pt x="192" y="2531"/>
                  </a:lnTo>
                  <a:lnTo>
                    <a:pt x="199" y="2551"/>
                  </a:lnTo>
                  <a:lnTo>
                    <a:pt x="215" y="2572"/>
                  </a:lnTo>
                  <a:lnTo>
                    <a:pt x="234" y="2593"/>
                  </a:lnTo>
                  <a:lnTo>
                    <a:pt x="242" y="2605"/>
                  </a:lnTo>
                  <a:lnTo>
                    <a:pt x="248" y="2617"/>
                  </a:lnTo>
                  <a:lnTo>
                    <a:pt x="250" y="2624"/>
                  </a:lnTo>
                  <a:lnTo>
                    <a:pt x="252" y="2632"/>
                  </a:lnTo>
                  <a:lnTo>
                    <a:pt x="254" y="2639"/>
                  </a:lnTo>
                  <a:lnTo>
                    <a:pt x="254" y="2647"/>
                  </a:lnTo>
                  <a:lnTo>
                    <a:pt x="252" y="2660"/>
                  </a:lnTo>
                  <a:lnTo>
                    <a:pt x="251" y="2672"/>
                  </a:lnTo>
                  <a:lnTo>
                    <a:pt x="248" y="2684"/>
                  </a:lnTo>
                  <a:lnTo>
                    <a:pt x="244" y="2695"/>
                  </a:lnTo>
                  <a:lnTo>
                    <a:pt x="242" y="2707"/>
                  </a:lnTo>
                  <a:lnTo>
                    <a:pt x="239" y="2717"/>
                  </a:lnTo>
                  <a:lnTo>
                    <a:pt x="236" y="2729"/>
                  </a:lnTo>
                  <a:lnTo>
                    <a:pt x="235" y="2743"/>
                  </a:lnTo>
                  <a:lnTo>
                    <a:pt x="236" y="2767"/>
                  </a:lnTo>
                  <a:lnTo>
                    <a:pt x="239" y="2791"/>
                  </a:lnTo>
                  <a:lnTo>
                    <a:pt x="242" y="2813"/>
                  </a:lnTo>
                  <a:lnTo>
                    <a:pt x="244" y="2836"/>
                  </a:lnTo>
                  <a:lnTo>
                    <a:pt x="248" y="2859"/>
                  </a:lnTo>
                  <a:lnTo>
                    <a:pt x="251" y="2881"/>
                  </a:lnTo>
                  <a:lnTo>
                    <a:pt x="252" y="2905"/>
                  </a:lnTo>
                  <a:lnTo>
                    <a:pt x="254" y="2929"/>
                  </a:lnTo>
                  <a:lnTo>
                    <a:pt x="254" y="2960"/>
                  </a:lnTo>
                  <a:lnTo>
                    <a:pt x="254" y="2991"/>
                  </a:lnTo>
                  <a:lnTo>
                    <a:pt x="254" y="3019"/>
                  </a:lnTo>
                  <a:lnTo>
                    <a:pt x="254" y="3039"/>
                  </a:lnTo>
                  <a:lnTo>
                    <a:pt x="251" y="3049"/>
                  </a:lnTo>
                  <a:lnTo>
                    <a:pt x="246" y="3064"/>
                  </a:lnTo>
                  <a:lnTo>
                    <a:pt x="243" y="3072"/>
                  </a:lnTo>
                  <a:lnTo>
                    <a:pt x="240" y="3080"/>
                  </a:lnTo>
                  <a:lnTo>
                    <a:pt x="240" y="3089"/>
                  </a:lnTo>
                  <a:lnTo>
                    <a:pt x="242" y="3098"/>
                  </a:lnTo>
                  <a:lnTo>
                    <a:pt x="246" y="3109"/>
                  </a:lnTo>
                  <a:lnTo>
                    <a:pt x="251" y="3117"/>
                  </a:lnTo>
                  <a:lnTo>
                    <a:pt x="259" y="3125"/>
                  </a:lnTo>
                  <a:lnTo>
                    <a:pt x="267" y="3130"/>
                  </a:lnTo>
                  <a:lnTo>
                    <a:pt x="284" y="3141"/>
                  </a:lnTo>
                  <a:lnTo>
                    <a:pt x="304" y="3149"/>
                  </a:lnTo>
                  <a:lnTo>
                    <a:pt x="324" y="3157"/>
                  </a:lnTo>
                  <a:lnTo>
                    <a:pt x="343" y="3168"/>
                  </a:lnTo>
                  <a:lnTo>
                    <a:pt x="351" y="3174"/>
                  </a:lnTo>
                  <a:lnTo>
                    <a:pt x="358" y="3181"/>
                  </a:lnTo>
                  <a:lnTo>
                    <a:pt x="364" y="3190"/>
                  </a:lnTo>
                  <a:lnTo>
                    <a:pt x="368" y="3201"/>
                  </a:lnTo>
                  <a:lnTo>
                    <a:pt x="375" y="3224"/>
                  </a:lnTo>
                  <a:lnTo>
                    <a:pt x="382" y="3250"/>
                  </a:lnTo>
                  <a:lnTo>
                    <a:pt x="387" y="3280"/>
                  </a:lnTo>
                  <a:lnTo>
                    <a:pt x="394" y="3308"/>
                  </a:lnTo>
                  <a:lnTo>
                    <a:pt x="402" y="3356"/>
                  </a:lnTo>
                  <a:lnTo>
                    <a:pt x="404" y="3376"/>
                  </a:lnTo>
                  <a:lnTo>
                    <a:pt x="402" y="3425"/>
                  </a:lnTo>
                  <a:lnTo>
                    <a:pt x="398" y="3469"/>
                  </a:lnTo>
                  <a:lnTo>
                    <a:pt x="394" y="3490"/>
                  </a:lnTo>
                  <a:lnTo>
                    <a:pt x="388" y="3510"/>
                  </a:lnTo>
                  <a:lnTo>
                    <a:pt x="384" y="3520"/>
                  </a:lnTo>
                  <a:lnTo>
                    <a:pt x="380" y="3530"/>
                  </a:lnTo>
                  <a:lnTo>
                    <a:pt x="375" y="3540"/>
                  </a:lnTo>
                  <a:lnTo>
                    <a:pt x="368" y="3550"/>
                  </a:lnTo>
                  <a:lnTo>
                    <a:pt x="230" y="3550"/>
                  </a:lnTo>
                  <a:lnTo>
                    <a:pt x="218" y="3560"/>
                  </a:lnTo>
                  <a:lnTo>
                    <a:pt x="207" y="3569"/>
                  </a:lnTo>
                  <a:lnTo>
                    <a:pt x="199" y="3580"/>
                  </a:lnTo>
                  <a:lnTo>
                    <a:pt x="191" y="3592"/>
                  </a:lnTo>
                  <a:lnTo>
                    <a:pt x="176" y="3620"/>
                  </a:lnTo>
                  <a:lnTo>
                    <a:pt x="158" y="3651"/>
                  </a:lnTo>
                  <a:lnTo>
                    <a:pt x="163" y="3666"/>
                  </a:lnTo>
                  <a:lnTo>
                    <a:pt x="171" y="3698"/>
                  </a:lnTo>
                  <a:lnTo>
                    <a:pt x="172" y="3707"/>
                  </a:lnTo>
                  <a:lnTo>
                    <a:pt x="174" y="3717"/>
                  </a:lnTo>
                  <a:lnTo>
                    <a:pt x="174" y="3726"/>
                  </a:lnTo>
                  <a:lnTo>
                    <a:pt x="172" y="3735"/>
                  </a:lnTo>
                  <a:lnTo>
                    <a:pt x="171" y="3745"/>
                  </a:lnTo>
                  <a:lnTo>
                    <a:pt x="168" y="3753"/>
                  </a:lnTo>
                  <a:lnTo>
                    <a:pt x="163" y="3761"/>
                  </a:lnTo>
                  <a:lnTo>
                    <a:pt x="158" y="3766"/>
                  </a:lnTo>
                  <a:lnTo>
                    <a:pt x="152" y="3766"/>
                  </a:lnTo>
                  <a:lnTo>
                    <a:pt x="148" y="3766"/>
                  </a:lnTo>
                  <a:lnTo>
                    <a:pt x="144" y="3763"/>
                  </a:lnTo>
                  <a:lnTo>
                    <a:pt x="139" y="3761"/>
                  </a:lnTo>
                  <a:lnTo>
                    <a:pt x="139" y="3785"/>
                  </a:lnTo>
                  <a:lnTo>
                    <a:pt x="139" y="3805"/>
                  </a:lnTo>
                  <a:lnTo>
                    <a:pt x="139" y="3822"/>
                  </a:lnTo>
                  <a:lnTo>
                    <a:pt x="139" y="3839"/>
                  </a:lnTo>
                  <a:lnTo>
                    <a:pt x="140" y="3854"/>
                  </a:lnTo>
                  <a:lnTo>
                    <a:pt x="143" y="3866"/>
                  </a:lnTo>
                  <a:lnTo>
                    <a:pt x="148" y="3874"/>
                  </a:lnTo>
                  <a:lnTo>
                    <a:pt x="154" y="3881"/>
                  </a:lnTo>
                  <a:lnTo>
                    <a:pt x="162" y="3887"/>
                  </a:lnTo>
                  <a:lnTo>
                    <a:pt x="170" y="3897"/>
                  </a:lnTo>
                  <a:lnTo>
                    <a:pt x="179" y="3907"/>
                  </a:lnTo>
                  <a:lnTo>
                    <a:pt x="187" y="3923"/>
                  </a:lnTo>
                  <a:lnTo>
                    <a:pt x="191" y="3933"/>
                  </a:lnTo>
                  <a:lnTo>
                    <a:pt x="191" y="3942"/>
                  </a:lnTo>
                  <a:lnTo>
                    <a:pt x="190" y="3951"/>
                  </a:lnTo>
                  <a:lnTo>
                    <a:pt x="188" y="3961"/>
                  </a:lnTo>
                  <a:lnTo>
                    <a:pt x="188" y="3970"/>
                  </a:lnTo>
                  <a:lnTo>
                    <a:pt x="190" y="3977"/>
                  </a:lnTo>
                  <a:lnTo>
                    <a:pt x="191" y="3981"/>
                  </a:lnTo>
                  <a:lnTo>
                    <a:pt x="192" y="3983"/>
                  </a:lnTo>
                  <a:lnTo>
                    <a:pt x="195" y="3987"/>
                  </a:lnTo>
                  <a:lnTo>
                    <a:pt x="199" y="3989"/>
                  </a:lnTo>
                  <a:lnTo>
                    <a:pt x="207" y="3994"/>
                  </a:lnTo>
                  <a:lnTo>
                    <a:pt x="215" y="3998"/>
                  </a:lnTo>
                  <a:lnTo>
                    <a:pt x="222" y="4001"/>
                  </a:lnTo>
                  <a:lnTo>
                    <a:pt x="230" y="4003"/>
                  </a:lnTo>
                  <a:lnTo>
                    <a:pt x="243" y="4006"/>
                  </a:lnTo>
                  <a:lnTo>
                    <a:pt x="258" y="4006"/>
                  </a:lnTo>
                  <a:lnTo>
                    <a:pt x="272" y="4006"/>
                  </a:lnTo>
                  <a:lnTo>
                    <a:pt x="287" y="4006"/>
                  </a:lnTo>
                  <a:lnTo>
                    <a:pt x="303" y="4009"/>
                  </a:lnTo>
                  <a:lnTo>
                    <a:pt x="320" y="4014"/>
                  </a:lnTo>
                  <a:lnTo>
                    <a:pt x="327" y="4017"/>
                  </a:lnTo>
                  <a:lnTo>
                    <a:pt x="335" y="4022"/>
                  </a:lnTo>
                  <a:lnTo>
                    <a:pt x="340" y="4027"/>
                  </a:lnTo>
                  <a:lnTo>
                    <a:pt x="347" y="4033"/>
                  </a:lnTo>
                  <a:lnTo>
                    <a:pt x="356" y="4046"/>
                  </a:lnTo>
                  <a:lnTo>
                    <a:pt x="366" y="4061"/>
                  </a:lnTo>
                  <a:lnTo>
                    <a:pt x="382" y="4093"/>
                  </a:lnTo>
                  <a:lnTo>
                    <a:pt x="398" y="4122"/>
                  </a:lnTo>
                  <a:lnTo>
                    <a:pt x="406" y="4130"/>
                  </a:lnTo>
                  <a:lnTo>
                    <a:pt x="415" y="4137"/>
                  </a:lnTo>
                  <a:lnTo>
                    <a:pt x="424" y="4141"/>
                  </a:lnTo>
                  <a:lnTo>
                    <a:pt x="434" y="4145"/>
                  </a:lnTo>
                  <a:lnTo>
                    <a:pt x="443" y="4149"/>
                  </a:lnTo>
                  <a:lnTo>
                    <a:pt x="451" y="4153"/>
                  </a:lnTo>
                  <a:lnTo>
                    <a:pt x="459" y="4158"/>
                  </a:lnTo>
                  <a:lnTo>
                    <a:pt x="464" y="4163"/>
                  </a:lnTo>
                  <a:lnTo>
                    <a:pt x="468" y="4177"/>
                  </a:lnTo>
                  <a:lnTo>
                    <a:pt x="470" y="4194"/>
                  </a:lnTo>
                  <a:lnTo>
                    <a:pt x="472" y="4211"/>
                  </a:lnTo>
                  <a:lnTo>
                    <a:pt x="474" y="4230"/>
                  </a:lnTo>
                  <a:lnTo>
                    <a:pt x="476" y="4246"/>
                  </a:lnTo>
                  <a:lnTo>
                    <a:pt x="482" y="4259"/>
                  </a:lnTo>
                  <a:lnTo>
                    <a:pt x="484" y="4264"/>
                  </a:lnTo>
                  <a:lnTo>
                    <a:pt x="490" y="4268"/>
                  </a:lnTo>
                  <a:lnTo>
                    <a:pt x="495" y="4271"/>
                  </a:lnTo>
                  <a:lnTo>
                    <a:pt x="500" y="4272"/>
                  </a:lnTo>
                  <a:lnTo>
                    <a:pt x="518" y="4272"/>
                  </a:lnTo>
                  <a:lnTo>
                    <a:pt x="534" y="4272"/>
                  </a:lnTo>
                  <a:lnTo>
                    <a:pt x="547" y="4274"/>
                  </a:lnTo>
                  <a:lnTo>
                    <a:pt x="560" y="4276"/>
                  </a:lnTo>
                  <a:lnTo>
                    <a:pt x="575" y="4279"/>
                  </a:lnTo>
                  <a:lnTo>
                    <a:pt x="588" y="4284"/>
                  </a:lnTo>
                  <a:lnTo>
                    <a:pt x="604" y="4292"/>
                  </a:lnTo>
                  <a:lnTo>
                    <a:pt x="621" y="4302"/>
                  </a:lnTo>
                  <a:lnTo>
                    <a:pt x="628" y="4306"/>
                  </a:lnTo>
                  <a:lnTo>
                    <a:pt x="633" y="4311"/>
                  </a:lnTo>
                  <a:lnTo>
                    <a:pt x="639" y="4315"/>
                  </a:lnTo>
                  <a:lnTo>
                    <a:pt x="644" y="4322"/>
                  </a:lnTo>
                  <a:lnTo>
                    <a:pt x="655" y="4334"/>
                  </a:lnTo>
                  <a:lnTo>
                    <a:pt x="664" y="4346"/>
                  </a:lnTo>
                  <a:lnTo>
                    <a:pt x="675" y="4356"/>
                  </a:lnTo>
                  <a:lnTo>
                    <a:pt x="687" y="4366"/>
                  </a:lnTo>
                  <a:lnTo>
                    <a:pt x="693" y="4370"/>
                  </a:lnTo>
                  <a:lnTo>
                    <a:pt x="701" y="4372"/>
                  </a:lnTo>
                  <a:lnTo>
                    <a:pt x="708" y="4374"/>
                  </a:lnTo>
                  <a:lnTo>
                    <a:pt x="717" y="4375"/>
                  </a:lnTo>
                  <a:lnTo>
                    <a:pt x="727" y="4374"/>
                  </a:lnTo>
                  <a:lnTo>
                    <a:pt x="736" y="4371"/>
                  </a:lnTo>
                  <a:lnTo>
                    <a:pt x="743" y="4366"/>
                  </a:lnTo>
                  <a:lnTo>
                    <a:pt x="749" y="4360"/>
                  </a:lnTo>
                  <a:lnTo>
                    <a:pt x="755" y="4354"/>
                  </a:lnTo>
                  <a:lnTo>
                    <a:pt x="760" y="4344"/>
                  </a:lnTo>
                  <a:lnTo>
                    <a:pt x="764" y="4335"/>
                  </a:lnTo>
                  <a:lnTo>
                    <a:pt x="768" y="4324"/>
                  </a:lnTo>
                  <a:lnTo>
                    <a:pt x="773" y="4302"/>
                  </a:lnTo>
                  <a:lnTo>
                    <a:pt x="776" y="4278"/>
                  </a:lnTo>
                  <a:lnTo>
                    <a:pt x="777" y="4254"/>
                  </a:lnTo>
                  <a:lnTo>
                    <a:pt x="777" y="4230"/>
                  </a:lnTo>
                  <a:lnTo>
                    <a:pt x="777" y="4222"/>
                  </a:lnTo>
                  <a:lnTo>
                    <a:pt x="779" y="4215"/>
                  </a:lnTo>
                  <a:lnTo>
                    <a:pt x="781" y="4210"/>
                  </a:lnTo>
                  <a:lnTo>
                    <a:pt x="784" y="4205"/>
                  </a:lnTo>
                  <a:lnTo>
                    <a:pt x="787" y="4202"/>
                  </a:lnTo>
                  <a:lnTo>
                    <a:pt x="789" y="4199"/>
                  </a:lnTo>
                  <a:lnTo>
                    <a:pt x="793" y="4197"/>
                  </a:lnTo>
                  <a:lnTo>
                    <a:pt x="797" y="4195"/>
                  </a:lnTo>
                  <a:lnTo>
                    <a:pt x="816" y="4193"/>
                  </a:lnTo>
                  <a:lnTo>
                    <a:pt x="832" y="4189"/>
                  </a:lnTo>
                  <a:lnTo>
                    <a:pt x="835" y="4185"/>
                  </a:lnTo>
                  <a:lnTo>
                    <a:pt x="837" y="4179"/>
                  </a:lnTo>
                  <a:lnTo>
                    <a:pt x="839" y="4174"/>
                  </a:lnTo>
                  <a:lnTo>
                    <a:pt x="840" y="4167"/>
                  </a:lnTo>
                  <a:lnTo>
                    <a:pt x="843" y="4154"/>
                  </a:lnTo>
                  <a:lnTo>
                    <a:pt x="843" y="4139"/>
                  </a:lnTo>
                  <a:lnTo>
                    <a:pt x="844" y="4126"/>
                  </a:lnTo>
                  <a:lnTo>
                    <a:pt x="844" y="4111"/>
                  </a:lnTo>
                  <a:lnTo>
                    <a:pt x="847" y="4101"/>
                  </a:lnTo>
                  <a:lnTo>
                    <a:pt x="849" y="4091"/>
                  </a:lnTo>
                  <a:lnTo>
                    <a:pt x="857" y="4082"/>
                  </a:lnTo>
                  <a:lnTo>
                    <a:pt x="868" y="4074"/>
                  </a:lnTo>
                  <a:lnTo>
                    <a:pt x="879" y="4067"/>
                  </a:lnTo>
                  <a:lnTo>
                    <a:pt x="892" y="4062"/>
                  </a:lnTo>
                  <a:lnTo>
                    <a:pt x="919" y="4053"/>
                  </a:lnTo>
                  <a:lnTo>
                    <a:pt x="947" y="4045"/>
                  </a:lnTo>
                  <a:lnTo>
                    <a:pt x="959" y="4041"/>
                  </a:lnTo>
                  <a:lnTo>
                    <a:pt x="969" y="4037"/>
                  </a:lnTo>
                  <a:lnTo>
                    <a:pt x="980" y="4031"/>
                  </a:lnTo>
                  <a:lnTo>
                    <a:pt x="987" y="4026"/>
                  </a:lnTo>
                  <a:lnTo>
                    <a:pt x="989" y="4022"/>
                  </a:lnTo>
                  <a:lnTo>
                    <a:pt x="992" y="4019"/>
                  </a:lnTo>
                  <a:lnTo>
                    <a:pt x="993" y="4015"/>
                  </a:lnTo>
                  <a:lnTo>
                    <a:pt x="995" y="4010"/>
                  </a:lnTo>
                  <a:lnTo>
                    <a:pt x="995" y="4006"/>
                  </a:lnTo>
                  <a:lnTo>
                    <a:pt x="993" y="4001"/>
                  </a:lnTo>
                  <a:lnTo>
                    <a:pt x="991" y="3995"/>
                  </a:lnTo>
                  <a:lnTo>
                    <a:pt x="988" y="3989"/>
                  </a:lnTo>
                  <a:lnTo>
                    <a:pt x="973" y="3953"/>
                  </a:lnTo>
                  <a:lnTo>
                    <a:pt x="961" y="3917"/>
                  </a:lnTo>
                  <a:lnTo>
                    <a:pt x="959" y="3910"/>
                  </a:lnTo>
                  <a:lnTo>
                    <a:pt x="955" y="3902"/>
                  </a:lnTo>
                  <a:lnTo>
                    <a:pt x="951" y="3897"/>
                  </a:lnTo>
                  <a:lnTo>
                    <a:pt x="947" y="3891"/>
                  </a:lnTo>
                  <a:lnTo>
                    <a:pt x="941" y="3887"/>
                  </a:lnTo>
                  <a:lnTo>
                    <a:pt x="936" y="3883"/>
                  </a:lnTo>
                  <a:lnTo>
                    <a:pt x="929" y="3882"/>
                  </a:lnTo>
                  <a:lnTo>
                    <a:pt x="923" y="3881"/>
                  </a:lnTo>
                  <a:lnTo>
                    <a:pt x="915" y="3882"/>
                  </a:lnTo>
                  <a:lnTo>
                    <a:pt x="909" y="3885"/>
                  </a:lnTo>
                  <a:lnTo>
                    <a:pt x="905" y="3889"/>
                  </a:lnTo>
                  <a:lnTo>
                    <a:pt x="903" y="3893"/>
                  </a:lnTo>
                  <a:lnTo>
                    <a:pt x="900" y="3897"/>
                  </a:lnTo>
                  <a:lnTo>
                    <a:pt x="899" y="3901"/>
                  </a:lnTo>
                  <a:lnTo>
                    <a:pt x="896" y="3903"/>
                  </a:lnTo>
                  <a:lnTo>
                    <a:pt x="892" y="3905"/>
                  </a:lnTo>
                  <a:lnTo>
                    <a:pt x="884" y="3903"/>
                  </a:lnTo>
                  <a:lnTo>
                    <a:pt x="877" y="3901"/>
                  </a:lnTo>
                  <a:lnTo>
                    <a:pt x="872" y="3895"/>
                  </a:lnTo>
                  <a:lnTo>
                    <a:pt x="868" y="3889"/>
                  </a:lnTo>
                  <a:lnTo>
                    <a:pt x="865" y="3882"/>
                  </a:lnTo>
                  <a:lnTo>
                    <a:pt x="863" y="3874"/>
                  </a:lnTo>
                  <a:lnTo>
                    <a:pt x="863" y="3869"/>
                  </a:lnTo>
                  <a:lnTo>
                    <a:pt x="861" y="3863"/>
                  </a:lnTo>
                  <a:lnTo>
                    <a:pt x="863" y="3855"/>
                  </a:lnTo>
                  <a:lnTo>
                    <a:pt x="864" y="3849"/>
                  </a:lnTo>
                  <a:lnTo>
                    <a:pt x="868" y="3843"/>
                  </a:lnTo>
                  <a:lnTo>
                    <a:pt x="872" y="3837"/>
                  </a:lnTo>
                  <a:lnTo>
                    <a:pt x="881" y="3827"/>
                  </a:lnTo>
                  <a:lnTo>
                    <a:pt x="891" y="3817"/>
                  </a:lnTo>
                  <a:lnTo>
                    <a:pt x="895" y="3810"/>
                  </a:lnTo>
                  <a:lnTo>
                    <a:pt x="899" y="3803"/>
                  </a:lnTo>
                  <a:lnTo>
                    <a:pt x="901" y="3797"/>
                  </a:lnTo>
                  <a:lnTo>
                    <a:pt x="903" y="3789"/>
                  </a:lnTo>
                  <a:lnTo>
                    <a:pt x="903" y="3779"/>
                  </a:lnTo>
                  <a:lnTo>
                    <a:pt x="901" y="3769"/>
                  </a:lnTo>
                  <a:lnTo>
                    <a:pt x="897" y="3757"/>
                  </a:lnTo>
                  <a:lnTo>
                    <a:pt x="892" y="3742"/>
                  </a:lnTo>
                  <a:lnTo>
                    <a:pt x="900" y="3725"/>
                  </a:lnTo>
                  <a:lnTo>
                    <a:pt x="912" y="3703"/>
                  </a:lnTo>
                  <a:lnTo>
                    <a:pt x="925" y="3679"/>
                  </a:lnTo>
                  <a:lnTo>
                    <a:pt x="941" y="3657"/>
                  </a:lnTo>
                  <a:lnTo>
                    <a:pt x="949" y="3646"/>
                  </a:lnTo>
                  <a:lnTo>
                    <a:pt x="957" y="3637"/>
                  </a:lnTo>
                  <a:lnTo>
                    <a:pt x="967" y="3628"/>
                  </a:lnTo>
                  <a:lnTo>
                    <a:pt x="976" y="3620"/>
                  </a:lnTo>
                  <a:lnTo>
                    <a:pt x="985" y="3613"/>
                  </a:lnTo>
                  <a:lnTo>
                    <a:pt x="995" y="3608"/>
                  </a:lnTo>
                  <a:lnTo>
                    <a:pt x="1003" y="3605"/>
                  </a:lnTo>
                  <a:lnTo>
                    <a:pt x="1012" y="3604"/>
                  </a:lnTo>
                  <a:lnTo>
                    <a:pt x="1019" y="3605"/>
                  </a:lnTo>
                  <a:lnTo>
                    <a:pt x="1024" y="3608"/>
                  </a:lnTo>
                  <a:lnTo>
                    <a:pt x="1028" y="3613"/>
                  </a:lnTo>
                  <a:lnTo>
                    <a:pt x="1031" y="3618"/>
                  </a:lnTo>
                  <a:lnTo>
                    <a:pt x="1033" y="3625"/>
                  </a:lnTo>
                  <a:lnTo>
                    <a:pt x="1035" y="3632"/>
                  </a:lnTo>
                  <a:lnTo>
                    <a:pt x="1036" y="3640"/>
                  </a:lnTo>
                  <a:lnTo>
                    <a:pt x="1036" y="3646"/>
                  </a:lnTo>
                  <a:lnTo>
                    <a:pt x="1036" y="3654"/>
                  </a:lnTo>
                  <a:lnTo>
                    <a:pt x="1033" y="3661"/>
                  </a:lnTo>
                  <a:lnTo>
                    <a:pt x="1029" y="3667"/>
                  </a:lnTo>
                  <a:lnTo>
                    <a:pt x="1024" y="3671"/>
                  </a:lnTo>
                  <a:lnTo>
                    <a:pt x="1020" y="3675"/>
                  </a:lnTo>
                  <a:lnTo>
                    <a:pt x="1016" y="3679"/>
                  </a:lnTo>
                  <a:lnTo>
                    <a:pt x="1013" y="3683"/>
                  </a:lnTo>
                  <a:lnTo>
                    <a:pt x="1012" y="3689"/>
                  </a:lnTo>
                  <a:lnTo>
                    <a:pt x="1015" y="3693"/>
                  </a:lnTo>
                  <a:lnTo>
                    <a:pt x="1020" y="3699"/>
                  </a:lnTo>
                  <a:lnTo>
                    <a:pt x="1028" y="3706"/>
                  </a:lnTo>
                  <a:lnTo>
                    <a:pt x="1039" y="3713"/>
                  </a:lnTo>
                  <a:lnTo>
                    <a:pt x="1068" y="3727"/>
                  </a:lnTo>
                  <a:lnTo>
                    <a:pt x="1101" y="3742"/>
                  </a:lnTo>
                  <a:lnTo>
                    <a:pt x="1136" y="3757"/>
                  </a:lnTo>
                  <a:lnTo>
                    <a:pt x="1169" y="3767"/>
                  </a:lnTo>
                  <a:lnTo>
                    <a:pt x="1185" y="3773"/>
                  </a:lnTo>
                  <a:lnTo>
                    <a:pt x="1199" y="3775"/>
                  </a:lnTo>
                  <a:lnTo>
                    <a:pt x="1209" y="3778"/>
                  </a:lnTo>
                  <a:lnTo>
                    <a:pt x="1217" y="3778"/>
                  </a:lnTo>
                  <a:lnTo>
                    <a:pt x="1225" y="3778"/>
                  </a:lnTo>
                  <a:lnTo>
                    <a:pt x="1235" y="3775"/>
                  </a:lnTo>
                  <a:lnTo>
                    <a:pt x="1243" y="3773"/>
                  </a:lnTo>
                  <a:lnTo>
                    <a:pt x="1251" y="3770"/>
                  </a:lnTo>
                  <a:lnTo>
                    <a:pt x="1259" y="3766"/>
                  </a:lnTo>
                  <a:lnTo>
                    <a:pt x="1267" y="3763"/>
                  </a:lnTo>
                  <a:lnTo>
                    <a:pt x="1275" y="3761"/>
                  </a:lnTo>
                  <a:lnTo>
                    <a:pt x="1284" y="3761"/>
                  </a:lnTo>
                  <a:lnTo>
                    <a:pt x="1293" y="3761"/>
                  </a:lnTo>
                  <a:lnTo>
                    <a:pt x="1303" y="3762"/>
                  </a:lnTo>
                  <a:lnTo>
                    <a:pt x="1312" y="3765"/>
                  </a:lnTo>
                  <a:lnTo>
                    <a:pt x="1320" y="3767"/>
                  </a:lnTo>
                  <a:lnTo>
                    <a:pt x="1336" y="3773"/>
                  </a:lnTo>
                  <a:lnTo>
                    <a:pt x="1352" y="3779"/>
                  </a:lnTo>
                  <a:lnTo>
                    <a:pt x="1367" y="3786"/>
                  </a:lnTo>
                  <a:lnTo>
                    <a:pt x="1382" y="3791"/>
                  </a:lnTo>
                  <a:lnTo>
                    <a:pt x="1390" y="3793"/>
                  </a:lnTo>
                  <a:lnTo>
                    <a:pt x="1398" y="3793"/>
                  </a:lnTo>
                  <a:lnTo>
                    <a:pt x="1406" y="3793"/>
                  </a:lnTo>
                  <a:lnTo>
                    <a:pt x="1416" y="3790"/>
                  </a:lnTo>
                  <a:lnTo>
                    <a:pt x="1438" y="3782"/>
                  </a:lnTo>
                  <a:lnTo>
                    <a:pt x="1458" y="3771"/>
                  </a:lnTo>
                  <a:lnTo>
                    <a:pt x="1474" y="3762"/>
                  </a:lnTo>
                  <a:lnTo>
                    <a:pt x="1489" y="3750"/>
                  </a:lnTo>
                  <a:lnTo>
                    <a:pt x="1501" y="3738"/>
                  </a:lnTo>
                  <a:lnTo>
                    <a:pt x="1512" y="3723"/>
                  </a:lnTo>
                  <a:lnTo>
                    <a:pt x="1521" y="3707"/>
                  </a:lnTo>
                  <a:lnTo>
                    <a:pt x="1530" y="3689"/>
                  </a:lnTo>
                  <a:lnTo>
                    <a:pt x="1566" y="3689"/>
                  </a:lnTo>
                  <a:lnTo>
                    <a:pt x="1576" y="3670"/>
                  </a:lnTo>
                  <a:lnTo>
                    <a:pt x="1584" y="3653"/>
                  </a:lnTo>
                  <a:lnTo>
                    <a:pt x="1590" y="3637"/>
                  </a:lnTo>
                  <a:lnTo>
                    <a:pt x="1596" y="3621"/>
                  </a:lnTo>
                  <a:lnTo>
                    <a:pt x="1601" y="3605"/>
                  </a:lnTo>
                  <a:lnTo>
                    <a:pt x="1606" y="3590"/>
                  </a:lnTo>
                  <a:lnTo>
                    <a:pt x="1613" y="3576"/>
                  </a:lnTo>
                  <a:lnTo>
                    <a:pt x="1621" y="3562"/>
                  </a:lnTo>
                  <a:lnTo>
                    <a:pt x="1626" y="3552"/>
                  </a:lnTo>
                  <a:lnTo>
                    <a:pt x="1633" y="3542"/>
                  </a:lnTo>
                  <a:lnTo>
                    <a:pt x="1641" y="3536"/>
                  </a:lnTo>
                  <a:lnTo>
                    <a:pt x="1649" y="3530"/>
                  </a:lnTo>
                  <a:lnTo>
                    <a:pt x="1666" y="3521"/>
                  </a:lnTo>
                  <a:lnTo>
                    <a:pt x="1684" y="3514"/>
                  </a:lnTo>
                  <a:lnTo>
                    <a:pt x="1702" y="3508"/>
                  </a:lnTo>
                  <a:lnTo>
                    <a:pt x="1718" y="3500"/>
                  </a:lnTo>
                  <a:lnTo>
                    <a:pt x="1726" y="3494"/>
                  </a:lnTo>
                  <a:lnTo>
                    <a:pt x="1734" y="3489"/>
                  </a:lnTo>
                  <a:lnTo>
                    <a:pt x="1741" y="3481"/>
                  </a:lnTo>
                  <a:lnTo>
                    <a:pt x="1746" y="3472"/>
                  </a:lnTo>
                  <a:lnTo>
                    <a:pt x="1754" y="3458"/>
                  </a:lnTo>
                  <a:lnTo>
                    <a:pt x="1762" y="3444"/>
                  </a:lnTo>
                  <a:lnTo>
                    <a:pt x="1769" y="3426"/>
                  </a:lnTo>
                  <a:lnTo>
                    <a:pt x="1776" y="3408"/>
                  </a:lnTo>
                  <a:lnTo>
                    <a:pt x="1789" y="3366"/>
                  </a:lnTo>
                  <a:lnTo>
                    <a:pt x="1805" y="3325"/>
                  </a:lnTo>
                  <a:lnTo>
                    <a:pt x="1813" y="3305"/>
                  </a:lnTo>
                  <a:lnTo>
                    <a:pt x="1822" y="3286"/>
                  </a:lnTo>
                  <a:lnTo>
                    <a:pt x="1833" y="3270"/>
                  </a:lnTo>
                  <a:lnTo>
                    <a:pt x="1845" y="3254"/>
                  </a:lnTo>
                  <a:lnTo>
                    <a:pt x="1850" y="3248"/>
                  </a:lnTo>
                  <a:lnTo>
                    <a:pt x="1857" y="3242"/>
                  </a:lnTo>
                  <a:lnTo>
                    <a:pt x="1864" y="3237"/>
                  </a:lnTo>
                  <a:lnTo>
                    <a:pt x="1870" y="3233"/>
                  </a:lnTo>
                  <a:lnTo>
                    <a:pt x="1878" y="3229"/>
                  </a:lnTo>
                  <a:lnTo>
                    <a:pt x="1886" y="3226"/>
                  </a:lnTo>
                  <a:lnTo>
                    <a:pt x="1894" y="3225"/>
                  </a:lnTo>
                  <a:lnTo>
                    <a:pt x="1904" y="3225"/>
                  </a:lnTo>
                  <a:lnTo>
                    <a:pt x="1920" y="3225"/>
                  </a:lnTo>
                  <a:lnTo>
                    <a:pt x="1934" y="3229"/>
                  </a:lnTo>
                  <a:lnTo>
                    <a:pt x="1948" y="3233"/>
                  </a:lnTo>
                  <a:lnTo>
                    <a:pt x="1961" y="3237"/>
                  </a:lnTo>
                  <a:lnTo>
                    <a:pt x="1986" y="3248"/>
                  </a:lnTo>
                  <a:lnTo>
                    <a:pt x="2006" y="3254"/>
                  </a:lnTo>
                  <a:lnTo>
                    <a:pt x="2109" y="3254"/>
                  </a:lnTo>
                  <a:lnTo>
                    <a:pt x="2125" y="3266"/>
                  </a:lnTo>
                  <a:lnTo>
                    <a:pt x="2141" y="3277"/>
                  </a:lnTo>
                  <a:lnTo>
                    <a:pt x="2158" y="3284"/>
                  </a:lnTo>
                  <a:lnTo>
                    <a:pt x="2177" y="3289"/>
                  </a:lnTo>
                  <a:lnTo>
                    <a:pt x="2195" y="3293"/>
                  </a:lnTo>
                  <a:lnTo>
                    <a:pt x="2215" y="3296"/>
                  </a:lnTo>
                  <a:lnTo>
                    <a:pt x="2237" y="3297"/>
                  </a:lnTo>
                  <a:lnTo>
                    <a:pt x="2259" y="3297"/>
                  </a:lnTo>
                  <a:lnTo>
                    <a:pt x="2275" y="3297"/>
                  </a:lnTo>
                  <a:lnTo>
                    <a:pt x="2291" y="3300"/>
                  </a:lnTo>
                  <a:lnTo>
                    <a:pt x="2305" y="3304"/>
                  </a:lnTo>
                  <a:lnTo>
                    <a:pt x="2318" y="3308"/>
                  </a:lnTo>
                  <a:lnTo>
                    <a:pt x="2329" y="3313"/>
                  </a:lnTo>
                  <a:lnTo>
                    <a:pt x="2339" y="3320"/>
                  </a:lnTo>
                  <a:lnTo>
                    <a:pt x="2350" y="3326"/>
                  </a:lnTo>
                  <a:lnTo>
                    <a:pt x="2359" y="3333"/>
                  </a:lnTo>
                  <a:lnTo>
                    <a:pt x="2379" y="3346"/>
                  </a:lnTo>
                  <a:lnTo>
                    <a:pt x="2399" y="3358"/>
                  </a:lnTo>
                  <a:lnTo>
                    <a:pt x="2410" y="3362"/>
                  </a:lnTo>
                  <a:lnTo>
                    <a:pt x="2423" y="3366"/>
                  </a:lnTo>
                  <a:lnTo>
                    <a:pt x="2437" y="3368"/>
                  </a:lnTo>
                  <a:lnTo>
                    <a:pt x="2451" y="3369"/>
                  </a:lnTo>
                  <a:lnTo>
                    <a:pt x="2461" y="3368"/>
                  </a:lnTo>
                  <a:lnTo>
                    <a:pt x="2470" y="3365"/>
                  </a:lnTo>
                  <a:lnTo>
                    <a:pt x="2479" y="3361"/>
                  </a:lnTo>
                  <a:lnTo>
                    <a:pt x="2487" y="3356"/>
                  </a:lnTo>
                  <a:lnTo>
                    <a:pt x="2505" y="3341"/>
                  </a:lnTo>
                  <a:lnTo>
                    <a:pt x="2521" y="3324"/>
                  </a:lnTo>
                  <a:lnTo>
                    <a:pt x="2530" y="3316"/>
                  </a:lnTo>
                  <a:lnTo>
                    <a:pt x="2538" y="3308"/>
                  </a:lnTo>
                  <a:lnTo>
                    <a:pt x="2547" y="3300"/>
                  </a:lnTo>
                  <a:lnTo>
                    <a:pt x="2558" y="3293"/>
                  </a:lnTo>
                  <a:lnTo>
                    <a:pt x="2569" y="3288"/>
                  </a:lnTo>
                  <a:lnTo>
                    <a:pt x="2581" y="3282"/>
                  </a:lnTo>
                  <a:lnTo>
                    <a:pt x="2594" y="3280"/>
                  </a:lnTo>
                  <a:lnTo>
                    <a:pt x="2609" y="3278"/>
                  </a:lnTo>
                  <a:lnTo>
                    <a:pt x="2615" y="3280"/>
                  </a:lnTo>
                  <a:lnTo>
                    <a:pt x="2623" y="3281"/>
                  </a:lnTo>
                  <a:lnTo>
                    <a:pt x="2630" y="3284"/>
                  </a:lnTo>
                  <a:lnTo>
                    <a:pt x="2635" y="3288"/>
                  </a:lnTo>
                  <a:lnTo>
                    <a:pt x="2647" y="3296"/>
                  </a:lnTo>
                  <a:lnTo>
                    <a:pt x="2659" y="3306"/>
                  </a:lnTo>
                  <a:lnTo>
                    <a:pt x="2671" y="3316"/>
                  </a:lnTo>
                  <a:lnTo>
                    <a:pt x="2682" y="3325"/>
                  </a:lnTo>
                  <a:lnTo>
                    <a:pt x="2689" y="3328"/>
                  </a:lnTo>
                  <a:lnTo>
                    <a:pt x="2695" y="3330"/>
                  </a:lnTo>
                  <a:lnTo>
                    <a:pt x="2703" y="3333"/>
                  </a:lnTo>
                  <a:lnTo>
                    <a:pt x="2710" y="3333"/>
                  </a:lnTo>
                  <a:lnTo>
                    <a:pt x="2711" y="3324"/>
                  </a:lnTo>
                  <a:lnTo>
                    <a:pt x="2713" y="3316"/>
                  </a:lnTo>
                  <a:lnTo>
                    <a:pt x="2715" y="3308"/>
                  </a:lnTo>
                  <a:lnTo>
                    <a:pt x="2719" y="3301"/>
                  </a:lnTo>
                  <a:lnTo>
                    <a:pt x="2725" y="3294"/>
                  </a:lnTo>
                  <a:lnTo>
                    <a:pt x="2730" y="3289"/>
                  </a:lnTo>
                  <a:lnTo>
                    <a:pt x="2737" y="3284"/>
                  </a:lnTo>
                  <a:lnTo>
                    <a:pt x="2743" y="3280"/>
                  </a:lnTo>
                  <a:lnTo>
                    <a:pt x="2759" y="3270"/>
                  </a:lnTo>
                  <a:lnTo>
                    <a:pt x="2777" y="3264"/>
                  </a:lnTo>
                  <a:lnTo>
                    <a:pt x="2795" y="3257"/>
                  </a:lnTo>
                  <a:lnTo>
                    <a:pt x="2814" y="3250"/>
                  </a:lnTo>
                  <a:lnTo>
                    <a:pt x="2833" y="3244"/>
                  </a:lnTo>
                  <a:lnTo>
                    <a:pt x="2850" y="3237"/>
                  </a:lnTo>
                  <a:lnTo>
                    <a:pt x="2858" y="3232"/>
                  </a:lnTo>
                  <a:lnTo>
                    <a:pt x="2866" y="3228"/>
                  </a:lnTo>
                  <a:lnTo>
                    <a:pt x="2874" y="3222"/>
                  </a:lnTo>
                  <a:lnTo>
                    <a:pt x="2881" y="3217"/>
                  </a:lnTo>
                  <a:lnTo>
                    <a:pt x="2887" y="3210"/>
                  </a:lnTo>
                  <a:lnTo>
                    <a:pt x="2893" y="3204"/>
                  </a:lnTo>
                  <a:lnTo>
                    <a:pt x="2897" y="3197"/>
                  </a:lnTo>
                  <a:lnTo>
                    <a:pt x="2901" y="3188"/>
                  </a:lnTo>
                  <a:lnTo>
                    <a:pt x="2903" y="3180"/>
                  </a:lnTo>
                  <a:lnTo>
                    <a:pt x="2904" y="3169"/>
                  </a:lnTo>
                  <a:lnTo>
                    <a:pt x="2904" y="3158"/>
                  </a:lnTo>
                  <a:lnTo>
                    <a:pt x="2903" y="3146"/>
                  </a:lnTo>
                  <a:lnTo>
                    <a:pt x="2886" y="3145"/>
                  </a:lnTo>
                  <a:lnTo>
                    <a:pt x="2869" y="3142"/>
                  </a:lnTo>
                  <a:lnTo>
                    <a:pt x="2854" y="3138"/>
                  </a:lnTo>
                  <a:lnTo>
                    <a:pt x="2839" y="3132"/>
                  </a:lnTo>
                  <a:lnTo>
                    <a:pt x="2826" y="3124"/>
                  </a:lnTo>
                  <a:lnTo>
                    <a:pt x="2813" y="3114"/>
                  </a:lnTo>
                  <a:lnTo>
                    <a:pt x="2802" y="3104"/>
                  </a:lnTo>
                  <a:lnTo>
                    <a:pt x="2791" y="3092"/>
                  </a:lnTo>
                  <a:lnTo>
                    <a:pt x="2783" y="3078"/>
                  </a:lnTo>
                  <a:lnTo>
                    <a:pt x="2775" y="3064"/>
                  </a:lnTo>
                  <a:lnTo>
                    <a:pt x="2769" y="3048"/>
                  </a:lnTo>
                  <a:lnTo>
                    <a:pt x="2762" y="3032"/>
                  </a:lnTo>
                  <a:lnTo>
                    <a:pt x="2758" y="3015"/>
                  </a:lnTo>
                  <a:lnTo>
                    <a:pt x="2755" y="2997"/>
                  </a:lnTo>
                  <a:lnTo>
                    <a:pt x="2753" y="2979"/>
                  </a:lnTo>
                  <a:lnTo>
                    <a:pt x="2753" y="2960"/>
                  </a:lnTo>
                  <a:lnTo>
                    <a:pt x="2753" y="296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1" name="Freeform 89"/>
            <p:cNvSpPr/>
            <p:nvPr/>
          </p:nvSpPr>
          <p:spPr bwMode="auto">
            <a:xfrm>
              <a:off x="5638056" y="3358618"/>
              <a:ext cx="622420" cy="715084"/>
            </a:xfrm>
            <a:custGeom>
              <a:avLst/>
              <a:gdLst>
                <a:gd name="T0" fmla="*/ 542 w 1162"/>
                <a:gd name="T1" fmla="*/ 141 h 1338"/>
                <a:gd name="T2" fmla="*/ 494 w 1162"/>
                <a:gd name="T3" fmla="*/ 97 h 1338"/>
                <a:gd name="T4" fmla="*/ 460 w 1162"/>
                <a:gd name="T5" fmla="*/ 95 h 1338"/>
                <a:gd name="T6" fmla="*/ 450 w 1162"/>
                <a:gd name="T7" fmla="*/ 41 h 1338"/>
                <a:gd name="T8" fmla="*/ 417 w 1162"/>
                <a:gd name="T9" fmla="*/ 4 h 1338"/>
                <a:gd name="T10" fmla="*/ 310 w 1162"/>
                <a:gd name="T11" fmla="*/ 5 h 1338"/>
                <a:gd name="T12" fmla="*/ 261 w 1162"/>
                <a:gd name="T13" fmla="*/ 1 h 1338"/>
                <a:gd name="T14" fmla="*/ 263 w 1162"/>
                <a:gd name="T15" fmla="*/ 39 h 1338"/>
                <a:gd name="T16" fmla="*/ 269 w 1162"/>
                <a:gd name="T17" fmla="*/ 104 h 1338"/>
                <a:gd name="T18" fmla="*/ 240 w 1162"/>
                <a:gd name="T19" fmla="*/ 125 h 1338"/>
                <a:gd name="T20" fmla="*/ 253 w 1162"/>
                <a:gd name="T21" fmla="*/ 153 h 1338"/>
                <a:gd name="T22" fmla="*/ 309 w 1162"/>
                <a:gd name="T23" fmla="*/ 201 h 1338"/>
                <a:gd name="T24" fmla="*/ 362 w 1162"/>
                <a:gd name="T25" fmla="*/ 245 h 1338"/>
                <a:gd name="T26" fmla="*/ 365 w 1162"/>
                <a:gd name="T27" fmla="*/ 285 h 1338"/>
                <a:gd name="T28" fmla="*/ 326 w 1162"/>
                <a:gd name="T29" fmla="*/ 337 h 1338"/>
                <a:gd name="T30" fmla="*/ 260 w 1162"/>
                <a:gd name="T31" fmla="*/ 384 h 1338"/>
                <a:gd name="T32" fmla="*/ 240 w 1162"/>
                <a:gd name="T33" fmla="*/ 433 h 1338"/>
                <a:gd name="T34" fmla="*/ 216 w 1162"/>
                <a:gd name="T35" fmla="*/ 569 h 1338"/>
                <a:gd name="T36" fmla="*/ 168 w 1162"/>
                <a:gd name="T37" fmla="*/ 633 h 1338"/>
                <a:gd name="T38" fmla="*/ 127 w 1162"/>
                <a:gd name="T39" fmla="*/ 833 h 1338"/>
                <a:gd name="T40" fmla="*/ 95 w 1162"/>
                <a:gd name="T41" fmla="*/ 966 h 1338"/>
                <a:gd name="T42" fmla="*/ 15 w 1162"/>
                <a:gd name="T43" fmla="*/ 1011 h 1338"/>
                <a:gd name="T44" fmla="*/ 0 w 1162"/>
                <a:gd name="T45" fmla="*/ 1050 h 1338"/>
                <a:gd name="T46" fmla="*/ 17 w 1162"/>
                <a:gd name="T47" fmla="*/ 1083 h 1338"/>
                <a:gd name="T48" fmla="*/ 69 w 1162"/>
                <a:gd name="T49" fmla="*/ 1113 h 1338"/>
                <a:gd name="T50" fmla="*/ 99 w 1162"/>
                <a:gd name="T51" fmla="*/ 1177 h 1338"/>
                <a:gd name="T52" fmla="*/ 153 w 1162"/>
                <a:gd name="T53" fmla="*/ 1195 h 1338"/>
                <a:gd name="T54" fmla="*/ 203 w 1162"/>
                <a:gd name="T55" fmla="*/ 1207 h 1338"/>
                <a:gd name="T56" fmla="*/ 229 w 1162"/>
                <a:gd name="T57" fmla="*/ 1238 h 1338"/>
                <a:gd name="T58" fmla="*/ 275 w 1162"/>
                <a:gd name="T59" fmla="*/ 1266 h 1338"/>
                <a:gd name="T60" fmla="*/ 273 w 1162"/>
                <a:gd name="T61" fmla="*/ 1315 h 1338"/>
                <a:gd name="T62" fmla="*/ 322 w 1162"/>
                <a:gd name="T63" fmla="*/ 1333 h 1338"/>
                <a:gd name="T64" fmla="*/ 356 w 1162"/>
                <a:gd name="T65" fmla="*/ 1322 h 1338"/>
                <a:gd name="T66" fmla="*/ 388 w 1162"/>
                <a:gd name="T67" fmla="*/ 1239 h 1338"/>
                <a:gd name="T68" fmla="*/ 432 w 1162"/>
                <a:gd name="T69" fmla="*/ 1195 h 1338"/>
                <a:gd name="T70" fmla="*/ 482 w 1162"/>
                <a:gd name="T71" fmla="*/ 1194 h 1338"/>
                <a:gd name="T72" fmla="*/ 544 w 1162"/>
                <a:gd name="T73" fmla="*/ 1119 h 1338"/>
                <a:gd name="T74" fmla="*/ 586 w 1162"/>
                <a:gd name="T75" fmla="*/ 1090 h 1338"/>
                <a:gd name="T76" fmla="*/ 658 w 1162"/>
                <a:gd name="T77" fmla="*/ 1101 h 1338"/>
                <a:gd name="T78" fmla="*/ 684 w 1162"/>
                <a:gd name="T79" fmla="*/ 1045 h 1338"/>
                <a:gd name="T80" fmla="*/ 716 w 1162"/>
                <a:gd name="T81" fmla="*/ 1006 h 1338"/>
                <a:gd name="T82" fmla="*/ 794 w 1162"/>
                <a:gd name="T83" fmla="*/ 989 h 1338"/>
                <a:gd name="T84" fmla="*/ 836 w 1162"/>
                <a:gd name="T85" fmla="*/ 949 h 1338"/>
                <a:gd name="T86" fmla="*/ 834 w 1162"/>
                <a:gd name="T87" fmla="*/ 898 h 1338"/>
                <a:gd name="T88" fmla="*/ 818 w 1162"/>
                <a:gd name="T89" fmla="*/ 861 h 1338"/>
                <a:gd name="T90" fmla="*/ 844 w 1162"/>
                <a:gd name="T91" fmla="*/ 822 h 1338"/>
                <a:gd name="T92" fmla="*/ 854 w 1162"/>
                <a:gd name="T93" fmla="*/ 788 h 1338"/>
                <a:gd name="T94" fmla="*/ 830 w 1162"/>
                <a:gd name="T95" fmla="*/ 736 h 1338"/>
                <a:gd name="T96" fmla="*/ 820 w 1162"/>
                <a:gd name="T97" fmla="*/ 676 h 1338"/>
                <a:gd name="T98" fmla="*/ 858 w 1162"/>
                <a:gd name="T99" fmla="*/ 637 h 1338"/>
                <a:gd name="T100" fmla="*/ 937 w 1162"/>
                <a:gd name="T101" fmla="*/ 612 h 1338"/>
                <a:gd name="T102" fmla="*/ 1021 w 1162"/>
                <a:gd name="T103" fmla="*/ 506 h 1338"/>
                <a:gd name="T104" fmla="*/ 1114 w 1162"/>
                <a:gd name="T105" fmla="*/ 328 h 1338"/>
                <a:gd name="T106" fmla="*/ 1131 w 1162"/>
                <a:gd name="T107" fmla="*/ 235 h 1338"/>
                <a:gd name="T108" fmla="*/ 1055 w 1162"/>
                <a:gd name="T109" fmla="*/ 232 h 1338"/>
                <a:gd name="T110" fmla="*/ 909 w 1162"/>
                <a:gd name="T111" fmla="*/ 159 h 1338"/>
                <a:gd name="T112" fmla="*/ 830 w 1162"/>
                <a:gd name="T113" fmla="*/ 139 h 1338"/>
                <a:gd name="T114" fmla="*/ 781 w 1162"/>
                <a:gd name="T115" fmla="*/ 159 h 1338"/>
                <a:gd name="T116" fmla="*/ 589 w 1162"/>
                <a:gd name="T117" fmla="*/ 156 h 133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62"/>
                <a:gd name="T178" fmla="*/ 0 h 1338"/>
                <a:gd name="T179" fmla="*/ 1162 w 1162"/>
                <a:gd name="T180" fmla="*/ 1338 h 133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62" h="1338" extrusionOk="0">
                  <a:moveTo>
                    <a:pt x="589" y="163"/>
                  </a:moveTo>
                  <a:lnTo>
                    <a:pt x="578" y="161"/>
                  </a:lnTo>
                  <a:lnTo>
                    <a:pt x="569" y="160"/>
                  </a:lnTo>
                  <a:lnTo>
                    <a:pt x="561" y="156"/>
                  </a:lnTo>
                  <a:lnTo>
                    <a:pt x="554" y="152"/>
                  </a:lnTo>
                  <a:lnTo>
                    <a:pt x="542" y="141"/>
                  </a:lnTo>
                  <a:lnTo>
                    <a:pt x="532" y="129"/>
                  </a:lnTo>
                  <a:lnTo>
                    <a:pt x="522" y="117"/>
                  </a:lnTo>
                  <a:lnTo>
                    <a:pt x="513" y="107"/>
                  </a:lnTo>
                  <a:lnTo>
                    <a:pt x="508" y="103"/>
                  </a:lnTo>
                  <a:lnTo>
                    <a:pt x="501" y="99"/>
                  </a:lnTo>
                  <a:lnTo>
                    <a:pt x="494" y="97"/>
                  </a:lnTo>
                  <a:lnTo>
                    <a:pt x="488" y="96"/>
                  </a:lnTo>
                  <a:lnTo>
                    <a:pt x="480" y="96"/>
                  </a:lnTo>
                  <a:lnTo>
                    <a:pt x="477" y="96"/>
                  </a:lnTo>
                  <a:lnTo>
                    <a:pt x="474" y="96"/>
                  </a:lnTo>
                  <a:lnTo>
                    <a:pt x="464" y="96"/>
                  </a:lnTo>
                  <a:lnTo>
                    <a:pt x="460" y="95"/>
                  </a:lnTo>
                  <a:lnTo>
                    <a:pt x="456" y="91"/>
                  </a:lnTo>
                  <a:lnTo>
                    <a:pt x="454" y="87"/>
                  </a:lnTo>
                  <a:lnTo>
                    <a:pt x="453" y="80"/>
                  </a:lnTo>
                  <a:lnTo>
                    <a:pt x="452" y="65"/>
                  </a:lnTo>
                  <a:lnTo>
                    <a:pt x="452" y="55"/>
                  </a:lnTo>
                  <a:lnTo>
                    <a:pt x="450" y="41"/>
                  </a:lnTo>
                  <a:lnTo>
                    <a:pt x="448" y="31"/>
                  </a:lnTo>
                  <a:lnTo>
                    <a:pt x="444" y="23"/>
                  </a:lnTo>
                  <a:lnTo>
                    <a:pt x="440" y="16"/>
                  </a:lnTo>
                  <a:lnTo>
                    <a:pt x="433" y="11"/>
                  </a:lnTo>
                  <a:lnTo>
                    <a:pt x="425" y="7"/>
                  </a:lnTo>
                  <a:lnTo>
                    <a:pt x="417" y="4"/>
                  </a:lnTo>
                  <a:lnTo>
                    <a:pt x="409" y="3"/>
                  </a:lnTo>
                  <a:lnTo>
                    <a:pt x="370" y="3"/>
                  </a:lnTo>
                  <a:lnTo>
                    <a:pt x="330" y="5"/>
                  </a:lnTo>
                  <a:lnTo>
                    <a:pt x="321" y="5"/>
                  </a:lnTo>
                  <a:lnTo>
                    <a:pt x="316" y="5"/>
                  </a:lnTo>
                  <a:lnTo>
                    <a:pt x="310" y="5"/>
                  </a:lnTo>
                  <a:lnTo>
                    <a:pt x="301" y="5"/>
                  </a:lnTo>
                  <a:lnTo>
                    <a:pt x="289" y="4"/>
                  </a:lnTo>
                  <a:lnTo>
                    <a:pt x="275" y="1"/>
                  </a:lnTo>
                  <a:lnTo>
                    <a:pt x="269" y="0"/>
                  </a:lnTo>
                  <a:lnTo>
                    <a:pt x="264" y="1"/>
                  </a:lnTo>
                  <a:lnTo>
                    <a:pt x="261" y="1"/>
                  </a:lnTo>
                  <a:lnTo>
                    <a:pt x="260" y="3"/>
                  </a:lnTo>
                  <a:lnTo>
                    <a:pt x="259" y="4"/>
                  </a:lnTo>
                  <a:lnTo>
                    <a:pt x="259" y="5"/>
                  </a:lnTo>
                  <a:lnTo>
                    <a:pt x="259" y="19"/>
                  </a:lnTo>
                  <a:lnTo>
                    <a:pt x="260" y="29"/>
                  </a:lnTo>
                  <a:lnTo>
                    <a:pt x="263" y="39"/>
                  </a:lnTo>
                  <a:lnTo>
                    <a:pt x="264" y="49"/>
                  </a:lnTo>
                  <a:lnTo>
                    <a:pt x="267" y="59"/>
                  </a:lnTo>
                  <a:lnTo>
                    <a:pt x="269" y="69"/>
                  </a:lnTo>
                  <a:lnTo>
                    <a:pt x="271" y="81"/>
                  </a:lnTo>
                  <a:lnTo>
                    <a:pt x="271" y="96"/>
                  </a:lnTo>
                  <a:lnTo>
                    <a:pt x="269" y="104"/>
                  </a:lnTo>
                  <a:lnTo>
                    <a:pt x="267" y="111"/>
                  </a:lnTo>
                  <a:lnTo>
                    <a:pt x="263" y="116"/>
                  </a:lnTo>
                  <a:lnTo>
                    <a:pt x="257" y="120"/>
                  </a:lnTo>
                  <a:lnTo>
                    <a:pt x="251" y="123"/>
                  </a:lnTo>
                  <a:lnTo>
                    <a:pt x="245" y="125"/>
                  </a:lnTo>
                  <a:lnTo>
                    <a:pt x="240" y="125"/>
                  </a:lnTo>
                  <a:lnTo>
                    <a:pt x="235" y="127"/>
                  </a:lnTo>
                  <a:lnTo>
                    <a:pt x="247" y="127"/>
                  </a:lnTo>
                  <a:lnTo>
                    <a:pt x="248" y="133"/>
                  </a:lnTo>
                  <a:lnTo>
                    <a:pt x="249" y="141"/>
                  </a:lnTo>
                  <a:lnTo>
                    <a:pt x="251" y="148"/>
                  </a:lnTo>
                  <a:lnTo>
                    <a:pt x="253" y="153"/>
                  </a:lnTo>
                  <a:lnTo>
                    <a:pt x="260" y="164"/>
                  </a:lnTo>
                  <a:lnTo>
                    <a:pt x="268" y="173"/>
                  </a:lnTo>
                  <a:lnTo>
                    <a:pt x="277" y="181"/>
                  </a:lnTo>
                  <a:lnTo>
                    <a:pt x="288" y="188"/>
                  </a:lnTo>
                  <a:lnTo>
                    <a:pt x="298" y="195"/>
                  </a:lnTo>
                  <a:lnTo>
                    <a:pt x="309" y="201"/>
                  </a:lnTo>
                  <a:lnTo>
                    <a:pt x="320" y="207"/>
                  </a:lnTo>
                  <a:lnTo>
                    <a:pt x="330" y="213"/>
                  </a:lnTo>
                  <a:lnTo>
                    <a:pt x="340" y="220"/>
                  </a:lnTo>
                  <a:lnTo>
                    <a:pt x="349" y="227"/>
                  </a:lnTo>
                  <a:lnTo>
                    <a:pt x="356" y="236"/>
                  </a:lnTo>
                  <a:lnTo>
                    <a:pt x="362" y="245"/>
                  </a:lnTo>
                  <a:lnTo>
                    <a:pt x="364" y="251"/>
                  </a:lnTo>
                  <a:lnTo>
                    <a:pt x="365" y="257"/>
                  </a:lnTo>
                  <a:lnTo>
                    <a:pt x="366" y="264"/>
                  </a:lnTo>
                  <a:lnTo>
                    <a:pt x="366" y="271"/>
                  </a:lnTo>
                  <a:lnTo>
                    <a:pt x="366" y="279"/>
                  </a:lnTo>
                  <a:lnTo>
                    <a:pt x="365" y="285"/>
                  </a:lnTo>
                  <a:lnTo>
                    <a:pt x="364" y="292"/>
                  </a:lnTo>
                  <a:lnTo>
                    <a:pt x="361" y="299"/>
                  </a:lnTo>
                  <a:lnTo>
                    <a:pt x="356" y="309"/>
                  </a:lnTo>
                  <a:lnTo>
                    <a:pt x="346" y="320"/>
                  </a:lnTo>
                  <a:lnTo>
                    <a:pt x="337" y="329"/>
                  </a:lnTo>
                  <a:lnTo>
                    <a:pt x="326" y="337"/>
                  </a:lnTo>
                  <a:lnTo>
                    <a:pt x="316" y="345"/>
                  </a:lnTo>
                  <a:lnTo>
                    <a:pt x="304" y="352"/>
                  </a:lnTo>
                  <a:lnTo>
                    <a:pt x="292" y="360"/>
                  </a:lnTo>
                  <a:lnTo>
                    <a:pt x="280" y="366"/>
                  </a:lnTo>
                  <a:lnTo>
                    <a:pt x="269" y="376"/>
                  </a:lnTo>
                  <a:lnTo>
                    <a:pt x="260" y="384"/>
                  </a:lnTo>
                  <a:lnTo>
                    <a:pt x="252" y="394"/>
                  </a:lnTo>
                  <a:lnTo>
                    <a:pt x="245" y="405"/>
                  </a:lnTo>
                  <a:lnTo>
                    <a:pt x="244" y="412"/>
                  </a:lnTo>
                  <a:lnTo>
                    <a:pt x="241" y="418"/>
                  </a:lnTo>
                  <a:lnTo>
                    <a:pt x="241" y="425"/>
                  </a:lnTo>
                  <a:lnTo>
                    <a:pt x="240" y="433"/>
                  </a:lnTo>
                  <a:lnTo>
                    <a:pt x="240" y="464"/>
                  </a:lnTo>
                  <a:lnTo>
                    <a:pt x="240" y="492"/>
                  </a:lnTo>
                  <a:lnTo>
                    <a:pt x="240" y="521"/>
                  </a:lnTo>
                  <a:lnTo>
                    <a:pt x="240" y="554"/>
                  </a:lnTo>
                  <a:lnTo>
                    <a:pt x="223" y="566"/>
                  </a:lnTo>
                  <a:lnTo>
                    <a:pt x="216" y="569"/>
                  </a:lnTo>
                  <a:lnTo>
                    <a:pt x="208" y="573"/>
                  </a:lnTo>
                  <a:lnTo>
                    <a:pt x="203" y="578"/>
                  </a:lnTo>
                  <a:lnTo>
                    <a:pt x="196" y="584"/>
                  </a:lnTo>
                  <a:lnTo>
                    <a:pt x="185" y="598"/>
                  </a:lnTo>
                  <a:lnTo>
                    <a:pt x="176" y="614"/>
                  </a:lnTo>
                  <a:lnTo>
                    <a:pt x="168" y="633"/>
                  </a:lnTo>
                  <a:lnTo>
                    <a:pt x="160" y="653"/>
                  </a:lnTo>
                  <a:lnTo>
                    <a:pt x="155" y="676"/>
                  </a:lnTo>
                  <a:lnTo>
                    <a:pt x="149" y="698"/>
                  </a:lnTo>
                  <a:lnTo>
                    <a:pt x="140" y="745"/>
                  </a:lnTo>
                  <a:lnTo>
                    <a:pt x="133" y="792"/>
                  </a:lnTo>
                  <a:lnTo>
                    <a:pt x="127" y="833"/>
                  </a:lnTo>
                  <a:lnTo>
                    <a:pt x="120" y="866"/>
                  </a:lnTo>
                  <a:lnTo>
                    <a:pt x="115" y="894"/>
                  </a:lnTo>
                  <a:lnTo>
                    <a:pt x="107" y="926"/>
                  </a:lnTo>
                  <a:lnTo>
                    <a:pt x="103" y="941"/>
                  </a:lnTo>
                  <a:lnTo>
                    <a:pt x="99" y="955"/>
                  </a:lnTo>
                  <a:lnTo>
                    <a:pt x="95" y="966"/>
                  </a:lnTo>
                  <a:lnTo>
                    <a:pt x="89" y="975"/>
                  </a:lnTo>
                  <a:lnTo>
                    <a:pt x="63" y="987"/>
                  </a:lnTo>
                  <a:lnTo>
                    <a:pt x="33" y="999"/>
                  </a:lnTo>
                  <a:lnTo>
                    <a:pt x="27" y="1003"/>
                  </a:lnTo>
                  <a:lnTo>
                    <a:pt x="20" y="1006"/>
                  </a:lnTo>
                  <a:lnTo>
                    <a:pt x="15" y="1011"/>
                  </a:lnTo>
                  <a:lnTo>
                    <a:pt x="9" y="1015"/>
                  </a:lnTo>
                  <a:lnTo>
                    <a:pt x="5" y="1021"/>
                  </a:lnTo>
                  <a:lnTo>
                    <a:pt x="3" y="1027"/>
                  </a:lnTo>
                  <a:lnTo>
                    <a:pt x="0" y="1034"/>
                  </a:lnTo>
                  <a:lnTo>
                    <a:pt x="0" y="1041"/>
                  </a:lnTo>
                  <a:lnTo>
                    <a:pt x="0" y="1050"/>
                  </a:lnTo>
                  <a:lnTo>
                    <a:pt x="1" y="1058"/>
                  </a:lnTo>
                  <a:lnTo>
                    <a:pt x="3" y="1065"/>
                  </a:lnTo>
                  <a:lnTo>
                    <a:pt x="5" y="1070"/>
                  </a:lnTo>
                  <a:lnTo>
                    <a:pt x="9" y="1075"/>
                  </a:lnTo>
                  <a:lnTo>
                    <a:pt x="12" y="1079"/>
                  </a:lnTo>
                  <a:lnTo>
                    <a:pt x="17" y="1083"/>
                  </a:lnTo>
                  <a:lnTo>
                    <a:pt x="21" y="1086"/>
                  </a:lnTo>
                  <a:lnTo>
                    <a:pt x="32" y="1091"/>
                  </a:lnTo>
                  <a:lnTo>
                    <a:pt x="43" y="1094"/>
                  </a:lnTo>
                  <a:lnTo>
                    <a:pt x="55" y="1095"/>
                  </a:lnTo>
                  <a:lnTo>
                    <a:pt x="65" y="1095"/>
                  </a:lnTo>
                  <a:lnTo>
                    <a:pt x="69" y="1113"/>
                  </a:lnTo>
                  <a:lnTo>
                    <a:pt x="73" y="1130"/>
                  </a:lnTo>
                  <a:lnTo>
                    <a:pt x="79" y="1146"/>
                  </a:lnTo>
                  <a:lnTo>
                    <a:pt x="85" y="1159"/>
                  </a:lnTo>
                  <a:lnTo>
                    <a:pt x="89" y="1166"/>
                  </a:lnTo>
                  <a:lnTo>
                    <a:pt x="95" y="1171"/>
                  </a:lnTo>
                  <a:lnTo>
                    <a:pt x="99" y="1177"/>
                  </a:lnTo>
                  <a:lnTo>
                    <a:pt x="105" y="1181"/>
                  </a:lnTo>
                  <a:lnTo>
                    <a:pt x="111" y="1185"/>
                  </a:lnTo>
                  <a:lnTo>
                    <a:pt x="117" y="1189"/>
                  </a:lnTo>
                  <a:lnTo>
                    <a:pt x="124" y="1190"/>
                  </a:lnTo>
                  <a:lnTo>
                    <a:pt x="132" y="1191"/>
                  </a:lnTo>
                  <a:lnTo>
                    <a:pt x="153" y="1195"/>
                  </a:lnTo>
                  <a:lnTo>
                    <a:pt x="175" y="1197"/>
                  </a:lnTo>
                  <a:lnTo>
                    <a:pt x="185" y="1198"/>
                  </a:lnTo>
                  <a:lnTo>
                    <a:pt x="193" y="1201"/>
                  </a:lnTo>
                  <a:lnTo>
                    <a:pt x="197" y="1202"/>
                  </a:lnTo>
                  <a:lnTo>
                    <a:pt x="200" y="1205"/>
                  </a:lnTo>
                  <a:lnTo>
                    <a:pt x="203" y="1207"/>
                  </a:lnTo>
                  <a:lnTo>
                    <a:pt x="204" y="1210"/>
                  </a:lnTo>
                  <a:lnTo>
                    <a:pt x="211" y="1225"/>
                  </a:lnTo>
                  <a:lnTo>
                    <a:pt x="215" y="1233"/>
                  </a:lnTo>
                  <a:lnTo>
                    <a:pt x="219" y="1237"/>
                  </a:lnTo>
                  <a:lnTo>
                    <a:pt x="223" y="1238"/>
                  </a:lnTo>
                  <a:lnTo>
                    <a:pt x="229" y="1238"/>
                  </a:lnTo>
                  <a:lnTo>
                    <a:pt x="237" y="1239"/>
                  </a:lnTo>
                  <a:lnTo>
                    <a:pt x="249" y="1243"/>
                  </a:lnTo>
                  <a:lnTo>
                    <a:pt x="264" y="1253"/>
                  </a:lnTo>
                  <a:lnTo>
                    <a:pt x="269" y="1257"/>
                  </a:lnTo>
                  <a:lnTo>
                    <a:pt x="272" y="1261"/>
                  </a:lnTo>
                  <a:lnTo>
                    <a:pt x="275" y="1266"/>
                  </a:lnTo>
                  <a:lnTo>
                    <a:pt x="275" y="1273"/>
                  </a:lnTo>
                  <a:lnTo>
                    <a:pt x="273" y="1285"/>
                  </a:lnTo>
                  <a:lnTo>
                    <a:pt x="272" y="1298"/>
                  </a:lnTo>
                  <a:lnTo>
                    <a:pt x="272" y="1305"/>
                  </a:lnTo>
                  <a:lnTo>
                    <a:pt x="272" y="1310"/>
                  </a:lnTo>
                  <a:lnTo>
                    <a:pt x="273" y="1315"/>
                  </a:lnTo>
                  <a:lnTo>
                    <a:pt x="276" y="1321"/>
                  </a:lnTo>
                  <a:lnTo>
                    <a:pt x="281" y="1325"/>
                  </a:lnTo>
                  <a:lnTo>
                    <a:pt x="287" y="1327"/>
                  </a:lnTo>
                  <a:lnTo>
                    <a:pt x="296" y="1330"/>
                  </a:lnTo>
                  <a:lnTo>
                    <a:pt x="306" y="1330"/>
                  </a:lnTo>
                  <a:lnTo>
                    <a:pt x="322" y="1333"/>
                  </a:lnTo>
                  <a:lnTo>
                    <a:pt x="336" y="1337"/>
                  </a:lnTo>
                  <a:lnTo>
                    <a:pt x="341" y="1338"/>
                  </a:lnTo>
                  <a:lnTo>
                    <a:pt x="345" y="1338"/>
                  </a:lnTo>
                  <a:lnTo>
                    <a:pt x="350" y="1335"/>
                  </a:lnTo>
                  <a:lnTo>
                    <a:pt x="354" y="1330"/>
                  </a:lnTo>
                  <a:lnTo>
                    <a:pt x="356" y="1322"/>
                  </a:lnTo>
                  <a:lnTo>
                    <a:pt x="357" y="1313"/>
                  </a:lnTo>
                  <a:lnTo>
                    <a:pt x="358" y="1303"/>
                  </a:lnTo>
                  <a:lnTo>
                    <a:pt x="362" y="1293"/>
                  </a:lnTo>
                  <a:lnTo>
                    <a:pt x="370" y="1271"/>
                  </a:lnTo>
                  <a:lnTo>
                    <a:pt x="381" y="1250"/>
                  </a:lnTo>
                  <a:lnTo>
                    <a:pt x="388" y="1239"/>
                  </a:lnTo>
                  <a:lnTo>
                    <a:pt x="394" y="1230"/>
                  </a:lnTo>
                  <a:lnTo>
                    <a:pt x="401" y="1221"/>
                  </a:lnTo>
                  <a:lnTo>
                    <a:pt x="408" y="1213"/>
                  </a:lnTo>
                  <a:lnTo>
                    <a:pt x="416" y="1206"/>
                  </a:lnTo>
                  <a:lnTo>
                    <a:pt x="424" y="1199"/>
                  </a:lnTo>
                  <a:lnTo>
                    <a:pt x="432" y="1195"/>
                  </a:lnTo>
                  <a:lnTo>
                    <a:pt x="440" y="1191"/>
                  </a:lnTo>
                  <a:lnTo>
                    <a:pt x="448" y="1190"/>
                  </a:lnTo>
                  <a:lnTo>
                    <a:pt x="457" y="1191"/>
                  </a:lnTo>
                  <a:lnTo>
                    <a:pt x="466" y="1193"/>
                  </a:lnTo>
                  <a:lnTo>
                    <a:pt x="474" y="1194"/>
                  </a:lnTo>
                  <a:lnTo>
                    <a:pt x="482" y="1194"/>
                  </a:lnTo>
                  <a:lnTo>
                    <a:pt x="490" y="1194"/>
                  </a:lnTo>
                  <a:lnTo>
                    <a:pt x="498" y="1191"/>
                  </a:lnTo>
                  <a:lnTo>
                    <a:pt x="505" y="1186"/>
                  </a:lnTo>
                  <a:lnTo>
                    <a:pt x="522" y="1158"/>
                  </a:lnTo>
                  <a:lnTo>
                    <a:pt x="540" y="1126"/>
                  </a:lnTo>
                  <a:lnTo>
                    <a:pt x="544" y="1119"/>
                  </a:lnTo>
                  <a:lnTo>
                    <a:pt x="549" y="1113"/>
                  </a:lnTo>
                  <a:lnTo>
                    <a:pt x="556" y="1106"/>
                  </a:lnTo>
                  <a:lnTo>
                    <a:pt x="562" y="1101"/>
                  </a:lnTo>
                  <a:lnTo>
                    <a:pt x="569" y="1095"/>
                  </a:lnTo>
                  <a:lnTo>
                    <a:pt x="577" y="1093"/>
                  </a:lnTo>
                  <a:lnTo>
                    <a:pt x="586" y="1090"/>
                  </a:lnTo>
                  <a:lnTo>
                    <a:pt x="596" y="1090"/>
                  </a:lnTo>
                  <a:lnTo>
                    <a:pt x="613" y="1091"/>
                  </a:lnTo>
                  <a:lnTo>
                    <a:pt x="628" y="1095"/>
                  </a:lnTo>
                  <a:lnTo>
                    <a:pt x="640" y="1099"/>
                  </a:lnTo>
                  <a:lnTo>
                    <a:pt x="650" y="1102"/>
                  </a:lnTo>
                  <a:lnTo>
                    <a:pt x="658" y="1101"/>
                  </a:lnTo>
                  <a:lnTo>
                    <a:pt x="666" y="1098"/>
                  </a:lnTo>
                  <a:lnTo>
                    <a:pt x="672" y="1093"/>
                  </a:lnTo>
                  <a:lnTo>
                    <a:pt x="674" y="1086"/>
                  </a:lnTo>
                  <a:lnTo>
                    <a:pt x="680" y="1071"/>
                  </a:lnTo>
                  <a:lnTo>
                    <a:pt x="682" y="1054"/>
                  </a:lnTo>
                  <a:lnTo>
                    <a:pt x="684" y="1045"/>
                  </a:lnTo>
                  <a:lnTo>
                    <a:pt x="686" y="1035"/>
                  </a:lnTo>
                  <a:lnTo>
                    <a:pt x="689" y="1027"/>
                  </a:lnTo>
                  <a:lnTo>
                    <a:pt x="693" y="1021"/>
                  </a:lnTo>
                  <a:lnTo>
                    <a:pt x="698" y="1014"/>
                  </a:lnTo>
                  <a:lnTo>
                    <a:pt x="706" y="1009"/>
                  </a:lnTo>
                  <a:lnTo>
                    <a:pt x="716" y="1006"/>
                  </a:lnTo>
                  <a:lnTo>
                    <a:pt x="728" y="1005"/>
                  </a:lnTo>
                  <a:lnTo>
                    <a:pt x="746" y="1003"/>
                  </a:lnTo>
                  <a:lnTo>
                    <a:pt x="766" y="999"/>
                  </a:lnTo>
                  <a:lnTo>
                    <a:pt x="776" y="997"/>
                  </a:lnTo>
                  <a:lnTo>
                    <a:pt x="785" y="993"/>
                  </a:lnTo>
                  <a:lnTo>
                    <a:pt x="794" y="989"/>
                  </a:lnTo>
                  <a:lnTo>
                    <a:pt x="804" y="983"/>
                  </a:lnTo>
                  <a:lnTo>
                    <a:pt x="812" y="978"/>
                  </a:lnTo>
                  <a:lnTo>
                    <a:pt x="820" y="971"/>
                  </a:lnTo>
                  <a:lnTo>
                    <a:pt x="826" y="965"/>
                  </a:lnTo>
                  <a:lnTo>
                    <a:pt x="832" y="957"/>
                  </a:lnTo>
                  <a:lnTo>
                    <a:pt x="836" y="949"/>
                  </a:lnTo>
                  <a:lnTo>
                    <a:pt x="840" y="941"/>
                  </a:lnTo>
                  <a:lnTo>
                    <a:pt x="842" y="932"/>
                  </a:lnTo>
                  <a:lnTo>
                    <a:pt x="842" y="921"/>
                  </a:lnTo>
                  <a:lnTo>
                    <a:pt x="841" y="913"/>
                  </a:lnTo>
                  <a:lnTo>
                    <a:pt x="838" y="905"/>
                  </a:lnTo>
                  <a:lnTo>
                    <a:pt x="834" y="898"/>
                  </a:lnTo>
                  <a:lnTo>
                    <a:pt x="830" y="892"/>
                  </a:lnTo>
                  <a:lnTo>
                    <a:pt x="826" y="886"/>
                  </a:lnTo>
                  <a:lnTo>
                    <a:pt x="822" y="880"/>
                  </a:lnTo>
                  <a:lnTo>
                    <a:pt x="820" y="873"/>
                  </a:lnTo>
                  <a:lnTo>
                    <a:pt x="818" y="866"/>
                  </a:lnTo>
                  <a:lnTo>
                    <a:pt x="818" y="861"/>
                  </a:lnTo>
                  <a:lnTo>
                    <a:pt x="820" y="857"/>
                  </a:lnTo>
                  <a:lnTo>
                    <a:pt x="822" y="852"/>
                  </a:lnTo>
                  <a:lnTo>
                    <a:pt x="824" y="848"/>
                  </a:lnTo>
                  <a:lnTo>
                    <a:pt x="830" y="838"/>
                  </a:lnTo>
                  <a:lnTo>
                    <a:pt x="837" y="830"/>
                  </a:lnTo>
                  <a:lnTo>
                    <a:pt x="844" y="822"/>
                  </a:lnTo>
                  <a:lnTo>
                    <a:pt x="849" y="814"/>
                  </a:lnTo>
                  <a:lnTo>
                    <a:pt x="852" y="810"/>
                  </a:lnTo>
                  <a:lnTo>
                    <a:pt x="853" y="805"/>
                  </a:lnTo>
                  <a:lnTo>
                    <a:pt x="854" y="800"/>
                  </a:lnTo>
                  <a:lnTo>
                    <a:pt x="854" y="794"/>
                  </a:lnTo>
                  <a:lnTo>
                    <a:pt x="854" y="788"/>
                  </a:lnTo>
                  <a:lnTo>
                    <a:pt x="853" y="781"/>
                  </a:lnTo>
                  <a:lnTo>
                    <a:pt x="852" y="774"/>
                  </a:lnTo>
                  <a:lnTo>
                    <a:pt x="849" y="769"/>
                  </a:lnTo>
                  <a:lnTo>
                    <a:pt x="844" y="758"/>
                  </a:lnTo>
                  <a:lnTo>
                    <a:pt x="837" y="748"/>
                  </a:lnTo>
                  <a:lnTo>
                    <a:pt x="830" y="736"/>
                  </a:lnTo>
                  <a:lnTo>
                    <a:pt x="824" y="722"/>
                  </a:lnTo>
                  <a:lnTo>
                    <a:pt x="822" y="714"/>
                  </a:lnTo>
                  <a:lnTo>
                    <a:pt x="820" y="706"/>
                  </a:lnTo>
                  <a:lnTo>
                    <a:pt x="818" y="697"/>
                  </a:lnTo>
                  <a:lnTo>
                    <a:pt x="818" y="686"/>
                  </a:lnTo>
                  <a:lnTo>
                    <a:pt x="820" y="676"/>
                  </a:lnTo>
                  <a:lnTo>
                    <a:pt x="822" y="666"/>
                  </a:lnTo>
                  <a:lnTo>
                    <a:pt x="828" y="658"/>
                  </a:lnTo>
                  <a:lnTo>
                    <a:pt x="833" y="652"/>
                  </a:lnTo>
                  <a:lnTo>
                    <a:pt x="841" y="646"/>
                  </a:lnTo>
                  <a:lnTo>
                    <a:pt x="849" y="641"/>
                  </a:lnTo>
                  <a:lnTo>
                    <a:pt x="858" y="637"/>
                  </a:lnTo>
                  <a:lnTo>
                    <a:pt x="868" y="633"/>
                  </a:lnTo>
                  <a:lnTo>
                    <a:pt x="889" y="628"/>
                  </a:lnTo>
                  <a:lnTo>
                    <a:pt x="910" y="622"/>
                  </a:lnTo>
                  <a:lnTo>
                    <a:pt x="920" y="618"/>
                  </a:lnTo>
                  <a:lnTo>
                    <a:pt x="929" y="616"/>
                  </a:lnTo>
                  <a:lnTo>
                    <a:pt x="937" y="612"/>
                  </a:lnTo>
                  <a:lnTo>
                    <a:pt x="945" y="608"/>
                  </a:lnTo>
                  <a:lnTo>
                    <a:pt x="962" y="594"/>
                  </a:lnTo>
                  <a:lnTo>
                    <a:pt x="976" y="578"/>
                  </a:lnTo>
                  <a:lnTo>
                    <a:pt x="989" y="562"/>
                  </a:lnTo>
                  <a:lnTo>
                    <a:pt x="1000" y="545"/>
                  </a:lnTo>
                  <a:lnTo>
                    <a:pt x="1021" y="506"/>
                  </a:lnTo>
                  <a:lnTo>
                    <a:pt x="1041" y="464"/>
                  </a:lnTo>
                  <a:lnTo>
                    <a:pt x="1057" y="438"/>
                  </a:lnTo>
                  <a:lnTo>
                    <a:pt x="1071" y="412"/>
                  </a:lnTo>
                  <a:lnTo>
                    <a:pt x="1086" y="384"/>
                  </a:lnTo>
                  <a:lnTo>
                    <a:pt x="1101" y="357"/>
                  </a:lnTo>
                  <a:lnTo>
                    <a:pt x="1114" y="328"/>
                  </a:lnTo>
                  <a:lnTo>
                    <a:pt x="1129" y="299"/>
                  </a:lnTo>
                  <a:lnTo>
                    <a:pt x="1142" y="271"/>
                  </a:lnTo>
                  <a:lnTo>
                    <a:pt x="1155" y="241"/>
                  </a:lnTo>
                  <a:lnTo>
                    <a:pt x="1162" y="229"/>
                  </a:lnTo>
                  <a:lnTo>
                    <a:pt x="1146" y="232"/>
                  </a:lnTo>
                  <a:lnTo>
                    <a:pt x="1131" y="235"/>
                  </a:lnTo>
                  <a:lnTo>
                    <a:pt x="1117" y="236"/>
                  </a:lnTo>
                  <a:lnTo>
                    <a:pt x="1103" y="237"/>
                  </a:lnTo>
                  <a:lnTo>
                    <a:pt x="1091" y="237"/>
                  </a:lnTo>
                  <a:lnTo>
                    <a:pt x="1079" y="236"/>
                  </a:lnTo>
                  <a:lnTo>
                    <a:pt x="1067" y="235"/>
                  </a:lnTo>
                  <a:lnTo>
                    <a:pt x="1055" y="232"/>
                  </a:lnTo>
                  <a:lnTo>
                    <a:pt x="1034" y="227"/>
                  </a:lnTo>
                  <a:lnTo>
                    <a:pt x="1014" y="219"/>
                  </a:lnTo>
                  <a:lnTo>
                    <a:pt x="996" y="209"/>
                  </a:lnTo>
                  <a:lnTo>
                    <a:pt x="978" y="200"/>
                  </a:lnTo>
                  <a:lnTo>
                    <a:pt x="944" y="179"/>
                  </a:lnTo>
                  <a:lnTo>
                    <a:pt x="909" y="159"/>
                  </a:lnTo>
                  <a:lnTo>
                    <a:pt x="892" y="151"/>
                  </a:lnTo>
                  <a:lnTo>
                    <a:pt x="873" y="144"/>
                  </a:lnTo>
                  <a:lnTo>
                    <a:pt x="862" y="141"/>
                  </a:lnTo>
                  <a:lnTo>
                    <a:pt x="852" y="140"/>
                  </a:lnTo>
                  <a:lnTo>
                    <a:pt x="841" y="139"/>
                  </a:lnTo>
                  <a:lnTo>
                    <a:pt x="830" y="139"/>
                  </a:lnTo>
                  <a:lnTo>
                    <a:pt x="820" y="140"/>
                  </a:lnTo>
                  <a:lnTo>
                    <a:pt x="812" y="143"/>
                  </a:lnTo>
                  <a:lnTo>
                    <a:pt x="804" y="145"/>
                  </a:lnTo>
                  <a:lnTo>
                    <a:pt x="797" y="151"/>
                  </a:lnTo>
                  <a:lnTo>
                    <a:pt x="789" y="155"/>
                  </a:lnTo>
                  <a:lnTo>
                    <a:pt x="781" y="159"/>
                  </a:lnTo>
                  <a:lnTo>
                    <a:pt x="770" y="161"/>
                  </a:lnTo>
                  <a:lnTo>
                    <a:pt x="758" y="163"/>
                  </a:lnTo>
                  <a:lnTo>
                    <a:pt x="713" y="161"/>
                  </a:lnTo>
                  <a:lnTo>
                    <a:pt x="672" y="160"/>
                  </a:lnTo>
                  <a:lnTo>
                    <a:pt x="632" y="157"/>
                  </a:lnTo>
                  <a:lnTo>
                    <a:pt x="589" y="156"/>
                  </a:lnTo>
                  <a:lnTo>
                    <a:pt x="589" y="16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2" name="Freeform 90"/>
            <p:cNvSpPr/>
            <p:nvPr/>
          </p:nvSpPr>
          <p:spPr bwMode="auto">
            <a:xfrm>
              <a:off x="5103055" y="2202947"/>
              <a:ext cx="1816556" cy="1031538"/>
            </a:xfrm>
            <a:custGeom>
              <a:avLst/>
              <a:gdLst>
                <a:gd name="T0" fmla="*/ 2060 w 3402"/>
                <a:gd name="T1" fmla="*/ 828 h 1931"/>
                <a:gd name="T2" fmla="*/ 2241 w 3402"/>
                <a:gd name="T3" fmla="*/ 932 h 1931"/>
                <a:gd name="T4" fmla="*/ 2988 w 3402"/>
                <a:gd name="T5" fmla="*/ 1268 h 1931"/>
                <a:gd name="T6" fmla="*/ 3324 w 3402"/>
                <a:gd name="T7" fmla="*/ 1068 h 1931"/>
                <a:gd name="T8" fmla="*/ 3344 w 3402"/>
                <a:gd name="T9" fmla="*/ 942 h 1931"/>
                <a:gd name="T10" fmla="*/ 3390 w 3402"/>
                <a:gd name="T11" fmla="*/ 792 h 1931"/>
                <a:gd name="T12" fmla="*/ 3088 w 3402"/>
                <a:gd name="T13" fmla="*/ 563 h 1931"/>
                <a:gd name="T14" fmla="*/ 3022 w 3402"/>
                <a:gd name="T15" fmla="*/ 695 h 1931"/>
                <a:gd name="T16" fmla="*/ 2917 w 3402"/>
                <a:gd name="T17" fmla="*/ 782 h 1931"/>
                <a:gd name="T18" fmla="*/ 2850 w 3402"/>
                <a:gd name="T19" fmla="*/ 891 h 1931"/>
                <a:gd name="T20" fmla="*/ 2840 w 3402"/>
                <a:gd name="T21" fmla="*/ 788 h 1931"/>
                <a:gd name="T22" fmla="*/ 2727 w 3402"/>
                <a:gd name="T23" fmla="*/ 714 h 1931"/>
                <a:gd name="T24" fmla="*/ 2460 w 3402"/>
                <a:gd name="T25" fmla="*/ 690 h 1931"/>
                <a:gd name="T26" fmla="*/ 2320 w 3402"/>
                <a:gd name="T27" fmla="*/ 610 h 1931"/>
                <a:gd name="T28" fmla="*/ 2473 w 3402"/>
                <a:gd name="T29" fmla="*/ 506 h 1931"/>
                <a:gd name="T30" fmla="*/ 2331 w 3402"/>
                <a:gd name="T31" fmla="*/ 473 h 1931"/>
                <a:gd name="T32" fmla="*/ 2139 w 3402"/>
                <a:gd name="T33" fmla="*/ 481 h 1931"/>
                <a:gd name="T34" fmla="*/ 1791 w 3402"/>
                <a:gd name="T35" fmla="*/ 487 h 1931"/>
                <a:gd name="T36" fmla="*/ 1559 w 3402"/>
                <a:gd name="T37" fmla="*/ 533 h 1931"/>
                <a:gd name="T38" fmla="*/ 1604 w 3402"/>
                <a:gd name="T39" fmla="*/ 318 h 1931"/>
                <a:gd name="T40" fmla="*/ 1776 w 3402"/>
                <a:gd name="T41" fmla="*/ 325 h 1931"/>
                <a:gd name="T42" fmla="*/ 1708 w 3402"/>
                <a:gd name="T43" fmla="*/ 94 h 1931"/>
                <a:gd name="T44" fmla="*/ 1607 w 3402"/>
                <a:gd name="T45" fmla="*/ 141 h 1931"/>
                <a:gd name="T46" fmla="*/ 1422 w 3402"/>
                <a:gd name="T47" fmla="*/ 313 h 1931"/>
                <a:gd name="T48" fmla="*/ 1432 w 3402"/>
                <a:gd name="T49" fmla="*/ 443 h 1931"/>
                <a:gd name="T50" fmla="*/ 1287 w 3402"/>
                <a:gd name="T51" fmla="*/ 546 h 1931"/>
                <a:gd name="T52" fmla="*/ 1245 w 3402"/>
                <a:gd name="T53" fmla="*/ 485 h 1931"/>
                <a:gd name="T54" fmla="*/ 1149 w 3402"/>
                <a:gd name="T55" fmla="*/ 375 h 1931"/>
                <a:gd name="T56" fmla="*/ 859 w 3402"/>
                <a:gd name="T57" fmla="*/ 367 h 1931"/>
                <a:gd name="T58" fmla="*/ 782 w 3402"/>
                <a:gd name="T59" fmla="*/ 601 h 1931"/>
                <a:gd name="T60" fmla="*/ 631 w 3402"/>
                <a:gd name="T61" fmla="*/ 342 h 1931"/>
                <a:gd name="T62" fmla="*/ 521 w 3402"/>
                <a:gd name="T63" fmla="*/ 265 h 1931"/>
                <a:gd name="T64" fmla="*/ 522 w 3402"/>
                <a:gd name="T65" fmla="*/ 458 h 1931"/>
                <a:gd name="T66" fmla="*/ 434 w 3402"/>
                <a:gd name="T67" fmla="*/ 542 h 1931"/>
                <a:gd name="T68" fmla="*/ 330 w 3402"/>
                <a:gd name="T69" fmla="*/ 486 h 1931"/>
                <a:gd name="T70" fmla="*/ 192 w 3402"/>
                <a:gd name="T71" fmla="*/ 614 h 1931"/>
                <a:gd name="T72" fmla="*/ 204 w 3402"/>
                <a:gd name="T73" fmla="*/ 757 h 1931"/>
                <a:gd name="T74" fmla="*/ 133 w 3402"/>
                <a:gd name="T75" fmla="*/ 898 h 1931"/>
                <a:gd name="T76" fmla="*/ 9 w 3402"/>
                <a:gd name="T77" fmla="*/ 1222 h 1931"/>
                <a:gd name="T78" fmla="*/ 106 w 3402"/>
                <a:gd name="T79" fmla="*/ 1346 h 1931"/>
                <a:gd name="T80" fmla="*/ 200 w 3402"/>
                <a:gd name="T81" fmla="*/ 1415 h 1931"/>
                <a:gd name="T82" fmla="*/ 342 w 3402"/>
                <a:gd name="T83" fmla="*/ 1483 h 1931"/>
                <a:gd name="T84" fmla="*/ 558 w 3402"/>
                <a:gd name="T85" fmla="*/ 1608 h 1931"/>
                <a:gd name="T86" fmla="*/ 669 w 3402"/>
                <a:gd name="T87" fmla="*/ 1653 h 1931"/>
                <a:gd name="T88" fmla="*/ 719 w 3402"/>
                <a:gd name="T89" fmla="*/ 1709 h 1931"/>
                <a:gd name="T90" fmla="*/ 807 w 3402"/>
                <a:gd name="T91" fmla="*/ 1813 h 1931"/>
                <a:gd name="T92" fmla="*/ 907 w 3402"/>
                <a:gd name="T93" fmla="*/ 1880 h 1931"/>
                <a:gd name="T94" fmla="*/ 995 w 3402"/>
                <a:gd name="T95" fmla="*/ 1893 h 1931"/>
                <a:gd name="T96" fmla="*/ 1114 w 3402"/>
                <a:gd name="T97" fmla="*/ 1801 h 1931"/>
                <a:gd name="T98" fmla="*/ 1255 w 3402"/>
                <a:gd name="T99" fmla="*/ 1652 h 1931"/>
                <a:gd name="T100" fmla="*/ 1211 w 3402"/>
                <a:gd name="T101" fmla="*/ 1545 h 1931"/>
                <a:gd name="T102" fmla="*/ 1082 w 3402"/>
                <a:gd name="T103" fmla="*/ 1600 h 1931"/>
                <a:gd name="T104" fmla="*/ 1081 w 3402"/>
                <a:gd name="T105" fmla="*/ 1437 h 1931"/>
                <a:gd name="T106" fmla="*/ 1155 w 3402"/>
                <a:gd name="T107" fmla="*/ 1361 h 1931"/>
                <a:gd name="T108" fmla="*/ 1167 w 3402"/>
                <a:gd name="T109" fmla="*/ 1158 h 1931"/>
                <a:gd name="T110" fmla="*/ 1221 w 3402"/>
                <a:gd name="T111" fmla="*/ 1076 h 1931"/>
                <a:gd name="T112" fmla="*/ 1440 w 3402"/>
                <a:gd name="T113" fmla="*/ 1202 h 1931"/>
                <a:gd name="T114" fmla="*/ 1536 w 3402"/>
                <a:gd name="T115" fmla="*/ 1216 h 1931"/>
                <a:gd name="T116" fmla="*/ 1639 w 3402"/>
                <a:gd name="T117" fmla="*/ 1258 h 1931"/>
                <a:gd name="T118" fmla="*/ 1602 w 3402"/>
                <a:gd name="T119" fmla="*/ 1063 h 1931"/>
                <a:gd name="T120" fmla="*/ 1688 w 3402"/>
                <a:gd name="T121" fmla="*/ 886 h 193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02"/>
                <a:gd name="T184" fmla="*/ 0 h 1931"/>
                <a:gd name="T185" fmla="*/ 3402 w 3402"/>
                <a:gd name="T186" fmla="*/ 1931 h 193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02" h="1931" extrusionOk="0">
                  <a:moveTo>
                    <a:pt x="1704" y="846"/>
                  </a:moveTo>
                  <a:lnTo>
                    <a:pt x="1714" y="850"/>
                  </a:lnTo>
                  <a:lnTo>
                    <a:pt x="1722" y="854"/>
                  </a:lnTo>
                  <a:lnTo>
                    <a:pt x="1731" y="855"/>
                  </a:lnTo>
                  <a:lnTo>
                    <a:pt x="1740" y="856"/>
                  </a:lnTo>
                  <a:lnTo>
                    <a:pt x="1760" y="858"/>
                  </a:lnTo>
                  <a:lnTo>
                    <a:pt x="1783" y="858"/>
                  </a:lnTo>
                  <a:lnTo>
                    <a:pt x="1824" y="858"/>
                  </a:lnTo>
                  <a:lnTo>
                    <a:pt x="1864" y="858"/>
                  </a:lnTo>
                  <a:lnTo>
                    <a:pt x="1902" y="856"/>
                  </a:lnTo>
                  <a:lnTo>
                    <a:pt x="1939" y="854"/>
                  </a:lnTo>
                  <a:lnTo>
                    <a:pt x="1975" y="850"/>
                  </a:lnTo>
                  <a:lnTo>
                    <a:pt x="2010" y="843"/>
                  </a:lnTo>
                  <a:lnTo>
                    <a:pt x="2027" y="839"/>
                  </a:lnTo>
                  <a:lnTo>
                    <a:pt x="2043" y="834"/>
                  </a:lnTo>
                  <a:lnTo>
                    <a:pt x="2060" y="828"/>
                  </a:lnTo>
                  <a:lnTo>
                    <a:pt x="2077" y="822"/>
                  </a:lnTo>
                  <a:lnTo>
                    <a:pt x="2085" y="820"/>
                  </a:lnTo>
                  <a:lnTo>
                    <a:pt x="2092" y="818"/>
                  </a:lnTo>
                  <a:lnTo>
                    <a:pt x="2100" y="818"/>
                  </a:lnTo>
                  <a:lnTo>
                    <a:pt x="2107" y="818"/>
                  </a:lnTo>
                  <a:lnTo>
                    <a:pt x="2113" y="819"/>
                  </a:lnTo>
                  <a:lnTo>
                    <a:pt x="2121" y="820"/>
                  </a:lnTo>
                  <a:lnTo>
                    <a:pt x="2127" y="823"/>
                  </a:lnTo>
                  <a:lnTo>
                    <a:pt x="2133" y="826"/>
                  </a:lnTo>
                  <a:lnTo>
                    <a:pt x="2147" y="832"/>
                  </a:lnTo>
                  <a:lnTo>
                    <a:pt x="2159" y="842"/>
                  </a:lnTo>
                  <a:lnTo>
                    <a:pt x="2171" y="852"/>
                  </a:lnTo>
                  <a:lnTo>
                    <a:pt x="2181" y="864"/>
                  </a:lnTo>
                  <a:lnTo>
                    <a:pt x="2205" y="892"/>
                  </a:lnTo>
                  <a:lnTo>
                    <a:pt x="2229" y="919"/>
                  </a:lnTo>
                  <a:lnTo>
                    <a:pt x="2241" y="932"/>
                  </a:lnTo>
                  <a:lnTo>
                    <a:pt x="2255" y="946"/>
                  </a:lnTo>
                  <a:lnTo>
                    <a:pt x="2268" y="956"/>
                  </a:lnTo>
                  <a:lnTo>
                    <a:pt x="2283" y="967"/>
                  </a:lnTo>
                  <a:lnTo>
                    <a:pt x="2351" y="1006"/>
                  </a:lnTo>
                  <a:lnTo>
                    <a:pt x="2437" y="1051"/>
                  </a:lnTo>
                  <a:lnTo>
                    <a:pt x="2535" y="1100"/>
                  </a:lnTo>
                  <a:lnTo>
                    <a:pt x="2635" y="1150"/>
                  </a:lnTo>
                  <a:lnTo>
                    <a:pt x="2729" y="1195"/>
                  </a:lnTo>
                  <a:lnTo>
                    <a:pt x="2812" y="1234"/>
                  </a:lnTo>
                  <a:lnTo>
                    <a:pt x="2872" y="1260"/>
                  </a:lnTo>
                  <a:lnTo>
                    <a:pt x="2902" y="1274"/>
                  </a:lnTo>
                  <a:lnTo>
                    <a:pt x="2921" y="1275"/>
                  </a:lnTo>
                  <a:lnTo>
                    <a:pt x="2938" y="1275"/>
                  </a:lnTo>
                  <a:lnTo>
                    <a:pt x="2954" y="1274"/>
                  </a:lnTo>
                  <a:lnTo>
                    <a:pt x="2972" y="1272"/>
                  </a:lnTo>
                  <a:lnTo>
                    <a:pt x="2988" y="1268"/>
                  </a:lnTo>
                  <a:lnTo>
                    <a:pt x="3002" y="1263"/>
                  </a:lnTo>
                  <a:lnTo>
                    <a:pt x="3017" y="1258"/>
                  </a:lnTo>
                  <a:lnTo>
                    <a:pt x="3032" y="1251"/>
                  </a:lnTo>
                  <a:lnTo>
                    <a:pt x="3060" y="1235"/>
                  </a:lnTo>
                  <a:lnTo>
                    <a:pt x="3086" y="1218"/>
                  </a:lnTo>
                  <a:lnTo>
                    <a:pt x="3112" y="1198"/>
                  </a:lnTo>
                  <a:lnTo>
                    <a:pt x="3138" y="1178"/>
                  </a:lnTo>
                  <a:lnTo>
                    <a:pt x="3164" y="1156"/>
                  </a:lnTo>
                  <a:lnTo>
                    <a:pt x="3190" y="1136"/>
                  </a:lnTo>
                  <a:lnTo>
                    <a:pt x="3217" y="1116"/>
                  </a:lnTo>
                  <a:lnTo>
                    <a:pt x="3245" y="1099"/>
                  </a:lnTo>
                  <a:lnTo>
                    <a:pt x="3260" y="1091"/>
                  </a:lnTo>
                  <a:lnTo>
                    <a:pt x="3276" y="1084"/>
                  </a:lnTo>
                  <a:lnTo>
                    <a:pt x="3290" y="1079"/>
                  </a:lnTo>
                  <a:lnTo>
                    <a:pt x="3306" y="1074"/>
                  </a:lnTo>
                  <a:lnTo>
                    <a:pt x="3324" y="1068"/>
                  </a:lnTo>
                  <a:lnTo>
                    <a:pt x="3341" y="1066"/>
                  </a:lnTo>
                  <a:lnTo>
                    <a:pt x="3360" y="1064"/>
                  </a:lnTo>
                  <a:lnTo>
                    <a:pt x="3378" y="1063"/>
                  </a:lnTo>
                  <a:lnTo>
                    <a:pt x="3372" y="1075"/>
                  </a:lnTo>
                  <a:lnTo>
                    <a:pt x="3377" y="1066"/>
                  </a:lnTo>
                  <a:lnTo>
                    <a:pt x="3380" y="1056"/>
                  </a:lnTo>
                  <a:lnTo>
                    <a:pt x="3384" y="1046"/>
                  </a:lnTo>
                  <a:lnTo>
                    <a:pt x="3384" y="1032"/>
                  </a:lnTo>
                  <a:lnTo>
                    <a:pt x="3384" y="1023"/>
                  </a:lnTo>
                  <a:lnTo>
                    <a:pt x="3382" y="1014"/>
                  </a:lnTo>
                  <a:lnTo>
                    <a:pt x="3380" y="1006"/>
                  </a:lnTo>
                  <a:lnTo>
                    <a:pt x="3377" y="998"/>
                  </a:lnTo>
                  <a:lnTo>
                    <a:pt x="3369" y="982"/>
                  </a:lnTo>
                  <a:lnTo>
                    <a:pt x="3360" y="968"/>
                  </a:lnTo>
                  <a:lnTo>
                    <a:pt x="3352" y="955"/>
                  </a:lnTo>
                  <a:lnTo>
                    <a:pt x="3344" y="942"/>
                  </a:lnTo>
                  <a:lnTo>
                    <a:pt x="3341" y="935"/>
                  </a:lnTo>
                  <a:lnTo>
                    <a:pt x="3338" y="927"/>
                  </a:lnTo>
                  <a:lnTo>
                    <a:pt x="3337" y="920"/>
                  </a:lnTo>
                  <a:lnTo>
                    <a:pt x="3336" y="912"/>
                  </a:lnTo>
                  <a:lnTo>
                    <a:pt x="3337" y="904"/>
                  </a:lnTo>
                  <a:lnTo>
                    <a:pt x="3338" y="898"/>
                  </a:lnTo>
                  <a:lnTo>
                    <a:pt x="3341" y="891"/>
                  </a:lnTo>
                  <a:lnTo>
                    <a:pt x="3344" y="884"/>
                  </a:lnTo>
                  <a:lnTo>
                    <a:pt x="3352" y="872"/>
                  </a:lnTo>
                  <a:lnTo>
                    <a:pt x="3362" y="862"/>
                  </a:lnTo>
                  <a:lnTo>
                    <a:pt x="3373" y="851"/>
                  </a:lnTo>
                  <a:lnTo>
                    <a:pt x="3384" y="840"/>
                  </a:lnTo>
                  <a:lnTo>
                    <a:pt x="3394" y="828"/>
                  </a:lnTo>
                  <a:lnTo>
                    <a:pt x="3402" y="816"/>
                  </a:lnTo>
                  <a:lnTo>
                    <a:pt x="3397" y="806"/>
                  </a:lnTo>
                  <a:lnTo>
                    <a:pt x="3390" y="792"/>
                  </a:lnTo>
                  <a:lnTo>
                    <a:pt x="3384" y="779"/>
                  </a:lnTo>
                  <a:lnTo>
                    <a:pt x="3378" y="769"/>
                  </a:lnTo>
                  <a:lnTo>
                    <a:pt x="3366" y="753"/>
                  </a:lnTo>
                  <a:lnTo>
                    <a:pt x="3353" y="739"/>
                  </a:lnTo>
                  <a:lnTo>
                    <a:pt x="3338" y="726"/>
                  </a:lnTo>
                  <a:lnTo>
                    <a:pt x="3322" y="713"/>
                  </a:lnTo>
                  <a:lnTo>
                    <a:pt x="3286" y="690"/>
                  </a:lnTo>
                  <a:lnTo>
                    <a:pt x="3248" y="669"/>
                  </a:lnTo>
                  <a:lnTo>
                    <a:pt x="3208" y="646"/>
                  </a:lnTo>
                  <a:lnTo>
                    <a:pt x="3170" y="622"/>
                  </a:lnTo>
                  <a:lnTo>
                    <a:pt x="3152" y="609"/>
                  </a:lnTo>
                  <a:lnTo>
                    <a:pt x="3136" y="594"/>
                  </a:lnTo>
                  <a:lnTo>
                    <a:pt x="3121" y="579"/>
                  </a:lnTo>
                  <a:lnTo>
                    <a:pt x="3106" y="563"/>
                  </a:lnTo>
                  <a:lnTo>
                    <a:pt x="3102" y="563"/>
                  </a:lnTo>
                  <a:lnTo>
                    <a:pt x="3088" y="563"/>
                  </a:lnTo>
                  <a:lnTo>
                    <a:pt x="3077" y="565"/>
                  </a:lnTo>
                  <a:lnTo>
                    <a:pt x="3064" y="569"/>
                  </a:lnTo>
                  <a:lnTo>
                    <a:pt x="3048" y="574"/>
                  </a:lnTo>
                  <a:lnTo>
                    <a:pt x="3029" y="582"/>
                  </a:lnTo>
                  <a:lnTo>
                    <a:pt x="3022" y="585"/>
                  </a:lnTo>
                  <a:lnTo>
                    <a:pt x="3018" y="590"/>
                  </a:lnTo>
                  <a:lnTo>
                    <a:pt x="3016" y="595"/>
                  </a:lnTo>
                  <a:lnTo>
                    <a:pt x="3016" y="602"/>
                  </a:lnTo>
                  <a:lnTo>
                    <a:pt x="3016" y="617"/>
                  </a:lnTo>
                  <a:lnTo>
                    <a:pt x="3018" y="631"/>
                  </a:lnTo>
                  <a:lnTo>
                    <a:pt x="3022" y="649"/>
                  </a:lnTo>
                  <a:lnTo>
                    <a:pt x="3026" y="665"/>
                  </a:lnTo>
                  <a:lnTo>
                    <a:pt x="3026" y="674"/>
                  </a:lnTo>
                  <a:lnTo>
                    <a:pt x="3026" y="682"/>
                  </a:lnTo>
                  <a:lnTo>
                    <a:pt x="3025" y="689"/>
                  </a:lnTo>
                  <a:lnTo>
                    <a:pt x="3022" y="695"/>
                  </a:lnTo>
                  <a:lnTo>
                    <a:pt x="3028" y="729"/>
                  </a:lnTo>
                  <a:lnTo>
                    <a:pt x="3029" y="754"/>
                  </a:lnTo>
                  <a:lnTo>
                    <a:pt x="3029" y="763"/>
                  </a:lnTo>
                  <a:lnTo>
                    <a:pt x="3028" y="772"/>
                  </a:lnTo>
                  <a:lnTo>
                    <a:pt x="3026" y="779"/>
                  </a:lnTo>
                  <a:lnTo>
                    <a:pt x="3024" y="786"/>
                  </a:lnTo>
                  <a:lnTo>
                    <a:pt x="3020" y="790"/>
                  </a:lnTo>
                  <a:lnTo>
                    <a:pt x="3017" y="794"/>
                  </a:lnTo>
                  <a:lnTo>
                    <a:pt x="3013" y="796"/>
                  </a:lnTo>
                  <a:lnTo>
                    <a:pt x="3009" y="798"/>
                  </a:lnTo>
                  <a:lnTo>
                    <a:pt x="2998" y="799"/>
                  </a:lnTo>
                  <a:lnTo>
                    <a:pt x="2988" y="798"/>
                  </a:lnTo>
                  <a:lnTo>
                    <a:pt x="2964" y="791"/>
                  </a:lnTo>
                  <a:lnTo>
                    <a:pt x="2938" y="783"/>
                  </a:lnTo>
                  <a:lnTo>
                    <a:pt x="2928" y="782"/>
                  </a:lnTo>
                  <a:lnTo>
                    <a:pt x="2917" y="782"/>
                  </a:lnTo>
                  <a:lnTo>
                    <a:pt x="2913" y="783"/>
                  </a:lnTo>
                  <a:lnTo>
                    <a:pt x="2909" y="786"/>
                  </a:lnTo>
                  <a:lnTo>
                    <a:pt x="2905" y="788"/>
                  </a:lnTo>
                  <a:lnTo>
                    <a:pt x="2902" y="792"/>
                  </a:lnTo>
                  <a:lnTo>
                    <a:pt x="2904" y="800"/>
                  </a:lnTo>
                  <a:lnTo>
                    <a:pt x="2905" y="807"/>
                  </a:lnTo>
                  <a:lnTo>
                    <a:pt x="2905" y="815"/>
                  </a:lnTo>
                  <a:lnTo>
                    <a:pt x="2905" y="823"/>
                  </a:lnTo>
                  <a:lnTo>
                    <a:pt x="2902" y="836"/>
                  </a:lnTo>
                  <a:lnTo>
                    <a:pt x="2898" y="850"/>
                  </a:lnTo>
                  <a:lnTo>
                    <a:pt x="2892" y="862"/>
                  </a:lnTo>
                  <a:lnTo>
                    <a:pt x="2885" y="872"/>
                  </a:lnTo>
                  <a:lnTo>
                    <a:pt x="2877" y="880"/>
                  </a:lnTo>
                  <a:lnTo>
                    <a:pt x="2868" y="886"/>
                  </a:lnTo>
                  <a:lnTo>
                    <a:pt x="2858" y="890"/>
                  </a:lnTo>
                  <a:lnTo>
                    <a:pt x="2850" y="891"/>
                  </a:lnTo>
                  <a:lnTo>
                    <a:pt x="2845" y="890"/>
                  </a:lnTo>
                  <a:lnTo>
                    <a:pt x="2841" y="888"/>
                  </a:lnTo>
                  <a:lnTo>
                    <a:pt x="2838" y="886"/>
                  </a:lnTo>
                  <a:lnTo>
                    <a:pt x="2834" y="883"/>
                  </a:lnTo>
                  <a:lnTo>
                    <a:pt x="2832" y="879"/>
                  </a:lnTo>
                  <a:lnTo>
                    <a:pt x="2829" y="874"/>
                  </a:lnTo>
                  <a:lnTo>
                    <a:pt x="2826" y="867"/>
                  </a:lnTo>
                  <a:lnTo>
                    <a:pt x="2825" y="860"/>
                  </a:lnTo>
                  <a:lnTo>
                    <a:pt x="2824" y="852"/>
                  </a:lnTo>
                  <a:lnTo>
                    <a:pt x="2824" y="843"/>
                  </a:lnTo>
                  <a:lnTo>
                    <a:pt x="2824" y="834"/>
                  </a:lnTo>
                  <a:lnTo>
                    <a:pt x="2824" y="822"/>
                  </a:lnTo>
                  <a:lnTo>
                    <a:pt x="2825" y="811"/>
                  </a:lnTo>
                  <a:lnTo>
                    <a:pt x="2829" y="803"/>
                  </a:lnTo>
                  <a:lnTo>
                    <a:pt x="2833" y="795"/>
                  </a:lnTo>
                  <a:lnTo>
                    <a:pt x="2840" y="788"/>
                  </a:lnTo>
                  <a:lnTo>
                    <a:pt x="2856" y="775"/>
                  </a:lnTo>
                  <a:lnTo>
                    <a:pt x="2872" y="765"/>
                  </a:lnTo>
                  <a:lnTo>
                    <a:pt x="2878" y="758"/>
                  </a:lnTo>
                  <a:lnTo>
                    <a:pt x="2885" y="751"/>
                  </a:lnTo>
                  <a:lnTo>
                    <a:pt x="2889" y="743"/>
                  </a:lnTo>
                  <a:lnTo>
                    <a:pt x="2893" y="735"/>
                  </a:lnTo>
                  <a:lnTo>
                    <a:pt x="2893" y="725"/>
                  </a:lnTo>
                  <a:lnTo>
                    <a:pt x="2892" y="713"/>
                  </a:lnTo>
                  <a:lnTo>
                    <a:pt x="2886" y="699"/>
                  </a:lnTo>
                  <a:lnTo>
                    <a:pt x="2878" y="683"/>
                  </a:lnTo>
                  <a:lnTo>
                    <a:pt x="2846" y="693"/>
                  </a:lnTo>
                  <a:lnTo>
                    <a:pt x="2817" y="699"/>
                  </a:lnTo>
                  <a:lnTo>
                    <a:pt x="2791" y="705"/>
                  </a:lnTo>
                  <a:lnTo>
                    <a:pt x="2768" y="710"/>
                  </a:lnTo>
                  <a:lnTo>
                    <a:pt x="2745" y="713"/>
                  </a:lnTo>
                  <a:lnTo>
                    <a:pt x="2727" y="714"/>
                  </a:lnTo>
                  <a:lnTo>
                    <a:pt x="2708" y="714"/>
                  </a:lnTo>
                  <a:lnTo>
                    <a:pt x="2691" y="711"/>
                  </a:lnTo>
                  <a:lnTo>
                    <a:pt x="2675" y="709"/>
                  </a:lnTo>
                  <a:lnTo>
                    <a:pt x="2659" y="703"/>
                  </a:lnTo>
                  <a:lnTo>
                    <a:pt x="2643" y="697"/>
                  </a:lnTo>
                  <a:lnTo>
                    <a:pt x="2627" y="689"/>
                  </a:lnTo>
                  <a:lnTo>
                    <a:pt x="2611" y="678"/>
                  </a:lnTo>
                  <a:lnTo>
                    <a:pt x="2592" y="666"/>
                  </a:lnTo>
                  <a:lnTo>
                    <a:pt x="2573" y="651"/>
                  </a:lnTo>
                  <a:lnTo>
                    <a:pt x="2553" y="635"/>
                  </a:lnTo>
                  <a:lnTo>
                    <a:pt x="2531" y="653"/>
                  </a:lnTo>
                  <a:lnTo>
                    <a:pt x="2511" y="666"/>
                  </a:lnTo>
                  <a:lnTo>
                    <a:pt x="2495" y="677"/>
                  </a:lnTo>
                  <a:lnTo>
                    <a:pt x="2480" y="683"/>
                  </a:lnTo>
                  <a:lnTo>
                    <a:pt x="2469" y="687"/>
                  </a:lnTo>
                  <a:lnTo>
                    <a:pt x="2460" y="690"/>
                  </a:lnTo>
                  <a:lnTo>
                    <a:pt x="2453" y="690"/>
                  </a:lnTo>
                  <a:lnTo>
                    <a:pt x="2448" y="687"/>
                  </a:lnTo>
                  <a:lnTo>
                    <a:pt x="2443" y="685"/>
                  </a:lnTo>
                  <a:lnTo>
                    <a:pt x="2439" y="681"/>
                  </a:lnTo>
                  <a:lnTo>
                    <a:pt x="2436" y="675"/>
                  </a:lnTo>
                  <a:lnTo>
                    <a:pt x="2433" y="670"/>
                  </a:lnTo>
                  <a:lnTo>
                    <a:pt x="2429" y="665"/>
                  </a:lnTo>
                  <a:lnTo>
                    <a:pt x="2425" y="661"/>
                  </a:lnTo>
                  <a:lnTo>
                    <a:pt x="2420" y="657"/>
                  </a:lnTo>
                  <a:lnTo>
                    <a:pt x="2415" y="654"/>
                  </a:lnTo>
                  <a:lnTo>
                    <a:pt x="2381" y="642"/>
                  </a:lnTo>
                  <a:lnTo>
                    <a:pt x="2353" y="631"/>
                  </a:lnTo>
                  <a:lnTo>
                    <a:pt x="2341" y="626"/>
                  </a:lnTo>
                  <a:lnTo>
                    <a:pt x="2332" y="621"/>
                  </a:lnTo>
                  <a:lnTo>
                    <a:pt x="2325" y="615"/>
                  </a:lnTo>
                  <a:lnTo>
                    <a:pt x="2320" y="610"/>
                  </a:lnTo>
                  <a:lnTo>
                    <a:pt x="2319" y="605"/>
                  </a:lnTo>
                  <a:lnTo>
                    <a:pt x="2319" y="601"/>
                  </a:lnTo>
                  <a:lnTo>
                    <a:pt x="2321" y="595"/>
                  </a:lnTo>
                  <a:lnTo>
                    <a:pt x="2327" y="591"/>
                  </a:lnTo>
                  <a:lnTo>
                    <a:pt x="2336" y="587"/>
                  </a:lnTo>
                  <a:lnTo>
                    <a:pt x="2349" y="583"/>
                  </a:lnTo>
                  <a:lnTo>
                    <a:pt x="2365" y="579"/>
                  </a:lnTo>
                  <a:lnTo>
                    <a:pt x="2384" y="575"/>
                  </a:lnTo>
                  <a:lnTo>
                    <a:pt x="2384" y="570"/>
                  </a:lnTo>
                  <a:lnTo>
                    <a:pt x="2385" y="563"/>
                  </a:lnTo>
                  <a:lnTo>
                    <a:pt x="2387" y="558"/>
                  </a:lnTo>
                  <a:lnTo>
                    <a:pt x="2391" y="553"/>
                  </a:lnTo>
                  <a:lnTo>
                    <a:pt x="2400" y="543"/>
                  </a:lnTo>
                  <a:lnTo>
                    <a:pt x="2413" y="534"/>
                  </a:lnTo>
                  <a:lnTo>
                    <a:pt x="2443" y="518"/>
                  </a:lnTo>
                  <a:lnTo>
                    <a:pt x="2473" y="506"/>
                  </a:lnTo>
                  <a:lnTo>
                    <a:pt x="2485" y="501"/>
                  </a:lnTo>
                  <a:lnTo>
                    <a:pt x="2495" y="495"/>
                  </a:lnTo>
                  <a:lnTo>
                    <a:pt x="2497" y="494"/>
                  </a:lnTo>
                  <a:lnTo>
                    <a:pt x="2500" y="491"/>
                  </a:lnTo>
                  <a:lnTo>
                    <a:pt x="2500" y="489"/>
                  </a:lnTo>
                  <a:lnTo>
                    <a:pt x="2500" y="487"/>
                  </a:lnTo>
                  <a:lnTo>
                    <a:pt x="2497" y="486"/>
                  </a:lnTo>
                  <a:lnTo>
                    <a:pt x="2493" y="483"/>
                  </a:lnTo>
                  <a:lnTo>
                    <a:pt x="2488" y="482"/>
                  </a:lnTo>
                  <a:lnTo>
                    <a:pt x="2480" y="479"/>
                  </a:lnTo>
                  <a:lnTo>
                    <a:pt x="2457" y="477"/>
                  </a:lnTo>
                  <a:lnTo>
                    <a:pt x="2427" y="473"/>
                  </a:lnTo>
                  <a:lnTo>
                    <a:pt x="2400" y="473"/>
                  </a:lnTo>
                  <a:lnTo>
                    <a:pt x="2376" y="473"/>
                  </a:lnTo>
                  <a:lnTo>
                    <a:pt x="2353" y="473"/>
                  </a:lnTo>
                  <a:lnTo>
                    <a:pt x="2331" y="473"/>
                  </a:lnTo>
                  <a:lnTo>
                    <a:pt x="2320" y="495"/>
                  </a:lnTo>
                  <a:lnTo>
                    <a:pt x="2309" y="515"/>
                  </a:lnTo>
                  <a:lnTo>
                    <a:pt x="2303" y="523"/>
                  </a:lnTo>
                  <a:lnTo>
                    <a:pt x="2297" y="531"/>
                  </a:lnTo>
                  <a:lnTo>
                    <a:pt x="2291" y="537"/>
                  </a:lnTo>
                  <a:lnTo>
                    <a:pt x="2284" y="541"/>
                  </a:lnTo>
                  <a:lnTo>
                    <a:pt x="2277" y="542"/>
                  </a:lnTo>
                  <a:lnTo>
                    <a:pt x="2269" y="542"/>
                  </a:lnTo>
                  <a:lnTo>
                    <a:pt x="2263" y="538"/>
                  </a:lnTo>
                  <a:lnTo>
                    <a:pt x="2256" y="533"/>
                  </a:lnTo>
                  <a:lnTo>
                    <a:pt x="2248" y="523"/>
                  </a:lnTo>
                  <a:lnTo>
                    <a:pt x="2241" y="510"/>
                  </a:lnTo>
                  <a:lnTo>
                    <a:pt x="2235" y="494"/>
                  </a:lnTo>
                  <a:lnTo>
                    <a:pt x="2228" y="473"/>
                  </a:lnTo>
                  <a:lnTo>
                    <a:pt x="2191" y="478"/>
                  </a:lnTo>
                  <a:lnTo>
                    <a:pt x="2139" y="481"/>
                  </a:lnTo>
                  <a:lnTo>
                    <a:pt x="2085" y="485"/>
                  </a:lnTo>
                  <a:lnTo>
                    <a:pt x="2042" y="485"/>
                  </a:lnTo>
                  <a:lnTo>
                    <a:pt x="2010" y="485"/>
                  </a:lnTo>
                  <a:lnTo>
                    <a:pt x="1982" y="482"/>
                  </a:lnTo>
                  <a:lnTo>
                    <a:pt x="1955" y="479"/>
                  </a:lnTo>
                  <a:lnTo>
                    <a:pt x="1931" y="475"/>
                  </a:lnTo>
                  <a:lnTo>
                    <a:pt x="1910" y="473"/>
                  </a:lnTo>
                  <a:lnTo>
                    <a:pt x="1888" y="470"/>
                  </a:lnTo>
                  <a:lnTo>
                    <a:pt x="1868" y="470"/>
                  </a:lnTo>
                  <a:lnTo>
                    <a:pt x="1848" y="470"/>
                  </a:lnTo>
                  <a:lnTo>
                    <a:pt x="1839" y="471"/>
                  </a:lnTo>
                  <a:lnTo>
                    <a:pt x="1830" y="473"/>
                  </a:lnTo>
                  <a:lnTo>
                    <a:pt x="1820" y="475"/>
                  </a:lnTo>
                  <a:lnTo>
                    <a:pt x="1810" y="478"/>
                  </a:lnTo>
                  <a:lnTo>
                    <a:pt x="1800" y="482"/>
                  </a:lnTo>
                  <a:lnTo>
                    <a:pt x="1791" y="487"/>
                  </a:lnTo>
                  <a:lnTo>
                    <a:pt x="1780" y="494"/>
                  </a:lnTo>
                  <a:lnTo>
                    <a:pt x="1770" y="501"/>
                  </a:lnTo>
                  <a:lnTo>
                    <a:pt x="1748" y="518"/>
                  </a:lnTo>
                  <a:lnTo>
                    <a:pt x="1726" y="539"/>
                  </a:lnTo>
                  <a:lnTo>
                    <a:pt x="1700" y="566"/>
                  </a:lnTo>
                  <a:lnTo>
                    <a:pt x="1674" y="599"/>
                  </a:lnTo>
                  <a:lnTo>
                    <a:pt x="1668" y="606"/>
                  </a:lnTo>
                  <a:lnTo>
                    <a:pt x="1662" y="610"/>
                  </a:lnTo>
                  <a:lnTo>
                    <a:pt x="1656" y="611"/>
                  </a:lnTo>
                  <a:lnTo>
                    <a:pt x="1650" y="611"/>
                  </a:lnTo>
                  <a:lnTo>
                    <a:pt x="1643" y="609"/>
                  </a:lnTo>
                  <a:lnTo>
                    <a:pt x="1635" y="605"/>
                  </a:lnTo>
                  <a:lnTo>
                    <a:pt x="1628" y="599"/>
                  </a:lnTo>
                  <a:lnTo>
                    <a:pt x="1622" y="594"/>
                  </a:lnTo>
                  <a:lnTo>
                    <a:pt x="1591" y="562"/>
                  </a:lnTo>
                  <a:lnTo>
                    <a:pt x="1559" y="533"/>
                  </a:lnTo>
                  <a:lnTo>
                    <a:pt x="1562" y="518"/>
                  </a:lnTo>
                  <a:lnTo>
                    <a:pt x="1563" y="503"/>
                  </a:lnTo>
                  <a:lnTo>
                    <a:pt x="1564" y="489"/>
                  </a:lnTo>
                  <a:lnTo>
                    <a:pt x="1563" y="473"/>
                  </a:lnTo>
                  <a:lnTo>
                    <a:pt x="1560" y="443"/>
                  </a:lnTo>
                  <a:lnTo>
                    <a:pt x="1554" y="417"/>
                  </a:lnTo>
                  <a:lnTo>
                    <a:pt x="1542" y="375"/>
                  </a:lnTo>
                  <a:lnTo>
                    <a:pt x="1535" y="358"/>
                  </a:lnTo>
                  <a:lnTo>
                    <a:pt x="1543" y="355"/>
                  </a:lnTo>
                  <a:lnTo>
                    <a:pt x="1551" y="351"/>
                  </a:lnTo>
                  <a:lnTo>
                    <a:pt x="1556" y="347"/>
                  </a:lnTo>
                  <a:lnTo>
                    <a:pt x="1562" y="342"/>
                  </a:lnTo>
                  <a:lnTo>
                    <a:pt x="1572" y="331"/>
                  </a:lnTo>
                  <a:lnTo>
                    <a:pt x="1586" y="323"/>
                  </a:lnTo>
                  <a:lnTo>
                    <a:pt x="1594" y="319"/>
                  </a:lnTo>
                  <a:lnTo>
                    <a:pt x="1604" y="318"/>
                  </a:lnTo>
                  <a:lnTo>
                    <a:pt x="1616" y="318"/>
                  </a:lnTo>
                  <a:lnTo>
                    <a:pt x="1631" y="319"/>
                  </a:lnTo>
                  <a:lnTo>
                    <a:pt x="1648" y="322"/>
                  </a:lnTo>
                  <a:lnTo>
                    <a:pt x="1670" y="327"/>
                  </a:lnTo>
                  <a:lnTo>
                    <a:pt x="1694" y="335"/>
                  </a:lnTo>
                  <a:lnTo>
                    <a:pt x="1722" y="346"/>
                  </a:lnTo>
                  <a:lnTo>
                    <a:pt x="1730" y="349"/>
                  </a:lnTo>
                  <a:lnTo>
                    <a:pt x="1738" y="350"/>
                  </a:lnTo>
                  <a:lnTo>
                    <a:pt x="1744" y="350"/>
                  </a:lnTo>
                  <a:lnTo>
                    <a:pt x="1751" y="349"/>
                  </a:lnTo>
                  <a:lnTo>
                    <a:pt x="1756" y="347"/>
                  </a:lnTo>
                  <a:lnTo>
                    <a:pt x="1762" y="343"/>
                  </a:lnTo>
                  <a:lnTo>
                    <a:pt x="1766" y="341"/>
                  </a:lnTo>
                  <a:lnTo>
                    <a:pt x="1770" y="335"/>
                  </a:lnTo>
                  <a:lnTo>
                    <a:pt x="1774" y="330"/>
                  </a:lnTo>
                  <a:lnTo>
                    <a:pt x="1776" y="325"/>
                  </a:lnTo>
                  <a:lnTo>
                    <a:pt x="1779" y="318"/>
                  </a:lnTo>
                  <a:lnTo>
                    <a:pt x="1782" y="311"/>
                  </a:lnTo>
                  <a:lnTo>
                    <a:pt x="1784" y="295"/>
                  </a:lnTo>
                  <a:lnTo>
                    <a:pt x="1786" y="278"/>
                  </a:lnTo>
                  <a:lnTo>
                    <a:pt x="1786" y="259"/>
                  </a:lnTo>
                  <a:lnTo>
                    <a:pt x="1786" y="241"/>
                  </a:lnTo>
                  <a:lnTo>
                    <a:pt x="1783" y="222"/>
                  </a:lnTo>
                  <a:lnTo>
                    <a:pt x="1780" y="203"/>
                  </a:lnTo>
                  <a:lnTo>
                    <a:pt x="1778" y="186"/>
                  </a:lnTo>
                  <a:lnTo>
                    <a:pt x="1774" y="169"/>
                  </a:lnTo>
                  <a:lnTo>
                    <a:pt x="1768" y="154"/>
                  </a:lnTo>
                  <a:lnTo>
                    <a:pt x="1764" y="142"/>
                  </a:lnTo>
                  <a:lnTo>
                    <a:pt x="1750" y="132"/>
                  </a:lnTo>
                  <a:lnTo>
                    <a:pt x="1735" y="121"/>
                  </a:lnTo>
                  <a:lnTo>
                    <a:pt x="1722" y="108"/>
                  </a:lnTo>
                  <a:lnTo>
                    <a:pt x="1708" y="94"/>
                  </a:lnTo>
                  <a:lnTo>
                    <a:pt x="1684" y="66"/>
                  </a:lnTo>
                  <a:lnTo>
                    <a:pt x="1663" y="40"/>
                  </a:lnTo>
                  <a:lnTo>
                    <a:pt x="1644" y="17"/>
                  </a:lnTo>
                  <a:lnTo>
                    <a:pt x="1631" y="4"/>
                  </a:lnTo>
                  <a:lnTo>
                    <a:pt x="1626" y="0"/>
                  </a:lnTo>
                  <a:lnTo>
                    <a:pt x="1623" y="0"/>
                  </a:lnTo>
                  <a:lnTo>
                    <a:pt x="1620" y="2"/>
                  </a:lnTo>
                  <a:lnTo>
                    <a:pt x="1620" y="9"/>
                  </a:lnTo>
                  <a:lnTo>
                    <a:pt x="1620" y="44"/>
                  </a:lnTo>
                  <a:lnTo>
                    <a:pt x="1622" y="72"/>
                  </a:lnTo>
                  <a:lnTo>
                    <a:pt x="1623" y="85"/>
                  </a:lnTo>
                  <a:lnTo>
                    <a:pt x="1623" y="97"/>
                  </a:lnTo>
                  <a:lnTo>
                    <a:pt x="1622" y="108"/>
                  </a:lnTo>
                  <a:lnTo>
                    <a:pt x="1619" y="118"/>
                  </a:lnTo>
                  <a:lnTo>
                    <a:pt x="1614" y="130"/>
                  </a:lnTo>
                  <a:lnTo>
                    <a:pt x="1607" y="141"/>
                  </a:lnTo>
                  <a:lnTo>
                    <a:pt x="1596" y="153"/>
                  </a:lnTo>
                  <a:lnTo>
                    <a:pt x="1583" y="166"/>
                  </a:lnTo>
                  <a:lnTo>
                    <a:pt x="1566" y="180"/>
                  </a:lnTo>
                  <a:lnTo>
                    <a:pt x="1544" y="195"/>
                  </a:lnTo>
                  <a:lnTo>
                    <a:pt x="1519" y="213"/>
                  </a:lnTo>
                  <a:lnTo>
                    <a:pt x="1487" y="233"/>
                  </a:lnTo>
                  <a:lnTo>
                    <a:pt x="1472" y="242"/>
                  </a:lnTo>
                  <a:lnTo>
                    <a:pt x="1459" y="251"/>
                  </a:lnTo>
                  <a:lnTo>
                    <a:pt x="1448" y="261"/>
                  </a:lnTo>
                  <a:lnTo>
                    <a:pt x="1440" y="269"/>
                  </a:lnTo>
                  <a:lnTo>
                    <a:pt x="1434" y="277"/>
                  </a:lnTo>
                  <a:lnTo>
                    <a:pt x="1428" y="285"/>
                  </a:lnTo>
                  <a:lnTo>
                    <a:pt x="1424" y="293"/>
                  </a:lnTo>
                  <a:lnTo>
                    <a:pt x="1423" y="299"/>
                  </a:lnTo>
                  <a:lnTo>
                    <a:pt x="1422" y="306"/>
                  </a:lnTo>
                  <a:lnTo>
                    <a:pt x="1422" y="313"/>
                  </a:lnTo>
                  <a:lnTo>
                    <a:pt x="1423" y="319"/>
                  </a:lnTo>
                  <a:lnTo>
                    <a:pt x="1426" y="325"/>
                  </a:lnTo>
                  <a:lnTo>
                    <a:pt x="1431" y="337"/>
                  </a:lnTo>
                  <a:lnTo>
                    <a:pt x="1439" y="349"/>
                  </a:lnTo>
                  <a:lnTo>
                    <a:pt x="1447" y="361"/>
                  </a:lnTo>
                  <a:lnTo>
                    <a:pt x="1454" y="373"/>
                  </a:lnTo>
                  <a:lnTo>
                    <a:pt x="1456" y="378"/>
                  </a:lnTo>
                  <a:lnTo>
                    <a:pt x="1459" y="385"/>
                  </a:lnTo>
                  <a:lnTo>
                    <a:pt x="1460" y="391"/>
                  </a:lnTo>
                  <a:lnTo>
                    <a:pt x="1460" y="397"/>
                  </a:lnTo>
                  <a:lnTo>
                    <a:pt x="1459" y="405"/>
                  </a:lnTo>
                  <a:lnTo>
                    <a:pt x="1458" y="411"/>
                  </a:lnTo>
                  <a:lnTo>
                    <a:pt x="1454" y="418"/>
                  </a:lnTo>
                  <a:lnTo>
                    <a:pt x="1448" y="426"/>
                  </a:lnTo>
                  <a:lnTo>
                    <a:pt x="1442" y="434"/>
                  </a:lnTo>
                  <a:lnTo>
                    <a:pt x="1432" y="443"/>
                  </a:lnTo>
                  <a:lnTo>
                    <a:pt x="1422" y="451"/>
                  </a:lnTo>
                  <a:lnTo>
                    <a:pt x="1408" y="461"/>
                  </a:lnTo>
                  <a:lnTo>
                    <a:pt x="1406" y="462"/>
                  </a:lnTo>
                  <a:lnTo>
                    <a:pt x="1395" y="462"/>
                  </a:lnTo>
                  <a:lnTo>
                    <a:pt x="1386" y="463"/>
                  </a:lnTo>
                  <a:lnTo>
                    <a:pt x="1376" y="467"/>
                  </a:lnTo>
                  <a:lnTo>
                    <a:pt x="1363" y="474"/>
                  </a:lnTo>
                  <a:lnTo>
                    <a:pt x="1348" y="485"/>
                  </a:lnTo>
                  <a:lnTo>
                    <a:pt x="1338" y="501"/>
                  </a:lnTo>
                  <a:lnTo>
                    <a:pt x="1323" y="521"/>
                  </a:lnTo>
                  <a:lnTo>
                    <a:pt x="1306" y="546"/>
                  </a:lnTo>
                  <a:lnTo>
                    <a:pt x="1289" y="575"/>
                  </a:lnTo>
                  <a:lnTo>
                    <a:pt x="1290" y="567"/>
                  </a:lnTo>
                  <a:lnTo>
                    <a:pt x="1290" y="559"/>
                  </a:lnTo>
                  <a:lnTo>
                    <a:pt x="1289" y="551"/>
                  </a:lnTo>
                  <a:lnTo>
                    <a:pt x="1287" y="546"/>
                  </a:lnTo>
                  <a:lnTo>
                    <a:pt x="1285" y="539"/>
                  </a:lnTo>
                  <a:lnTo>
                    <a:pt x="1281" y="535"/>
                  </a:lnTo>
                  <a:lnTo>
                    <a:pt x="1277" y="530"/>
                  </a:lnTo>
                  <a:lnTo>
                    <a:pt x="1273" y="526"/>
                  </a:lnTo>
                  <a:lnTo>
                    <a:pt x="1263" y="519"/>
                  </a:lnTo>
                  <a:lnTo>
                    <a:pt x="1253" y="514"/>
                  </a:lnTo>
                  <a:lnTo>
                    <a:pt x="1242" y="511"/>
                  </a:lnTo>
                  <a:lnTo>
                    <a:pt x="1233" y="507"/>
                  </a:lnTo>
                  <a:lnTo>
                    <a:pt x="1226" y="505"/>
                  </a:lnTo>
                  <a:lnTo>
                    <a:pt x="1221" y="502"/>
                  </a:lnTo>
                  <a:lnTo>
                    <a:pt x="1219" y="501"/>
                  </a:lnTo>
                  <a:lnTo>
                    <a:pt x="1219" y="499"/>
                  </a:lnTo>
                  <a:lnTo>
                    <a:pt x="1221" y="498"/>
                  </a:lnTo>
                  <a:lnTo>
                    <a:pt x="1222" y="495"/>
                  </a:lnTo>
                  <a:lnTo>
                    <a:pt x="1231" y="491"/>
                  </a:lnTo>
                  <a:lnTo>
                    <a:pt x="1245" y="485"/>
                  </a:lnTo>
                  <a:lnTo>
                    <a:pt x="1266" y="477"/>
                  </a:lnTo>
                  <a:lnTo>
                    <a:pt x="1295" y="467"/>
                  </a:lnTo>
                  <a:lnTo>
                    <a:pt x="1285" y="446"/>
                  </a:lnTo>
                  <a:lnTo>
                    <a:pt x="1274" y="426"/>
                  </a:lnTo>
                  <a:lnTo>
                    <a:pt x="1261" y="406"/>
                  </a:lnTo>
                  <a:lnTo>
                    <a:pt x="1249" y="387"/>
                  </a:lnTo>
                  <a:lnTo>
                    <a:pt x="1241" y="379"/>
                  </a:lnTo>
                  <a:lnTo>
                    <a:pt x="1234" y="371"/>
                  </a:lnTo>
                  <a:lnTo>
                    <a:pt x="1227" y="366"/>
                  </a:lnTo>
                  <a:lnTo>
                    <a:pt x="1221" y="361"/>
                  </a:lnTo>
                  <a:lnTo>
                    <a:pt x="1213" y="357"/>
                  </a:lnTo>
                  <a:lnTo>
                    <a:pt x="1206" y="354"/>
                  </a:lnTo>
                  <a:lnTo>
                    <a:pt x="1199" y="353"/>
                  </a:lnTo>
                  <a:lnTo>
                    <a:pt x="1193" y="353"/>
                  </a:lnTo>
                  <a:lnTo>
                    <a:pt x="1170" y="366"/>
                  </a:lnTo>
                  <a:lnTo>
                    <a:pt x="1149" y="375"/>
                  </a:lnTo>
                  <a:lnTo>
                    <a:pt x="1127" y="382"/>
                  </a:lnTo>
                  <a:lnTo>
                    <a:pt x="1106" y="386"/>
                  </a:lnTo>
                  <a:lnTo>
                    <a:pt x="1086" y="389"/>
                  </a:lnTo>
                  <a:lnTo>
                    <a:pt x="1067" y="389"/>
                  </a:lnTo>
                  <a:lnTo>
                    <a:pt x="1049" y="387"/>
                  </a:lnTo>
                  <a:lnTo>
                    <a:pt x="1030" y="385"/>
                  </a:lnTo>
                  <a:lnTo>
                    <a:pt x="997" y="377"/>
                  </a:lnTo>
                  <a:lnTo>
                    <a:pt x="965" y="369"/>
                  </a:lnTo>
                  <a:lnTo>
                    <a:pt x="950" y="365"/>
                  </a:lnTo>
                  <a:lnTo>
                    <a:pt x="935" y="362"/>
                  </a:lnTo>
                  <a:lnTo>
                    <a:pt x="922" y="359"/>
                  </a:lnTo>
                  <a:lnTo>
                    <a:pt x="909" y="358"/>
                  </a:lnTo>
                  <a:lnTo>
                    <a:pt x="895" y="359"/>
                  </a:lnTo>
                  <a:lnTo>
                    <a:pt x="882" y="361"/>
                  </a:lnTo>
                  <a:lnTo>
                    <a:pt x="870" y="363"/>
                  </a:lnTo>
                  <a:lnTo>
                    <a:pt x="859" y="367"/>
                  </a:lnTo>
                  <a:lnTo>
                    <a:pt x="850" y="373"/>
                  </a:lnTo>
                  <a:lnTo>
                    <a:pt x="842" y="378"/>
                  </a:lnTo>
                  <a:lnTo>
                    <a:pt x="834" y="385"/>
                  </a:lnTo>
                  <a:lnTo>
                    <a:pt x="829" y="391"/>
                  </a:lnTo>
                  <a:lnTo>
                    <a:pt x="823" y="399"/>
                  </a:lnTo>
                  <a:lnTo>
                    <a:pt x="818" y="407"/>
                  </a:lnTo>
                  <a:lnTo>
                    <a:pt x="814" y="417"/>
                  </a:lnTo>
                  <a:lnTo>
                    <a:pt x="811" y="426"/>
                  </a:lnTo>
                  <a:lnTo>
                    <a:pt x="807" y="446"/>
                  </a:lnTo>
                  <a:lnTo>
                    <a:pt x="803" y="467"/>
                  </a:lnTo>
                  <a:lnTo>
                    <a:pt x="801" y="510"/>
                  </a:lnTo>
                  <a:lnTo>
                    <a:pt x="798" y="551"/>
                  </a:lnTo>
                  <a:lnTo>
                    <a:pt x="794" y="570"/>
                  </a:lnTo>
                  <a:lnTo>
                    <a:pt x="789" y="587"/>
                  </a:lnTo>
                  <a:lnTo>
                    <a:pt x="786" y="594"/>
                  </a:lnTo>
                  <a:lnTo>
                    <a:pt x="782" y="601"/>
                  </a:lnTo>
                  <a:lnTo>
                    <a:pt x="777" y="606"/>
                  </a:lnTo>
                  <a:lnTo>
                    <a:pt x="770" y="611"/>
                  </a:lnTo>
                  <a:lnTo>
                    <a:pt x="757" y="602"/>
                  </a:lnTo>
                  <a:lnTo>
                    <a:pt x="743" y="589"/>
                  </a:lnTo>
                  <a:lnTo>
                    <a:pt x="730" y="574"/>
                  </a:lnTo>
                  <a:lnTo>
                    <a:pt x="717" y="558"/>
                  </a:lnTo>
                  <a:lnTo>
                    <a:pt x="705" y="541"/>
                  </a:lnTo>
                  <a:lnTo>
                    <a:pt x="691" y="522"/>
                  </a:lnTo>
                  <a:lnTo>
                    <a:pt x="681" y="501"/>
                  </a:lnTo>
                  <a:lnTo>
                    <a:pt x="670" y="479"/>
                  </a:lnTo>
                  <a:lnTo>
                    <a:pt x="661" y="458"/>
                  </a:lnTo>
                  <a:lnTo>
                    <a:pt x="651" y="435"/>
                  </a:lnTo>
                  <a:lnTo>
                    <a:pt x="645" y="411"/>
                  </a:lnTo>
                  <a:lnTo>
                    <a:pt x="638" y="389"/>
                  </a:lnTo>
                  <a:lnTo>
                    <a:pt x="634" y="366"/>
                  </a:lnTo>
                  <a:lnTo>
                    <a:pt x="631" y="342"/>
                  </a:lnTo>
                  <a:lnTo>
                    <a:pt x="631" y="321"/>
                  </a:lnTo>
                  <a:lnTo>
                    <a:pt x="633" y="298"/>
                  </a:lnTo>
                  <a:lnTo>
                    <a:pt x="633" y="295"/>
                  </a:lnTo>
                  <a:lnTo>
                    <a:pt x="631" y="293"/>
                  </a:lnTo>
                  <a:lnTo>
                    <a:pt x="630" y="289"/>
                  </a:lnTo>
                  <a:lnTo>
                    <a:pt x="627" y="285"/>
                  </a:lnTo>
                  <a:lnTo>
                    <a:pt x="619" y="278"/>
                  </a:lnTo>
                  <a:lnTo>
                    <a:pt x="609" y="271"/>
                  </a:lnTo>
                  <a:lnTo>
                    <a:pt x="597" y="265"/>
                  </a:lnTo>
                  <a:lnTo>
                    <a:pt x="583" y="261"/>
                  </a:lnTo>
                  <a:lnTo>
                    <a:pt x="567" y="258"/>
                  </a:lnTo>
                  <a:lnTo>
                    <a:pt x="553" y="257"/>
                  </a:lnTo>
                  <a:lnTo>
                    <a:pt x="545" y="258"/>
                  </a:lnTo>
                  <a:lnTo>
                    <a:pt x="537" y="259"/>
                  </a:lnTo>
                  <a:lnTo>
                    <a:pt x="529" y="262"/>
                  </a:lnTo>
                  <a:lnTo>
                    <a:pt x="521" y="265"/>
                  </a:lnTo>
                  <a:lnTo>
                    <a:pt x="514" y="270"/>
                  </a:lnTo>
                  <a:lnTo>
                    <a:pt x="506" y="275"/>
                  </a:lnTo>
                  <a:lnTo>
                    <a:pt x="500" y="281"/>
                  </a:lnTo>
                  <a:lnTo>
                    <a:pt x="493" y="289"/>
                  </a:lnTo>
                  <a:lnTo>
                    <a:pt x="488" y="298"/>
                  </a:lnTo>
                  <a:lnTo>
                    <a:pt x="482" y="309"/>
                  </a:lnTo>
                  <a:lnTo>
                    <a:pt x="477" y="319"/>
                  </a:lnTo>
                  <a:lnTo>
                    <a:pt x="473" y="333"/>
                  </a:lnTo>
                  <a:lnTo>
                    <a:pt x="469" y="347"/>
                  </a:lnTo>
                  <a:lnTo>
                    <a:pt x="466" y="363"/>
                  </a:lnTo>
                  <a:lnTo>
                    <a:pt x="465" y="381"/>
                  </a:lnTo>
                  <a:lnTo>
                    <a:pt x="464" y="401"/>
                  </a:lnTo>
                  <a:lnTo>
                    <a:pt x="485" y="417"/>
                  </a:lnTo>
                  <a:lnTo>
                    <a:pt x="501" y="431"/>
                  </a:lnTo>
                  <a:lnTo>
                    <a:pt x="514" y="445"/>
                  </a:lnTo>
                  <a:lnTo>
                    <a:pt x="522" y="458"/>
                  </a:lnTo>
                  <a:lnTo>
                    <a:pt x="525" y="465"/>
                  </a:lnTo>
                  <a:lnTo>
                    <a:pt x="526" y="470"/>
                  </a:lnTo>
                  <a:lnTo>
                    <a:pt x="528" y="477"/>
                  </a:lnTo>
                  <a:lnTo>
                    <a:pt x="529" y="482"/>
                  </a:lnTo>
                  <a:lnTo>
                    <a:pt x="528" y="493"/>
                  </a:lnTo>
                  <a:lnTo>
                    <a:pt x="524" y="502"/>
                  </a:lnTo>
                  <a:lnTo>
                    <a:pt x="518" y="511"/>
                  </a:lnTo>
                  <a:lnTo>
                    <a:pt x="512" y="519"/>
                  </a:lnTo>
                  <a:lnTo>
                    <a:pt x="504" y="526"/>
                  </a:lnTo>
                  <a:lnTo>
                    <a:pt x="494" y="533"/>
                  </a:lnTo>
                  <a:lnTo>
                    <a:pt x="485" y="537"/>
                  </a:lnTo>
                  <a:lnTo>
                    <a:pt x="476" y="541"/>
                  </a:lnTo>
                  <a:lnTo>
                    <a:pt x="466" y="543"/>
                  </a:lnTo>
                  <a:lnTo>
                    <a:pt x="458" y="545"/>
                  </a:lnTo>
                  <a:lnTo>
                    <a:pt x="446" y="543"/>
                  </a:lnTo>
                  <a:lnTo>
                    <a:pt x="434" y="542"/>
                  </a:lnTo>
                  <a:lnTo>
                    <a:pt x="424" y="539"/>
                  </a:lnTo>
                  <a:lnTo>
                    <a:pt x="414" y="537"/>
                  </a:lnTo>
                  <a:lnTo>
                    <a:pt x="406" y="533"/>
                  </a:lnTo>
                  <a:lnTo>
                    <a:pt x="398" y="529"/>
                  </a:lnTo>
                  <a:lnTo>
                    <a:pt x="390" y="525"/>
                  </a:lnTo>
                  <a:lnTo>
                    <a:pt x="384" y="519"/>
                  </a:lnTo>
                  <a:lnTo>
                    <a:pt x="378" y="514"/>
                  </a:lnTo>
                  <a:lnTo>
                    <a:pt x="373" y="509"/>
                  </a:lnTo>
                  <a:lnTo>
                    <a:pt x="369" y="502"/>
                  </a:lnTo>
                  <a:lnTo>
                    <a:pt x="365" y="497"/>
                  </a:lnTo>
                  <a:lnTo>
                    <a:pt x="361" y="490"/>
                  </a:lnTo>
                  <a:lnTo>
                    <a:pt x="358" y="482"/>
                  </a:lnTo>
                  <a:lnTo>
                    <a:pt x="357" y="475"/>
                  </a:lnTo>
                  <a:lnTo>
                    <a:pt x="356" y="467"/>
                  </a:lnTo>
                  <a:lnTo>
                    <a:pt x="342" y="477"/>
                  </a:lnTo>
                  <a:lnTo>
                    <a:pt x="330" y="486"/>
                  </a:lnTo>
                  <a:lnTo>
                    <a:pt x="324" y="491"/>
                  </a:lnTo>
                  <a:lnTo>
                    <a:pt x="317" y="494"/>
                  </a:lnTo>
                  <a:lnTo>
                    <a:pt x="309" y="497"/>
                  </a:lnTo>
                  <a:lnTo>
                    <a:pt x="301" y="497"/>
                  </a:lnTo>
                  <a:lnTo>
                    <a:pt x="294" y="493"/>
                  </a:lnTo>
                  <a:lnTo>
                    <a:pt x="286" y="485"/>
                  </a:lnTo>
                  <a:lnTo>
                    <a:pt x="277" y="474"/>
                  </a:lnTo>
                  <a:lnTo>
                    <a:pt x="270" y="467"/>
                  </a:lnTo>
                  <a:lnTo>
                    <a:pt x="241" y="467"/>
                  </a:lnTo>
                  <a:lnTo>
                    <a:pt x="240" y="487"/>
                  </a:lnTo>
                  <a:lnTo>
                    <a:pt x="238" y="506"/>
                  </a:lnTo>
                  <a:lnTo>
                    <a:pt x="234" y="522"/>
                  </a:lnTo>
                  <a:lnTo>
                    <a:pt x="229" y="538"/>
                  </a:lnTo>
                  <a:lnTo>
                    <a:pt x="218" y="565"/>
                  </a:lnTo>
                  <a:lnTo>
                    <a:pt x="205" y="590"/>
                  </a:lnTo>
                  <a:lnTo>
                    <a:pt x="192" y="614"/>
                  </a:lnTo>
                  <a:lnTo>
                    <a:pt x="180" y="641"/>
                  </a:lnTo>
                  <a:lnTo>
                    <a:pt x="176" y="655"/>
                  </a:lnTo>
                  <a:lnTo>
                    <a:pt x="172" y="671"/>
                  </a:lnTo>
                  <a:lnTo>
                    <a:pt x="169" y="689"/>
                  </a:lnTo>
                  <a:lnTo>
                    <a:pt x="169" y="707"/>
                  </a:lnTo>
                  <a:lnTo>
                    <a:pt x="169" y="714"/>
                  </a:lnTo>
                  <a:lnTo>
                    <a:pt x="170" y="719"/>
                  </a:lnTo>
                  <a:lnTo>
                    <a:pt x="172" y="723"/>
                  </a:lnTo>
                  <a:lnTo>
                    <a:pt x="174" y="727"/>
                  </a:lnTo>
                  <a:lnTo>
                    <a:pt x="180" y="733"/>
                  </a:lnTo>
                  <a:lnTo>
                    <a:pt x="186" y="737"/>
                  </a:lnTo>
                  <a:lnTo>
                    <a:pt x="193" y="741"/>
                  </a:lnTo>
                  <a:lnTo>
                    <a:pt x="200" y="746"/>
                  </a:lnTo>
                  <a:lnTo>
                    <a:pt x="201" y="749"/>
                  </a:lnTo>
                  <a:lnTo>
                    <a:pt x="204" y="753"/>
                  </a:lnTo>
                  <a:lnTo>
                    <a:pt x="204" y="757"/>
                  </a:lnTo>
                  <a:lnTo>
                    <a:pt x="205" y="762"/>
                  </a:lnTo>
                  <a:lnTo>
                    <a:pt x="204" y="770"/>
                  </a:lnTo>
                  <a:lnTo>
                    <a:pt x="202" y="775"/>
                  </a:lnTo>
                  <a:lnTo>
                    <a:pt x="201" y="780"/>
                  </a:lnTo>
                  <a:lnTo>
                    <a:pt x="198" y="784"/>
                  </a:lnTo>
                  <a:lnTo>
                    <a:pt x="192" y="792"/>
                  </a:lnTo>
                  <a:lnTo>
                    <a:pt x="182" y="798"/>
                  </a:lnTo>
                  <a:lnTo>
                    <a:pt x="174" y="803"/>
                  </a:lnTo>
                  <a:lnTo>
                    <a:pt x="166" y="808"/>
                  </a:lnTo>
                  <a:lnTo>
                    <a:pt x="164" y="812"/>
                  </a:lnTo>
                  <a:lnTo>
                    <a:pt x="160" y="816"/>
                  </a:lnTo>
                  <a:lnTo>
                    <a:pt x="158" y="822"/>
                  </a:lnTo>
                  <a:lnTo>
                    <a:pt x="157" y="828"/>
                  </a:lnTo>
                  <a:lnTo>
                    <a:pt x="150" y="852"/>
                  </a:lnTo>
                  <a:lnTo>
                    <a:pt x="142" y="876"/>
                  </a:lnTo>
                  <a:lnTo>
                    <a:pt x="133" y="898"/>
                  </a:lnTo>
                  <a:lnTo>
                    <a:pt x="122" y="918"/>
                  </a:lnTo>
                  <a:lnTo>
                    <a:pt x="97" y="955"/>
                  </a:lnTo>
                  <a:lnTo>
                    <a:pt x="69" y="991"/>
                  </a:lnTo>
                  <a:lnTo>
                    <a:pt x="56" y="1010"/>
                  </a:lnTo>
                  <a:lnTo>
                    <a:pt x="44" y="1030"/>
                  </a:lnTo>
                  <a:lnTo>
                    <a:pt x="32" y="1050"/>
                  </a:lnTo>
                  <a:lnTo>
                    <a:pt x="21" y="1071"/>
                  </a:lnTo>
                  <a:lnTo>
                    <a:pt x="12" y="1095"/>
                  </a:lnTo>
                  <a:lnTo>
                    <a:pt x="5" y="1120"/>
                  </a:lnTo>
                  <a:lnTo>
                    <a:pt x="4" y="1134"/>
                  </a:lnTo>
                  <a:lnTo>
                    <a:pt x="1" y="1147"/>
                  </a:lnTo>
                  <a:lnTo>
                    <a:pt x="0" y="1162"/>
                  </a:lnTo>
                  <a:lnTo>
                    <a:pt x="0" y="1178"/>
                  </a:lnTo>
                  <a:lnTo>
                    <a:pt x="1" y="1195"/>
                  </a:lnTo>
                  <a:lnTo>
                    <a:pt x="4" y="1210"/>
                  </a:lnTo>
                  <a:lnTo>
                    <a:pt x="9" y="1222"/>
                  </a:lnTo>
                  <a:lnTo>
                    <a:pt x="16" y="1232"/>
                  </a:lnTo>
                  <a:lnTo>
                    <a:pt x="24" y="1240"/>
                  </a:lnTo>
                  <a:lnTo>
                    <a:pt x="32" y="1248"/>
                  </a:lnTo>
                  <a:lnTo>
                    <a:pt x="41" y="1254"/>
                  </a:lnTo>
                  <a:lnTo>
                    <a:pt x="52" y="1259"/>
                  </a:lnTo>
                  <a:lnTo>
                    <a:pt x="61" y="1264"/>
                  </a:lnTo>
                  <a:lnTo>
                    <a:pt x="70" y="1271"/>
                  </a:lnTo>
                  <a:lnTo>
                    <a:pt x="78" y="1276"/>
                  </a:lnTo>
                  <a:lnTo>
                    <a:pt x="86" y="1283"/>
                  </a:lnTo>
                  <a:lnTo>
                    <a:pt x="93" y="1291"/>
                  </a:lnTo>
                  <a:lnTo>
                    <a:pt x="98" y="1302"/>
                  </a:lnTo>
                  <a:lnTo>
                    <a:pt x="101" y="1314"/>
                  </a:lnTo>
                  <a:lnTo>
                    <a:pt x="102" y="1328"/>
                  </a:lnTo>
                  <a:lnTo>
                    <a:pt x="102" y="1335"/>
                  </a:lnTo>
                  <a:lnTo>
                    <a:pt x="105" y="1342"/>
                  </a:lnTo>
                  <a:lnTo>
                    <a:pt x="106" y="1346"/>
                  </a:lnTo>
                  <a:lnTo>
                    <a:pt x="110" y="1348"/>
                  </a:lnTo>
                  <a:lnTo>
                    <a:pt x="114" y="1351"/>
                  </a:lnTo>
                  <a:lnTo>
                    <a:pt x="118" y="1352"/>
                  </a:lnTo>
                  <a:lnTo>
                    <a:pt x="124" y="1353"/>
                  </a:lnTo>
                  <a:lnTo>
                    <a:pt x="129" y="1355"/>
                  </a:lnTo>
                  <a:lnTo>
                    <a:pt x="141" y="1355"/>
                  </a:lnTo>
                  <a:lnTo>
                    <a:pt x="153" y="1355"/>
                  </a:lnTo>
                  <a:lnTo>
                    <a:pt x="165" y="1355"/>
                  </a:lnTo>
                  <a:lnTo>
                    <a:pt x="174" y="1357"/>
                  </a:lnTo>
                  <a:lnTo>
                    <a:pt x="180" y="1361"/>
                  </a:lnTo>
                  <a:lnTo>
                    <a:pt x="184" y="1365"/>
                  </a:lnTo>
                  <a:lnTo>
                    <a:pt x="188" y="1369"/>
                  </a:lnTo>
                  <a:lnTo>
                    <a:pt x="190" y="1375"/>
                  </a:lnTo>
                  <a:lnTo>
                    <a:pt x="193" y="1388"/>
                  </a:lnTo>
                  <a:lnTo>
                    <a:pt x="197" y="1401"/>
                  </a:lnTo>
                  <a:lnTo>
                    <a:pt x="200" y="1415"/>
                  </a:lnTo>
                  <a:lnTo>
                    <a:pt x="204" y="1425"/>
                  </a:lnTo>
                  <a:lnTo>
                    <a:pt x="208" y="1431"/>
                  </a:lnTo>
                  <a:lnTo>
                    <a:pt x="212" y="1433"/>
                  </a:lnTo>
                  <a:lnTo>
                    <a:pt x="217" y="1436"/>
                  </a:lnTo>
                  <a:lnTo>
                    <a:pt x="222" y="1436"/>
                  </a:lnTo>
                  <a:lnTo>
                    <a:pt x="241" y="1436"/>
                  </a:lnTo>
                  <a:lnTo>
                    <a:pt x="253" y="1436"/>
                  </a:lnTo>
                  <a:lnTo>
                    <a:pt x="262" y="1436"/>
                  </a:lnTo>
                  <a:lnTo>
                    <a:pt x="270" y="1436"/>
                  </a:lnTo>
                  <a:lnTo>
                    <a:pt x="278" y="1437"/>
                  </a:lnTo>
                  <a:lnTo>
                    <a:pt x="286" y="1439"/>
                  </a:lnTo>
                  <a:lnTo>
                    <a:pt x="293" y="1443"/>
                  </a:lnTo>
                  <a:lnTo>
                    <a:pt x="300" y="1447"/>
                  </a:lnTo>
                  <a:lnTo>
                    <a:pt x="313" y="1457"/>
                  </a:lnTo>
                  <a:lnTo>
                    <a:pt x="328" y="1471"/>
                  </a:lnTo>
                  <a:lnTo>
                    <a:pt x="342" y="1483"/>
                  </a:lnTo>
                  <a:lnTo>
                    <a:pt x="358" y="1495"/>
                  </a:lnTo>
                  <a:lnTo>
                    <a:pt x="368" y="1500"/>
                  </a:lnTo>
                  <a:lnTo>
                    <a:pt x="377" y="1504"/>
                  </a:lnTo>
                  <a:lnTo>
                    <a:pt x="386" y="1507"/>
                  </a:lnTo>
                  <a:lnTo>
                    <a:pt x="397" y="1508"/>
                  </a:lnTo>
                  <a:lnTo>
                    <a:pt x="398" y="1521"/>
                  </a:lnTo>
                  <a:lnTo>
                    <a:pt x="398" y="1532"/>
                  </a:lnTo>
                  <a:lnTo>
                    <a:pt x="400" y="1540"/>
                  </a:lnTo>
                  <a:lnTo>
                    <a:pt x="402" y="1548"/>
                  </a:lnTo>
                  <a:lnTo>
                    <a:pt x="408" y="1561"/>
                  </a:lnTo>
                  <a:lnTo>
                    <a:pt x="416" y="1575"/>
                  </a:lnTo>
                  <a:lnTo>
                    <a:pt x="518" y="1575"/>
                  </a:lnTo>
                  <a:lnTo>
                    <a:pt x="530" y="1584"/>
                  </a:lnTo>
                  <a:lnTo>
                    <a:pt x="541" y="1592"/>
                  </a:lnTo>
                  <a:lnTo>
                    <a:pt x="550" y="1600"/>
                  </a:lnTo>
                  <a:lnTo>
                    <a:pt x="558" y="1608"/>
                  </a:lnTo>
                  <a:lnTo>
                    <a:pt x="574" y="1624"/>
                  </a:lnTo>
                  <a:lnTo>
                    <a:pt x="590" y="1641"/>
                  </a:lnTo>
                  <a:lnTo>
                    <a:pt x="594" y="1657"/>
                  </a:lnTo>
                  <a:lnTo>
                    <a:pt x="598" y="1671"/>
                  </a:lnTo>
                  <a:lnTo>
                    <a:pt x="602" y="1676"/>
                  </a:lnTo>
                  <a:lnTo>
                    <a:pt x="606" y="1680"/>
                  </a:lnTo>
                  <a:lnTo>
                    <a:pt x="613" y="1683"/>
                  </a:lnTo>
                  <a:lnTo>
                    <a:pt x="621" y="1683"/>
                  </a:lnTo>
                  <a:lnTo>
                    <a:pt x="627" y="1683"/>
                  </a:lnTo>
                  <a:lnTo>
                    <a:pt x="634" y="1681"/>
                  </a:lnTo>
                  <a:lnTo>
                    <a:pt x="639" y="1680"/>
                  </a:lnTo>
                  <a:lnTo>
                    <a:pt x="643" y="1677"/>
                  </a:lnTo>
                  <a:lnTo>
                    <a:pt x="651" y="1672"/>
                  </a:lnTo>
                  <a:lnTo>
                    <a:pt x="658" y="1665"/>
                  </a:lnTo>
                  <a:lnTo>
                    <a:pt x="663" y="1659"/>
                  </a:lnTo>
                  <a:lnTo>
                    <a:pt x="669" y="1653"/>
                  </a:lnTo>
                  <a:lnTo>
                    <a:pt x="673" y="1651"/>
                  </a:lnTo>
                  <a:lnTo>
                    <a:pt x="677" y="1648"/>
                  </a:lnTo>
                  <a:lnTo>
                    <a:pt x="681" y="1648"/>
                  </a:lnTo>
                  <a:lnTo>
                    <a:pt x="686" y="1647"/>
                  </a:lnTo>
                  <a:lnTo>
                    <a:pt x="697" y="1649"/>
                  </a:lnTo>
                  <a:lnTo>
                    <a:pt x="709" y="1653"/>
                  </a:lnTo>
                  <a:lnTo>
                    <a:pt x="714" y="1657"/>
                  </a:lnTo>
                  <a:lnTo>
                    <a:pt x="718" y="1660"/>
                  </a:lnTo>
                  <a:lnTo>
                    <a:pt x="722" y="1663"/>
                  </a:lnTo>
                  <a:lnTo>
                    <a:pt x="722" y="1665"/>
                  </a:lnTo>
                  <a:lnTo>
                    <a:pt x="726" y="1673"/>
                  </a:lnTo>
                  <a:lnTo>
                    <a:pt x="726" y="1681"/>
                  </a:lnTo>
                  <a:lnTo>
                    <a:pt x="726" y="1688"/>
                  </a:lnTo>
                  <a:lnTo>
                    <a:pt x="723" y="1695"/>
                  </a:lnTo>
                  <a:lnTo>
                    <a:pt x="722" y="1703"/>
                  </a:lnTo>
                  <a:lnTo>
                    <a:pt x="719" y="1709"/>
                  </a:lnTo>
                  <a:lnTo>
                    <a:pt x="717" y="1717"/>
                  </a:lnTo>
                  <a:lnTo>
                    <a:pt x="717" y="1725"/>
                  </a:lnTo>
                  <a:lnTo>
                    <a:pt x="718" y="1733"/>
                  </a:lnTo>
                  <a:lnTo>
                    <a:pt x="721" y="1740"/>
                  </a:lnTo>
                  <a:lnTo>
                    <a:pt x="725" y="1745"/>
                  </a:lnTo>
                  <a:lnTo>
                    <a:pt x="730" y="1751"/>
                  </a:lnTo>
                  <a:lnTo>
                    <a:pt x="741" y="1759"/>
                  </a:lnTo>
                  <a:lnTo>
                    <a:pt x="754" y="1767"/>
                  </a:lnTo>
                  <a:lnTo>
                    <a:pt x="767" y="1775"/>
                  </a:lnTo>
                  <a:lnTo>
                    <a:pt x="781" y="1783"/>
                  </a:lnTo>
                  <a:lnTo>
                    <a:pt x="787" y="1787"/>
                  </a:lnTo>
                  <a:lnTo>
                    <a:pt x="793" y="1792"/>
                  </a:lnTo>
                  <a:lnTo>
                    <a:pt x="797" y="1797"/>
                  </a:lnTo>
                  <a:lnTo>
                    <a:pt x="801" y="1804"/>
                  </a:lnTo>
                  <a:lnTo>
                    <a:pt x="803" y="1809"/>
                  </a:lnTo>
                  <a:lnTo>
                    <a:pt x="807" y="1813"/>
                  </a:lnTo>
                  <a:lnTo>
                    <a:pt x="813" y="1816"/>
                  </a:lnTo>
                  <a:lnTo>
                    <a:pt x="818" y="1817"/>
                  </a:lnTo>
                  <a:lnTo>
                    <a:pt x="830" y="1817"/>
                  </a:lnTo>
                  <a:lnTo>
                    <a:pt x="843" y="1815"/>
                  </a:lnTo>
                  <a:lnTo>
                    <a:pt x="858" y="1812"/>
                  </a:lnTo>
                  <a:lnTo>
                    <a:pt x="871" y="1811"/>
                  </a:lnTo>
                  <a:lnTo>
                    <a:pt x="877" y="1812"/>
                  </a:lnTo>
                  <a:lnTo>
                    <a:pt x="882" y="1813"/>
                  </a:lnTo>
                  <a:lnTo>
                    <a:pt x="887" y="1817"/>
                  </a:lnTo>
                  <a:lnTo>
                    <a:pt x="891" y="1821"/>
                  </a:lnTo>
                  <a:lnTo>
                    <a:pt x="897" y="1828"/>
                  </a:lnTo>
                  <a:lnTo>
                    <a:pt x="901" y="1836"/>
                  </a:lnTo>
                  <a:lnTo>
                    <a:pt x="903" y="1843"/>
                  </a:lnTo>
                  <a:lnTo>
                    <a:pt x="905" y="1851"/>
                  </a:lnTo>
                  <a:lnTo>
                    <a:pt x="907" y="1865"/>
                  </a:lnTo>
                  <a:lnTo>
                    <a:pt x="907" y="1880"/>
                  </a:lnTo>
                  <a:lnTo>
                    <a:pt x="907" y="1895"/>
                  </a:lnTo>
                  <a:lnTo>
                    <a:pt x="909" y="1908"/>
                  </a:lnTo>
                  <a:lnTo>
                    <a:pt x="909" y="1915"/>
                  </a:lnTo>
                  <a:lnTo>
                    <a:pt x="910" y="1920"/>
                  </a:lnTo>
                  <a:lnTo>
                    <a:pt x="913" y="1925"/>
                  </a:lnTo>
                  <a:lnTo>
                    <a:pt x="915" y="1931"/>
                  </a:lnTo>
                  <a:lnTo>
                    <a:pt x="915" y="1924"/>
                  </a:lnTo>
                  <a:lnTo>
                    <a:pt x="921" y="1917"/>
                  </a:lnTo>
                  <a:lnTo>
                    <a:pt x="926" y="1912"/>
                  </a:lnTo>
                  <a:lnTo>
                    <a:pt x="934" y="1907"/>
                  </a:lnTo>
                  <a:lnTo>
                    <a:pt x="942" y="1903"/>
                  </a:lnTo>
                  <a:lnTo>
                    <a:pt x="950" y="1899"/>
                  </a:lnTo>
                  <a:lnTo>
                    <a:pt x="961" y="1896"/>
                  </a:lnTo>
                  <a:lnTo>
                    <a:pt x="970" y="1895"/>
                  </a:lnTo>
                  <a:lnTo>
                    <a:pt x="982" y="1895"/>
                  </a:lnTo>
                  <a:lnTo>
                    <a:pt x="995" y="1893"/>
                  </a:lnTo>
                  <a:lnTo>
                    <a:pt x="1011" y="1892"/>
                  </a:lnTo>
                  <a:lnTo>
                    <a:pt x="1027" y="1889"/>
                  </a:lnTo>
                  <a:lnTo>
                    <a:pt x="1045" y="1885"/>
                  </a:lnTo>
                  <a:lnTo>
                    <a:pt x="1062" y="1881"/>
                  </a:lnTo>
                  <a:lnTo>
                    <a:pt x="1078" y="1876"/>
                  </a:lnTo>
                  <a:lnTo>
                    <a:pt x="1094" y="1871"/>
                  </a:lnTo>
                  <a:lnTo>
                    <a:pt x="1109" y="1864"/>
                  </a:lnTo>
                  <a:lnTo>
                    <a:pt x="1117" y="1860"/>
                  </a:lnTo>
                  <a:lnTo>
                    <a:pt x="1123" y="1855"/>
                  </a:lnTo>
                  <a:lnTo>
                    <a:pt x="1126" y="1849"/>
                  </a:lnTo>
                  <a:lnTo>
                    <a:pt x="1129" y="1844"/>
                  </a:lnTo>
                  <a:lnTo>
                    <a:pt x="1129" y="1837"/>
                  </a:lnTo>
                  <a:lnTo>
                    <a:pt x="1127" y="1831"/>
                  </a:lnTo>
                  <a:lnTo>
                    <a:pt x="1125" y="1823"/>
                  </a:lnTo>
                  <a:lnTo>
                    <a:pt x="1122" y="1816"/>
                  </a:lnTo>
                  <a:lnTo>
                    <a:pt x="1114" y="1801"/>
                  </a:lnTo>
                  <a:lnTo>
                    <a:pt x="1107" y="1788"/>
                  </a:lnTo>
                  <a:lnTo>
                    <a:pt x="1106" y="1781"/>
                  </a:lnTo>
                  <a:lnTo>
                    <a:pt x="1105" y="1776"/>
                  </a:lnTo>
                  <a:lnTo>
                    <a:pt x="1106" y="1772"/>
                  </a:lnTo>
                  <a:lnTo>
                    <a:pt x="1109" y="1768"/>
                  </a:lnTo>
                  <a:lnTo>
                    <a:pt x="1119" y="1760"/>
                  </a:lnTo>
                  <a:lnTo>
                    <a:pt x="1135" y="1752"/>
                  </a:lnTo>
                  <a:lnTo>
                    <a:pt x="1143" y="1748"/>
                  </a:lnTo>
                  <a:lnTo>
                    <a:pt x="1150" y="1743"/>
                  </a:lnTo>
                  <a:lnTo>
                    <a:pt x="1157" y="1737"/>
                  </a:lnTo>
                  <a:lnTo>
                    <a:pt x="1162" y="1732"/>
                  </a:lnTo>
                  <a:lnTo>
                    <a:pt x="1174" y="1719"/>
                  </a:lnTo>
                  <a:lnTo>
                    <a:pt x="1193" y="1703"/>
                  </a:lnTo>
                  <a:lnTo>
                    <a:pt x="1213" y="1687"/>
                  </a:lnTo>
                  <a:lnTo>
                    <a:pt x="1234" y="1669"/>
                  </a:lnTo>
                  <a:lnTo>
                    <a:pt x="1255" y="1652"/>
                  </a:lnTo>
                  <a:lnTo>
                    <a:pt x="1273" y="1636"/>
                  </a:lnTo>
                  <a:lnTo>
                    <a:pt x="1279" y="1628"/>
                  </a:lnTo>
                  <a:lnTo>
                    <a:pt x="1285" y="1621"/>
                  </a:lnTo>
                  <a:lnTo>
                    <a:pt x="1287" y="1616"/>
                  </a:lnTo>
                  <a:lnTo>
                    <a:pt x="1289" y="1611"/>
                  </a:lnTo>
                  <a:lnTo>
                    <a:pt x="1289" y="1607"/>
                  </a:lnTo>
                  <a:lnTo>
                    <a:pt x="1286" y="1601"/>
                  </a:lnTo>
                  <a:lnTo>
                    <a:pt x="1285" y="1596"/>
                  </a:lnTo>
                  <a:lnTo>
                    <a:pt x="1281" y="1591"/>
                  </a:lnTo>
                  <a:lnTo>
                    <a:pt x="1271" y="1580"/>
                  </a:lnTo>
                  <a:lnTo>
                    <a:pt x="1261" y="1569"/>
                  </a:lnTo>
                  <a:lnTo>
                    <a:pt x="1247" y="1559"/>
                  </a:lnTo>
                  <a:lnTo>
                    <a:pt x="1233" y="1552"/>
                  </a:lnTo>
                  <a:lnTo>
                    <a:pt x="1226" y="1549"/>
                  </a:lnTo>
                  <a:lnTo>
                    <a:pt x="1218" y="1547"/>
                  </a:lnTo>
                  <a:lnTo>
                    <a:pt x="1211" y="1545"/>
                  </a:lnTo>
                  <a:lnTo>
                    <a:pt x="1205" y="1544"/>
                  </a:lnTo>
                  <a:lnTo>
                    <a:pt x="1198" y="1545"/>
                  </a:lnTo>
                  <a:lnTo>
                    <a:pt x="1193" y="1548"/>
                  </a:lnTo>
                  <a:lnTo>
                    <a:pt x="1187" y="1551"/>
                  </a:lnTo>
                  <a:lnTo>
                    <a:pt x="1182" y="1555"/>
                  </a:lnTo>
                  <a:lnTo>
                    <a:pt x="1174" y="1565"/>
                  </a:lnTo>
                  <a:lnTo>
                    <a:pt x="1166" y="1577"/>
                  </a:lnTo>
                  <a:lnTo>
                    <a:pt x="1159" y="1589"/>
                  </a:lnTo>
                  <a:lnTo>
                    <a:pt x="1151" y="1600"/>
                  </a:lnTo>
                  <a:lnTo>
                    <a:pt x="1147" y="1605"/>
                  </a:lnTo>
                  <a:lnTo>
                    <a:pt x="1142" y="1608"/>
                  </a:lnTo>
                  <a:lnTo>
                    <a:pt x="1138" y="1611"/>
                  </a:lnTo>
                  <a:lnTo>
                    <a:pt x="1133" y="1611"/>
                  </a:lnTo>
                  <a:lnTo>
                    <a:pt x="1117" y="1609"/>
                  </a:lnTo>
                  <a:lnTo>
                    <a:pt x="1099" y="1605"/>
                  </a:lnTo>
                  <a:lnTo>
                    <a:pt x="1082" y="1600"/>
                  </a:lnTo>
                  <a:lnTo>
                    <a:pt x="1065" y="1593"/>
                  </a:lnTo>
                  <a:lnTo>
                    <a:pt x="1049" y="1584"/>
                  </a:lnTo>
                  <a:lnTo>
                    <a:pt x="1035" y="1575"/>
                  </a:lnTo>
                  <a:lnTo>
                    <a:pt x="1030" y="1571"/>
                  </a:lnTo>
                  <a:lnTo>
                    <a:pt x="1027" y="1565"/>
                  </a:lnTo>
                  <a:lnTo>
                    <a:pt x="1025" y="1561"/>
                  </a:lnTo>
                  <a:lnTo>
                    <a:pt x="1023" y="1557"/>
                  </a:lnTo>
                  <a:lnTo>
                    <a:pt x="1025" y="1548"/>
                  </a:lnTo>
                  <a:lnTo>
                    <a:pt x="1026" y="1540"/>
                  </a:lnTo>
                  <a:lnTo>
                    <a:pt x="1029" y="1529"/>
                  </a:lnTo>
                  <a:lnTo>
                    <a:pt x="1031" y="1520"/>
                  </a:lnTo>
                  <a:lnTo>
                    <a:pt x="1041" y="1500"/>
                  </a:lnTo>
                  <a:lnTo>
                    <a:pt x="1051" y="1479"/>
                  </a:lnTo>
                  <a:lnTo>
                    <a:pt x="1062" y="1460"/>
                  </a:lnTo>
                  <a:lnTo>
                    <a:pt x="1074" y="1444"/>
                  </a:lnTo>
                  <a:lnTo>
                    <a:pt x="1081" y="1437"/>
                  </a:lnTo>
                  <a:lnTo>
                    <a:pt x="1086" y="1432"/>
                  </a:lnTo>
                  <a:lnTo>
                    <a:pt x="1091" y="1427"/>
                  </a:lnTo>
                  <a:lnTo>
                    <a:pt x="1095" y="1424"/>
                  </a:lnTo>
                  <a:lnTo>
                    <a:pt x="1113" y="1420"/>
                  </a:lnTo>
                  <a:lnTo>
                    <a:pt x="1137" y="1415"/>
                  </a:lnTo>
                  <a:lnTo>
                    <a:pt x="1149" y="1411"/>
                  </a:lnTo>
                  <a:lnTo>
                    <a:pt x="1158" y="1405"/>
                  </a:lnTo>
                  <a:lnTo>
                    <a:pt x="1162" y="1403"/>
                  </a:lnTo>
                  <a:lnTo>
                    <a:pt x="1166" y="1397"/>
                  </a:lnTo>
                  <a:lnTo>
                    <a:pt x="1167" y="1393"/>
                  </a:lnTo>
                  <a:lnTo>
                    <a:pt x="1169" y="1388"/>
                  </a:lnTo>
                  <a:lnTo>
                    <a:pt x="1167" y="1381"/>
                  </a:lnTo>
                  <a:lnTo>
                    <a:pt x="1166" y="1376"/>
                  </a:lnTo>
                  <a:lnTo>
                    <a:pt x="1162" y="1371"/>
                  </a:lnTo>
                  <a:lnTo>
                    <a:pt x="1159" y="1367"/>
                  </a:lnTo>
                  <a:lnTo>
                    <a:pt x="1155" y="1361"/>
                  </a:lnTo>
                  <a:lnTo>
                    <a:pt x="1153" y="1355"/>
                  </a:lnTo>
                  <a:lnTo>
                    <a:pt x="1151" y="1348"/>
                  </a:lnTo>
                  <a:lnTo>
                    <a:pt x="1150" y="1340"/>
                  </a:lnTo>
                  <a:lnTo>
                    <a:pt x="1151" y="1323"/>
                  </a:lnTo>
                  <a:lnTo>
                    <a:pt x="1155" y="1308"/>
                  </a:lnTo>
                  <a:lnTo>
                    <a:pt x="1159" y="1295"/>
                  </a:lnTo>
                  <a:lnTo>
                    <a:pt x="1165" y="1282"/>
                  </a:lnTo>
                  <a:lnTo>
                    <a:pt x="1171" y="1268"/>
                  </a:lnTo>
                  <a:lnTo>
                    <a:pt x="1175" y="1255"/>
                  </a:lnTo>
                  <a:lnTo>
                    <a:pt x="1179" y="1239"/>
                  </a:lnTo>
                  <a:lnTo>
                    <a:pt x="1181" y="1219"/>
                  </a:lnTo>
                  <a:lnTo>
                    <a:pt x="1179" y="1207"/>
                  </a:lnTo>
                  <a:lnTo>
                    <a:pt x="1178" y="1196"/>
                  </a:lnTo>
                  <a:lnTo>
                    <a:pt x="1177" y="1186"/>
                  </a:lnTo>
                  <a:lnTo>
                    <a:pt x="1174" y="1176"/>
                  </a:lnTo>
                  <a:lnTo>
                    <a:pt x="1167" y="1158"/>
                  </a:lnTo>
                  <a:lnTo>
                    <a:pt x="1159" y="1142"/>
                  </a:lnTo>
                  <a:lnTo>
                    <a:pt x="1151" y="1126"/>
                  </a:lnTo>
                  <a:lnTo>
                    <a:pt x="1145" y="1111"/>
                  </a:lnTo>
                  <a:lnTo>
                    <a:pt x="1142" y="1104"/>
                  </a:lnTo>
                  <a:lnTo>
                    <a:pt x="1139" y="1096"/>
                  </a:lnTo>
                  <a:lnTo>
                    <a:pt x="1138" y="1088"/>
                  </a:lnTo>
                  <a:lnTo>
                    <a:pt x="1138" y="1082"/>
                  </a:lnTo>
                  <a:lnTo>
                    <a:pt x="1137" y="1068"/>
                  </a:lnTo>
                  <a:lnTo>
                    <a:pt x="1134" y="1060"/>
                  </a:lnTo>
                  <a:lnTo>
                    <a:pt x="1133" y="1058"/>
                  </a:lnTo>
                  <a:lnTo>
                    <a:pt x="1133" y="1055"/>
                  </a:lnTo>
                  <a:lnTo>
                    <a:pt x="1134" y="1051"/>
                  </a:lnTo>
                  <a:lnTo>
                    <a:pt x="1138" y="1044"/>
                  </a:lnTo>
                  <a:lnTo>
                    <a:pt x="1167" y="1056"/>
                  </a:lnTo>
                  <a:lnTo>
                    <a:pt x="1194" y="1066"/>
                  </a:lnTo>
                  <a:lnTo>
                    <a:pt x="1221" y="1076"/>
                  </a:lnTo>
                  <a:lnTo>
                    <a:pt x="1246" y="1087"/>
                  </a:lnTo>
                  <a:lnTo>
                    <a:pt x="1271" y="1098"/>
                  </a:lnTo>
                  <a:lnTo>
                    <a:pt x="1296" y="1110"/>
                  </a:lnTo>
                  <a:lnTo>
                    <a:pt x="1322" y="1124"/>
                  </a:lnTo>
                  <a:lnTo>
                    <a:pt x="1348" y="1142"/>
                  </a:lnTo>
                  <a:lnTo>
                    <a:pt x="1366" y="1163"/>
                  </a:lnTo>
                  <a:lnTo>
                    <a:pt x="1376" y="1183"/>
                  </a:lnTo>
                  <a:lnTo>
                    <a:pt x="1380" y="1187"/>
                  </a:lnTo>
                  <a:lnTo>
                    <a:pt x="1383" y="1191"/>
                  </a:lnTo>
                  <a:lnTo>
                    <a:pt x="1388" y="1194"/>
                  </a:lnTo>
                  <a:lnTo>
                    <a:pt x="1394" y="1196"/>
                  </a:lnTo>
                  <a:lnTo>
                    <a:pt x="1400" y="1199"/>
                  </a:lnTo>
                  <a:lnTo>
                    <a:pt x="1407" y="1200"/>
                  </a:lnTo>
                  <a:lnTo>
                    <a:pt x="1416" y="1202"/>
                  </a:lnTo>
                  <a:lnTo>
                    <a:pt x="1427" y="1202"/>
                  </a:lnTo>
                  <a:lnTo>
                    <a:pt x="1440" y="1202"/>
                  </a:lnTo>
                  <a:lnTo>
                    <a:pt x="1452" y="1202"/>
                  </a:lnTo>
                  <a:lnTo>
                    <a:pt x="1467" y="1202"/>
                  </a:lnTo>
                  <a:lnTo>
                    <a:pt x="1487" y="1202"/>
                  </a:lnTo>
                  <a:lnTo>
                    <a:pt x="1488" y="1207"/>
                  </a:lnTo>
                  <a:lnTo>
                    <a:pt x="1490" y="1211"/>
                  </a:lnTo>
                  <a:lnTo>
                    <a:pt x="1491" y="1216"/>
                  </a:lnTo>
                  <a:lnTo>
                    <a:pt x="1495" y="1222"/>
                  </a:lnTo>
                  <a:lnTo>
                    <a:pt x="1499" y="1226"/>
                  </a:lnTo>
                  <a:lnTo>
                    <a:pt x="1503" y="1228"/>
                  </a:lnTo>
                  <a:lnTo>
                    <a:pt x="1507" y="1231"/>
                  </a:lnTo>
                  <a:lnTo>
                    <a:pt x="1511" y="1232"/>
                  </a:lnTo>
                  <a:lnTo>
                    <a:pt x="1516" y="1231"/>
                  </a:lnTo>
                  <a:lnTo>
                    <a:pt x="1520" y="1230"/>
                  </a:lnTo>
                  <a:lnTo>
                    <a:pt x="1524" y="1227"/>
                  </a:lnTo>
                  <a:lnTo>
                    <a:pt x="1528" y="1224"/>
                  </a:lnTo>
                  <a:lnTo>
                    <a:pt x="1536" y="1216"/>
                  </a:lnTo>
                  <a:lnTo>
                    <a:pt x="1542" y="1207"/>
                  </a:lnTo>
                  <a:lnTo>
                    <a:pt x="1556" y="1228"/>
                  </a:lnTo>
                  <a:lnTo>
                    <a:pt x="1568" y="1250"/>
                  </a:lnTo>
                  <a:lnTo>
                    <a:pt x="1572" y="1255"/>
                  </a:lnTo>
                  <a:lnTo>
                    <a:pt x="1576" y="1259"/>
                  </a:lnTo>
                  <a:lnTo>
                    <a:pt x="1580" y="1263"/>
                  </a:lnTo>
                  <a:lnTo>
                    <a:pt x="1586" y="1267"/>
                  </a:lnTo>
                  <a:lnTo>
                    <a:pt x="1591" y="1270"/>
                  </a:lnTo>
                  <a:lnTo>
                    <a:pt x="1598" y="1272"/>
                  </a:lnTo>
                  <a:lnTo>
                    <a:pt x="1606" y="1274"/>
                  </a:lnTo>
                  <a:lnTo>
                    <a:pt x="1614" y="1274"/>
                  </a:lnTo>
                  <a:lnTo>
                    <a:pt x="1620" y="1274"/>
                  </a:lnTo>
                  <a:lnTo>
                    <a:pt x="1626" y="1271"/>
                  </a:lnTo>
                  <a:lnTo>
                    <a:pt x="1631" y="1268"/>
                  </a:lnTo>
                  <a:lnTo>
                    <a:pt x="1635" y="1264"/>
                  </a:lnTo>
                  <a:lnTo>
                    <a:pt x="1639" y="1258"/>
                  </a:lnTo>
                  <a:lnTo>
                    <a:pt x="1642" y="1251"/>
                  </a:lnTo>
                  <a:lnTo>
                    <a:pt x="1643" y="1242"/>
                  </a:lnTo>
                  <a:lnTo>
                    <a:pt x="1644" y="1232"/>
                  </a:lnTo>
                  <a:lnTo>
                    <a:pt x="1644" y="1199"/>
                  </a:lnTo>
                  <a:lnTo>
                    <a:pt x="1644" y="1164"/>
                  </a:lnTo>
                  <a:lnTo>
                    <a:pt x="1643" y="1146"/>
                  </a:lnTo>
                  <a:lnTo>
                    <a:pt x="1642" y="1127"/>
                  </a:lnTo>
                  <a:lnTo>
                    <a:pt x="1638" y="1107"/>
                  </a:lnTo>
                  <a:lnTo>
                    <a:pt x="1632" y="1087"/>
                  </a:lnTo>
                  <a:lnTo>
                    <a:pt x="1630" y="1082"/>
                  </a:lnTo>
                  <a:lnTo>
                    <a:pt x="1628" y="1078"/>
                  </a:lnTo>
                  <a:lnTo>
                    <a:pt x="1626" y="1075"/>
                  </a:lnTo>
                  <a:lnTo>
                    <a:pt x="1623" y="1072"/>
                  </a:lnTo>
                  <a:lnTo>
                    <a:pt x="1616" y="1070"/>
                  </a:lnTo>
                  <a:lnTo>
                    <a:pt x="1608" y="1067"/>
                  </a:lnTo>
                  <a:lnTo>
                    <a:pt x="1602" y="1063"/>
                  </a:lnTo>
                  <a:lnTo>
                    <a:pt x="1595" y="1058"/>
                  </a:lnTo>
                  <a:lnTo>
                    <a:pt x="1592" y="1054"/>
                  </a:lnTo>
                  <a:lnTo>
                    <a:pt x="1591" y="1048"/>
                  </a:lnTo>
                  <a:lnTo>
                    <a:pt x="1590" y="1042"/>
                  </a:lnTo>
                  <a:lnTo>
                    <a:pt x="1590" y="1032"/>
                  </a:lnTo>
                  <a:lnTo>
                    <a:pt x="1591" y="1019"/>
                  </a:lnTo>
                  <a:lnTo>
                    <a:pt x="1594" y="1006"/>
                  </a:lnTo>
                  <a:lnTo>
                    <a:pt x="1598" y="994"/>
                  </a:lnTo>
                  <a:lnTo>
                    <a:pt x="1604" y="982"/>
                  </a:lnTo>
                  <a:lnTo>
                    <a:pt x="1611" y="971"/>
                  </a:lnTo>
                  <a:lnTo>
                    <a:pt x="1620" y="960"/>
                  </a:lnTo>
                  <a:lnTo>
                    <a:pt x="1628" y="950"/>
                  </a:lnTo>
                  <a:lnTo>
                    <a:pt x="1639" y="939"/>
                  </a:lnTo>
                  <a:lnTo>
                    <a:pt x="1659" y="919"/>
                  </a:lnTo>
                  <a:lnTo>
                    <a:pt x="1679" y="898"/>
                  </a:lnTo>
                  <a:lnTo>
                    <a:pt x="1688" y="886"/>
                  </a:lnTo>
                  <a:lnTo>
                    <a:pt x="1696" y="874"/>
                  </a:lnTo>
                  <a:lnTo>
                    <a:pt x="1704" y="860"/>
                  </a:lnTo>
                  <a:lnTo>
                    <a:pt x="1710" y="846"/>
                  </a:lnTo>
                  <a:lnTo>
                    <a:pt x="1704" y="84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3" name="Полилиния: фигура 262"/>
            <p:cNvSpPr/>
            <p:nvPr/>
          </p:nvSpPr>
          <p:spPr bwMode="auto">
            <a:xfrm>
              <a:off x="11456633" y="1033287"/>
              <a:ext cx="743055" cy="1567179"/>
            </a:xfrm>
            <a:custGeom>
              <a:avLst/>
              <a:gdLst>
                <a:gd name="connsiteX0" fmla="*/ 621775 w 743055"/>
                <a:gd name="connsiteY0" fmla="*/ 0 h 1567179"/>
                <a:gd name="connsiteX1" fmla="*/ 630849 w 743055"/>
                <a:gd name="connsiteY1" fmla="*/ 34670 h 1567179"/>
                <a:gd name="connsiteX2" fmla="*/ 640455 w 743055"/>
                <a:gd name="connsiteY2" fmla="*/ 68807 h 1567179"/>
                <a:gd name="connsiteX3" fmla="*/ 648995 w 743055"/>
                <a:gd name="connsiteY3" fmla="*/ 100810 h 1567179"/>
                <a:gd name="connsiteX4" fmla="*/ 658068 w 743055"/>
                <a:gd name="connsiteY4" fmla="*/ 131746 h 1567179"/>
                <a:gd name="connsiteX5" fmla="*/ 666607 w 743055"/>
                <a:gd name="connsiteY5" fmla="*/ 160549 h 1567179"/>
                <a:gd name="connsiteX6" fmla="*/ 675680 w 743055"/>
                <a:gd name="connsiteY6" fmla="*/ 187751 h 1567179"/>
                <a:gd name="connsiteX7" fmla="*/ 684220 w 743055"/>
                <a:gd name="connsiteY7" fmla="*/ 213354 h 1567179"/>
                <a:gd name="connsiteX8" fmla="*/ 692759 w 743055"/>
                <a:gd name="connsiteY8" fmla="*/ 236823 h 1567179"/>
                <a:gd name="connsiteX9" fmla="*/ 700765 w 743055"/>
                <a:gd name="connsiteY9" fmla="*/ 258691 h 1567179"/>
                <a:gd name="connsiteX10" fmla="*/ 709304 w 743055"/>
                <a:gd name="connsiteY10" fmla="*/ 278960 h 1567179"/>
                <a:gd name="connsiteX11" fmla="*/ 717310 w 743055"/>
                <a:gd name="connsiteY11" fmla="*/ 297095 h 1567179"/>
                <a:gd name="connsiteX12" fmla="*/ 724782 w 743055"/>
                <a:gd name="connsiteY12" fmla="*/ 314163 h 1567179"/>
                <a:gd name="connsiteX13" fmla="*/ 732788 w 743055"/>
                <a:gd name="connsiteY13" fmla="*/ 329098 h 1567179"/>
                <a:gd name="connsiteX14" fmla="*/ 739726 w 743055"/>
                <a:gd name="connsiteY14" fmla="*/ 341899 h 1567179"/>
                <a:gd name="connsiteX15" fmla="*/ 743055 w 743055"/>
                <a:gd name="connsiteY15" fmla="*/ 346890 h 1567179"/>
                <a:gd name="connsiteX16" fmla="*/ 743055 w 743055"/>
                <a:gd name="connsiteY16" fmla="*/ 368035 h 1567179"/>
                <a:gd name="connsiteX17" fmla="*/ 738659 w 743055"/>
                <a:gd name="connsiteY17" fmla="*/ 368035 h 1567179"/>
                <a:gd name="connsiteX18" fmla="*/ 727984 w 743055"/>
                <a:gd name="connsiteY18" fmla="*/ 369102 h 1567179"/>
                <a:gd name="connsiteX19" fmla="*/ 715709 w 743055"/>
                <a:gd name="connsiteY19" fmla="*/ 369102 h 1567179"/>
                <a:gd name="connsiteX20" fmla="*/ 702900 w 743055"/>
                <a:gd name="connsiteY20" fmla="*/ 370169 h 1567179"/>
                <a:gd name="connsiteX21" fmla="*/ 688490 w 743055"/>
                <a:gd name="connsiteY21" fmla="*/ 373369 h 1567179"/>
                <a:gd name="connsiteX22" fmla="*/ 681551 w 743055"/>
                <a:gd name="connsiteY22" fmla="*/ 375502 h 1567179"/>
                <a:gd name="connsiteX23" fmla="*/ 674613 w 743055"/>
                <a:gd name="connsiteY23" fmla="*/ 377636 h 1567179"/>
                <a:gd name="connsiteX24" fmla="*/ 667141 w 743055"/>
                <a:gd name="connsiteY24" fmla="*/ 380836 h 1567179"/>
                <a:gd name="connsiteX25" fmla="*/ 660736 w 743055"/>
                <a:gd name="connsiteY25" fmla="*/ 384570 h 1567179"/>
                <a:gd name="connsiteX26" fmla="*/ 653798 w 743055"/>
                <a:gd name="connsiteY26" fmla="*/ 389370 h 1567179"/>
                <a:gd name="connsiteX27" fmla="*/ 647394 w 743055"/>
                <a:gd name="connsiteY27" fmla="*/ 394704 h 1567179"/>
                <a:gd name="connsiteX28" fmla="*/ 640989 w 743055"/>
                <a:gd name="connsiteY28" fmla="*/ 401105 h 1567179"/>
                <a:gd name="connsiteX29" fmla="*/ 635118 w 743055"/>
                <a:gd name="connsiteY29" fmla="*/ 408039 h 1567179"/>
                <a:gd name="connsiteX30" fmla="*/ 630315 w 743055"/>
                <a:gd name="connsiteY30" fmla="*/ 416040 h 1567179"/>
                <a:gd name="connsiteX31" fmla="*/ 625511 w 743055"/>
                <a:gd name="connsiteY31" fmla="*/ 425107 h 1567179"/>
                <a:gd name="connsiteX32" fmla="*/ 621242 w 743055"/>
                <a:gd name="connsiteY32" fmla="*/ 435241 h 1567179"/>
                <a:gd name="connsiteX33" fmla="*/ 616972 w 743055"/>
                <a:gd name="connsiteY33" fmla="*/ 446442 h 1567179"/>
                <a:gd name="connsiteX34" fmla="*/ 613770 w 743055"/>
                <a:gd name="connsiteY34" fmla="*/ 458710 h 1567179"/>
                <a:gd name="connsiteX35" fmla="*/ 611635 w 743055"/>
                <a:gd name="connsiteY35" fmla="*/ 472578 h 1567179"/>
                <a:gd name="connsiteX36" fmla="*/ 609500 w 743055"/>
                <a:gd name="connsiteY36" fmla="*/ 487513 h 1567179"/>
                <a:gd name="connsiteX37" fmla="*/ 608966 w 743055"/>
                <a:gd name="connsiteY37" fmla="*/ 504048 h 1567179"/>
                <a:gd name="connsiteX38" fmla="*/ 609500 w 743055"/>
                <a:gd name="connsiteY38" fmla="*/ 507782 h 1567179"/>
                <a:gd name="connsiteX39" fmla="*/ 610568 w 743055"/>
                <a:gd name="connsiteY39" fmla="*/ 510982 h 1567179"/>
                <a:gd name="connsiteX40" fmla="*/ 611101 w 743055"/>
                <a:gd name="connsiteY40" fmla="*/ 514716 h 1567179"/>
                <a:gd name="connsiteX41" fmla="*/ 612702 w 743055"/>
                <a:gd name="connsiteY41" fmla="*/ 518449 h 1567179"/>
                <a:gd name="connsiteX42" fmla="*/ 615905 w 743055"/>
                <a:gd name="connsiteY42" fmla="*/ 526983 h 1567179"/>
                <a:gd name="connsiteX43" fmla="*/ 621242 w 743055"/>
                <a:gd name="connsiteY43" fmla="*/ 534451 h 1567179"/>
                <a:gd name="connsiteX44" fmla="*/ 632450 w 743055"/>
                <a:gd name="connsiteY44" fmla="*/ 551519 h 1567179"/>
                <a:gd name="connsiteX45" fmla="*/ 644725 w 743055"/>
                <a:gd name="connsiteY45" fmla="*/ 568054 h 1567179"/>
                <a:gd name="connsiteX46" fmla="*/ 650062 w 743055"/>
                <a:gd name="connsiteY46" fmla="*/ 576588 h 1567179"/>
                <a:gd name="connsiteX47" fmla="*/ 654332 w 743055"/>
                <a:gd name="connsiteY47" fmla="*/ 583522 h 1567179"/>
                <a:gd name="connsiteX48" fmla="*/ 658068 w 743055"/>
                <a:gd name="connsiteY48" fmla="*/ 590989 h 1567179"/>
                <a:gd name="connsiteX49" fmla="*/ 660736 w 743055"/>
                <a:gd name="connsiteY49" fmla="*/ 597390 h 1567179"/>
                <a:gd name="connsiteX50" fmla="*/ 661804 w 743055"/>
                <a:gd name="connsiteY50" fmla="*/ 600057 h 1567179"/>
                <a:gd name="connsiteX51" fmla="*/ 661804 w 743055"/>
                <a:gd name="connsiteY51" fmla="*/ 602724 h 1567179"/>
                <a:gd name="connsiteX52" fmla="*/ 660736 w 743055"/>
                <a:gd name="connsiteY52" fmla="*/ 604857 h 1567179"/>
                <a:gd name="connsiteX53" fmla="*/ 660203 w 743055"/>
                <a:gd name="connsiteY53" fmla="*/ 606991 h 1567179"/>
                <a:gd name="connsiteX54" fmla="*/ 658602 w 743055"/>
                <a:gd name="connsiteY54" fmla="*/ 609124 h 1567179"/>
                <a:gd name="connsiteX55" fmla="*/ 656467 w 743055"/>
                <a:gd name="connsiteY55" fmla="*/ 610725 h 1567179"/>
                <a:gd name="connsiteX56" fmla="*/ 654332 w 743055"/>
                <a:gd name="connsiteY56" fmla="*/ 612325 h 1567179"/>
                <a:gd name="connsiteX57" fmla="*/ 651130 w 743055"/>
                <a:gd name="connsiteY57" fmla="*/ 613392 h 1567179"/>
                <a:gd name="connsiteX58" fmla="*/ 647394 w 743055"/>
                <a:gd name="connsiteY58" fmla="*/ 612858 h 1567179"/>
                <a:gd name="connsiteX59" fmla="*/ 643124 w 743055"/>
                <a:gd name="connsiteY59" fmla="*/ 610191 h 1567179"/>
                <a:gd name="connsiteX60" fmla="*/ 638854 w 743055"/>
                <a:gd name="connsiteY60" fmla="*/ 606458 h 1567179"/>
                <a:gd name="connsiteX61" fmla="*/ 634051 w 743055"/>
                <a:gd name="connsiteY61" fmla="*/ 602190 h 1567179"/>
                <a:gd name="connsiteX62" fmla="*/ 624444 w 743055"/>
                <a:gd name="connsiteY62" fmla="*/ 591523 h 1567179"/>
                <a:gd name="connsiteX63" fmla="*/ 614837 w 743055"/>
                <a:gd name="connsiteY63" fmla="*/ 580322 h 1567179"/>
                <a:gd name="connsiteX64" fmla="*/ 609500 w 743055"/>
                <a:gd name="connsiteY64" fmla="*/ 574455 h 1567179"/>
                <a:gd name="connsiteX65" fmla="*/ 605230 w 743055"/>
                <a:gd name="connsiteY65" fmla="*/ 570187 h 1567179"/>
                <a:gd name="connsiteX66" fmla="*/ 600961 w 743055"/>
                <a:gd name="connsiteY66" fmla="*/ 565920 h 1567179"/>
                <a:gd name="connsiteX67" fmla="*/ 596691 w 743055"/>
                <a:gd name="connsiteY67" fmla="*/ 563253 h 1567179"/>
                <a:gd name="connsiteX68" fmla="*/ 594556 w 743055"/>
                <a:gd name="connsiteY68" fmla="*/ 562187 h 1567179"/>
                <a:gd name="connsiteX69" fmla="*/ 592421 w 743055"/>
                <a:gd name="connsiteY69" fmla="*/ 561653 h 1567179"/>
                <a:gd name="connsiteX70" fmla="*/ 591354 w 743055"/>
                <a:gd name="connsiteY70" fmla="*/ 561653 h 1567179"/>
                <a:gd name="connsiteX71" fmla="*/ 589219 w 743055"/>
                <a:gd name="connsiteY71" fmla="*/ 561653 h 1567179"/>
                <a:gd name="connsiteX72" fmla="*/ 587618 w 743055"/>
                <a:gd name="connsiteY72" fmla="*/ 563253 h 1567179"/>
                <a:gd name="connsiteX73" fmla="*/ 586017 w 743055"/>
                <a:gd name="connsiteY73" fmla="*/ 563787 h 1567179"/>
                <a:gd name="connsiteX74" fmla="*/ 584949 w 743055"/>
                <a:gd name="connsiteY74" fmla="*/ 565920 h 1567179"/>
                <a:gd name="connsiteX75" fmla="*/ 583348 w 743055"/>
                <a:gd name="connsiteY75" fmla="*/ 568054 h 1567179"/>
                <a:gd name="connsiteX76" fmla="*/ 583348 w 743055"/>
                <a:gd name="connsiteY76" fmla="*/ 642194 h 1567179"/>
                <a:gd name="connsiteX77" fmla="*/ 591888 w 743055"/>
                <a:gd name="connsiteY77" fmla="*/ 649128 h 1567179"/>
                <a:gd name="connsiteX78" fmla="*/ 598826 w 743055"/>
                <a:gd name="connsiteY78" fmla="*/ 655529 h 1567179"/>
                <a:gd name="connsiteX79" fmla="*/ 604697 w 743055"/>
                <a:gd name="connsiteY79" fmla="*/ 660863 h 1567179"/>
                <a:gd name="connsiteX80" fmla="*/ 608433 w 743055"/>
                <a:gd name="connsiteY80" fmla="*/ 666197 h 1567179"/>
                <a:gd name="connsiteX81" fmla="*/ 609500 w 743055"/>
                <a:gd name="connsiteY81" fmla="*/ 668863 h 1567179"/>
                <a:gd name="connsiteX82" fmla="*/ 610568 w 743055"/>
                <a:gd name="connsiteY82" fmla="*/ 671530 h 1567179"/>
                <a:gd name="connsiteX83" fmla="*/ 611101 w 743055"/>
                <a:gd name="connsiteY83" fmla="*/ 674731 h 1567179"/>
                <a:gd name="connsiteX84" fmla="*/ 611635 w 743055"/>
                <a:gd name="connsiteY84" fmla="*/ 677398 h 1567179"/>
                <a:gd name="connsiteX85" fmla="*/ 611101 w 743055"/>
                <a:gd name="connsiteY85" fmla="*/ 683798 h 1567179"/>
                <a:gd name="connsiteX86" fmla="*/ 608966 w 743055"/>
                <a:gd name="connsiteY86" fmla="*/ 690199 h 1567179"/>
                <a:gd name="connsiteX87" fmla="*/ 600961 w 743055"/>
                <a:gd name="connsiteY87" fmla="*/ 691799 h 1567179"/>
                <a:gd name="connsiteX88" fmla="*/ 594022 w 743055"/>
                <a:gd name="connsiteY88" fmla="*/ 693932 h 1567179"/>
                <a:gd name="connsiteX89" fmla="*/ 587084 w 743055"/>
                <a:gd name="connsiteY89" fmla="*/ 696066 h 1567179"/>
                <a:gd name="connsiteX90" fmla="*/ 580680 w 743055"/>
                <a:gd name="connsiteY90" fmla="*/ 698200 h 1567179"/>
                <a:gd name="connsiteX91" fmla="*/ 574809 w 743055"/>
                <a:gd name="connsiteY91" fmla="*/ 700866 h 1567179"/>
                <a:gd name="connsiteX92" fmla="*/ 568938 w 743055"/>
                <a:gd name="connsiteY92" fmla="*/ 704600 h 1567179"/>
                <a:gd name="connsiteX93" fmla="*/ 564668 w 743055"/>
                <a:gd name="connsiteY93" fmla="*/ 707800 h 1567179"/>
                <a:gd name="connsiteX94" fmla="*/ 560398 w 743055"/>
                <a:gd name="connsiteY94" fmla="*/ 712068 h 1567179"/>
                <a:gd name="connsiteX95" fmla="*/ 557730 w 743055"/>
                <a:gd name="connsiteY95" fmla="*/ 716335 h 1567179"/>
                <a:gd name="connsiteX96" fmla="*/ 556129 w 743055"/>
                <a:gd name="connsiteY96" fmla="*/ 721668 h 1567179"/>
                <a:gd name="connsiteX97" fmla="*/ 555595 w 743055"/>
                <a:gd name="connsiteY97" fmla="*/ 726469 h 1567179"/>
                <a:gd name="connsiteX98" fmla="*/ 555595 w 743055"/>
                <a:gd name="connsiteY98" fmla="*/ 732336 h 1567179"/>
                <a:gd name="connsiteX99" fmla="*/ 557730 w 743055"/>
                <a:gd name="connsiteY99" fmla="*/ 737670 h 1567179"/>
                <a:gd name="connsiteX100" fmla="*/ 560398 w 743055"/>
                <a:gd name="connsiteY100" fmla="*/ 744071 h 1567179"/>
                <a:gd name="connsiteX101" fmla="*/ 564668 w 743055"/>
                <a:gd name="connsiteY101" fmla="*/ 750471 h 1567179"/>
                <a:gd name="connsiteX102" fmla="*/ 570539 w 743055"/>
                <a:gd name="connsiteY102" fmla="*/ 757939 h 1567179"/>
                <a:gd name="connsiteX103" fmla="*/ 581747 w 743055"/>
                <a:gd name="connsiteY103" fmla="*/ 770740 h 1567179"/>
                <a:gd name="connsiteX104" fmla="*/ 592421 w 743055"/>
                <a:gd name="connsiteY104" fmla="*/ 784608 h 1567179"/>
                <a:gd name="connsiteX105" fmla="*/ 604697 w 743055"/>
                <a:gd name="connsiteY105" fmla="*/ 801143 h 1567179"/>
                <a:gd name="connsiteX106" fmla="*/ 615905 w 743055"/>
                <a:gd name="connsiteY106" fmla="*/ 818744 h 1567179"/>
                <a:gd name="connsiteX107" fmla="*/ 639388 w 743055"/>
                <a:gd name="connsiteY107" fmla="*/ 856615 h 1567179"/>
                <a:gd name="connsiteX108" fmla="*/ 663939 w 743055"/>
                <a:gd name="connsiteY108" fmla="*/ 895018 h 1567179"/>
                <a:gd name="connsiteX109" fmla="*/ 675147 w 743055"/>
                <a:gd name="connsiteY109" fmla="*/ 913687 h 1567179"/>
                <a:gd name="connsiteX110" fmla="*/ 685821 w 743055"/>
                <a:gd name="connsiteY110" fmla="*/ 930755 h 1567179"/>
                <a:gd name="connsiteX111" fmla="*/ 697029 w 743055"/>
                <a:gd name="connsiteY111" fmla="*/ 946756 h 1567179"/>
                <a:gd name="connsiteX112" fmla="*/ 707703 w 743055"/>
                <a:gd name="connsiteY112" fmla="*/ 961691 h 1567179"/>
                <a:gd name="connsiteX113" fmla="*/ 717844 w 743055"/>
                <a:gd name="connsiteY113" fmla="*/ 973959 h 1567179"/>
                <a:gd name="connsiteX114" fmla="*/ 726917 w 743055"/>
                <a:gd name="connsiteY114" fmla="*/ 983560 h 1567179"/>
                <a:gd name="connsiteX115" fmla="*/ 731187 w 743055"/>
                <a:gd name="connsiteY115" fmla="*/ 987827 h 1567179"/>
                <a:gd name="connsiteX116" fmla="*/ 735456 w 743055"/>
                <a:gd name="connsiteY116" fmla="*/ 991561 h 1567179"/>
                <a:gd name="connsiteX117" fmla="*/ 739726 w 743055"/>
                <a:gd name="connsiteY117" fmla="*/ 993694 h 1567179"/>
                <a:gd name="connsiteX118" fmla="*/ 743055 w 743055"/>
                <a:gd name="connsiteY118" fmla="*/ 994942 h 1567179"/>
                <a:gd name="connsiteX119" fmla="*/ 743055 w 743055"/>
                <a:gd name="connsiteY119" fmla="*/ 1567179 h 1567179"/>
                <a:gd name="connsiteX120" fmla="*/ 739192 w 743055"/>
                <a:gd name="connsiteY120" fmla="*/ 1563881 h 1567179"/>
                <a:gd name="connsiteX121" fmla="*/ 719445 w 743055"/>
                <a:gd name="connsiteY121" fmla="*/ 1545213 h 1567179"/>
                <a:gd name="connsiteX122" fmla="*/ 706636 w 743055"/>
                <a:gd name="connsiteY122" fmla="*/ 1533479 h 1567179"/>
                <a:gd name="connsiteX123" fmla="*/ 702366 w 743055"/>
                <a:gd name="connsiteY123" fmla="*/ 1528145 h 1567179"/>
                <a:gd name="connsiteX124" fmla="*/ 691692 w 743055"/>
                <a:gd name="connsiteY124" fmla="*/ 1518544 h 1567179"/>
                <a:gd name="connsiteX125" fmla="*/ 682085 w 743055"/>
                <a:gd name="connsiteY125" fmla="*/ 1508410 h 1567179"/>
                <a:gd name="connsiteX126" fmla="*/ 673546 w 743055"/>
                <a:gd name="connsiteY126" fmla="*/ 1499342 h 1567179"/>
                <a:gd name="connsiteX127" fmla="*/ 666074 w 743055"/>
                <a:gd name="connsiteY127" fmla="*/ 1489741 h 1567179"/>
                <a:gd name="connsiteX128" fmla="*/ 658602 w 743055"/>
                <a:gd name="connsiteY128" fmla="*/ 1481207 h 1567179"/>
                <a:gd name="connsiteX129" fmla="*/ 652197 w 743055"/>
                <a:gd name="connsiteY129" fmla="*/ 1472673 h 1567179"/>
                <a:gd name="connsiteX130" fmla="*/ 647394 w 743055"/>
                <a:gd name="connsiteY130" fmla="*/ 1465206 h 1567179"/>
                <a:gd name="connsiteX131" fmla="*/ 642590 w 743055"/>
                <a:gd name="connsiteY131" fmla="*/ 1456671 h 1567179"/>
                <a:gd name="connsiteX132" fmla="*/ 638321 w 743055"/>
                <a:gd name="connsiteY132" fmla="*/ 1449204 h 1567179"/>
                <a:gd name="connsiteX133" fmla="*/ 634585 w 743055"/>
                <a:gd name="connsiteY133" fmla="*/ 1441737 h 1567179"/>
                <a:gd name="connsiteX134" fmla="*/ 631916 w 743055"/>
                <a:gd name="connsiteY134" fmla="*/ 1434269 h 1567179"/>
                <a:gd name="connsiteX135" fmla="*/ 628714 w 743055"/>
                <a:gd name="connsiteY135" fmla="*/ 1427869 h 1567179"/>
                <a:gd name="connsiteX136" fmla="*/ 625511 w 743055"/>
                <a:gd name="connsiteY136" fmla="*/ 1415067 h 1567179"/>
                <a:gd name="connsiteX137" fmla="*/ 622309 w 743055"/>
                <a:gd name="connsiteY137" fmla="*/ 1403333 h 1567179"/>
                <a:gd name="connsiteX138" fmla="*/ 619107 w 743055"/>
                <a:gd name="connsiteY138" fmla="*/ 1380931 h 1567179"/>
                <a:gd name="connsiteX139" fmla="*/ 615371 w 743055"/>
                <a:gd name="connsiteY139" fmla="*/ 1362796 h 1567179"/>
                <a:gd name="connsiteX140" fmla="*/ 613770 w 743055"/>
                <a:gd name="connsiteY140" fmla="*/ 1358529 h 1567179"/>
                <a:gd name="connsiteX141" fmla="*/ 611635 w 743055"/>
                <a:gd name="connsiteY141" fmla="*/ 1354262 h 1567179"/>
                <a:gd name="connsiteX142" fmla="*/ 610568 w 743055"/>
                <a:gd name="connsiteY142" fmla="*/ 1350528 h 1567179"/>
                <a:gd name="connsiteX143" fmla="*/ 607365 w 743055"/>
                <a:gd name="connsiteY143" fmla="*/ 1346794 h 1567179"/>
                <a:gd name="connsiteX144" fmla="*/ 604697 w 743055"/>
                <a:gd name="connsiteY144" fmla="*/ 1342527 h 1567179"/>
                <a:gd name="connsiteX145" fmla="*/ 600961 w 743055"/>
                <a:gd name="connsiteY145" fmla="*/ 1339327 h 1567179"/>
                <a:gd name="connsiteX146" fmla="*/ 597758 w 743055"/>
                <a:gd name="connsiteY146" fmla="*/ 1335593 h 1567179"/>
                <a:gd name="connsiteX147" fmla="*/ 593489 w 743055"/>
                <a:gd name="connsiteY147" fmla="*/ 1332926 h 1567179"/>
                <a:gd name="connsiteX148" fmla="*/ 578545 w 743055"/>
                <a:gd name="connsiteY148" fmla="*/ 1322259 h 1567179"/>
                <a:gd name="connsiteX149" fmla="*/ 567870 w 743055"/>
                <a:gd name="connsiteY149" fmla="*/ 1312658 h 1567179"/>
                <a:gd name="connsiteX150" fmla="*/ 563601 w 743055"/>
                <a:gd name="connsiteY150" fmla="*/ 1308391 h 1567179"/>
                <a:gd name="connsiteX151" fmla="*/ 560398 w 743055"/>
                <a:gd name="connsiteY151" fmla="*/ 1304124 h 1567179"/>
                <a:gd name="connsiteX152" fmla="*/ 557730 w 743055"/>
                <a:gd name="connsiteY152" fmla="*/ 1299856 h 1567179"/>
                <a:gd name="connsiteX153" fmla="*/ 555595 w 743055"/>
                <a:gd name="connsiteY153" fmla="*/ 1296656 h 1567179"/>
                <a:gd name="connsiteX154" fmla="*/ 555061 w 743055"/>
                <a:gd name="connsiteY154" fmla="*/ 1292923 h 1567179"/>
                <a:gd name="connsiteX155" fmla="*/ 553994 w 743055"/>
                <a:gd name="connsiteY155" fmla="*/ 1289189 h 1567179"/>
                <a:gd name="connsiteX156" fmla="*/ 553994 w 743055"/>
                <a:gd name="connsiteY156" fmla="*/ 1285989 h 1567179"/>
                <a:gd name="connsiteX157" fmla="*/ 553994 w 743055"/>
                <a:gd name="connsiteY157" fmla="*/ 1281721 h 1567179"/>
                <a:gd name="connsiteX158" fmla="*/ 555595 w 743055"/>
                <a:gd name="connsiteY158" fmla="*/ 1274254 h 1567179"/>
                <a:gd name="connsiteX159" fmla="*/ 558264 w 743055"/>
                <a:gd name="connsiteY159" fmla="*/ 1266253 h 1567179"/>
                <a:gd name="connsiteX160" fmla="*/ 562000 w 743055"/>
                <a:gd name="connsiteY160" fmla="*/ 1256652 h 1567179"/>
                <a:gd name="connsiteX161" fmla="*/ 564668 w 743055"/>
                <a:gd name="connsiteY161" fmla="*/ 1245985 h 1567179"/>
                <a:gd name="connsiteX162" fmla="*/ 567870 w 743055"/>
                <a:gd name="connsiteY162" fmla="*/ 1234250 h 1567179"/>
                <a:gd name="connsiteX163" fmla="*/ 570005 w 743055"/>
                <a:gd name="connsiteY163" fmla="*/ 1219849 h 1567179"/>
                <a:gd name="connsiteX164" fmla="*/ 570005 w 743055"/>
                <a:gd name="connsiteY164" fmla="*/ 1211848 h 1567179"/>
                <a:gd name="connsiteX165" fmla="*/ 570005 w 743055"/>
                <a:gd name="connsiteY165" fmla="*/ 1203314 h 1567179"/>
                <a:gd name="connsiteX166" fmla="*/ 570005 w 743055"/>
                <a:gd name="connsiteY166" fmla="*/ 1194247 h 1567179"/>
                <a:gd name="connsiteX167" fmla="*/ 568404 w 743055"/>
                <a:gd name="connsiteY167" fmla="*/ 1184112 h 1567179"/>
                <a:gd name="connsiteX168" fmla="*/ 566803 w 743055"/>
                <a:gd name="connsiteY168" fmla="*/ 1173445 h 1567179"/>
                <a:gd name="connsiteX169" fmla="*/ 564668 w 743055"/>
                <a:gd name="connsiteY169" fmla="*/ 1162243 h 1567179"/>
                <a:gd name="connsiteX170" fmla="*/ 561466 w 743055"/>
                <a:gd name="connsiteY170" fmla="*/ 1149976 h 1567179"/>
                <a:gd name="connsiteX171" fmla="*/ 557730 w 743055"/>
                <a:gd name="connsiteY171" fmla="*/ 1136641 h 1567179"/>
                <a:gd name="connsiteX172" fmla="*/ 551325 w 743055"/>
                <a:gd name="connsiteY172" fmla="*/ 1113172 h 1567179"/>
                <a:gd name="connsiteX173" fmla="*/ 544387 w 743055"/>
                <a:gd name="connsiteY173" fmla="*/ 1089170 h 1567179"/>
                <a:gd name="connsiteX174" fmla="*/ 536381 w 743055"/>
                <a:gd name="connsiteY174" fmla="*/ 1065701 h 1567179"/>
                <a:gd name="connsiteX175" fmla="*/ 528376 w 743055"/>
                <a:gd name="connsiteY175" fmla="*/ 1041165 h 1567179"/>
                <a:gd name="connsiteX176" fmla="*/ 519836 w 743055"/>
                <a:gd name="connsiteY176" fmla="*/ 1019297 h 1567179"/>
                <a:gd name="connsiteX177" fmla="*/ 512364 w 743055"/>
                <a:gd name="connsiteY177" fmla="*/ 997961 h 1567179"/>
                <a:gd name="connsiteX178" fmla="*/ 504359 w 743055"/>
                <a:gd name="connsiteY178" fmla="*/ 979293 h 1567179"/>
                <a:gd name="connsiteX179" fmla="*/ 496353 w 743055"/>
                <a:gd name="connsiteY179" fmla="*/ 963291 h 1567179"/>
                <a:gd name="connsiteX180" fmla="*/ 485145 w 743055"/>
                <a:gd name="connsiteY180" fmla="*/ 936089 h 1567179"/>
                <a:gd name="connsiteX181" fmla="*/ 476606 w 743055"/>
                <a:gd name="connsiteY181" fmla="*/ 912086 h 1567179"/>
                <a:gd name="connsiteX182" fmla="*/ 469667 w 743055"/>
                <a:gd name="connsiteY182" fmla="*/ 890218 h 1567179"/>
                <a:gd name="connsiteX183" fmla="*/ 464330 w 743055"/>
                <a:gd name="connsiteY183" fmla="*/ 869416 h 1567179"/>
                <a:gd name="connsiteX184" fmla="*/ 461128 w 743055"/>
                <a:gd name="connsiteY184" fmla="*/ 850747 h 1567179"/>
                <a:gd name="connsiteX185" fmla="*/ 458993 w 743055"/>
                <a:gd name="connsiteY185" fmla="*/ 833679 h 1567179"/>
                <a:gd name="connsiteX186" fmla="*/ 457392 w 743055"/>
                <a:gd name="connsiteY186" fmla="*/ 817678 h 1567179"/>
                <a:gd name="connsiteX187" fmla="*/ 456858 w 743055"/>
                <a:gd name="connsiteY187" fmla="*/ 802743 h 1567179"/>
                <a:gd name="connsiteX188" fmla="*/ 455257 w 743055"/>
                <a:gd name="connsiteY188" fmla="*/ 773940 h 1567179"/>
                <a:gd name="connsiteX189" fmla="*/ 453122 w 743055"/>
                <a:gd name="connsiteY189" fmla="*/ 745671 h 1567179"/>
                <a:gd name="connsiteX190" fmla="*/ 450987 w 743055"/>
                <a:gd name="connsiteY190" fmla="*/ 730736 h 1567179"/>
                <a:gd name="connsiteX191" fmla="*/ 447251 w 743055"/>
                <a:gd name="connsiteY191" fmla="*/ 715268 h 1567179"/>
                <a:gd name="connsiteX192" fmla="*/ 442448 w 743055"/>
                <a:gd name="connsiteY192" fmla="*/ 698733 h 1567179"/>
                <a:gd name="connsiteX193" fmla="*/ 435510 w 743055"/>
                <a:gd name="connsiteY193" fmla="*/ 681131 h 1567179"/>
                <a:gd name="connsiteX194" fmla="*/ 433375 w 743055"/>
                <a:gd name="connsiteY194" fmla="*/ 676864 h 1567179"/>
                <a:gd name="connsiteX195" fmla="*/ 430706 w 743055"/>
                <a:gd name="connsiteY195" fmla="*/ 672597 h 1567179"/>
                <a:gd name="connsiteX196" fmla="*/ 426970 w 743055"/>
                <a:gd name="connsiteY196" fmla="*/ 668863 h 1567179"/>
                <a:gd name="connsiteX197" fmla="*/ 422701 w 743055"/>
                <a:gd name="connsiteY197" fmla="*/ 664596 h 1567179"/>
                <a:gd name="connsiteX198" fmla="*/ 412560 w 743055"/>
                <a:gd name="connsiteY198" fmla="*/ 657662 h 1567179"/>
                <a:gd name="connsiteX199" fmla="*/ 401352 w 743055"/>
                <a:gd name="connsiteY199" fmla="*/ 649662 h 1567179"/>
                <a:gd name="connsiteX200" fmla="*/ 388543 w 743055"/>
                <a:gd name="connsiteY200" fmla="*/ 642728 h 1567179"/>
                <a:gd name="connsiteX201" fmla="*/ 375200 w 743055"/>
                <a:gd name="connsiteY201" fmla="*/ 634193 h 1567179"/>
                <a:gd name="connsiteX202" fmla="*/ 361324 w 743055"/>
                <a:gd name="connsiteY202" fmla="*/ 625659 h 1567179"/>
                <a:gd name="connsiteX203" fmla="*/ 348514 w 743055"/>
                <a:gd name="connsiteY203" fmla="*/ 616592 h 1567179"/>
                <a:gd name="connsiteX204" fmla="*/ 342110 w 743055"/>
                <a:gd name="connsiteY204" fmla="*/ 610725 h 1567179"/>
                <a:gd name="connsiteX205" fmla="*/ 336773 w 743055"/>
                <a:gd name="connsiteY205" fmla="*/ 605924 h 1567179"/>
                <a:gd name="connsiteX206" fmla="*/ 330902 w 743055"/>
                <a:gd name="connsiteY206" fmla="*/ 599524 h 1567179"/>
                <a:gd name="connsiteX207" fmla="*/ 326099 w 743055"/>
                <a:gd name="connsiteY207" fmla="*/ 593656 h 1567179"/>
                <a:gd name="connsiteX208" fmla="*/ 321829 w 743055"/>
                <a:gd name="connsiteY208" fmla="*/ 587256 h 1567179"/>
                <a:gd name="connsiteX209" fmla="*/ 318093 w 743055"/>
                <a:gd name="connsiteY209" fmla="*/ 580322 h 1567179"/>
                <a:gd name="connsiteX210" fmla="*/ 314357 w 743055"/>
                <a:gd name="connsiteY210" fmla="*/ 572321 h 1567179"/>
                <a:gd name="connsiteX211" fmla="*/ 312222 w 743055"/>
                <a:gd name="connsiteY211" fmla="*/ 564320 h 1567179"/>
                <a:gd name="connsiteX212" fmla="*/ 310087 w 743055"/>
                <a:gd name="connsiteY212" fmla="*/ 556853 h 1567179"/>
                <a:gd name="connsiteX213" fmla="*/ 309553 w 743055"/>
                <a:gd name="connsiteY213" fmla="*/ 547252 h 1567179"/>
                <a:gd name="connsiteX214" fmla="*/ 309553 w 743055"/>
                <a:gd name="connsiteY214" fmla="*/ 538184 h 1567179"/>
                <a:gd name="connsiteX215" fmla="*/ 311155 w 743055"/>
                <a:gd name="connsiteY215" fmla="*/ 528050 h 1567179"/>
                <a:gd name="connsiteX216" fmla="*/ 313289 w 743055"/>
                <a:gd name="connsiteY216" fmla="*/ 517382 h 1567179"/>
                <a:gd name="connsiteX217" fmla="*/ 315958 w 743055"/>
                <a:gd name="connsiteY217" fmla="*/ 506181 h 1567179"/>
                <a:gd name="connsiteX218" fmla="*/ 320761 w 743055"/>
                <a:gd name="connsiteY218" fmla="*/ 493914 h 1567179"/>
                <a:gd name="connsiteX219" fmla="*/ 326632 w 743055"/>
                <a:gd name="connsiteY219" fmla="*/ 481112 h 1567179"/>
                <a:gd name="connsiteX220" fmla="*/ 322363 w 743055"/>
                <a:gd name="connsiteY220" fmla="*/ 481112 h 1567179"/>
                <a:gd name="connsiteX221" fmla="*/ 318627 w 743055"/>
                <a:gd name="connsiteY221" fmla="*/ 481112 h 1567179"/>
                <a:gd name="connsiteX222" fmla="*/ 314357 w 743055"/>
                <a:gd name="connsiteY222" fmla="*/ 482179 h 1567179"/>
                <a:gd name="connsiteX223" fmla="*/ 311155 w 743055"/>
                <a:gd name="connsiteY223" fmla="*/ 483246 h 1567179"/>
                <a:gd name="connsiteX224" fmla="*/ 307419 w 743055"/>
                <a:gd name="connsiteY224" fmla="*/ 484846 h 1567179"/>
                <a:gd name="connsiteX225" fmla="*/ 303683 w 743055"/>
                <a:gd name="connsiteY225" fmla="*/ 486980 h 1567179"/>
                <a:gd name="connsiteX226" fmla="*/ 300480 w 743055"/>
                <a:gd name="connsiteY226" fmla="*/ 489646 h 1567179"/>
                <a:gd name="connsiteX227" fmla="*/ 296744 w 743055"/>
                <a:gd name="connsiteY227" fmla="*/ 492847 h 1567179"/>
                <a:gd name="connsiteX228" fmla="*/ 289806 w 743055"/>
                <a:gd name="connsiteY228" fmla="*/ 499247 h 1567179"/>
                <a:gd name="connsiteX229" fmla="*/ 283935 w 743055"/>
                <a:gd name="connsiteY229" fmla="*/ 506715 h 1567179"/>
                <a:gd name="connsiteX230" fmla="*/ 277531 w 743055"/>
                <a:gd name="connsiteY230" fmla="*/ 514716 h 1567179"/>
                <a:gd name="connsiteX231" fmla="*/ 271660 w 743055"/>
                <a:gd name="connsiteY231" fmla="*/ 523783 h 1567179"/>
                <a:gd name="connsiteX232" fmla="*/ 266856 w 743055"/>
                <a:gd name="connsiteY232" fmla="*/ 533917 h 1567179"/>
                <a:gd name="connsiteX233" fmla="*/ 262587 w 743055"/>
                <a:gd name="connsiteY233" fmla="*/ 542985 h 1567179"/>
                <a:gd name="connsiteX234" fmla="*/ 258851 w 743055"/>
                <a:gd name="connsiteY234" fmla="*/ 553119 h 1567179"/>
                <a:gd name="connsiteX235" fmla="*/ 255648 w 743055"/>
                <a:gd name="connsiteY235" fmla="*/ 562187 h 1567179"/>
                <a:gd name="connsiteX236" fmla="*/ 252446 w 743055"/>
                <a:gd name="connsiteY236" fmla="*/ 570721 h 1567179"/>
                <a:gd name="connsiteX237" fmla="*/ 250311 w 743055"/>
                <a:gd name="connsiteY237" fmla="*/ 578722 h 1567179"/>
                <a:gd name="connsiteX238" fmla="*/ 249778 w 743055"/>
                <a:gd name="connsiteY238" fmla="*/ 585122 h 1567179"/>
                <a:gd name="connsiteX239" fmla="*/ 249244 w 743055"/>
                <a:gd name="connsiteY239" fmla="*/ 590989 h 1567179"/>
                <a:gd name="connsiteX240" fmla="*/ 262053 w 743055"/>
                <a:gd name="connsiteY240" fmla="*/ 597923 h 1567179"/>
                <a:gd name="connsiteX241" fmla="*/ 290340 w 743055"/>
                <a:gd name="connsiteY241" fmla="*/ 614992 h 1567179"/>
                <a:gd name="connsiteX242" fmla="*/ 298345 w 743055"/>
                <a:gd name="connsiteY242" fmla="*/ 620859 h 1567179"/>
                <a:gd name="connsiteX243" fmla="*/ 306885 w 743055"/>
                <a:gd name="connsiteY243" fmla="*/ 627259 h 1567179"/>
                <a:gd name="connsiteX244" fmla="*/ 314357 w 743055"/>
                <a:gd name="connsiteY244" fmla="*/ 634193 h 1567179"/>
                <a:gd name="connsiteX245" fmla="*/ 322363 w 743055"/>
                <a:gd name="connsiteY245" fmla="*/ 641127 h 1567179"/>
                <a:gd name="connsiteX246" fmla="*/ 329301 w 743055"/>
                <a:gd name="connsiteY246" fmla="*/ 649662 h 1567179"/>
                <a:gd name="connsiteX247" fmla="*/ 335705 w 743055"/>
                <a:gd name="connsiteY247" fmla="*/ 658196 h 1567179"/>
                <a:gd name="connsiteX248" fmla="*/ 341576 w 743055"/>
                <a:gd name="connsiteY248" fmla="*/ 667263 h 1567179"/>
                <a:gd name="connsiteX249" fmla="*/ 345846 w 743055"/>
                <a:gd name="connsiteY249" fmla="*/ 677398 h 1567179"/>
                <a:gd name="connsiteX250" fmla="*/ 339975 w 743055"/>
                <a:gd name="connsiteY250" fmla="*/ 683265 h 1567179"/>
                <a:gd name="connsiteX251" fmla="*/ 333571 w 743055"/>
                <a:gd name="connsiteY251" fmla="*/ 689665 h 1567179"/>
                <a:gd name="connsiteX252" fmla="*/ 330368 w 743055"/>
                <a:gd name="connsiteY252" fmla="*/ 692332 h 1567179"/>
                <a:gd name="connsiteX253" fmla="*/ 326099 w 743055"/>
                <a:gd name="connsiteY253" fmla="*/ 694466 h 1567179"/>
                <a:gd name="connsiteX254" fmla="*/ 321829 w 743055"/>
                <a:gd name="connsiteY254" fmla="*/ 696066 h 1567179"/>
                <a:gd name="connsiteX255" fmla="*/ 316492 w 743055"/>
                <a:gd name="connsiteY255" fmla="*/ 696599 h 1567179"/>
                <a:gd name="connsiteX256" fmla="*/ 313289 w 743055"/>
                <a:gd name="connsiteY256" fmla="*/ 696599 h 1567179"/>
                <a:gd name="connsiteX257" fmla="*/ 309020 w 743055"/>
                <a:gd name="connsiteY257" fmla="*/ 694999 h 1567179"/>
                <a:gd name="connsiteX258" fmla="*/ 305284 w 743055"/>
                <a:gd name="connsiteY258" fmla="*/ 692866 h 1567179"/>
                <a:gd name="connsiteX259" fmla="*/ 301548 w 743055"/>
                <a:gd name="connsiteY259" fmla="*/ 690732 h 1567179"/>
                <a:gd name="connsiteX260" fmla="*/ 298879 w 743055"/>
                <a:gd name="connsiteY260" fmla="*/ 688065 h 1567179"/>
                <a:gd name="connsiteX261" fmla="*/ 296744 w 743055"/>
                <a:gd name="connsiteY261" fmla="*/ 684332 h 1567179"/>
                <a:gd name="connsiteX262" fmla="*/ 294610 w 743055"/>
                <a:gd name="connsiteY262" fmla="*/ 681131 h 1567179"/>
                <a:gd name="connsiteX263" fmla="*/ 294610 w 743055"/>
                <a:gd name="connsiteY263" fmla="*/ 677398 h 1567179"/>
                <a:gd name="connsiteX264" fmla="*/ 290874 w 743055"/>
                <a:gd name="connsiteY264" fmla="*/ 677931 h 1567179"/>
                <a:gd name="connsiteX265" fmla="*/ 288205 w 743055"/>
                <a:gd name="connsiteY265" fmla="*/ 678998 h 1567179"/>
                <a:gd name="connsiteX266" fmla="*/ 286070 w 743055"/>
                <a:gd name="connsiteY266" fmla="*/ 680064 h 1567179"/>
                <a:gd name="connsiteX267" fmla="*/ 283935 w 743055"/>
                <a:gd name="connsiteY267" fmla="*/ 682198 h 1567179"/>
                <a:gd name="connsiteX268" fmla="*/ 281800 w 743055"/>
                <a:gd name="connsiteY268" fmla="*/ 683798 h 1567179"/>
                <a:gd name="connsiteX269" fmla="*/ 279666 w 743055"/>
                <a:gd name="connsiteY269" fmla="*/ 685398 h 1567179"/>
                <a:gd name="connsiteX270" fmla="*/ 275930 w 743055"/>
                <a:gd name="connsiteY270" fmla="*/ 686465 h 1567179"/>
                <a:gd name="connsiteX271" fmla="*/ 271660 w 743055"/>
                <a:gd name="connsiteY271" fmla="*/ 687532 h 1567179"/>
                <a:gd name="connsiteX272" fmla="*/ 268991 w 743055"/>
                <a:gd name="connsiteY272" fmla="*/ 686465 h 1567179"/>
                <a:gd name="connsiteX273" fmla="*/ 266856 w 743055"/>
                <a:gd name="connsiteY273" fmla="*/ 684332 h 1567179"/>
                <a:gd name="connsiteX274" fmla="*/ 264722 w 743055"/>
                <a:gd name="connsiteY274" fmla="*/ 681665 h 1567179"/>
                <a:gd name="connsiteX275" fmla="*/ 263120 w 743055"/>
                <a:gd name="connsiteY275" fmla="*/ 677398 h 1567179"/>
                <a:gd name="connsiteX276" fmla="*/ 259918 w 743055"/>
                <a:gd name="connsiteY276" fmla="*/ 667263 h 1567179"/>
                <a:gd name="connsiteX277" fmla="*/ 256716 w 743055"/>
                <a:gd name="connsiteY277" fmla="*/ 656062 h 1567179"/>
                <a:gd name="connsiteX278" fmla="*/ 254581 w 743055"/>
                <a:gd name="connsiteY278" fmla="*/ 650195 h 1567179"/>
                <a:gd name="connsiteX279" fmla="*/ 253514 w 743055"/>
                <a:gd name="connsiteY279" fmla="*/ 644861 h 1567179"/>
                <a:gd name="connsiteX280" fmla="*/ 250311 w 743055"/>
                <a:gd name="connsiteY280" fmla="*/ 638994 h 1567179"/>
                <a:gd name="connsiteX281" fmla="*/ 247643 w 743055"/>
                <a:gd name="connsiteY281" fmla="*/ 634193 h 1567179"/>
                <a:gd name="connsiteX282" fmla="*/ 243907 w 743055"/>
                <a:gd name="connsiteY282" fmla="*/ 629926 h 1567179"/>
                <a:gd name="connsiteX283" fmla="*/ 240704 w 743055"/>
                <a:gd name="connsiteY283" fmla="*/ 626193 h 1567179"/>
                <a:gd name="connsiteX284" fmla="*/ 235367 w 743055"/>
                <a:gd name="connsiteY284" fmla="*/ 624059 h 1567179"/>
                <a:gd name="connsiteX285" fmla="*/ 230030 w 743055"/>
                <a:gd name="connsiteY285" fmla="*/ 622992 h 1567179"/>
                <a:gd name="connsiteX286" fmla="*/ 202811 w 743055"/>
                <a:gd name="connsiteY286" fmla="*/ 620859 h 1567179"/>
                <a:gd name="connsiteX287" fmla="*/ 181462 w 743055"/>
                <a:gd name="connsiteY287" fmla="*/ 617125 h 1567179"/>
                <a:gd name="connsiteX288" fmla="*/ 177193 w 743055"/>
                <a:gd name="connsiteY288" fmla="*/ 615525 h 1567179"/>
                <a:gd name="connsiteX289" fmla="*/ 173457 w 743055"/>
                <a:gd name="connsiteY289" fmla="*/ 612858 h 1567179"/>
                <a:gd name="connsiteX290" fmla="*/ 170254 w 743055"/>
                <a:gd name="connsiteY290" fmla="*/ 610191 h 1567179"/>
                <a:gd name="connsiteX291" fmla="*/ 167052 w 743055"/>
                <a:gd name="connsiteY291" fmla="*/ 605924 h 1567179"/>
                <a:gd name="connsiteX292" fmla="*/ 164917 w 743055"/>
                <a:gd name="connsiteY292" fmla="*/ 600590 h 1567179"/>
                <a:gd name="connsiteX293" fmla="*/ 163850 w 743055"/>
                <a:gd name="connsiteY293" fmla="*/ 594190 h 1567179"/>
                <a:gd name="connsiteX294" fmla="*/ 162782 w 743055"/>
                <a:gd name="connsiteY294" fmla="*/ 587256 h 1567179"/>
                <a:gd name="connsiteX295" fmla="*/ 162249 w 743055"/>
                <a:gd name="connsiteY295" fmla="*/ 578188 h 1567179"/>
                <a:gd name="connsiteX296" fmla="*/ 104608 w 743055"/>
                <a:gd name="connsiteY296" fmla="*/ 529650 h 1567179"/>
                <a:gd name="connsiteX297" fmla="*/ 96602 w 743055"/>
                <a:gd name="connsiteY297" fmla="*/ 529650 h 1567179"/>
                <a:gd name="connsiteX298" fmla="*/ 89664 w 743055"/>
                <a:gd name="connsiteY298" fmla="*/ 529650 h 1567179"/>
                <a:gd name="connsiteX299" fmla="*/ 81658 w 743055"/>
                <a:gd name="connsiteY299" fmla="*/ 529117 h 1567179"/>
                <a:gd name="connsiteX300" fmla="*/ 74720 w 743055"/>
                <a:gd name="connsiteY300" fmla="*/ 527517 h 1567179"/>
                <a:gd name="connsiteX301" fmla="*/ 70984 w 743055"/>
                <a:gd name="connsiteY301" fmla="*/ 525917 h 1567179"/>
                <a:gd name="connsiteX302" fmla="*/ 67782 w 743055"/>
                <a:gd name="connsiteY302" fmla="*/ 525383 h 1567179"/>
                <a:gd name="connsiteX303" fmla="*/ 64579 w 743055"/>
                <a:gd name="connsiteY303" fmla="*/ 523250 h 1567179"/>
                <a:gd name="connsiteX304" fmla="*/ 62444 w 743055"/>
                <a:gd name="connsiteY304" fmla="*/ 521650 h 1567179"/>
                <a:gd name="connsiteX305" fmla="*/ 60310 w 743055"/>
                <a:gd name="connsiteY305" fmla="*/ 519516 h 1567179"/>
                <a:gd name="connsiteX306" fmla="*/ 58175 w 743055"/>
                <a:gd name="connsiteY306" fmla="*/ 516849 h 1567179"/>
                <a:gd name="connsiteX307" fmla="*/ 57107 w 743055"/>
                <a:gd name="connsiteY307" fmla="*/ 514182 h 1567179"/>
                <a:gd name="connsiteX308" fmla="*/ 56040 w 743055"/>
                <a:gd name="connsiteY308" fmla="*/ 510448 h 1567179"/>
                <a:gd name="connsiteX309" fmla="*/ 57641 w 743055"/>
                <a:gd name="connsiteY309" fmla="*/ 497647 h 1567179"/>
                <a:gd name="connsiteX310" fmla="*/ 59242 w 743055"/>
                <a:gd name="connsiteY310" fmla="*/ 484313 h 1567179"/>
                <a:gd name="connsiteX311" fmla="*/ 59242 w 743055"/>
                <a:gd name="connsiteY311" fmla="*/ 478445 h 1567179"/>
                <a:gd name="connsiteX312" fmla="*/ 57641 w 743055"/>
                <a:gd name="connsiteY312" fmla="*/ 472578 h 1567179"/>
                <a:gd name="connsiteX313" fmla="*/ 56040 w 743055"/>
                <a:gd name="connsiteY313" fmla="*/ 470445 h 1567179"/>
                <a:gd name="connsiteX314" fmla="*/ 54972 w 743055"/>
                <a:gd name="connsiteY314" fmla="*/ 468311 h 1567179"/>
                <a:gd name="connsiteX315" fmla="*/ 52838 w 743055"/>
                <a:gd name="connsiteY315" fmla="*/ 467244 h 1567179"/>
                <a:gd name="connsiteX316" fmla="*/ 49635 w 743055"/>
                <a:gd name="connsiteY316" fmla="*/ 465644 h 1567179"/>
                <a:gd name="connsiteX317" fmla="*/ 38427 w 743055"/>
                <a:gd name="connsiteY317" fmla="*/ 464044 h 1567179"/>
                <a:gd name="connsiteX318" fmla="*/ 25085 w 743055"/>
                <a:gd name="connsiteY318" fmla="*/ 464044 h 1567179"/>
                <a:gd name="connsiteX319" fmla="*/ 18146 w 743055"/>
                <a:gd name="connsiteY319" fmla="*/ 464044 h 1567179"/>
                <a:gd name="connsiteX320" fmla="*/ 11742 w 743055"/>
                <a:gd name="connsiteY320" fmla="*/ 463511 h 1567179"/>
                <a:gd name="connsiteX321" fmla="*/ 5871 w 743055"/>
                <a:gd name="connsiteY321" fmla="*/ 463511 h 1567179"/>
                <a:gd name="connsiteX322" fmla="*/ 1601 w 743055"/>
                <a:gd name="connsiteY322" fmla="*/ 461911 h 1567179"/>
                <a:gd name="connsiteX323" fmla="*/ 1067 w 743055"/>
                <a:gd name="connsiteY323" fmla="*/ 459777 h 1567179"/>
                <a:gd name="connsiteX324" fmla="*/ 0 w 743055"/>
                <a:gd name="connsiteY324" fmla="*/ 456577 h 1567179"/>
                <a:gd name="connsiteX325" fmla="*/ 0 w 743055"/>
                <a:gd name="connsiteY325" fmla="*/ 452843 h 1567179"/>
                <a:gd name="connsiteX326" fmla="*/ 1067 w 743055"/>
                <a:gd name="connsiteY326" fmla="*/ 449109 h 1567179"/>
                <a:gd name="connsiteX327" fmla="*/ 1601 w 743055"/>
                <a:gd name="connsiteY327" fmla="*/ 440575 h 1567179"/>
                <a:gd name="connsiteX328" fmla="*/ 1601 w 743055"/>
                <a:gd name="connsiteY328" fmla="*/ 433641 h 1567179"/>
                <a:gd name="connsiteX329" fmla="*/ 2135 w 743055"/>
                <a:gd name="connsiteY329" fmla="*/ 425107 h 1567179"/>
                <a:gd name="connsiteX330" fmla="*/ 2135 w 743055"/>
                <a:gd name="connsiteY330" fmla="*/ 418173 h 1567179"/>
                <a:gd name="connsiteX331" fmla="*/ 3736 w 743055"/>
                <a:gd name="connsiteY331" fmla="*/ 412306 h 1567179"/>
                <a:gd name="connsiteX332" fmla="*/ 4270 w 743055"/>
                <a:gd name="connsiteY332" fmla="*/ 408039 h 1567179"/>
                <a:gd name="connsiteX333" fmla="*/ 6405 w 743055"/>
                <a:gd name="connsiteY333" fmla="*/ 403772 h 1567179"/>
                <a:gd name="connsiteX334" fmla="*/ 8006 w 743055"/>
                <a:gd name="connsiteY334" fmla="*/ 401105 h 1567179"/>
                <a:gd name="connsiteX335" fmla="*/ 10674 w 743055"/>
                <a:gd name="connsiteY335" fmla="*/ 398971 h 1567179"/>
                <a:gd name="connsiteX336" fmla="*/ 12809 w 743055"/>
                <a:gd name="connsiteY336" fmla="*/ 396838 h 1567179"/>
                <a:gd name="connsiteX337" fmla="*/ 19214 w 743055"/>
                <a:gd name="connsiteY337" fmla="*/ 393637 h 1567179"/>
                <a:gd name="connsiteX338" fmla="*/ 26686 w 743055"/>
                <a:gd name="connsiteY338" fmla="*/ 391504 h 1567179"/>
                <a:gd name="connsiteX339" fmla="*/ 29888 w 743055"/>
                <a:gd name="connsiteY339" fmla="*/ 389370 h 1567179"/>
                <a:gd name="connsiteX340" fmla="*/ 34158 w 743055"/>
                <a:gd name="connsiteY340" fmla="*/ 387237 h 1567179"/>
                <a:gd name="connsiteX341" fmla="*/ 38427 w 743055"/>
                <a:gd name="connsiteY341" fmla="*/ 385103 h 1567179"/>
                <a:gd name="connsiteX342" fmla="*/ 43231 w 743055"/>
                <a:gd name="connsiteY342" fmla="*/ 381903 h 1567179"/>
                <a:gd name="connsiteX343" fmla="*/ 44832 w 743055"/>
                <a:gd name="connsiteY343" fmla="*/ 380836 h 1567179"/>
                <a:gd name="connsiteX344" fmla="*/ 46433 w 743055"/>
                <a:gd name="connsiteY344" fmla="*/ 378703 h 1567179"/>
                <a:gd name="connsiteX345" fmla="*/ 46967 w 743055"/>
                <a:gd name="connsiteY345" fmla="*/ 377636 h 1567179"/>
                <a:gd name="connsiteX346" fmla="*/ 47500 w 743055"/>
                <a:gd name="connsiteY346" fmla="*/ 375502 h 1567179"/>
                <a:gd name="connsiteX347" fmla="*/ 48568 w 743055"/>
                <a:gd name="connsiteY347" fmla="*/ 371769 h 1567179"/>
                <a:gd name="connsiteX348" fmla="*/ 47500 w 743055"/>
                <a:gd name="connsiteY348" fmla="*/ 366968 h 1567179"/>
                <a:gd name="connsiteX349" fmla="*/ 47500 w 743055"/>
                <a:gd name="connsiteY349" fmla="*/ 362701 h 1567179"/>
                <a:gd name="connsiteX350" fmla="*/ 47500 w 743055"/>
                <a:gd name="connsiteY350" fmla="*/ 358434 h 1567179"/>
                <a:gd name="connsiteX351" fmla="*/ 48568 w 743055"/>
                <a:gd name="connsiteY351" fmla="*/ 354167 h 1567179"/>
                <a:gd name="connsiteX352" fmla="*/ 49635 w 743055"/>
                <a:gd name="connsiteY352" fmla="*/ 349900 h 1567179"/>
                <a:gd name="connsiteX353" fmla="*/ 68315 w 743055"/>
                <a:gd name="connsiteY353" fmla="*/ 334965 h 1567179"/>
                <a:gd name="connsiteX354" fmla="*/ 85394 w 743055"/>
                <a:gd name="connsiteY354" fmla="*/ 322164 h 1567179"/>
                <a:gd name="connsiteX355" fmla="*/ 93400 w 743055"/>
                <a:gd name="connsiteY355" fmla="*/ 315763 h 1567179"/>
                <a:gd name="connsiteX356" fmla="*/ 100872 w 743055"/>
                <a:gd name="connsiteY356" fmla="*/ 308829 h 1567179"/>
                <a:gd name="connsiteX357" fmla="*/ 108344 w 743055"/>
                <a:gd name="connsiteY357" fmla="*/ 300829 h 1567179"/>
                <a:gd name="connsiteX358" fmla="*/ 113681 w 743055"/>
                <a:gd name="connsiteY358" fmla="*/ 292294 h 1567179"/>
                <a:gd name="connsiteX359" fmla="*/ 120085 w 743055"/>
                <a:gd name="connsiteY359" fmla="*/ 283760 h 1567179"/>
                <a:gd name="connsiteX360" fmla="*/ 126490 w 743055"/>
                <a:gd name="connsiteY360" fmla="*/ 275226 h 1567179"/>
                <a:gd name="connsiteX361" fmla="*/ 132894 w 743055"/>
                <a:gd name="connsiteY361" fmla="*/ 268292 h 1567179"/>
                <a:gd name="connsiteX362" fmla="*/ 139299 w 743055"/>
                <a:gd name="connsiteY362" fmla="*/ 260825 h 1567179"/>
                <a:gd name="connsiteX363" fmla="*/ 146771 w 743055"/>
                <a:gd name="connsiteY363" fmla="*/ 254424 h 1567179"/>
                <a:gd name="connsiteX364" fmla="*/ 153709 w 743055"/>
                <a:gd name="connsiteY364" fmla="*/ 249090 h 1567179"/>
                <a:gd name="connsiteX365" fmla="*/ 160648 w 743055"/>
                <a:gd name="connsiteY365" fmla="*/ 243223 h 1567179"/>
                <a:gd name="connsiteX366" fmla="*/ 168653 w 743055"/>
                <a:gd name="connsiteY366" fmla="*/ 238423 h 1567179"/>
                <a:gd name="connsiteX367" fmla="*/ 177193 w 743055"/>
                <a:gd name="connsiteY367" fmla="*/ 234156 h 1567179"/>
                <a:gd name="connsiteX368" fmla="*/ 185198 w 743055"/>
                <a:gd name="connsiteY368" fmla="*/ 229889 h 1567179"/>
                <a:gd name="connsiteX369" fmla="*/ 193738 w 743055"/>
                <a:gd name="connsiteY369" fmla="*/ 225622 h 1567179"/>
                <a:gd name="connsiteX370" fmla="*/ 202811 w 743055"/>
                <a:gd name="connsiteY370" fmla="*/ 221888 h 1567179"/>
                <a:gd name="connsiteX371" fmla="*/ 222025 w 743055"/>
                <a:gd name="connsiteY371" fmla="*/ 214954 h 1567179"/>
                <a:gd name="connsiteX372" fmla="*/ 242839 w 743055"/>
                <a:gd name="connsiteY372" fmla="*/ 208553 h 1567179"/>
                <a:gd name="connsiteX373" fmla="*/ 248176 w 743055"/>
                <a:gd name="connsiteY373" fmla="*/ 205353 h 1567179"/>
                <a:gd name="connsiteX374" fmla="*/ 252446 w 743055"/>
                <a:gd name="connsiteY374" fmla="*/ 201086 h 1567179"/>
                <a:gd name="connsiteX375" fmla="*/ 256716 w 743055"/>
                <a:gd name="connsiteY375" fmla="*/ 196819 h 1567179"/>
                <a:gd name="connsiteX376" fmla="*/ 260986 w 743055"/>
                <a:gd name="connsiteY376" fmla="*/ 192018 h 1567179"/>
                <a:gd name="connsiteX377" fmla="*/ 265255 w 743055"/>
                <a:gd name="connsiteY377" fmla="*/ 187218 h 1567179"/>
                <a:gd name="connsiteX378" fmla="*/ 271126 w 743055"/>
                <a:gd name="connsiteY378" fmla="*/ 183484 h 1567179"/>
                <a:gd name="connsiteX379" fmla="*/ 273795 w 743055"/>
                <a:gd name="connsiteY379" fmla="*/ 181884 h 1567179"/>
                <a:gd name="connsiteX380" fmla="*/ 276997 w 743055"/>
                <a:gd name="connsiteY380" fmla="*/ 180817 h 1567179"/>
                <a:gd name="connsiteX381" fmla="*/ 280199 w 743055"/>
                <a:gd name="connsiteY381" fmla="*/ 179751 h 1567179"/>
                <a:gd name="connsiteX382" fmla="*/ 284469 w 743055"/>
                <a:gd name="connsiteY382" fmla="*/ 179751 h 1567179"/>
                <a:gd name="connsiteX383" fmla="*/ 287671 w 743055"/>
                <a:gd name="connsiteY383" fmla="*/ 179751 h 1567179"/>
                <a:gd name="connsiteX384" fmla="*/ 290340 w 743055"/>
                <a:gd name="connsiteY384" fmla="*/ 180817 h 1567179"/>
                <a:gd name="connsiteX385" fmla="*/ 292475 w 743055"/>
                <a:gd name="connsiteY385" fmla="*/ 181884 h 1567179"/>
                <a:gd name="connsiteX386" fmla="*/ 294610 w 743055"/>
                <a:gd name="connsiteY386" fmla="*/ 183484 h 1567179"/>
                <a:gd name="connsiteX387" fmla="*/ 298345 w 743055"/>
                <a:gd name="connsiteY387" fmla="*/ 188285 h 1567179"/>
                <a:gd name="connsiteX388" fmla="*/ 301014 w 743055"/>
                <a:gd name="connsiteY388" fmla="*/ 194152 h 1567179"/>
                <a:gd name="connsiteX389" fmla="*/ 305284 w 743055"/>
                <a:gd name="connsiteY389" fmla="*/ 209087 h 1567179"/>
                <a:gd name="connsiteX390" fmla="*/ 309020 w 743055"/>
                <a:gd name="connsiteY390" fmla="*/ 226155 h 1567179"/>
                <a:gd name="connsiteX391" fmla="*/ 311155 w 743055"/>
                <a:gd name="connsiteY391" fmla="*/ 234689 h 1567179"/>
                <a:gd name="connsiteX392" fmla="*/ 313289 w 743055"/>
                <a:gd name="connsiteY392" fmla="*/ 243223 h 1567179"/>
                <a:gd name="connsiteX393" fmla="*/ 315424 w 743055"/>
                <a:gd name="connsiteY393" fmla="*/ 251224 h 1567179"/>
                <a:gd name="connsiteX394" fmla="*/ 318627 w 743055"/>
                <a:gd name="connsiteY394" fmla="*/ 258158 h 1567179"/>
                <a:gd name="connsiteX395" fmla="*/ 320761 w 743055"/>
                <a:gd name="connsiteY395" fmla="*/ 261892 h 1567179"/>
                <a:gd name="connsiteX396" fmla="*/ 322896 w 743055"/>
                <a:gd name="connsiteY396" fmla="*/ 264559 h 1567179"/>
                <a:gd name="connsiteX397" fmla="*/ 326099 w 743055"/>
                <a:gd name="connsiteY397" fmla="*/ 266692 h 1567179"/>
                <a:gd name="connsiteX398" fmla="*/ 328233 w 743055"/>
                <a:gd name="connsiteY398" fmla="*/ 268826 h 1567179"/>
                <a:gd name="connsiteX399" fmla="*/ 331436 w 743055"/>
                <a:gd name="connsiteY399" fmla="*/ 270959 h 1567179"/>
                <a:gd name="connsiteX400" fmla="*/ 334638 w 743055"/>
                <a:gd name="connsiteY400" fmla="*/ 271493 h 1567179"/>
                <a:gd name="connsiteX401" fmla="*/ 338908 w 743055"/>
                <a:gd name="connsiteY401" fmla="*/ 272559 h 1567179"/>
                <a:gd name="connsiteX402" fmla="*/ 342110 w 743055"/>
                <a:gd name="connsiteY402" fmla="*/ 273093 h 1567179"/>
                <a:gd name="connsiteX403" fmla="*/ 345846 w 743055"/>
                <a:gd name="connsiteY403" fmla="*/ 272559 h 1567179"/>
                <a:gd name="connsiteX404" fmla="*/ 348514 w 743055"/>
                <a:gd name="connsiteY404" fmla="*/ 271493 h 1567179"/>
                <a:gd name="connsiteX405" fmla="*/ 352250 w 743055"/>
                <a:gd name="connsiteY405" fmla="*/ 270959 h 1567179"/>
                <a:gd name="connsiteX406" fmla="*/ 354919 w 743055"/>
                <a:gd name="connsiteY406" fmla="*/ 269359 h 1567179"/>
                <a:gd name="connsiteX407" fmla="*/ 362391 w 743055"/>
                <a:gd name="connsiteY407" fmla="*/ 265092 h 1567179"/>
                <a:gd name="connsiteX408" fmla="*/ 369329 w 743055"/>
                <a:gd name="connsiteY408" fmla="*/ 260825 h 1567179"/>
                <a:gd name="connsiteX409" fmla="*/ 381605 w 743055"/>
                <a:gd name="connsiteY409" fmla="*/ 251224 h 1567179"/>
                <a:gd name="connsiteX410" fmla="*/ 390678 w 743055"/>
                <a:gd name="connsiteY410" fmla="*/ 243757 h 1567179"/>
                <a:gd name="connsiteX411" fmla="*/ 397616 w 743055"/>
                <a:gd name="connsiteY411" fmla="*/ 241090 h 1567179"/>
                <a:gd name="connsiteX412" fmla="*/ 405622 w 743055"/>
                <a:gd name="connsiteY412" fmla="*/ 238423 h 1567179"/>
                <a:gd name="connsiteX413" fmla="*/ 414161 w 743055"/>
                <a:gd name="connsiteY413" fmla="*/ 236823 h 1567179"/>
                <a:gd name="connsiteX414" fmla="*/ 423234 w 743055"/>
                <a:gd name="connsiteY414" fmla="*/ 235222 h 1567179"/>
                <a:gd name="connsiteX415" fmla="*/ 441914 w 743055"/>
                <a:gd name="connsiteY415" fmla="*/ 233089 h 1567179"/>
                <a:gd name="connsiteX416" fmla="*/ 460060 w 743055"/>
                <a:gd name="connsiteY416" fmla="*/ 230955 h 1567179"/>
                <a:gd name="connsiteX417" fmla="*/ 468600 w 743055"/>
                <a:gd name="connsiteY417" fmla="*/ 229889 h 1567179"/>
                <a:gd name="connsiteX418" fmla="*/ 476606 w 743055"/>
                <a:gd name="connsiteY418" fmla="*/ 226688 h 1567179"/>
                <a:gd name="connsiteX419" fmla="*/ 483544 w 743055"/>
                <a:gd name="connsiteY419" fmla="*/ 224021 h 1567179"/>
                <a:gd name="connsiteX420" fmla="*/ 489948 w 743055"/>
                <a:gd name="connsiteY420" fmla="*/ 219754 h 1567179"/>
                <a:gd name="connsiteX421" fmla="*/ 493151 w 743055"/>
                <a:gd name="connsiteY421" fmla="*/ 217087 h 1567179"/>
                <a:gd name="connsiteX422" fmla="*/ 495819 w 743055"/>
                <a:gd name="connsiteY422" fmla="*/ 213887 h 1567179"/>
                <a:gd name="connsiteX423" fmla="*/ 497954 w 743055"/>
                <a:gd name="connsiteY423" fmla="*/ 211220 h 1567179"/>
                <a:gd name="connsiteX424" fmla="*/ 499555 w 743055"/>
                <a:gd name="connsiteY424" fmla="*/ 207486 h 1567179"/>
                <a:gd name="connsiteX425" fmla="*/ 500623 w 743055"/>
                <a:gd name="connsiteY425" fmla="*/ 203219 h 1567179"/>
                <a:gd name="connsiteX426" fmla="*/ 502224 w 743055"/>
                <a:gd name="connsiteY426" fmla="*/ 198952 h 1567179"/>
                <a:gd name="connsiteX427" fmla="*/ 502758 w 743055"/>
                <a:gd name="connsiteY427" fmla="*/ 194685 h 1567179"/>
                <a:gd name="connsiteX428" fmla="*/ 502758 w 743055"/>
                <a:gd name="connsiteY428" fmla="*/ 189351 h 1567179"/>
                <a:gd name="connsiteX429" fmla="*/ 502758 w 743055"/>
                <a:gd name="connsiteY429" fmla="*/ 179217 h 1567179"/>
                <a:gd name="connsiteX430" fmla="*/ 502758 w 743055"/>
                <a:gd name="connsiteY430" fmla="*/ 170683 h 1567179"/>
                <a:gd name="connsiteX431" fmla="*/ 502758 w 743055"/>
                <a:gd name="connsiteY431" fmla="*/ 164282 h 1567179"/>
                <a:gd name="connsiteX432" fmla="*/ 502758 w 743055"/>
                <a:gd name="connsiteY432" fmla="*/ 157348 h 1567179"/>
                <a:gd name="connsiteX433" fmla="*/ 503825 w 743055"/>
                <a:gd name="connsiteY433" fmla="*/ 144547 h 1567179"/>
                <a:gd name="connsiteX434" fmla="*/ 505960 w 743055"/>
                <a:gd name="connsiteY434" fmla="*/ 132813 h 1567179"/>
                <a:gd name="connsiteX435" fmla="*/ 508628 w 743055"/>
                <a:gd name="connsiteY435" fmla="*/ 121612 h 1567179"/>
                <a:gd name="connsiteX436" fmla="*/ 512364 w 743055"/>
                <a:gd name="connsiteY436" fmla="*/ 111477 h 1567179"/>
                <a:gd name="connsiteX437" fmla="*/ 520904 w 743055"/>
                <a:gd name="connsiteY437" fmla="*/ 91209 h 1567179"/>
                <a:gd name="connsiteX438" fmla="*/ 528376 w 743055"/>
                <a:gd name="connsiteY438" fmla="*/ 70407 h 1567179"/>
                <a:gd name="connsiteX439" fmla="*/ 531578 w 743055"/>
                <a:gd name="connsiteY439" fmla="*/ 51738 h 1567179"/>
                <a:gd name="connsiteX440" fmla="*/ 533713 w 743055"/>
                <a:gd name="connsiteY440" fmla="*/ 34137 h 1567179"/>
                <a:gd name="connsiteX441" fmla="*/ 534247 w 743055"/>
                <a:gd name="connsiteY441" fmla="*/ 26136 h 1567179"/>
                <a:gd name="connsiteX442" fmla="*/ 536381 w 743055"/>
                <a:gd name="connsiteY442" fmla="*/ 18135 h 1567179"/>
                <a:gd name="connsiteX443" fmla="*/ 537983 w 743055"/>
                <a:gd name="connsiteY443" fmla="*/ 14401 h 1567179"/>
                <a:gd name="connsiteX444" fmla="*/ 540117 w 743055"/>
                <a:gd name="connsiteY444" fmla="*/ 10668 h 1567179"/>
                <a:gd name="connsiteX445" fmla="*/ 542252 w 743055"/>
                <a:gd name="connsiteY445" fmla="*/ 6401 h 1567179"/>
                <a:gd name="connsiteX446" fmla="*/ 544921 w 743055"/>
                <a:gd name="connsiteY446" fmla="*/ 3200 h 1567179"/>
                <a:gd name="connsiteX447" fmla="*/ 551325 w 743055"/>
                <a:gd name="connsiteY447" fmla="*/ 8001 h 1567179"/>
                <a:gd name="connsiteX448" fmla="*/ 556129 w 743055"/>
                <a:gd name="connsiteY448" fmla="*/ 12268 h 1567179"/>
                <a:gd name="connsiteX449" fmla="*/ 559331 w 743055"/>
                <a:gd name="connsiteY449" fmla="*/ 13868 h 1567179"/>
                <a:gd name="connsiteX450" fmla="*/ 562533 w 743055"/>
                <a:gd name="connsiteY450" fmla="*/ 14935 h 1567179"/>
                <a:gd name="connsiteX451" fmla="*/ 566269 w 743055"/>
                <a:gd name="connsiteY451" fmla="*/ 16002 h 1567179"/>
                <a:gd name="connsiteX452" fmla="*/ 570539 w 743055"/>
                <a:gd name="connsiteY452" fmla="*/ 16002 h 1567179"/>
                <a:gd name="connsiteX453" fmla="*/ 577477 w 743055"/>
                <a:gd name="connsiteY453" fmla="*/ 14935 h 1567179"/>
                <a:gd name="connsiteX454" fmla="*/ 583348 w 743055"/>
                <a:gd name="connsiteY454" fmla="*/ 13868 h 1567179"/>
                <a:gd name="connsiteX455" fmla="*/ 589219 w 743055"/>
                <a:gd name="connsiteY455" fmla="*/ 10668 h 1567179"/>
                <a:gd name="connsiteX456" fmla="*/ 594556 w 743055"/>
                <a:gd name="connsiteY456" fmla="*/ 8001 h 1567179"/>
                <a:gd name="connsiteX457" fmla="*/ 600961 w 743055"/>
                <a:gd name="connsiteY457" fmla="*/ 5334 h 1567179"/>
                <a:gd name="connsiteX458" fmla="*/ 607365 w 743055"/>
                <a:gd name="connsiteY458" fmla="*/ 2134 h 1567179"/>
                <a:gd name="connsiteX459" fmla="*/ 613770 w 743055"/>
                <a:gd name="connsiteY459" fmla="*/ 1067 h 156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</a:cxnLst>
              <a:rect l="l" t="t" r="r" b="b"/>
              <a:pathLst>
                <a:path w="743055" h="1567179" extrusionOk="0">
                  <a:moveTo>
                    <a:pt x="621775" y="0"/>
                  </a:moveTo>
                  <a:lnTo>
                    <a:pt x="630849" y="34670"/>
                  </a:lnTo>
                  <a:lnTo>
                    <a:pt x="640455" y="68807"/>
                  </a:lnTo>
                  <a:lnTo>
                    <a:pt x="648995" y="100810"/>
                  </a:lnTo>
                  <a:lnTo>
                    <a:pt x="658068" y="131746"/>
                  </a:lnTo>
                  <a:lnTo>
                    <a:pt x="666607" y="160549"/>
                  </a:lnTo>
                  <a:lnTo>
                    <a:pt x="675680" y="187751"/>
                  </a:lnTo>
                  <a:lnTo>
                    <a:pt x="684220" y="213354"/>
                  </a:lnTo>
                  <a:lnTo>
                    <a:pt x="692759" y="236823"/>
                  </a:lnTo>
                  <a:lnTo>
                    <a:pt x="700765" y="258691"/>
                  </a:lnTo>
                  <a:lnTo>
                    <a:pt x="709304" y="278960"/>
                  </a:lnTo>
                  <a:lnTo>
                    <a:pt x="717310" y="297095"/>
                  </a:lnTo>
                  <a:lnTo>
                    <a:pt x="724782" y="314163"/>
                  </a:lnTo>
                  <a:lnTo>
                    <a:pt x="732788" y="329098"/>
                  </a:lnTo>
                  <a:lnTo>
                    <a:pt x="739726" y="341899"/>
                  </a:lnTo>
                  <a:lnTo>
                    <a:pt x="743055" y="346890"/>
                  </a:lnTo>
                  <a:lnTo>
                    <a:pt x="743055" y="368035"/>
                  </a:lnTo>
                  <a:lnTo>
                    <a:pt x="738659" y="368035"/>
                  </a:lnTo>
                  <a:lnTo>
                    <a:pt x="727984" y="369102"/>
                  </a:lnTo>
                  <a:lnTo>
                    <a:pt x="715709" y="369102"/>
                  </a:lnTo>
                  <a:lnTo>
                    <a:pt x="702900" y="370169"/>
                  </a:lnTo>
                  <a:lnTo>
                    <a:pt x="688490" y="373369"/>
                  </a:lnTo>
                  <a:lnTo>
                    <a:pt x="681551" y="375502"/>
                  </a:lnTo>
                  <a:lnTo>
                    <a:pt x="674613" y="377636"/>
                  </a:lnTo>
                  <a:lnTo>
                    <a:pt x="667141" y="380836"/>
                  </a:lnTo>
                  <a:lnTo>
                    <a:pt x="660736" y="384570"/>
                  </a:lnTo>
                  <a:lnTo>
                    <a:pt x="653798" y="389370"/>
                  </a:lnTo>
                  <a:lnTo>
                    <a:pt x="647394" y="394704"/>
                  </a:lnTo>
                  <a:lnTo>
                    <a:pt x="640989" y="401105"/>
                  </a:lnTo>
                  <a:lnTo>
                    <a:pt x="635118" y="408039"/>
                  </a:lnTo>
                  <a:lnTo>
                    <a:pt x="630315" y="416040"/>
                  </a:lnTo>
                  <a:lnTo>
                    <a:pt x="625511" y="425107"/>
                  </a:lnTo>
                  <a:lnTo>
                    <a:pt x="621242" y="435241"/>
                  </a:lnTo>
                  <a:lnTo>
                    <a:pt x="616972" y="446442"/>
                  </a:lnTo>
                  <a:lnTo>
                    <a:pt x="613770" y="458710"/>
                  </a:lnTo>
                  <a:lnTo>
                    <a:pt x="611635" y="472578"/>
                  </a:lnTo>
                  <a:lnTo>
                    <a:pt x="609500" y="487513"/>
                  </a:lnTo>
                  <a:lnTo>
                    <a:pt x="608966" y="504048"/>
                  </a:lnTo>
                  <a:lnTo>
                    <a:pt x="609500" y="507782"/>
                  </a:lnTo>
                  <a:lnTo>
                    <a:pt x="610568" y="510982"/>
                  </a:lnTo>
                  <a:lnTo>
                    <a:pt x="611101" y="514716"/>
                  </a:lnTo>
                  <a:lnTo>
                    <a:pt x="612702" y="518449"/>
                  </a:lnTo>
                  <a:lnTo>
                    <a:pt x="615905" y="526983"/>
                  </a:lnTo>
                  <a:lnTo>
                    <a:pt x="621242" y="534451"/>
                  </a:lnTo>
                  <a:lnTo>
                    <a:pt x="632450" y="551519"/>
                  </a:lnTo>
                  <a:lnTo>
                    <a:pt x="644725" y="568054"/>
                  </a:lnTo>
                  <a:lnTo>
                    <a:pt x="650062" y="576588"/>
                  </a:lnTo>
                  <a:lnTo>
                    <a:pt x="654332" y="583522"/>
                  </a:lnTo>
                  <a:lnTo>
                    <a:pt x="658068" y="590989"/>
                  </a:lnTo>
                  <a:lnTo>
                    <a:pt x="660736" y="597390"/>
                  </a:lnTo>
                  <a:lnTo>
                    <a:pt x="661804" y="600057"/>
                  </a:lnTo>
                  <a:lnTo>
                    <a:pt x="661804" y="602724"/>
                  </a:lnTo>
                  <a:lnTo>
                    <a:pt x="660736" y="604857"/>
                  </a:lnTo>
                  <a:lnTo>
                    <a:pt x="660203" y="606991"/>
                  </a:lnTo>
                  <a:lnTo>
                    <a:pt x="658602" y="609124"/>
                  </a:lnTo>
                  <a:lnTo>
                    <a:pt x="656467" y="610725"/>
                  </a:lnTo>
                  <a:lnTo>
                    <a:pt x="654332" y="612325"/>
                  </a:lnTo>
                  <a:lnTo>
                    <a:pt x="651130" y="613392"/>
                  </a:lnTo>
                  <a:lnTo>
                    <a:pt x="647394" y="612858"/>
                  </a:lnTo>
                  <a:lnTo>
                    <a:pt x="643124" y="610191"/>
                  </a:lnTo>
                  <a:lnTo>
                    <a:pt x="638854" y="606458"/>
                  </a:lnTo>
                  <a:lnTo>
                    <a:pt x="634051" y="602190"/>
                  </a:lnTo>
                  <a:lnTo>
                    <a:pt x="624444" y="591523"/>
                  </a:lnTo>
                  <a:lnTo>
                    <a:pt x="614837" y="580322"/>
                  </a:lnTo>
                  <a:lnTo>
                    <a:pt x="609500" y="574455"/>
                  </a:lnTo>
                  <a:lnTo>
                    <a:pt x="605230" y="570187"/>
                  </a:lnTo>
                  <a:lnTo>
                    <a:pt x="600961" y="565920"/>
                  </a:lnTo>
                  <a:lnTo>
                    <a:pt x="596691" y="563253"/>
                  </a:lnTo>
                  <a:lnTo>
                    <a:pt x="594556" y="562187"/>
                  </a:lnTo>
                  <a:lnTo>
                    <a:pt x="592421" y="561653"/>
                  </a:lnTo>
                  <a:lnTo>
                    <a:pt x="591354" y="561653"/>
                  </a:lnTo>
                  <a:lnTo>
                    <a:pt x="589219" y="561653"/>
                  </a:lnTo>
                  <a:lnTo>
                    <a:pt x="587618" y="563253"/>
                  </a:lnTo>
                  <a:lnTo>
                    <a:pt x="586017" y="563787"/>
                  </a:lnTo>
                  <a:lnTo>
                    <a:pt x="584949" y="565920"/>
                  </a:lnTo>
                  <a:lnTo>
                    <a:pt x="583348" y="568054"/>
                  </a:lnTo>
                  <a:lnTo>
                    <a:pt x="583348" y="642194"/>
                  </a:lnTo>
                  <a:lnTo>
                    <a:pt x="591888" y="649128"/>
                  </a:lnTo>
                  <a:lnTo>
                    <a:pt x="598826" y="655529"/>
                  </a:lnTo>
                  <a:lnTo>
                    <a:pt x="604697" y="660863"/>
                  </a:lnTo>
                  <a:lnTo>
                    <a:pt x="608433" y="666197"/>
                  </a:lnTo>
                  <a:lnTo>
                    <a:pt x="609500" y="668863"/>
                  </a:lnTo>
                  <a:lnTo>
                    <a:pt x="610568" y="671530"/>
                  </a:lnTo>
                  <a:lnTo>
                    <a:pt x="611101" y="674731"/>
                  </a:lnTo>
                  <a:lnTo>
                    <a:pt x="611635" y="677398"/>
                  </a:lnTo>
                  <a:lnTo>
                    <a:pt x="611101" y="683798"/>
                  </a:lnTo>
                  <a:lnTo>
                    <a:pt x="608966" y="690199"/>
                  </a:lnTo>
                  <a:lnTo>
                    <a:pt x="600961" y="691799"/>
                  </a:lnTo>
                  <a:lnTo>
                    <a:pt x="594022" y="693932"/>
                  </a:lnTo>
                  <a:lnTo>
                    <a:pt x="587084" y="696066"/>
                  </a:lnTo>
                  <a:lnTo>
                    <a:pt x="580680" y="698200"/>
                  </a:lnTo>
                  <a:lnTo>
                    <a:pt x="574809" y="700866"/>
                  </a:lnTo>
                  <a:lnTo>
                    <a:pt x="568938" y="704600"/>
                  </a:lnTo>
                  <a:lnTo>
                    <a:pt x="564668" y="707800"/>
                  </a:lnTo>
                  <a:lnTo>
                    <a:pt x="560398" y="712068"/>
                  </a:lnTo>
                  <a:lnTo>
                    <a:pt x="557730" y="716335"/>
                  </a:lnTo>
                  <a:lnTo>
                    <a:pt x="556129" y="721668"/>
                  </a:lnTo>
                  <a:lnTo>
                    <a:pt x="555595" y="726469"/>
                  </a:lnTo>
                  <a:lnTo>
                    <a:pt x="555595" y="732336"/>
                  </a:lnTo>
                  <a:lnTo>
                    <a:pt x="557730" y="737670"/>
                  </a:lnTo>
                  <a:lnTo>
                    <a:pt x="560398" y="744071"/>
                  </a:lnTo>
                  <a:lnTo>
                    <a:pt x="564668" y="750471"/>
                  </a:lnTo>
                  <a:lnTo>
                    <a:pt x="570539" y="757939"/>
                  </a:lnTo>
                  <a:lnTo>
                    <a:pt x="581747" y="770740"/>
                  </a:lnTo>
                  <a:lnTo>
                    <a:pt x="592421" y="784608"/>
                  </a:lnTo>
                  <a:lnTo>
                    <a:pt x="604697" y="801143"/>
                  </a:lnTo>
                  <a:lnTo>
                    <a:pt x="615905" y="818744"/>
                  </a:lnTo>
                  <a:lnTo>
                    <a:pt x="639388" y="856615"/>
                  </a:lnTo>
                  <a:lnTo>
                    <a:pt x="663939" y="895018"/>
                  </a:lnTo>
                  <a:lnTo>
                    <a:pt x="675147" y="913687"/>
                  </a:lnTo>
                  <a:lnTo>
                    <a:pt x="685821" y="930755"/>
                  </a:lnTo>
                  <a:lnTo>
                    <a:pt x="697029" y="946756"/>
                  </a:lnTo>
                  <a:lnTo>
                    <a:pt x="707703" y="961691"/>
                  </a:lnTo>
                  <a:lnTo>
                    <a:pt x="717844" y="973959"/>
                  </a:lnTo>
                  <a:lnTo>
                    <a:pt x="726917" y="983560"/>
                  </a:lnTo>
                  <a:lnTo>
                    <a:pt x="731187" y="987827"/>
                  </a:lnTo>
                  <a:lnTo>
                    <a:pt x="735456" y="991561"/>
                  </a:lnTo>
                  <a:lnTo>
                    <a:pt x="739726" y="993694"/>
                  </a:lnTo>
                  <a:lnTo>
                    <a:pt x="743055" y="994942"/>
                  </a:lnTo>
                  <a:lnTo>
                    <a:pt x="743055" y="1567179"/>
                  </a:lnTo>
                  <a:lnTo>
                    <a:pt x="739192" y="1563881"/>
                  </a:lnTo>
                  <a:lnTo>
                    <a:pt x="719445" y="1545213"/>
                  </a:lnTo>
                  <a:lnTo>
                    <a:pt x="706636" y="1533479"/>
                  </a:lnTo>
                  <a:lnTo>
                    <a:pt x="702366" y="1528145"/>
                  </a:lnTo>
                  <a:lnTo>
                    <a:pt x="691692" y="1518544"/>
                  </a:lnTo>
                  <a:lnTo>
                    <a:pt x="682085" y="1508410"/>
                  </a:lnTo>
                  <a:lnTo>
                    <a:pt x="673546" y="1499342"/>
                  </a:lnTo>
                  <a:lnTo>
                    <a:pt x="666074" y="1489741"/>
                  </a:lnTo>
                  <a:lnTo>
                    <a:pt x="658602" y="1481207"/>
                  </a:lnTo>
                  <a:lnTo>
                    <a:pt x="652197" y="1472673"/>
                  </a:lnTo>
                  <a:lnTo>
                    <a:pt x="647394" y="1465206"/>
                  </a:lnTo>
                  <a:lnTo>
                    <a:pt x="642590" y="1456671"/>
                  </a:lnTo>
                  <a:lnTo>
                    <a:pt x="638321" y="1449204"/>
                  </a:lnTo>
                  <a:lnTo>
                    <a:pt x="634585" y="1441737"/>
                  </a:lnTo>
                  <a:lnTo>
                    <a:pt x="631916" y="1434269"/>
                  </a:lnTo>
                  <a:lnTo>
                    <a:pt x="628714" y="1427869"/>
                  </a:lnTo>
                  <a:lnTo>
                    <a:pt x="625511" y="1415067"/>
                  </a:lnTo>
                  <a:lnTo>
                    <a:pt x="622309" y="1403333"/>
                  </a:lnTo>
                  <a:lnTo>
                    <a:pt x="619107" y="1380931"/>
                  </a:lnTo>
                  <a:lnTo>
                    <a:pt x="615371" y="1362796"/>
                  </a:lnTo>
                  <a:lnTo>
                    <a:pt x="613770" y="1358529"/>
                  </a:lnTo>
                  <a:lnTo>
                    <a:pt x="611635" y="1354262"/>
                  </a:lnTo>
                  <a:lnTo>
                    <a:pt x="610568" y="1350528"/>
                  </a:lnTo>
                  <a:lnTo>
                    <a:pt x="607365" y="1346794"/>
                  </a:lnTo>
                  <a:lnTo>
                    <a:pt x="604697" y="1342527"/>
                  </a:lnTo>
                  <a:lnTo>
                    <a:pt x="600961" y="1339327"/>
                  </a:lnTo>
                  <a:lnTo>
                    <a:pt x="597758" y="1335593"/>
                  </a:lnTo>
                  <a:lnTo>
                    <a:pt x="593489" y="1332926"/>
                  </a:lnTo>
                  <a:lnTo>
                    <a:pt x="578545" y="1322259"/>
                  </a:lnTo>
                  <a:lnTo>
                    <a:pt x="567870" y="1312658"/>
                  </a:lnTo>
                  <a:lnTo>
                    <a:pt x="563601" y="1308391"/>
                  </a:lnTo>
                  <a:lnTo>
                    <a:pt x="560398" y="1304124"/>
                  </a:lnTo>
                  <a:lnTo>
                    <a:pt x="557730" y="1299856"/>
                  </a:lnTo>
                  <a:lnTo>
                    <a:pt x="555595" y="1296656"/>
                  </a:lnTo>
                  <a:lnTo>
                    <a:pt x="555061" y="1292923"/>
                  </a:lnTo>
                  <a:lnTo>
                    <a:pt x="553994" y="1289189"/>
                  </a:lnTo>
                  <a:lnTo>
                    <a:pt x="553994" y="1285989"/>
                  </a:lnTo>
                  <a:lnTo>
                    <a:pt x="553994" y="1281721"/>
                  </a:lnTo>
                  <a:lnTo>
                    <a:pt x="555595" y="1274254"/>
                  </a:lnTo>
                  <a:lnTo>
                    <a:pt x="558264" y="1266253"/>
                  </a:lnTo>
                  <a:lnTo>
                    <a:pt x="562000" y="1256652"/>
                  </a:lnTo>
                  <a:lnTo>
                    <a:pt x="564668" y="1245985"/>
                  </a:lnTo>
                  <a:lnTo>
                    <a:pt x="567870" y="1234250"/>
                  </a:lnTo>
                  <a:lnTo>
                    <a:pt x="570005" y="1219849"/>
                  </a:lnTo>
                  <a:lnTo>
                    <a:pt x="570005" y="1211848"/>
                  </a:lnTo>
                  <a:lnTo>
                    <a:pt x="570005" y="1203314"/>
                  </a:lnTo>
                  <a:lnTo>
                    <a:pt x="570005" y="1194247"/>
                  </a:lnTo>
                  <a:lnTo>
                    <a:pt x="568404" y="1184112"/>
                  </a:lnTo>
                  <a:lnTo>
                    <a:pt x="566803" y="1173445"/>
                  </a:lnTo>
                  <a:lnTo>
                    <a:pt x="564668" y="1162243"/>
                  </a:lnTo>
                  <a:lnTo>
                    <a:pt x="561466" y="1149976"/>
                  </a:lnTo>
                  <a:lnTo>
                    <a:pt x="557730" y="1136641"/>
                  </a:lnTo>
                  <a:lnTo>
                    <a:pt x="551325" y="1113172"/>
                  </a:lnTo>
                  <a:lnTo>
                    <a:pt x="544387" y="1089170"/>
                  </a:lnTo>
                  <a:lnTo>
                    <a:pt x="536381" y="1065701"/>
                  </a:lnTo>
                  <a:lnTo>
                    <a:pt x="528376" y="1041165"/>
                  </a:lnTo>
                  <a:lnTo>
                    <a:pt x="519836" y="1019297"/>
                  </a:lnTo>
                  <a:lnTo>
                    <a:pt x="512364" y="997961"/>
                  </a:lnTo>
                  <a:lnTo>
                    <a:pt x="504359" y="979293"/>
                  </a:lnTo>
                  <a:lnTo>
                    <a:pt x="496353" y="963291"/>
                  </a:lnTo>
                  <a:lnTo>
                    <a:pt x="485145" y="936089"/>
                  </a:lnTo>
                  <a:lnTo>
                    <a:pt x="476606" y="912086"/>
                  </a:lnTo>
                  <a:lnTo>
                    <a:pt x="469667" y="890218"/>
                  </a:lnTo>
                  <a:lnTo>
                    <a:pt x="464330" y="869416"/>
                  </a:lnTo>
                  <a:lnTo>
                    <a:pt x="461128" y="850747"/>
                  </a:lnTo>
                  <a:lnTo>
                    <a:pt x="458993" y="833679"/>
                  </a:lnTo>
                  <a:lnTo>
                    <a:pt x="457392" y="817678"/>
                  </a:lnTo>
                  <a:lnTo>
                    <a:pt x="456858" y="802743"/>
                  </a:lnTo>
                  <a:lnTo>
                    <a:pt x="455257" y="773940"/>
                  </a:lnTo>
                  <a:lnTo>
                    <a:pt x="453122" y="745671"/>
                  </a:lnTo>
                  <a:lnTo>
                    <a:pt x="450987" y="730736"/>
                  </a:lnTo>
                  <a:lnTo>
                    <a:pt x="447251" y="715268"/>
                  </a:lnTo>
                  <a:lnTo>
                    <a:pt x="442448" y="698733"/>
                  </a:lnTo>
                  <a:lnTo>
                    <a:pt x="435510" y="681131"/>
                  </a:lnTo>
                  <a:lnTo>
                    <a:pt x="433375" y="676864"/>
                  </a:lnTo>
                  <a:lnTo>
                    <a:pt x="430706" y="672597"/>
                  </a:lnTo>
                  <a:lnTo>
                    <a:pt x="426970" y="668863"/>
                  </a:lnTo>
                  <a:lnTo>
                    <a:pt x="422701" y="664596"/>
                  </a:lnTo>
                  <a:lnTo>
                    <a:pt x="412560" y="657662"/>
                  </a:lnTo>
                  <a:lnTo>
                    <a:pt x="401352" y="649662"/>
                  </a:lnTo>
                  <a:lnTo>
                    <a:pt x="388543" y="642728"/>
                  </a:lnTo>
                  <a:lnTo>
                    <a:pt x="375200" y="634193"/>
                  </a:lnTo>
                  <a:lnTo>
                    <a:pt x="361324" y="625659"/>
                  </a:lnTo>
                  <a:lnTo>
                    <a:pt x="348514" y="616592"/>
                  </a:lnTo>
                  <a:lnTo>
                    <a:pt x="342110" y="610725"/>
                  </a:lnTo>
                  <a:lnTo>
                    <a:pt x="336773" y="605924"/>
                  </a:lnTo>
                  <a:lnTo>
                    <a:pt x="330902" y="599524"/>
                  </a:lnTo>
                  <a:lnTo>
                    <a:pt x="326099" y="593656"/>
                  </a:lnTo>
                  <a:lnTo>
                    <a:pt x="321829" y="587256"/>
                  </a:lnTo>
                  <a:lnTo>
                    <a:pt x="318093" y="580322"/>
                  </a:lnTo>
                  <a:lnTo>
                    <a:pt x="314357" y="572321"/>
                  </a:lnTo>
                  <a:lnTo>
                    <a:pt x="312222" y="564320"/>
                  </a:lnTo>
                  <a:lnTo>
                    <a:pt x="310087" y="556853"/>
                  </a:lnTo>
                  <a:lnTo>
                    <a:pt x="309553" y="547252"/>
                  </a:lnTo>
                  <a:lnTo>
                    <a:pt x="309553" y="538184"/>
                  </a:lnTo>
                  <a:lnTo>
                    <a:pt x="311155" y="528050"/>
                  </a:lnTo>
                  <a:lnTo>
                    <a:pt x="313289" y="517382"/>
                  </a:lnTo>
                  <a:lnTo>
                    <a:pt x="315958" y="506181"/>
                  </a:lnTo>
                  <a:lnTo>
                    <a:pt x="320761" y="493914"/>
                  </a:lnTo>
                  <a:lnTo>
                    <a:pt x="326632" y="481112"/>
                  </a:lnTo>
                  <a:lnTo>
                    <a:pt x="322363" y="481112"/>
                  </a:lnTo>
                  <a:lnTo>
                    <a:pt x="318627" y="481112"/>
                  </a:lnTo>
                  <a:lnTo>
                    <a:pt x="314357" y="482179"/>
                  </a:lnTo>
                  <a:lnTo>
                    <a:pt x="311155" y="483246"/>
                  </a:lnTo>
                  <a:lnTo>
                    <a:pt x="307419" y="484846"/>
                  </a:lnTo>
                  <a:lnTo>
                    <a:pt x="303683" y="486980"/>
                  </a:lnTo>
                  <a:lnTo>
                    <a:pt x="300480" y="489646"/>
                  </a:lnTo>
                  <a:lnTo>
                    <a:pt x="296744" y="492847"/>
                  </a:lnTo>
                  <a:lnTo>
                    <a:pt x="289806" y="499247"/>
                  </a:lnTo>
                  <a:lnTo>
                    <a:pt x="283935" y="506715"/>
                  </a:lnTo>
                  <a:lnTo>
                    <a:pt x="277531" y="514716"/>
                  </a:lnTo>
                  <a:lnTo>
                    <a:pt x="271660" y="523783"/>
                  </a:lnTo>
                  <a:lnTo>
                    <a:pt x="266856" y="533917"/>
                  </a:lnTo>
                  <a:lnTo>
                    <a:pt x="262587" y="542985"/>
                  </a:lnTo>
                  <a:lnTo>
                    <a:pt x="258851" y="553119"/>
                  </a:lnTo>
                  <a:lnTo>
                    <a:pt x="255648" y="562187"/>
                  </a:lnTo>
                  <a:lnTo>
                    <a:pt x="252446" y="570721"/>
                  </a:lnTo>
                  <a:lnTo>
                    <a:pt x="250311" y="578722"/>
                  </a:lnTo>
                  <a:lnTo>
                    <a:pt x="249778" y="585122"/>
                  </a:lnTo>
                  <a:lnTo>
                    <a:pt x="249244" y="590989"/>
                  </a:lnTo>
                  <a:lnTo>
                    <a:pt x="262053" y="597923"/>
                  </a:lnTo>
                  <a:lnTo>
                    <a:pt x="290340" y="614992"/>
                  </a:lnTo>
                  <a:lnTo>
                    <a:pt x="298345" y="620859"/>
                  </a:lnTo>
                  <a:lnTo>
                    <a:pt x="306885" y="627259"/>
                  </a:lnTo>
                  <a:lnTo>
                    <a:pt x="314357" y="634193"/>
                  </a:lnTo>
                  <a:lnTo>
                    <a:pt x="322363" y="641127"/>
                  </a:lnTo>
                  <a:lnTo>
                    <a:pt x="329301" y="649662"/>
                  </a:lnTo>
                  <a:lnTo>
                    <a:pt x="335705" y="658196"/>
                  </a:lnTo>
                  <a:lnTo>
                    <a:pt x="341576" y="667263"/>
                  </a:lnTo>
                  <a:lnTo>
                    <a:pt x="345846" y="677398"/>
                  </a:lnTo>
                  <a:lnTo>
                    <a:pt x="339975" y="683265"/>
                  </a:lnTo>
                  <a:lnTo>
                    <a:pt x="333571" y="689665"/>
                  </a:lnTo>
                  <a:lnTo>
                    <a:pt x="330368" y="692332"/>
                  </a:lnTo>
                  <a:lnTo>
                    <a:pt x="326099" y="694466"/>
                  </a:lnTo>
                  <a:lnTo>
                    <a:pt x="321829" y="696066"/>
                  </a:lnTo>
                  <a:lnTo>
                    <a:pt x="316492" y="696599"/>
                  </a:lnTo>
                  <a:lnTo>
                    <a:pt x="313289" y="696599"/>
                  </a:lnTo>
                  <a:lnTo>
                    <a:pt x="309020" y="694999"/>
                  </a:lnTo>
                  <a:lnTo>
                    <a:pt x="305284" y="692866"/>
                  </a:lnTo>
                  <a:lnTo>
                    <a:pt x="301548" y="690732"/>
                  </a:lnTo>
                  <a:lnTo>
                    <a:pt x="298879" y="688065"/>
                  </a:lnTo>
                  <a:lnTo>
                    <a:pt x="296744" y="684332"/>
                  </a:lnTo>
                  <a:lnTo>
                    <a:pt x="294610" y="681131"/>
                  </a:lnTo>
                  <a:lnTo>
                    <a:pt x="294610" y="677398"/>
                  </a:lnTo>
                  <a:lnTo>
                    <a:pt x="290874" y="677931"/>
                  </a:lnTo>
                  <a:lnTo>
                    <a:pt x="288205" y="678998"/>
                  </a:lnTo>
                  <a:lnTo>
                    <a:pt x="286070" y="680064"/>
                  </a:lnTo>
                  <a:lnTo>
                    <a:pt x="283935" y="682198"/>
                  </a:lnTo>
                  <a:lnTo>
                    <a:pt x="281800" y="683798"/>
                  </a:lnTo>
                  <a:lnTo>
                    <a:pt x="279666" y="685398"/>
                  </a:lnTo>
                  <a:lnTo>
                    <a:pt x="275930" y="686465"/>
                  </a:lnTo>
                  <a:lnTo>
                    <a:pt x="271660" y="687532"/>
                  </a:lnTo>
                  <a:lnTo>
                    <a:pt x="268991" y="686465"/>
                  </a:lnTo>
                  <a:lnTo>
                    <a:pt x="266856" y="684332"/>
                  </a:lnTo>
                  <a:lnTo>
                    <a:pt x="264722" y="681665"/>
                  </a:lnTo>
                  <a:lnTo>
                    <a:pt x="263120" y="677398"/>
                  </a:lnTo>
                  <a:lnTo>
                    <a:pt x="259918" y="667263"/>
                  </a:lnTo>
                  <a:lnTo>
                    <a:pt x="256716" y="656062"/>
                  </a:lnTo>
                  <a:lnTo>
                    <a:pt x="254581" y="650195"/>
                  </a:lnTo>
                  <a:lnTo>
                    <a:pt x="253514" y="644861"/>
                  </a:lnTo>
                  <a:lnTo>
                    <a:pt x="250311" y="638994"/>
                  </a:lnTo>
                  <a:lnTo>
                    <a:pt x="247643" y="634193"/>
                  </a:lnTo>
                  <a:lnTo>
                    <a:pt x="243907" y="629926"/>
                  </a:lnTo>
                  <a:lnTo>
                    <a:pt x="240704" y="626193"/>
                  </a:lnTo>
                  <a:lnTo>
                    <a:pt x="235367" y="624059"/>
                  </a:lnTo>
                  <a:lnTo>
                    <a:pt x="230030" y="622992"/>
                  </a:lnTo>
                  <a:lnTo>
                    <a:pt x="202811" y="620859"/>
                  </a:lnTo>
                  <a:lnTo>
                    <a:pt x="181462" y="617125"/>
                  </a:lnTo>
                  <a:lnTo>
                    <a:pt x="177193" y="615525"/>
                  </a:lnTo>
                  <a:lnTo>
                    <a:pt x="173457" y="612858"/>
                  </a:lnTo>
                  <a:lnTo>
                    <a:pt x="170254" y="610191"/>
                  </a:lnTo>
                  <a:lnTo>
                    <a:pt x="167052" y="605924"/>
                  </a:lnTo>
                  <a:lnTo>
                    <a:pt x="164917" y="600590"/>
                  </a:lnTo>
                  <a:lnTo>
                    <a:pt x="163850" y="594190"/>
                  </a:lnTo>
                  <a:lnTo>
                    <a:pt x="162782" y="587256"/>
                  </a:lnTo>
                  <a:lnTo>
                    <a:pt x="162249" y="578188"/>
                  </a:lnTo>
                  <a:lnTo>
                    <a:pt x="104608" y="529650"/>
                  </a:lnTo>
                  <a:lnTo>
                    <a:pt x="96602" y="529650"/>
                  </a:lnTo>
                  <a:lnTo>
                    <a:pt x="89664" y="529650"/>
                  </a:lnTo>
                  <a:lnTo>
                    <a:pt x="81658" y="529117"/>
                  </a:lnTo>
                  <a:lnTo>
                    <a:pt x="74720" y="527517"/>
                  </a:lnTo>
                  <a:lnTo>
                    <a:pt x="70984" y="525917"/>
                  </a:lnTo>
                  <a:lnTo>
                    <a:pt x="67782" y="525383"/>
                  </a:lnTo>
                  <a:lnTo>
                    <a:pt x="64579" y="523250"/>
                  </a:lnTo>
                  <a:lnTo>
                    <a:pt x="62444" y="521650"/>
                  </a:lnTo>
                  <a:lnTo>
                    <a:pt x="60310" y="519516"/>
                  </a:lnTo>
                  <a:lnTo>
                    <a:pt x="58175" y="516849"/>
                  </a:lnTo>
                  <a:lnTo>
                    <a:pt x="57107" y="514182"/>
                  </a:lnTo>
                  <a:lnTo>
                    <a:pt x="56040" y="510448"/>
                  </a:lnTo>
                  <a:lnTo>
                    <a:pt x="57641" y="497647"/>
                  </a:lnTo>
                  <a:lnTo>
                    <a:pt x="59242" y="484313"/>
                  </a:lnTo>
                  <a:lnTo>
                    <a:pt x="59242" y="478445"/>
                  </a:lnTo>
                  <a:lnTo>
                    <a:pt x="57641" y="472578"/>
                  </a:lnTo>
                  <a:lnTo>
                    <a:pt x="56040" y="470445"/>
                  </a:lnTo>
                  <a:lnTo>
                    <a:pt x="54972" y="468311"/>
                  </a:lnTo>
                  <a:lnTo>
                    <a:pt x="52838" y="467244"/>
                  </a:lnTo>
                  <a:lnTo>
                    <a:pt x="49635" y="465644"/>
                  </a:lnTo>
                  <a:lnTo>
                    <a:pt x="38427" y="464044"/>
                  </a:lnTo>
                  <a:lnTo>
                    <a:pt x="25085" y="464044"/>
                  </a:lnTo>
                  <a:lnTo>
                    <a:pt x="18146" y="464044"/>
                  </a:lnTo>
                  <a:lnTo>
                    <a:pt x="11742" y="463511"/>
                  </a:lnTo>
                  <a:lnTo>
                    <a:pt x="5871" y="463511"/>
                  </a:lnTo>
                  <a:lnTo>
                    <a:pt x="1601" y="461911"/>
                  </a:lnTo>
                  <a:lnTo>
                    <a:pt x="1067" y="459777"/>
                  </a:lnTo>
                  <a:lnTo>
                    <a:pt x="0" y="456577"/>
                  </a:lnTo>
                  <a:lnTo>
                    <a:pt x="0" y="452843"/>
                  </a:lnTo>
                  <a:lnTo>
                    <a:pt x="1067" y="449109"/>
                  </a:lnTo>
                  <a:lnTo>
                    <a:pt x="1601" y="440575"/>
                  </a:lnTo>
                  <a:lnTo>
                    <a:pt x="1601" y="433641"/>
                  </a:lnTo>
                  <a:lnTo>
                    <a:pt x="2135" y="425107"/>
                  </a:lnTo>
                  <a:lnTo>
                    <a:pt x="2135" y="418173"/>
                  </a:lnTo>
                  <a:lnTo>
                    <a:pt x="3736" y="412306"/>
                  </a:lnTo>
                  <a:lnTo>
                    <a:pt x="4270" y="408039"/>
                  </a:lnTo>
                  <a:lnTo>
                    <a:pt x="6405" y="403772"/>
                  </a:lnTo>
                  <a:lnTo>
                    <a:pt x="8006" y="401105"/>
                  </a:lnTo>
                  <a:lnTo>
                    <a:pt x="10674" y="398971"/>
                  </a:lnTo>
                  <a:lnTo>
                    <a:pt x="12809" y="396838"/>
                  </a:lnTo>
                  <a:lnTo>
                    <a:pt x="19214" y="393637"/>
                  </a:lnTo>
                  <a:lnTo>
                    <a:pt x="26686" y="391504"/>
                  </a:lnTo>
                  <a:lnTo>
                    <a:pt x="29888" y="389370"/>
                  </a:lnTo>
                  <a:lnTo>
                    <a:pt x="34158" y="387237"/>
                  </a:lnTo>
                  <a:lnTo>
                    <a:pt x="38427" y="385103"/>
                  </a:lnTo>
                  <a:lnTo>
                    <a:pt x="43231" y="381903"/>
                  </a:lnTo>
                  <a:lnTo>
                    <a:pt x="44832" y="380836"/>
                  </a:lnTo>
                  <a:lnTo>
                    <a:pt x="46433" y="378703"/>
                  </a:lnTo>
                  <a:lnTo>
                    <a:pt x="46967" y="377636"/>
                  </a:lnTo>
                  <a:lnTo>
                    <a:pt x="47500" y="375502"/>
                  </a:lnTo>
                  <a:lnTo>
                    <a:pt x="48568" y="371769"/>
                  </a:lnTo>
                  <a:lnTo>
                    <a:pt x="47500" y="366968"/>
                  </a:lnTo>
                  <a:lnTo>
                    <a:pt x="47500" y="362701"/>
                  </a:lnTo>
                  <a:lnTo>
                    <a:pt x="47500" y="358434"/>
                  </a:lnTo>
                  <a:lnTo>
                    <a:pt x="48568" y="354167"/>
                  </a:lnTo>
                  <a:lnTo>
                    <a:pt x="49635" y="349900"/>
                  </a:lnTo>
                  <a:lnTo>
                    <a:pt x="68315" y="334965"/>
                  </a:lnTo>
                  <a:lnTo>
                    <a:pt x="85394" y="322164"/>
                  </a:lnTo>
                  <a:lnTo>
                    <a:pt x="93400" y="315763"/>
                  </a:lnTo>
                  <a:lnTo>
                    <a:pt x="100872" y="308829"/>
                  </a:lnTo>
                  <a:lnTo>
                    <a:pt x="108344" y="300829"/>
                  </a:lnTo>
                  <a:lnTo>
                    <a:pt x="113681" y="292294"/>
                  </a:lnTo>
                  <a:lnTo>
                    <a:pt x="120085" y="283760"/>
                  </a:lnTo>
                  <a:lnTo>
                    <a:pt x="126490" y="275226"/>
                  </a:lnTo>
                  <a:lnTo>
                    <a:pt x="132894" y="268292"/>
                  </a:lnTo>
                  <a:lnTo>
                    <a:pt x="139299" y="260825"/>
                  </a:lnTo>
                  <a:lnTo>
                    <a:pt x="146771" y="254424"/>
                  </a:lnTo>
                  <a:lnTo>
                    <a:pt x="153709" y="249090"/>
                  </a:lnTo>
                  <a:lnTo>
                    <a:pt x="160648" y="243223"/>
                  </a:lnTo>
                  <a:lnTo>
                    <a:pt x="168653" y="238423"/>
                  </a:lnTo>
                  <a:lnTo>
                    <a:pt x="177193" y="234156"/>
                  </a:lnTo>
                  <a:lnTo>
                    <a:pt x="185198" y="229889"/>
                  </a:lnTo>
                  <a:lnTo>
                    <a:pt x="193738" y="225622"/>
                  </a:lnTo>
                  <a:lnTo>
                    <a:pt x="202811" y="221888"/>
                  </a:lnTo>
                  <a:lnTo>
                    <a:pt x="222025" y="214954"/>
                  </a:lnTo>
                  <a:lnTo>
                    <a:pt x="242839" y="208553"/>
                  </a:lnTo>
                  <a:lnTo>
                    <a:pt x="248176" y="205353"/>
                  </a:lnTo>
                  <a:lnTo>
                    <a:pt x="252446" y="201086"/>
                  </a:lnTo>
                  <a:lnTo>
                    <a:pt x="256716" y="196819"/>
                  </a:lnTo>
                  <a:lnTo>
                    <a:pt x="260986" y="192018"/>
                  </a:lnTo>
                  <a:lnTo>
                    <a:pt x="265255" y="187218"/>
                  </a:lnTo>
                  <a:lnTo>
                    <a:pt x="271126" y="183484"/>
                  </a:lnTo>
                  <a:lnTo>
                    <a:pt x="273795" y="181884"/>
                  </a:lnTo>
                  <a:lnTo>
                    <a:pt x="276997" y="180817"/>
                  </a:lnTo>
                  <a:lnTo>
                    <a:pt x="280199" y="179751"/>
                  </a:lnTo>
                  <a:lnTo>
                    <a:pt x="284469" y="179751"/>
                  </a:lnTo>
                  <a:lnTo>
                    <a:pt x="287671" y="179751"/>
                  </a:lnTo>
                  <a:lnTo>
                    <a:pt x="290340" y="180817"/>
                  </a:lnTo>
                  <a:lnTo>
                    <a:pt x="292475" y="181884"/>
                  </a:lnTo>
                  <a:lnTo>
                    <a:pt x="294610" y="183484"/>
                  </a:lnTo>
                  <a:lnTo>
                    <a:pt x="298345" y="188285"/>
                  </a:lnTo>
                  <a:lnTo>
                    <a:pt x="301014" y="194152"/>
                  </a:lnTo>
                  <a:lnTo>
                    <a:pt x="305284" y="209087"/>
                  </a:lnTo>
                  <a:lnTo>
                    <a:pt x="309020" y="226155"/>
                  </a:lnTo>
                  <a:lnTo>
                    <a:pt x="311155" y="234689"/>
                  </a:lnTo>
                  <a:lnTo>
                    <a:pt x="313289" y="243223"/>
                  </a:lnTo>
                  <a:lnTo>
                    <a:pt x="315424" y="251224"/>
                  </a:lnTo>
                  <a:lnTo>
                    <a:pt x="318627" y="258158"/>
                  </a:lnTo>
                  <a:lnTo>
                    <a:pt x="320761" y="261892"/>
                  </a:lnTo>
                  <a:lnTo>
                    <a:pt x="322896" y="264559"/>
                  </a:lnTo>
                  <a:lnTo>
                    <a:pt x="326099" y="266692"/>
                  </a:lnTo>
                  <a:lnTo>
                    <a:pt x="328233" y="268826"/>
                  </a:lnTo>
                  <a:lnTo>
                    <a:pt x="331436" y="270959"/>
                  </a:lnTo>
                  <a:lnTo>
                    <a:pt x="334638" y="271493"/>
                  </a:lnTo>
                  <a:lnTo>
                    <a:pt x="338908" y="272559"/>
                  </a:lnTo>
                  <a:lnTo>
                    <a:pt x="342110" y="273093"/>
                  </a:lnTo>
                  <a:lnTo>
                    <a:pt x="345846" y="272559"/>
                  </a:lnTo>
                  <a:lnTo>
                    <a:pt x="348514" y="271493"/>
                  </a:lnTo>
                  <a:lnTo>
                    <a:pt x="352250" y="270959"/>
                  </a:lnTo>
                  <a:lnTo>
                    <a:pt x="354919" y="269359"/>
                  </a:lnTo>
                  <a:lnTo>
                    <a:pt x="362391" y="265092"/>
                  </a:lnTo>
                  <a:lnTo>
                    <a:pt x="369329" y="260825"/>
                  </a:lnTo>
                  <a:lnTo>
                    <a:pt x="381605" y="251224"/>
                  </a:lnTo>
                  <a:lnTo>
                    <a:pt x="390678" y="243757"/>
                  </a:lnTo>
                  <a:lnTo>
                    <a:pt x="397616" y="241090"/>
                  </a:lnTo>
                  <a:lnTo>
                    <a:pt x="405622" y="238423"/>
                  </a:lnTo>
                  <a:lnTo>
                    <a:pt x="414161" y="236823"/>
                  </a:lnTo>
                  <a:lnTo>
                    <a:pt x="423234" y="235222"/>
                  </a:lnTo>
                  <a:lnTo>
                    <a:pt x="441914" y="233089"/>
                  </a:lnTo>
                  <a:lnTo>
                    <a:pt x="460060" y="230955"/>
                  </a:lnTo>
                  <a:lnTo>
                    <a:pt x="468600" y="229889"/>
                  </a:lnTo>
                  <a:lnTo>
                    <a:pt x="476606" y="226688"/>
                  </a:lnTo>
                  <a:lnTo>
                    <a:pt x="483544" y="224021"/>
                  </a:lnTo>
                  <a:lnTo>
                    <a:pt x="489948" y="219754"/>
                  </a:lnTo>
                  <a:lnTo>
                    <a:pt x="493151" y="217087"/>
                  </a:lnTo>
                  <a:lnTo>
                    <a:pt x="495819" y="213887"/>
                  </a:lnTo>
                  <a:lnTo>
                    <a:pt x="497954" y="211220"/>
                  </a:lnTo>
                  <a:lnTo>
                    <a:pt x="499555" y="207486"/>
                  </a:lnTo>
                  <a:lnTo>
                    <a:pt x="500623" y="203219"/>
                  </a:lnTo>
                  <a:lnTo>
                    <a:pt x="502224" y="198952"/>
                  </a:lnTo>
                  <a:lnTo>
                    <a:pt x="502758" y="194685"/>
                  </a:lnTo>
                  <a:lnTo>
                    <a:pt x="502758" y="189351"/>
                  </a:lnTo>
                  <a:lnTo>
                    <a:pt x="502758" y="179217"/>
                  </a:lnTo>
                  <a:lnTo>
                    <a:pt x="502758" y="170683"/>
                  </a:lnTo>
                  <a:lnTo>
                    <a:pt x="502758" y="164282"/>
                  </a:lnTo>
                  <a:lnTo>
                    <a:pt x="502758" y="157348"/>
                  </a:lnTo>
                  <a:lnTo>
                    <a:pt x="503825" y="144547"/>
                  </a:lnTo>
                  <a:lnTo>
                    <a:pt x="505960" y="132813"/>
                  </a:lnTo>
                  <a:lnTo>
                    <a:pt x="508628" y="121612"/>
                  </a:lnTo>
                  <a:lnTo>
                    <a:pt x="512364" y="111477"/>
                  </a:lnTo>
                  <a:lnTo>
                    <a:pt x="520904" y="91209"/>
                  </a:lnTo>
                  <a:lnTo>
                    <a:pt x="528376" y="70407"/>
                  </a:lnTo>
                  <a:lnTo>
                    <a:pt x="531578" y="51738"/>
                  </a:lnTo>
                  <a:lnTo>
                    <a:pt x="533713" y="34137"/>
                  </a:lnTo>
                  <a:lnTo>
                    <a:pt x="534247" y="26136"/>
                  </a:lnTo>
                  <a:lnTo>
                    <a:pt x="536381" y="18135"/>
                  </a:lnTo>
                  <a:lnTo>
                    <a:pt x="537983" y="14401"/>
                  </a:lnTo>
                  <a:lnTo>
                    <a:pt x="540117" y="10668"/>
                  </a:lnTo>
                  <a:lnTo>
                    <a:pt x="542252" y="6401"/>
                  </a:lnTo>
                  <a:lnTo>
                    <a:pt x="544921" y="3200"/>
                  </a:lnTo>
                  <a:lnTo>
                    <a:pt x="551325" y="8001"/>
                  </a:lnTo>
                  <a:lnTo>
                    <a:pt x="556129" y="12268"/>
                  </a:lnTo>
                  <a:lnTo>
                    <a:pt x="559331" y="13868"/>
                  </a:lnTo>
                  <a:lnTo>
                    <a:pt x="562533" y="14935"/>
                  </a:lnTo>
                  <a:lnTo>
                    <a:pt x="566269" y="16002"/>
                  </a:lnTo>
                  <a:lnTo>
                    <a:pt x="570539" y="16002"/>
                  </a:lnTo>
                  <a:lnTo>
                    <a:pt x="577477" y="14935"/>
                  </a:lnTo>
                  <a:lnTo>
                    <a:pt x="583348" y="13868"/>
                  </a:lnTo>
                  <a:lnTo>
                    <a:pt x="589219" y="10668"/>
                  </a:lnTo>
                  <a:lnTo>
                    <a:pt x="594556" y="8001"/>
                  </a:lnTo>
                  <a:lnTo>
                    <a:pt x="600961" y="5334"/>
                  </a:lnTo>
                  <a:lnTo>
                    <a:pt x="607365" y="2134"/>
                  </a:lnTo>
                  <a:lnTo>
                    <a:pt x="613770" y="106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4" name="Freeform 92"/>
            <p:cNvSpPr/>
            <p:nvPr/>
          </p:nvSpPr>
          <p:spPr bwMode="auto">
            <a:xfrm>
              <a:off x="7613715" y="2302603"/>
              <a:ext cx="45458" cy="50703"/>
            </a:xfrm>
            <a:custGeom>
              <a:avLst/>
              <a:gdLst>
                <a:gd name="T0" fmla="*/ 72 w 84"/>
                <a:gd name="T1" fmla="*/ 42 h 97"/>
                <a:gd name="T2" fmla="*/ 67 w 84"/>
                <a:gd name="T3" fmla="*/ 41 h 97"/>
                <a:gd name="T4" fmla="*/ 63 w 84"/>
                <a:gd name="T5" fmla="*/ 38 h 97"/>
                <a:gd name="T6" fmla="*/ 60 w 84"/>
                <a:gd name="T7" fmla="*/ 34 h 97"/>
                <a:gd name="T8" fmla="*/ 59 w 84"/>
                <a:gd name="T9" fmla="*/ 27 h 97"/>
                <a:gd name="T10" fmla="*/ 59 w 84"/>
                <a:gd name="T11" fmla="*/ 14 h 97"/>
                <a:gd name="T12" fmla="*/ 60 w 84"/>
                <a:gd name="T13" fmla="*/ 0 h 97"/>
                <a:gd name="T14" fmla="*/ 52 w 84"/>
                <a:gd name="T15" fmla="*/ 3 h 97"/>
                <a:gd name="T16" fmla="*/ 43 w 84"/>
                <a:gd name="T17" fmla="*/ 7 h 97"/>
                <a:gd name="T18" fmla="*/ 33 w 84"/>
                <a:gd name="T19" fmla="*/ 13 h 97"/>
                <a:gd name="T20" fmla="*/ 23 w 84"/>
                <a:gd name="T21" fmla="*/ 21 h 97"/>
                <a:gd name="T22" fmla="*/ 13 w 84"/>
                <a:gd name="T23" fmla="*/ 27 h 97"/>
                <a:gd name="T24" fmla="*/ 7 w 84"/>
                <a:gd name="T25" fmla="*/ 37 h 97"/>
                <a:gd name="T26" fmla="*/ 4 w 84"/>
                <a:gd name="T27" fmla="*/ 41 h 97"/>
                <a:gd name="T28" fmla="*/ 1 w 84"/>
                <a:gd name="T29" fmla="*/ 45 h 97"/>
                <a:gd name="T30" fmla="*/ 0 w 84"/>
                <a:gd name="T31" fmla="*/ 50 h 97"/>
                <a:gd name="T32" fmla="*/ 0 w 84"/>
                <a:gd name="T33" fmla="*/ 54 h 97"/>
                <a:gd name="T34" fmla="*/ 0 w 84"/>
                <a:gd name="T35" fmla="*/ 61 h 97"/>
                <a:gd name="T36" fmla="*/ 1 w 84"/>
                <a:gd name="T37" fmla="*/ 66 h 97"/>
                <a:gd name="T38" fmla="*/ 4 w 84"/>
                <a:gd name="T39" fmla="*/ 71 h 97"/>
                <a:gd name="T40" fmla="*/ 8 w 84"/>
                <a:gd name="T41" fmla="*/ 75 h 97"/>
                <a:gd name="T42" fmla="*/ 12 w 84"/>
                <a:gd name="T43" fmla="*/ 79 h 97"/>
                <a:gd name="T44" fmla="*/ 17 w 84"/>
                <a:gd name="T45" fmla="*/ 83 h 97"/>
                <a:gd name="T46" fmla="*/ 23 w 84"/>
                <a:gd name="T47" fmla="*/ 86 h 97"/>
                <a:gd name="T48" fmla="*/ 28 w 84"/>
                <a:gd name="T49" fmla="*/ 89 h 97"/>
                <a:gd name="T50" fmla="*/ 41 w 84"/>
                <a:gd name="T51" fmla="*/ 93 h 97"/>
                <a:gd name="T52" fmla="*/ 56 w 84"/>
                <a:gd name="T53" fmla="*/ 95 h 97"/>
                <a:gd name="T54" fmla="*/ 71 w 84"/>
                <a:gd name="T55" fmla="*/ 95 h 97"/>
                <a:gd name="T56" fmla="*/ 84 w 84"/>
                <a:gd name="T57" fmla="*/ 97 h 97"/>
                <a:gd name="T58" fmla="*/ 84 w 84"/>
                <a:gd name="T59" fmla="*/ 61 h 97"/>
                <a:gd name="T60" fmla="*/ 79 w 84"/>
                <a:gd name="T61" fmla="*/ 51 h 97"/>
                <a:gd name="T62" fmla="*/ 72 w 84"/>
                <a:gd name="T63" fmla="*/ 42 h 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4"/>
                <a:gd name="T97" fmla="*/ 0 h 97"/>
                <a:gd name="T98" fmla="*/ 84 w 84"/>
                <a:gd name="T99" fmla="*/ 97 h 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4" h="97" extrusionOk="0">
                  <a:moveTo>
                    <a:pt x="72" y="42"/>
                  </a:moveTo>
                  <a:lnTo>
                    <a:pt x="67" y="41"/>
                  </a:lnTo>
                  <a:lnTo>
                    <a:pt x="63" y="38"/>
                  </a:lnTo>
                  <a:lnTo>
                    <a:pt x="60" y="34"/>
                  </a:lnTo>
                  <a:lnTo>
                    <a:pt x="59" y="27"/>
                  </a:lnTo>
                  <a:lnTo>
                    <a:pt x="59" y="14"/>
                  </a:lnTo>
                  <a:lnTo>
                    <a:pt x="60" y="0"/>
                  </a:lnTo>
                  <a:lnTo>
                    <a:pt x="52" y="3"/>
                  </a:lnTo>
                  <a:lnTo>
                    <a:pt x="43" y="7"/>
                  </a:lnTo>
                  <a:lnTo>
                    <a:pt x="33" y="13"/>
                  </a:lnTo>
                  <a:lnTo>
                    <a:pt x="23" y="21"/>
                  </a:lnTo>
                  <a:lnTo>
                    <a:pt x="13" y="27"/>
                  </a:lnTo>
                  <a:lnTo>
                    <a:pt x="7" y="37"/>
                  </a:lnTo>
                  <a:lnTo>
                    <a:pt x="4" y="41"/>
                  </a:lnTo>
                  <a:lnTo>
                    <a:pt x="1" y="45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0" y="61"/>
                  </a:lnTo>
                  <a:lnTo>
                    <a:pt x="1" y="66"/>
                  </a:lnTo>
                  <a:lnTo>
                    <a:pt x="4" y="71"/>
                  </a:lnTo>
                  <a:lnTo>
                    <a:pt x="8" y="75"/>
                  </a:lnTo>
                  <a:lnTo>
                    <a:pt x="12" y="79"/>
                  </a:lnTo>
                  <a:lnTo>
                    <a:pt x="17" y="83"/>
                  </a:lnTo>
                  <a:lnTo>
                    <a:pt x="23" y="86"/>
                  </a:lnTo>
                  <a:lnTo>
                    <a:pt x="28" y="89"/>
                  </a:lnTo>
                  <a:lnTo>
                    <a:pt x="41" y="93"/>
                  </a:lnTo>
                  <a:lnTo>
                    <a:pt x="56" y="95"/>
                  </a:lnTo>
                  <a:lnTo>
                    <a:pt x="71" y="95"/>
                  </a:lnTo>
                  <a:lnTo>
                    <a:pt x="84" y="97"/>
                  </a:lnTo>
                  <a:lnTo>
                    <a:pt x="84" y="61"/>
                  </a:lnTo>
                  <a:lnTo>
                    <a:pt x="79" y="51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5" name="Freeform 93"/>
            <p:cNvSpPr/>
            <p:nvPr/>
          </p:nvSpPr>
          <p:spPr bwMode="auto">
            <a:xfrm>
              <a:off x="9811416" y="1493109"/>
              <a:ext cx="31471" cy="43709"/>
            </a:xfrm>
            <a:custGeom>
              <a:avLst/>
              <a:gdLst>
                <a:gd name="T0" fmla="*/ 48 w 60"/>
                <a:gd name="T1" fmla="*/ 0 h 84"/>
                <a:gd name="T2" fmla="*/ 30 w 60"/>
                <a:gd name="T3" fmla="*/ 0 h 84"/>
                <a:gd name="T4" fmla="*/ 19 w 60"/>
                <a:gd name="T5" fmla="*/ 0 h 84"/>
                <a:gd name="T6" fmla="*/ 14 w 60"/>
                <a:gd name="T7" fmla="*/ 1 h 84"/>
                <a:gd name="T8" fmla="*/ 7 w 60"/>
                <a:gd name="T9" fmla="*/ 4 h 84"/>
                <a:gd name="T10" fmla="*/ 4 w 60"/>
                <a:gd name="T11" fmla="*/ 7 h 84"/>
                <a:gd name="T12" fmla="*/ 3 w 60"/>
                <a:gd name="T13" fmla="*/ 9 h 84"/>
                <a:gd name="T14" fmla="*/ 2 w 60"/>
                <a:gd name="T15" fmla="*/ 13 h 84"/>
                <a:gd name="T16" fmla="*/ 0 w 60"/>
                <a:gd name="T17" fmla="*/ 17 h 84"/>
                <a:gd name="T18" fmla="*/ 2 w 60"/>
                <a:gd name="T19" fmla="*/ 25 h 84"/>
                <a:gd name="T20" fmla="*/ 4 w 60"/>
                <a:gd name="T21" fmla="*/ 36 h 84"/>
                <a:gd name="T22" fmla="*/ 7 w 60"/>
                <a:gd name="T23" fmla="*/ 47 h 84"/>
                <a:gd name="T24" fmla="*/ 12 w 60"/>
                <a:gd name="T25" fmla="*/ 57 h 84"/>
                <a:gd name="T26" fmla="*/ 19 w 60"/>
                <a:gd name="T27" fmla="*/ 68 h 84"/>
                <a:gd name="T28" fmla="*/ 26 w 60"/>
                <a:gd name="T29" fmla="*/ 76 h 84"/>
                <a:gd name="T30" fmla="*/ 30 w 60"/>
                <a:gd name="T31" fmla="*/ 80 h 84"/>
                <a:gd name="T32" fmla="*/ 34 w 60"/>
                <a:gd name="T33" fmla="*/ 81 h 84"/>
                <a:gd name="T34" fmla="*/ 38 w 60"/>
                <a:gd name="T35" fmla="*/ 84 h 84"/>
                <a:gd name="T36" fmla="*/ 43 w 60"/>
                <a:gd name="T37" fmla="*/ 84 h 84"/>
                <a:gd name="T38" fmla="*/ 47 w 60"/>
                <a:gd name="T39" fmla="*/ 83 h 84"/>
                <a:gd name="T40" fmla="*/ 51 w 60"/>
                <a:gd name="T41" fmla="*/ 80 h 84"/>
                <a:gd name="T42" fmla="*/ 54 w 60"/>
                <a:gd name="T43" fmla="*/ 76 h 84"/>
                <a:gd name="T44" fmla="*/ 56 w 60"/>
                <a:gd name="T45" fmla="*/ 71 h 84"/>
                <a:gd name="T46" fmla="*/ 59 w 60"/>
                <a:gd name="T47" fmla="*/ 61 h 84"/>
                <a:gd name="T48" fmla="*/ 60 w 60"/>
                <a:gd name="T49" fmla="*/ 53 h 84"/>
                <a:gd name="T50" fmla="*/ 60 w 60"/>
                <a:gd name="T51" fmla="*/ 43 h 84"/>
                <a:gd name="T52" fmla="*/ 56 w 60"/>
                <a:gd name="T53" fmla="*/ 33 h 84"/>
                <a:gd name="T54" fmla="*/ 54 w 60"/>
                <a:gd name="T55" fmla="*/ 27 h 84"/>
                <a:gd name="T56" fmla="*/ 48 w 60"/>
                <a:gd name="T57" fmla="*/ 17 h 84"/>
                <a:gd name="T58" fmla="*/ 48 w 60"/>
                <a:gd name="T59" fmla="*/ 0 h 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0"/>
                <a:gd name="T91" fmla="*/ 0 h 84"/>
                <a:gd name="T92" fmla="*/ 60 w 60"/>
                <a:gd name="T93" fmla="*/ 84 h 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0" h="84" extrusionOk="0">
                  <a:moveTo>
                    <a:pt x="48" y="0"/>
                  </a:moveTo>
                  <a:lnTo>
                    <a:pt x="30" y="0"/>
                  </a:lnTo>
                  <a:lnTo>
                    <a:pt x="19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4" y="7"/>
                  </a:lnTo>
                  <a:lnTo>
                    <a:pt x="3" y="9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5"/>
                  </a:lnTo>
                  <a:lnTo>
                    <a:pt x="4" y="36"/>
                  </a:lnTo>
                  <a:lnTo>
                    <a:pt x="7" y="47"/>
                  </a:lnTo>
                  <a:lnTo>
                    <a:pt x="12" y="57"/>
                  </a:lnTo>
                  <a:lnTo>
                    <a:pt x="19" y="68"/>
                  </a:lnTo>
                  <a:lnTo>
                    <a:pt x="26" y="76"/>
                  </a:lnTo>
                  <a:lnTo>
                    <a:pt x="30" y="80"/>
                  </a:lnTo>
                  <a:lnTo>
                    <a:pt x="34" y="81"/>
                  </a:lnTo>
                  <a:lnTo>
                    <a:pt x="38" y="84"/>
                  </a:lnTo>
                  <a:lnTo>
                    <a:pt x="43" y="84"/>
                  </a:lnTo>
                  <a:lnTo>
                    <a:pt x="47" y="83"/>
                  </a:lnTo>
                  <a:lnTo>
                    <a:pt x="51" y="80"/>
                  </a:lnTo>
                  <a:lnTo>
                    <a:pt x="54" y="76"/>
                  </a:lnTo>
                  <a:lnTo>
                    <a:pt x="56" y="71"/>
                  </a:lnTo>
                  <a:lnTo>
                    <a:pt x="59" y="61"/>
                  </a:lnTo>
                  <a:lnTo>
                    <a:pt x="60" y="53"/>
                  </a:lnTo>
                  <a:lnTo>
                    <a:pt x="60" y="43"/>
                  </a:lnTo>
                  <a:lnTo>
                    <a:pt x="56" y="33"/>
                  </a:lnTo>
                  <a:lnTo>
                    <a:pt x="54" y="27"/>
                  </a:lnTo>
                  <a:lnTo>
                    <a:pt x="48" y="17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6" name="Freeform 94"/>
            <p:cNvSpPr/>
            <p:nvPr/>
          </p:nvSpPr>
          <p:spPr bwMode="auto">
            <a:xfrm>
              <a:off x="9543916" y="1433664"/>
              <a:ext cx="38464" cy="59445"/>
            </a:xfrm>
            <a:custGeom>
              <a:avLst/>
              <a:gdLst>
                <a:gd name="T0" fmla="*/ 60 w 72"/>
                <a:gd name="T1" fmla="*/ 49 h 109"/>
                <a:gd name="T2" fmla="*/ 58 w 72"/>
                <a:gd name="T3" fmla="*/ 42 h 109"/>
                <a:gd name="T4" fmla="*/ 55 w 72"/>
                <a:gd name="T5" fmla="*/ 30 h 109"/>
                <a:gd name="T6" fmla="*/ 51 w 72"/>
                <a:gd name="T7" fmla="*/ 26 h 109"/>
                <a:gd name="T8" fmla="*/ 46 w 72"/>
                <a:gd name="T9" fmla="*/ 21 h 109"/>
                <a:gd name="T10" fmla="*/ 39 w 72"/>
                <a:gd name="T11" fmla="*/ 17 h 109"/>
                <a:gd name="T12" fmla="*/ 32 w 72"/>
                <a:gd name="T13" fmla="*/ 13 h 109"/>
                <a:gd name="T14" fmla="*/ 16 w 72"/>
                <a:gd name="T15" fmla="*/ 6 h 109"/>
                <a:gd name="T16" fmla="*/ 0 w 72"/>
                <a:gd name="T17" fmla="*/ 0 h 109"/>
                <a:gd name="T18" fmla="*/ 0 w 72"/>
                <a:gd name="T19" fmla="*/ 9 h 109"/>
                <a:gd name="T20" fmla="*/ 0 w 72"/>
                <a:gd name="T21" fmla="*/ 18 h 109"/>
                <a:gd name="T22" fmla="*/ 2 w 72"/>
                <a:gd name="T23" fmla="*/ 28 h 109"/>
                <a:gd name="T24" fmla="*/ 7 w 72"/>
                <a:gd name="T25" fmla="*/ 40 h 109"/>
                <a:gd name="T26" fmla="*/ 15 w 72"/>
                <a:gd name="T27" fmla="*/ 54 h 109"/>
                <a:gd name="T28" fmla="*/ 23 w 72"/>
                <a:gd name="T29" fmla="*/ 70 h 109"/>
                <a:gd name="T30" fmla="*/ 32 w 72"/>
                <a:gd name="T31" fmla="*/ 85 h 109"/>
                <a:gd name="T32" fmla="*/ 42 w 72"/>
                <a:gd name="T33" fmla="*/ 97 h 109"/>
                <a:gd name="T34" fmla="*/ 46 w 72"/>
                <a:gd name="T35" fmla="*/ 102 h 109"/>
                <a:gd name="T36" fmla="*/ 48 w 72"/>
                <a:gd name="T37" fmla="*/ 105 h 109"/>
                <a:gd name="T38" fmla="*/ 52 w 72"/>
                <a:gd name="T39" fmla="*/ 108 h 109"/>
                <a:gd name="T40" fmla="*/ 55 w 72"/>
                <a:gd name="T41" fmla="*/ 109 h 109"/>
                <a:gd name="T42" fmla="*/ 60 w 72"/>
                <a:gd name="T43" fmla="*/ 108 h 109"/>
                <a:gd name="T44" fmla="*/ 66 w 72"/>
                <a:gd name="T45" fmla="*/ 106 h 109"/>
                <a:gd name="T46" fmla="*/ 68 w 72"/>
                <a:gd name="T47" fmla="*/ 102 h 109"/>
                <a:gd name="T48" fmla="*/ 71 w 72"/>
                <a:gd name="T49" fmla="*/ 98 h 109"/>
                <a:gd name="T50" fmla="*/ 72 w 72"/>
                <a:gd name="T51" fmla="*/ 90 h 109"/>
                <a:gd name="T52" fmla="*/ 72 w 72"/>
                <a:gd name="T53" fmla="*/ 85 h 109"/>
                <a:gd name="T54" fmla="*/ 72 w 72"/>
                <a:gd name="T55" fmla="*/ 77 h 109"/>
                <a:gd name="T56" fmla="*/ 70 w 72"/>
                <a:gd name="T57" fmla="*/ 64 h 109"/>
                <a:gd name="T58" fmla="*/ 67 w 72"/>
                <a:gd name="T59" fmla="*/ 58 h 109"/>
                <a:gd name="T60" fmla="*/ 66 w 72"/>
                <a:gd name="T61" fmla="*/ 53 h 109"/>
                <a:gd name="T62" fmla="*/ 63 w 72"/>
                <a:gd name="T63" fmla="*/ 50 h 109"/>
                <a:gd name="T64" fmla="*/ 60 w 72"/>
                <a:gd name="T65" fmla="*/ 49 h 10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2"/>
                <a:gd name="T100" fmla="*/ 0 h 109"/>
                <a:gd name="T101" fmla="*/ 72 w 72"/>
                <a:gd name="T102" fmla="*/ 109 h 10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2" h="109" extrusionOk="0">
                  <a:moveTo>
                    <a:pt x="60" y="49"/>
                  </a:moveTo>
                  <a:lnTo>
                    <a:pt x="58" y="42"/>
                  </a:lnTo>
                  <a:lnTo>
                    <a:pt x="55" y="30"/>
                  </a:lnTo>
                  <a:lnTo>
                    <a:pt x="51" y="26"/>
                  </a:lnTo>
                  <a:lnTo>
                    <a:pt x="46" y="21"/>
                  </a:lnTo>
                  <a:lnTo>
                    <a:pt x="39" y="17"/>
                  </a:lnTo>
                  <a:lnTo>
                    <a:pt x="32" y="13"/>
                  </a:lnTo>
                  <a:lnTo>
                    <a:pt x="16" y="6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18"/>
                  </a:lnTo>
                  <a:lnTo>
                    <a:pt x="2" y="28"/>
                  </a:lnTo>
                  <a:lnTo>
                    <a:pt x="7" y="40"/>
                  </a:lnTo>
                  <a:lnTo>
                    <a:pt x="15" y="54"/>
                  </a:lnTo>
                  <a:lnTo>
                    <a:pt x="23" y="70"/>
                  </a:lnTo>
                  <a:lnTo>
                    <a:pt x="32" y="85"/>
                  </a:lnTo>
                  <a:lnTo>
                    <a:pt x="42" y="97"/>
                  </a:lnTo>
                  <a:lnTo>
                    <a:pt x="46" y="102"/>
                  </a:lnTo>
                  <a:lnTo>
                    <a:pt x="48" y="105"/>
                  </a:lnTo>
                  <a:lnTo>
                    <a:pt x="52" y="108"/>
                  </a:lnTo>
                  <a:lnTo>
                    <a:pt x="55" y="109"/>
                  </a:lnTo>
                  <a:lnTo>
                    <a:pt x="60" y="108"/>
                  </a:lnTo>
                  <a:lnTo>
                    <a:pt x="66" y="106"/>
                  </a:lnTo>
                  <a:lnTo>
                    <a:pt x="68" y="102"/>
                  </a:lnTo>
                  <a:lnTo>
                    <a:pt x="71" y="98"/>
                  </a:lnTo>
                  <a:lnTo>
                    <a:pt x="72" y="90"/>
                  </a:lnTo>
                  <a:lnTo>
                    <a:pt x="72" y="85"/>
                  </a:lnTo>
                  <a:lnTo>
                    <a:pt x="72" y="77"/>
                  </a:lnTo>
                  <a:lnTo>
                    <a:pt x="70" y="64"/>
                  </a:lnTo>
                  <a:lnTo>
                    <a:pt x="67" y="58"/>
                  </a:lnTo>
                  <a:lnTo>
                    <a:pt x="66" y="53"/>
                  </a:lnTo>
                  <a:lnTo>
                    <a:pt x="63" y="50"/>
                  </a:lnTo>
                  <a:lnTo>
                    <a:pt x="60" y="4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7" name="Freeform 95"/>
            <p:cNvSpPr/>
            <p:nvPr/>
          </p:nvSpPr>
          <p:spPr bwMode="auto">
            <a:xfrm>
              <a:off x="4746388" y="1896982"/>
              <a:ext cx="666128" cy="842714"/>
            </a:xfrm>
            <a:custGeom>
              <a:avLst/>
              <a:gdLst>
                <a:gd name="T0" fmla="*/ 705 w 1247"/>
                <a:gd name="T1" fmla="*/ 1555 h 1578"/>
                <a:gd name="T2" fmla="*/ 669 w 1247"/>
                <a:gd name="T3" fmla="*/ 1494 h 1578"/>
                <a:gd name="T4" fmla="*/ 618 w 1247"/>
                <a:gd name="T5" fmla="*/ 1478 h 1578"/>
                <a:gd name="T6" fmla="*/ 524 w 1247"/>
                <a:gd name="T7" fmla="*/ 1471 h 1578"/>
                <a:gd name="T8" fmla="*/ 472 w 1247"/>
                <a:gd name="T9" fmla="*/ 1437 h 1578"/>
                <a:gd name="T10" fmla="*/ 388 w 1247"/>
                <a:gd name="T11" fmla="*/ 1336 h 1578"/>
                <a:gd name="T12" fmla="*/ 319 w 1247"/>
                <a:gd name="T13" fmla="*/ 1270 h 1578"/>
                <a:gd name="T14" fmla="*/ 307 w 1247"/>
                <a:gd name="T15" fmla="*/ 1333 h 1578"/>
                <a:gd name="T16" fmla="*/ 252 w 1247"/>
                <a:gd name="T17" fmla="*/ 1332 h 1578"/>
                <a:gd name="T18" fmla="*/ 159 w 1247"/>
                <a:gd name="T19" fmla="*/ 1297 h 1578"/>
                <a:gd name="T20" fmla="*/ 120 w 1247"/>
                <a:gd name="T21" fmla="*/ 1253 h 1578"/>
                <a:gd name="T22" fmla="*/ 101 w 1247"/>
                <a:gd name="T23" fmla="*/ 1166 h 1578"/>
                <a:gd name="T24" fmla="*/ 59 w 1247"/>
                <a:gd name="T25" fmla="*/ 1060 h 1578"/>
                <a:gd name="T26" fmla="*/ 13 w 1247"/>
                <a:gd name="T27" fmla="*/ 948 h 1578"/>
                <a:gd name="T28" fmla="*/ 0 w 1247"/>
                <a:gd name="T29" fmla="*/ 856 h 1578"/>
                <a:gd name="T30" fmla="*/ 223 w 1247"/>
                <a:gd name="T31" fmla="*/ 842 h 1578"/>
                <a:gd name="T32" fmla="*/ 427 w 1247"/>
                <a:gd name="T33" fmla="*/ 813 h 1578"/>
                <a:gd name="T34" fmla="*/ 456 w 1247"/>
                <a:gd name="T35" fmla="*/ 792 h 1578"/>
                <a:gd name="T36" fmla="*/ 481 w 1247"/>
                <a:gd name="T37" fmla="*/ 717 h 1578"/>
                <a:gd name="T38" fmla="*/ 485 w 1247"/>
                <a:gd name="T39" fmla="*/ 571 h 1578"/>
                <a:gd name="T40" fmla="*/ 562 w 1247"/>
                <a:gd name="T41" fmla="*/ 524 h 1578"/>
                <a:gd name="T42" fmla="*/ 601 w 1247"/>
                <a:gd name="T43" fmla="*/ 488 h 1578"/>
                <a:gd name="T44" fmla="*/ 614 w 1247"/>
                <a:gd name="T45" fmla="*/ 392 h 1578"/>
                <a:gd name="T46" fmla="*/ 665 w 1247"/>
                <a:gd name="T47" fmla="*/ 377 h 1578"/>
                <a:gd name="T48" fmla="*/ 684 w 1247"/>
                <a:gd name="T49" fmla="*/ 333 h 1578"/>
                <a:gd name="T50" fmla="*/ 700 w 1247"/>
                <a:gd name="T51" fmla="*/ 264 h 1578"/>
                <a:gd name="T52" fmla="*/ 742 w 1247"/>
                <a:gd name="T53" fmla="*/ 237 h 1578"/>
                <a:gd name="T54" fmla="*/ 766 w 1247"/>
                <a:gd name="T55" fmla="*/ 187 h 1578"/>
                <a:gd name="T56" fmla="*/ 814 w 1247"/>
                <a:gd name="T57" fmla="*/ 183 h 1578"/>
                <a:gd name="T58" fmla="*/ 886 w 1247"/>
                <a:gd name="T59" fmla="*/ 146 h 1578"/>
                <a:gd name="T60" fmla="*/ 938 w 1247"/>
                <a:gd name="T61" fmla="*/ 72 h 1578"/>
                <a:gd name="T62" fmla="*/ 1025 w 1247"/>
                <a:gd name="T63" fmla="*/ 35 h 1578"/>
                <a:gd name="T64" fmla="*/ 1108 w 1247"/>
                <a:gd name="T65" fmla="*/ 115 h 1578"/>
                <a:gd name="T66" fmla="*/ 1132 w 1247"/>
                <a:gd name="T67" fmla="*/ 168 h 1578"/>
                <a:gd name="T68" fmla="*/ 1132 w 1247"/>
                <a:gd name="T69" fmla="*/ 235 h 1578"/>
                <a:gd name="T70" fmla="*/ 1146 w 1247"/>
                <a:gd name="T71" fmla="*/ 260 h 1578"/>
                <a:gd name="T72" fmla="*/ 1201 w 1247"/>
                <a:gd name="T73" fmla="*/ 271 h 1578"/>
                <a:gd name="T74" fmla="*/ 1247 w 1247"/>
                <a:gd name="T75" fmla="*/ 423 h 1578"/>
                <a:gd name="T76" fmla="*/ 1237 w 1247"/>
                <a:gd name="T77" fmla="*/ 509 h 1578"/>
                <a:gd name="T78" fmla="*/ 1213 w 1247"/>
                <a:gd name="T79" fmla="*/ 552 h 1578"/>
                <a:gd name="T80" fmla="*/ 1168 w 1247"/>
                <a:gd name="T81" fmla="*/ 589 h 1578"/>
                <a:gd name="T82" fmla="*/ 1054 w 1247"/>
                <a:gd name="T83" fmla="*/ 728 h 1578"/>
                <a:gd name="T84" fmla="*/ 1028 w 1247"/>
                <a:gd name="T85" fmla="*/ 801 h 1578"/>
                <a:gd name="T86" fmla="*/ 1028 w 1247"/>
                <a:gd name="T87" fmla="*/ 888 h 1578"/>
                <a:gd name="T88" fmla="*/ 1029 w 1247"/>
                <a:gd name="T89" fmla="*/ 1042 h 1578"/>
                <a:gd name="T90" fmla="*/ 978 w 1247"/>
                <a:gd name="T91" fmla="*/ 1072 h 1578"/>
                <a:gd name="T92" fmla="*/ 938 w 1247"/>
                <a:gd name="T93" fmla="*/ 1042 h 1578"/>
                <a:gd name="T94" fmla="*/ 897 w 1247"/>
                <a:gd name="T95" fmla="*/ 1113 h 1578"/>
                <a:gd name="T96" fmla="*/ 844 w 1247"/>
                <a:gd name="T97" fmla="*/ 1230 h 1578"/>
                <a:gd name="T98" fmla="*/ 838 w 1247"/>
                <a:gd name="T99" fmla="*/ 1294 h 1578"/>
                <a:gd name="T100" fmla="*/ 861 w 1247"/>
                <a:gd name="T101" fmla="*/ 1316 h 1578"/>
                <a:gd name="T102" fmla="*/ 873 w 1247"/>
                <a:gd name="T103" fmla="*/ 1337 h 1578"/>
                <a:gd name="T104" fmla="*/ 860 w 1247"/>
                <a:gd name="T105" fmla="*/ 1367 h 1578"/>
                <a:gd name="T106" fmla="*/ 828 w 1247"/>
                <a:gd name="T107" fmla="*/ 1391 h 1578"/>
                <a:gd name="T108" fmla="*/ 814 w 1247"/>
                <a:gd name="T109" fmla="*/ 1443 h 1578"/>
                <a:gd name="T110" fmla="*/ 728 w 1247"/>
                <a:gd name="T111" fmla="*/ 1578 h 157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247"/>
                <a:gd name="T169" fmla="*/ 0 h 1578"/>
                <a:gd name="T170" fmla="*/ 1247 w 1247"/>
                <a:gd name="T171" fmla="*/ 1578 h 157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247" h="1578" extrusionOk="0">
                  <a:moveTo>
                    <a:pt x="722" y="1571"/>
                  </a:moveTo>
                  <a:lnTo>
                    <a:pt x="718" y="1569"/>
                  </a:lnTo>
                  <a:lnTo>
                    <a:pt x="713" y="1565"/>
                  </a:lnTo>
                  <a:lnTo>
                    <a:pt x="709" y="1561"/>
                  </a:lnTo>
                  <a:lnTo>
                    <a:pt x="705" y="1555"/>
                  </a:lnTo>
                  <a:lnTo>
                    <a:pt x="697" y="1543"/>
                  </a:lnTo>
                  <a:lnTo>
                    <a:pt x="690" y="1530"/>
                  </a:lnTo>
                  <a:lnTo>
                    <a:pt x="682" y="1517"/>
                  </a:lnTo>
                  <a:lnTo>
                    <a:pt x="676" y="1503"/>
                  </a:lnTo>
                  <a:lnTo>
                    <a:pt x="669" y="1494"/>
                  </a:lnTo>
                  <a:lnTo>
                    <a:pt x="662" y="1487"/>
                  </a:lnTo>
                  <a:lnTo>
                    <a:pt x="650" y="1483"/>
                  </a:lnTo>
                  <a:lnTo>
                    <a:pt x="640" y="1481"/>
                  </a:lnTo>
                  <a:lnTo>
                    <a:pt x="629" y="1479"/>
                  </a:lnTo>
                  <a:lnTo>
                    <a:pt x="618" y="1478"/>
                  </a:lnTo>
                  <a:lnTo>
                    <a:pt x="596" y="1477"/>
                  </a:lnTo>
                  <a:lnTo>
                    <a:pt x="576" y="1477"/>
                  </a:lnTo>
                  <a:lnTo>
                    <a:pt x="554" y="1477"/>
                  </a:lnTo>
                  <a:lnTo>
                    <a:pt x="534" y="1474"/>
                  </a:lnTo>
                  <a:lnTo>
                    <a:pt x="524" y="1471"/>
                  </a:lnTo>
                  <a:lnTo>
                    <a:pt x="513" y="1467"/>
                  </a:lnTo>
                  <a:lnTo>
                    <a:pt x="504" y="1463"/>
                  </a:lnTo>
                  <a:lnTo>
                    <a:pt x="493" y="1457"/>
                  </a:lnTo>
                  <a:lnTo>
                    <a:pt x="482" y="1447"/>
                  </a:lnTo>
                  <a:lnTo>
                    <a:pt x="472" y="1437"/>
                  </a:lnTo>
                  <a:lnTo>
                    <a:pt x="461" y="1426"/>
                  </a:lnTo>
                  <a:lnTo>
                    <a:pt x="450" y="1414"/>
                  </a:lnTo>
                  <a:lnTo>
                    <a:pt x="429" y="1389"/>
                  </a:lnTo>
                  <a:lnTo>
                    <a:pt x="408" y="1362"/>
                  </a:lnTo>
                  <a:lnTo>
                    <a:pt x="388" y="1336"/>
                  </a:lnTo>
                  <a:lnTo>
                    <a:pt x="365" y="1312"/>
                  </a:lnTo>
                  <a:lnTo>
                    <a:pt x="355" y="1300"/>
                  </a:lnTo>
                  <a:lnTo>
                    <a:pt x="343" y="1289"/>
                  </a:lnTo>
                  <a:lnTo>
                    <a:pt x="331" y="1280"/>
                  </a:lnTo>
                  <a:lnTo>
                    <a:pt x="319" y="1270"/>
                  </a:lnTo>
                  <a:lnTo>
                    <a:pt x="315" y="1292"/>
                  </a:lnTo>
                  <a:lnTo>
                    <a:pt x="312" y="1313"/>
                  </a:lnTo>
                  <a:lnTo>
                    <a:pt x="311" y="1322"/>
                  </a:lnTo>
                  <a:lnTo>
                    <a:pt x="308" y="1330"/>
                  </a:lnTo>
                  <a:lnTo>
                    <a:pt x="307" y="1333"/>
                  </a:lnTo>
                  <a:lnTo>
                    <a:pt x="305" y="1336"/>
                  </a:lnTo>
                  <a:lnTo>
                    <a:pt x="303" y="1337"/>
                  </a:lnTo>
                  <a:lnTo>
                    <a:pt x="301" y="1337"/>
                  </a:lnTo>
                  <a:lnTo>
                    <a:pt x="279" y="1336"/>
                  </a:lnTo>
                  <a:lnTo>
                    <a:pt x="252" y="1332"/>
                  </a:lnTo>
                  <a:lnTo>
                    <a:pt x="224" y="1325"/>
                  </a:lnTo>
                  <a:lnTo>
                    <a:pt x="197" y="1316"/>
                  </a:lnTo>
                  <a:lnTo>
                    <a:pt x="184" y="1309"/>
                  </a:lnTo>
                  <a:lnTo>
                    <a:pt x="171" y="1304"/>
                  </a:lnTo>
                  <a:lnTo>
                    <a:pt x="159" y="1297"/>
                  </a:lnTo>
                  <a:lnTo>
                    <a:pt x="148" y="1289"/>
                  </a:lnTo>
                  <a:lnTo>
                    <a:pt x="139" y="1281"/>
                  </a:lnTo>
                  <a:lnTo>
                    <a:pt x="131" y="1272"/>
                  </a:lnTo>
                  <a:lnTo>
                    <a:pt x="124" y="1262"/>
                  </a:lnTo>
                  <a:lnTo>
                    <a:pt x="120" y="1253"/>
                  </a:lnTo>
                  <a:lnTo>
                    <a:pt x="115" y="1236"/>
                  </a:lnTo>
                  <a:lnTo>
                    <a:pt x="111" y="1217"/>
                  </a:lnTo>
                  <a:lnTo>
                    <a:pt x="107" y="1201"/>
                  </a:lnTo>
                  <a:lnTo>
                    <a:pt x="104" y="1184"/>
                  </a:lnTo>
                  <a:lnTo>
                    <a:pt x="101" y="1166"/>
                  </a:lnTo>
                  <a:lnTo>
                    <a:pt x="97" y="1149"/>
                  </a:lnTo>
                  <a:lnTo>
                    <a:pt x="92" y="1132"/>
                  </a:lnTo>
                  <a:lnTo>
                    <a:pt x="84" y="1114"/>
                  </a:lnTo>
                  <a:lnTo>
                    <a:pt x="72" y="1088"/>
                  </a:lnTo>
                  <a:lnTo>
                    <a:pt x="59" y="1060"/>
                  </a:lnTo>
                  <a:lnTo>
                    <a:pt x="44" y="1030"/>
                  </a:lnTo>
                  <a:lnTo>
                    <a:pt x="31" y="998"/>
                  </a:lnTo>
                  <a:lnTo>
                    <a:pt x="24" y="982"/>
                  </a:lnTo>
                  <a:lnTo>
                    <a:pt x="19" y="965"/>
                  </a:lnTo>
                  <a:lnTo>
                    <a:pt x="13" y="948"/>
                  </a:lnTo>
                  <a:lnTo>
                    <a:pt x="8" y="929"/>
                  </a:lnTo>
                  <a:lnTo>
                    <a:pt x="5" y="912"/>
                  </a:lnTo>
                  <a:lnTo>
                    <a:pt x="1" y="893"/>
                  </a:lnTo>
                  <a:lnTo>
                    <a:pt x="0" y="874"/>
                  </a:lnTo>
                  <a:lnTo>
                    <a:pt x="0" y="856"/>
                  </a:lnTo>
                  <a:lnTo>
                    <a:pt x="37" y="854"/>
                  </a:lnTo>
                  <a:lnTo>
                    <a:pt x="75" y="853"/>
                  </a:lnTo>
                  <a:lnTo>
                    <a:pt x="113" y="852"/>
                  </a:lnTo>
                  <a:lnTo>
                    <a:pt x="151" y="849"/>
                  </a:lnTo>
                  <a:lnTo>
                    <a:pt x="223" y="842"/>
                  </a:lnTo>
                  <a:lnTo>
                    <a:pt x="288" y="834"/>
                  </a:lnTo>
                  <a:lnTo>
                    <a:pt x="344" y="826"/>
                  </a:lnTo>
                  <a:lnTo>
                    <a:pt x="388" y="820"/>
                  </a:lnTo>
                  <a:lnTo>
                    <a:pt x="417" y="814"/>
                  </a:lnTo>
                  <a:lnTo>
                    <a:pt x="427" y="813"/>
                  </a:lnTo>
                  <a:lnTo>
                    <a:pt x="432" y="812"/>
                  </a:lnTo>
                  <a:lnTo>
                    <a:pt x="437" y="810"/>
                  </a:lnTo>
                  <a:lnTo>
                    <a:pt x="442" y="806"/>
                  </a:lnTo>
                  <a:lnTo>
                    <a:pt x="449" y="800"/>
                  </a:lnTo>
                  <a:lnTo>
                    <a:pt x="456" y="792"/>
                  </a:lnTo>
                  <a:lnTo>
                    <a:pt x="461" y="782"/>
                  </a:lnTo>
                  <a:lnTo>
                    <a:pt x="466" y="770"/>
                  </a:lnTo>
                  <a:lnTo>
                    <a:pt x="472" y="756"/>
                  </a:lnTo>
                  <a:lnTo>
                    <a:pt x="477" y="737"/>
                  </a:lnTo>
                  <a:lnTo>
                    <a:pt x="481" y="717"/>
                  </a:lnTo>
                  <a:lnTo>
                    <a:pt x="484" y="695"/>
                  </a:lnTo>
                  <a:lnTo>
                    <a:pt x="486" y="668"/>
                  </a:lnTo>
                  <a:lnTo>
                    <a:pt x="488" y="639"/>
                  </a:lnTo>
                  <a:lnTo>
                    <a:pt x="486" y="607"/>
                  </a:lnTo>
                  <a:lnTo>
                    <a:pt x="485" y="571"/>
                  </a:lnTo>
                  <a:lnTo>
                    <a:pt x="481" y="531"/>
                  </a:lnTo>
                  <a:lnTo>
                    <a:pt x="513" y="531"/>
                  </a:lnTo>
                  <a:lnTo>
                    <a:pt x="540" y="529"/>
                  </a:lnTo>
                  <a:lnTo>
                    <a:pt x="552" y="527"/>
                  </a:lnTo>
                  <a:lnTo>
                    <a:pt x="562" y="524"/>
                  </a:lnTo>
                  <a:lnTo>
                    <a:pt x="573" y="520"/>
                  </a:lnTo>
                  <a:lnTo>
                    <a:pt x="581" y="515"/>
                  </a:lnTo>
                  <a:lnTo>
                    <a:pt x="589" y="508"/>
                  </a:lnTo>
                  <a:lnTo>
                    <a:pt x="596" y="499"/>
                  </a:lnTo>
                  <a:lnTo>
                    <a:pt x="601" y="488"/>
                  </a:lnTo>
                  <a:lnTo>
                    <a:pt x="606" y="475"/>
                  </a:lnTo>
                  <a:lnTo>
                    <a:pt x="609" y="459"/>
                  </a:lnTo>
                  <a:lnTo>
                    <a:pt x="612" y="439"/>
                  </a:lnTo>
                  <a:lnTo>
                    <a:pt x="613" y="417"/>
                  </a:lnTo>
                  <a:lnTo>
                    <a:pt x="614" y="392"/>
                  </a:lnTo>
                  <a:lnTo>
                    <a:pt x="630" y="391"/>
                  </a:lnTo>
                  <a:lnTo>
                    <a:pt x="646" y="388"/>
                  </a:lnTo>
                  <a:lnTo>
                    <a:pt x="653" y="385"/>
                  </a:lnTo>
                  <a:lnTo>
                    <a:pt x="660" y="381"/>
                  </a:lnTo>
                  <a:lnTo>
                    <a:pt x="665" y="377"/>
                  </a:lnTo>
                  <a:lnTo>
                    <a:pt x="670" y="372"/>
                  </a:lnTo>
                  <a:lnTo>
                    <a:pt x="674" y="364"/>
                  </a:lnTo>
                  <a:lnTo>
                    <a:pt x="678" y="356"/>
                  </a:lnTo>
                  <a:lnTo>
                    <a:pt x="681" y="345"/>
                  </a:lnTo>
                  <a:lnTo>
                    <a:pt x="684" y="333"/>
                  </a:lnTo>
                  <a:lnTo>
                    <a:pt x="685" y="320"/>
                  </a:lnTo>
                  <a:lnTo>
                    <a:pt x="686" y="304"/>
                  </a:lnTo>
                  <a:lnTo>
                    <a:pt x="686" y="285"/>
                  </a:lnTo>
                  <a:lnTo>
                    <a:pt x="686" y="265"/>
                  </a:lnTo>
                  <a:lnTo>
                    <a:pt x="700" y="264"/>
                  </a:lnTo>
                  <a:lnTo>
                    <a:pt x="712" y="261"/>
                  </a:lnTo>
                  <a:lnTo>
                    <a:pt x="721" y="257"/>
                  </a:lnTo>
                  <a:lnTo>
                    <a:pt x="730" y="251"/>
                  </a:lnTo>
                  <a:lnTo>
                    <a:pt x="737" y="244"/>
                  </a:lnTo>
                  <a:lnTo>
                    <a:pt x="742" y="237"/>
                  </a:lnTo>
                  <a:lnTo>
                    <a:pt x="748" y="229"/>
                  </a:lnTo>
                  <a:lnTo>
                    <a:pt x="752" y="221"/>
                  </a:lnTo>
                  <a:lnTo>
                    <a:pt x="758" y="205"/>
                  </a:lnTo>
                  <a:lnTo>
                    <a:pt x="764" y="192"/>
                  </a:lnTo>
                  <a:lnTo>
                    <a:pt x="766" y="187"/>
                  </a:lnTo>
                  <a:lnTo>
                    <a:pt x="769" y="183"/>
                  </a:lnTo>
                  <a:lnTo>
                    <a:pt x="772" y="181"/>
                  </a:lnTo>
                  <a:lnTo>
                    <a:pt x="777" y="181"/>
                  </a:lnTo>
                  <a:lnTo>
                    <a:pt x="796" y="183"/>
                  </a:lnTo>
                  <a:lnTo>
                    <a:pt x="814" y="183"/>
                  </a:lnTo>
                  <a:lnTo>
                    <a:pt x="830" y="179"/>
                  </a:lnTo>
                  <a:lnTo>
                    <a:pt x="846" y="174"/>
                  </a:lnTo>
                  <a:lnTo>
                    <a:pt x="861" y="167"/>
                  </a:lnTo>
                  <a:lnTo>
                    <a:pt x="874" y="158"/>
                  </a:lnTo>
                  <a:lnTo>
                    <a:pt x="886" y="146"/>
                  </a:lnTo>
                  <a:lnTo>
                    <a:pt x="898" y="134"/>
                  </a:lnTo>
                  <a:lnTo>
                    <a:pt x="909" y="120"/>
                  </a:lnTo>
                  <a:lnTo>
                    <a:pt x="920" y="104"/>
                  </a:lnTo>
                  <a:lnTo>
                    <a:pt x="929" y="88"/>
                  </a:lnTo>
                  <a:lnTo>
                    <a:pt x="938" y="72"/>
                  </a:lnTo>
                  <a:lnTo>
                    <a:pt x="957" y="36"/>
                  </a:lnTo>
                  <a:lnTo>
                    <a:pt x="976" y="0"/>
                  </a:lnTo>
                  <a:lnTo>
                    <a:pt x="982" y="4"/>
                  </a:lnTo>
                  <a:lnTo>
                    <a:pt x="1000" y="16"/>
                  </a:lnTo>
                  <a:lnTo>
                    <a:pt x="1025" y="35"/>
                  </a:lnTo>
                  <a:lnTo>
                    <a:pt x="1053" y="59"/>
                  </a:lnTo>
                  <a:lnTo>
                    <a:pt x="1068" y="71"/>
                  </a:lnTo>
                  <a:lnTo>
                    <a:pt x="1082" y="86"/>
                  </a:lnTo>
                  <a:lnTo>
                    <a:pt x="1096" y="100"/>
                  </a:lnTo>
                  <a:lnTo>
                    <a:pt x="1108" y="115"/>
                  </a:lnTo>
                  <a:lnTo>
                    <a:pt x="1117" y="130"/>
                  </a:lnTo>
                  <a:lnTo>
                    <a:pt x="1125" y="146"/>
                  </a:lnTo>
                  <a:lnTo>
                    <a:pt x="1128" y="152"/>
                  </a:lnTo>
                  <a:lnTo>
                    <a:pt x="1130" y="160"/>
                  </a:lnTo>
                  <a:lnTo>
                    <a:pt x="1132" y="168"/>
                  </a:lnTo>
                  <a:lnTo>
                    <a:pt x="1132" y="175"/>
                  </a:lnTo>
                  <a:lnTo>
                    <a:pt x="1132" y="195"/>
                  </a:lnTo>
                  <a:lnTo>
                    <a:pt x="1132" y="209"/>
                  </a:lnTo>
                  <a:lnTo>
                    <a:pt x="1132" y="223"/>
                  </a:lnTo>
                  <a:lnTo>
                    <a:pt x="1132" y="235"/>
                  </a:lnTo>
                  <a:lnTo>
                    <a:pt x="1133" y="241"/>
                  </a:lnTo>
                  <a:lnTo>
                    <a:pt x="1134" y="247"/>
                  </a:lnTo>
                  <a:lnTo>
                    <a:pt x="1137" y="252"/>
                  </a:lnTo>
                  <a:lnTo>
                    <a:pt x="1141" y="256"/>
                  </a:lnTo>
                  <a:lnTo>
                    <a:pt x="1146" y="260"/>
                  </a:lnTo>
                  <a:lnTo>
                    <a:pt x="1152" y="263"/>
                  </a:lnTo>
                  <a:lnTo>
                    <a:pt x="1158" y="265"/>
                  </a:lnTo>
                  <a:lnTo>
                    <a:pt x="1165" y="267"/>
                  </a:lnTo>
                  <a:lnTo>
                    <a:pt x="1182" y="269"/>
                  </a:lnTo>
                  <a:lnTo>
                    <a:pt x="1201" y="271"/>
                  </a:lnTo>
                  <a:lnTo>
                    <a:pt x="1219" y="271"/>
                  </a:lnTo>
                  <a:lnTo>
                    <a:pt x="1239" y="271"/>
                  </a:lnTo>
                  <a:lnTo>
                    <a:pt x="1243" y="339"/>
                  </a:lnTo>
                  <a:lnTo>
                    <a:pt x="1246" y="397"/>
                  </a:lnTo>
                  <a:lnTo>
                    <a:pt x="1247" y="423"/>
                  </a:lnTo>
                  <a:lnTo>
                    <a:pt x="1247" y="447"/>
                  </a:lnTo>
                  <a:lnTo>
                    <a:pt x="1246" y="469"/>
                  </a:lnTo>
                  <a:lnTo>
                    <a:pt x="1242" y="491"/>
                  </a:lnTo>
                  <a:lnTo>
                    <a:pt x="1239" y="500"/>
                  </a:lnTo>
                  <a:lnTo>
                    <a:pt x="1237" y="509"/>
                  </a:lnTo>
                  <a:lnTo>
                    <a:pt x="1233" y="519"/>
                  </a:lnTo>
                  <a:lnTo>
                    <a:pt x="1229" y="528"/>
                  </a:lnTo>
                  <a:lnTo>
                    <a:pt x="1225" y="536"/>
                  </a:lnTo>
                  <a:lnTo>
                    <a:pt x="1218" y="544"/>
                  </a:lnTo>
                  <a:lnTo>
                    <a:pt x="1213" y="552"/>
                  </a:lnTo>
                  <a:lnTo>
                    <a:pt x="1205" y="560"/>
                  </a:lnTo>
                  <a:lnTo>
                    <a:pt x="1197" y="568"/>
                  </a:lnTo>
                  <a:lnTo>
                    <a:pt x="1189" y="575"/>
                  </a:lnTo>
                  <a:lnTo>
                    <a:pt x="1178" y="581"/>
                  </a:lnTo>
                  <a:lnTo>
                    <a:pt x="1168" y="589"/>
                  </a:lnTo>
                  <a:lnTo>
                    <a:pt x="1142" y="601"/>
                  </a:lnTo>
                  <a:lnTo>
                    <a:pt x="1114" y="615"/>
                  </a:lnTo>
                  <a:lnTo>
                    <a:pt x="1090" y="660"/>
                  </a:lnTo>
                  <a:lnTo>
                    <a:pt x="1070" y="697"/>
                  </a:lnTo>
                  <a:lnTo>
                    <a:pt x="1054" y="728"/>
                  </a:lnTo>
                  <a:lnTo>
                    <a:pt x="1042" y="755"/>
                  </a:lnTo>
                  <a:lnTo>
                    <a:pt x="1037" y="766"/>
                  </a:lnTo>
                  <a:lnTo>
                    <a:pt x="1033" y="778"/>
                  </a:lnTo>
                  <a:lnTo>
                    <a:pt x="1030" y="789"/>
                  </a:lnTo>
                  <a:lnTo>
                    <a:pt x="1028" y="801"/>
                  </a:lnTo>
                  <a:lnTo>
                    <a:pt x="1026" y="812"/>
                  </a:lnTo>
                  <a:lnTo>
                    <a:pt x="1026" y="824"/>
                  </a:lnTo>
                  <a:lnTo>
                    <a:pt x="1028" y="836"/>
                  </a:lnTo>
                  <a:lnTo>
                    <a:pt x="1029" y="849"/>
                  </a:lnTo>
                  <a:lnTo>
                    <a:pt x="1028" y="888"/>
                  </a:lnTo>
                  <a:lnTo>
                    <a:pt x="1025" y="937"/>
                  </a:lnTo>
                  <a:lnTo>
                    <a:pt x="1024" y="962"/>
                  </a:lnTo>
                  <a:lnTo>
                    <a:pt x="1024" y="990"/>
                  </a:lnTo>
                  <a:lnTo>
                    <a:pt x="1026" y="1017"/>
                  </a:lnTo>
                  <a:lnTo>
                    <a:pt x="1029" y="1042"/>
                  </a:lnTo>
                  <a:lnTo>
                    <a:pt x="1016" y="1052"/>
                  </a:lnTo>
                  <a:lnTo>
                    <a:pt x="1001" y="1061"/>
                  </a:lnTo>
                  <a:lnTo>
                    <a:pt x="994" y="1066"/>
                  </a:lnTo>
                  <a:lnTo>
                    <a:pt x="986" y="1069"/>
                  </a:lnTo>
                  <a:lnTo>
                    <a:pt x="978" y="1072"/>
                  </a:lnTo>
                  <a:lnTo>
                    <a:pt x="969" y="1072"/>
                  </a:lnTo>
                  <a:lnTo>
                    <a:pt x="962" y="1068"/>
                  </a:lnTo>
                  <a:lnTo>
                    <a:pt x="954" y="1060"/>
                  </a:lnTo>
                  <a:lnTo>
                    <a:pt x="945" y="1049"/>
                  </a:lnTo>
                  <a:lnTo>
                    <a:pt x="938" y="1042"/>
                  </a:lnTo>
                  <a:lnTo>
                    <a:pt x="909" y="1042"/>
                  </a:lnTo>
                  <a:lnTo>
                    <a:pt x="908" y="1062"/>
                  </a:lnTo>
                  <a:lnTo>
                    <a:pt x="906" y="1081"/>
                  </a:lnTo>
                  <a:lnTo>
                    <a:pt x="902" y="1097"/>
                  </a:lnTo>
                  <a:lnTo>
                    <a:pt x="897" y="1113"/>
                  </a:lnTo>
                  <a:lnTo>
                    <a:pt x="886" y="1140"/>
                  </a:lnTo>
                  <a:lnTo>
                    <a:pt x="873" y="1165"/>
                  </a:lnTo>
                  <a:lnTo>
                    <a:pt x="860" y="1189"/>
                  </a:lnTo>
                  <a:lnTo>
                    <a:pt x="848" y="1216"/>
                  </a:lnTo>
                  <a:lnTo>
                    <a:pt x="844" y="1230"/>
                  </a:lnTo>
                  <a:lnTo>
                    <a:pt x="840" y="1246"/>
                  </a:lnTo>
                  <a:lnTo>
                    <a:pt x="837" y="1264"/>
                  </a:lnTo>
                  <a:lnTo>
                    <a:pt x="837" y="1282"/>
                  </a:lnTo>
                  <a:lnTo>
                    <a:pt x="837" y="1289"/>
                  </a:lnTo>
                  <a:lnTo>
                    <a:pt x="838" y="1294"/>
                  </a:lnTo>
                  <a:lnTo>
                    <a:pt x="840" y="1298"/>
                  </a:lnTo>
                  <a:lnTo>
                    <a:pt x="842" y="1302"/>
                  </a:lnTo>
                  <a:lnTo>
                    <a:pt x="848" y="1308"/>
                  </a:lnTo>
                  <a:lnTo>
                    <a:pt x="854" y="1312"/>
                  </a:lnTo>
                  <a:lnTo>
                    <a:pt x="861" y="1316"/>
                  </a:lnTo>
                  <a:lnTo>
                    <a:pt x="868" y="1321"/>
                  </a:lnTo>
                  <a:lnTo>
                    <a:pt x="869" y="1324"/>
                  </a:lnTo>
                  <a:lnTo>
                    <a:pt x="872" y="1328"/>
                  </a:lnTo>
                  <a:lnTo>
                    <a:pt x="872" y="1332"/>
                  </a:lnTo>
                  <a:lnTo>
                    <a:pt x="873" y="1337"/>
                  </a:lnTo>
                  <a:lnTo>
                    <a:pt x="872" y="1345"/>
                  </a:lnTo>
                  <a:lnTo>
                    <a:pt x="870" y="1350"/>
                  </a:lnTo>
                  <a:lnTo>
                    <a:pt x="869" y="1355"/>
                  </a:lnTo>
                  <a:lnTo>
                    <a:pt x="866" y="1359"/>
                  </a:lnTo>
                  <a:lnTo>
                    <a:pt x="860" y="1367"/>
                  </a:lnTo>
                  <a:lnTo>
                    <a:pt x="850" y="1373"/>
                  </a:lnTo>
                  <a:lnTo>
                    <a:pt x="842" y="1378"/>
                  </a:lnTo>
                  <a:lnTo>
                    <a:pt x="834" y="1383"/>
                  </a:lnTo>
                  <a:lnTo>
                    <a:pt x="832" y="1387"/>
                  </a:lnTo>
                  <a:lnTo>
                    <a:pt x="828" y="1391"/>
                  </a:lnTo>
                  <a:lnTo>
                    <a:pt x="826" y="1397"/>
                  </a:lnTo>
                  <a:lnTo>
                    <a:pt x="825" y="1403"/>
                  </a:lnTo>
                  <a:lnTo>
                    <a:pt x="822" y="1418"/>
                  </a:lnTo>
                  <a:lnTo>
                    <a:pt x="818" y="1431"/>
                  </a:lnTo>
                  <a:lnTo>
                    <a:pt x="814" y="1443"/>
                  </a:lnTo>
                  <a:lnTo>
                    <a:pt x="809" y="1455"/>
                  </a:lnTo>
                  <a:lnTo>
                    <a:pt x="798" y="1478"/>
                  </a:lnTo>
                  <a:lnTo>
                    <a:pt x="785" y="1499"/>
                  </a:lnTo>
                  <a:lnTo>
                    <a:pt x="757" y="1538"/>
                  </a:lnTo>
                  <a:lnTo>
                    <a:pt x="728" y="1578"/>
                  </a:lnTo>
                  <a:lnTo>
                    <a:pt x="722" y="157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8" name="Freeform 96"/>
            <p:cNvSpPr/>
            <p:nvPr/>
          </p:nvSpPr>
          <p:spPr bwMode="auto">
            <a:xfrm>
              <a:off x="5438742" y="3944324"/>
              <a:ext cx="510524" cy="694102"/>
            </a:xfrm>
            <a:custGeom>
              <a:avLst/>
              <a:gdLst>
                <a:gd name="T0" fmla="*/ 540 w 954"/>
                <a:gd name="T1" fmla="*/ 1113 h 1301"/>
                <a:gd name="T2" fmla="*/ 614 w 954"/>
                <a:gd name="T3" fmla="*/ 1001 h 1301"/>
                <a:gd name="T4" fmla="*/ 641 w 954"/>
                <a:gd name="T5" fmla="*/ 916 h 1301"/>
                <a:gd name="T6" fmla="*/ 750 w 954"/>
                <a:gd name="T7" fmla="*/ 844 h 1301"/>
                <a:gd name="T8" fmla="*/ 791 w 954"/>
                <a:gd name="T9" fmla="*/ 859 h 1301"/>
                <a:gd name="T10" fmla="*/ 838 w 954"/>
                <a:gd name="T11" fmla="*/ 813 h 1301"/>
                <a:gd name="T12" fmla="*/ 850 w 954"/>
                <a:gd name="T13" fmla="*/ 697 h 1301"/>
                <a:gd name="T14" fmla="*/ 750 w 954"/>
                <a:gd name="T15" fmla="*/ 717 h 1301"/>
                <a:gd name="T16" fmla="*/ 671 w 954"/>
                <a:gd name="T17" fmla="*/ 695 h 1301"/>
                <a:gd name="T18" fmla="*/ 597 w 954"/>
                <a:gd name="T19" fmla="*/ 672 h 1301"/>
                <a:gd name="T20" fmla="*/ 566 w 954"/>
                <a:gd name="T21" fmla="*/ 597 h 1301"/>
                <a:gd name="T22" fmla="*/ 568 w 954"/>
                <a:gd name="T23" fmla="*/ 513 h 1301"/>
                <a:gd name="T24" fmla="*/ 600 w 954"/>
                <a:gd name="T25" fmla="*/ 477 h 1301"/>
                <a:gd name="T26" fmla="*/ 681 w 954"/>
                <a:gd name="T27" fmla="*/ 473 h 1301"/>
                <a:gd name="T28" fmla="*/ 701 w 954"/>
                <a:gd name="T29" fmla="*/ 511 h 1301"/>
                <a:gd name="T30" fmla="*/ 666 w 954"/>
                <a:gd name="T31" fmla="*/ 560 h 1301"/>
                <a:gd name="T32" fmla="*/ 725 w 954"/>
                <a:gd name="T33" fmla="*/ 573 h 1301"/>
                <a:gd name="T34" fmla="*/ 762 w 954"/>
                <a:gd name="T35" fmla="*/ 608 h 1301"/>
                <a:gd name="T36" fmla="*/ 795 w 954"/>
                <a:gd name="T37" fmla="*/ 571 h 1301"/>
                <a:gd name="T38" fmla="*/ 919 w 954"/>
                <a:gd name="T39" fmla="*/ 552 h 1301"/>
                <a:gd name="T40" fmla="*/ 913 w 954"/>
                <a:gd name="T41" fmla="*/ 488 h 1301"/>
                <a:gd name="T42" fmla="*/ 938 w 954"/>
                <a:gd name="T43" fmla="*/ 390 h 1301"/>
                <a:gd name="T44" fmla="*/ 946 w 954"/>
                <a:gd name="T45" fmla="*/ 351 h 1301"/>
                <a:gd name="T46" fmla="*/ 883 w 954"/>
                <a:gd name="T47" fmla="*/ 364 h 1301"/>
                <a:gd name="T48" fmla="*/ 785 w 954"/>
                <a:gd name="T49" fmla="*/ 310 h 1301"/>
                <a:gd name="T50" fmla="*/ 731 w 954"/>
                <a:gd name="T51" fmla="*/ 235 h 1301"/>
                <a:gd name="T52" fmla="*/ 673 w 954"/>
                <a:gd name="T53" fmla="*/ 235 h 1301"/>
                <a:gd name="T54" fmla="*/ 649 w 954"/>
                <a:gd name="T55" fmla="*/ 203 h 1301"/>
                <a:gd name="T56" fmla="*/ 626 w 954"/>
                <a:gd name="T57" fmla="*/ 148 h 1301"/>
                <a:gd name="T58" fmla="*/ 581 w 954"/>
                <a:gd name="T59" fmla="*/ 115 h 1301"/>
                <a:gd name="T60" fmla="*/ 530 w 954"/>
                <a:gd name="T61" fmla="*/ 100 h 1301"/>
                <a:gd name="T62" fmla="*/ 472 w 954"/>
                <a:gd name="T63" fmla="*/ 76 h 1301"/>
                <a:gd name="T64" fmla="*/ 436 w 954"/>
                <a:gd name="T65" fmla="*/ 0 h 1301"/>
                <a:gd name="T66" fmla="*/ 332 w 954"/>
                <a:gd name="T67" fmla="*/ 58 h 1301"/>
                <a:gd name="T68" fmla="*/ 261 w 954"/>
                <a:gd name="T69" fmla="*/ 70 h 1301"/>
                <a:gd name="T70" fmla="*/ 286 w 954"/>
                <a:gd name="T71" fmla="*/ 128 h 1301"/>
                <a:gd name="T72" fmla="*/ 289 w 954"/>
                <a:gd name="T73" fmla="*/ 164 h 1301"/>
                <a:gd name="T74" fmla="*/ 216 w 954"/>
                <a:gd name="T75" fmla="*/ 199 h 1301"/>
                <a:gd name="T76" fmla="*/ 108 w 954"/>
                <a:gd name="T77" fmla="*/ 235 h 1301"/>
                <a:gd name="T78" fmla="*/ 120 w 954"/>
                <a:gd name="T79" fmla="*/ 300 h 1301"/>
                <a:gd name="T80" fmla="*/ 57 w 954"/>
                <a:gd name="T81" fmla="*/ 367 h 1301"/>
                <a:gd name="T82" fmla="*/ 4 w 954"/>
                <a:gd name="T83" fmla="*/ 437 h 1301"/>
                <a:gd name="T84" fmla="*/ 12 w 954"/>
                <a:gd name="T85" fmla="*/ 609 h 1301"/>
                <a:gd name="T86" fmla="*/ 69 w 954"/>
                <a:gd name="T87" fmla="*/ 741 h 1301"/>
                <a:gd name="T88" fmla="*/ 100 w 954"/>
                <a:gd name="T89" fmla="*/ 889 h 1301"/>
                <a:gd name="T90" fmla="*/ 108 w 954"/>
                <a:gd name="T91" fmla="*/ 972 h 1301"/>
                <a:gd name="T92" fmla="*/ 149 w 954"/>
                <a:gd name="T93" fmla="*/ 960 h 1301"/>
                <a:gd name="T94" fmla="*/ 194 w 954"/>
                <a:gd name="T95" fmla="*/ 973 h 1301"/>
                <a:gd name="T96" fmla="*/ 208 w 954"/>
                <a:gd name="T97" fmla="*/ 1028 h 1301"/>
                <a:gd name="T98" fmla="*/ 150 w 954"/>
                <a:gd name="T99" fmla="*/ 1062 h 1301"/>
                <a:gd name="T100" fmla="*/ 160 w 954"/>
                <a:gd name="T101" fmla="*/ 1094 h 1301"/>
                <a:gd name="T102" fmla="*/ 184 w 954"/>
                <a:gd name="T103" fmla="*/ 1138 h 1301"/>
                <a:gd name="T104" fmla="*/ 164 w 954"/>
                <a:gd name="T105" fmla="*/ 1181 h 1301"/>
                <a:gd name="T106" fmla="*/ 164 w 954"/>
                <a:gd name="T107" fmla="*/ 1221 h 1301"/>
                <a:gd name="T108" fmla="*/ 246 w 954"/>
                <a:gd name="T109" fmla="*/ 1258 h 1301"/>
                <a:gd name="T110" fmla="*/ 292 w 954"/>
                <a:gd name="T111" fmla="*/ 1241 h 1301"/>
                <a:gd name="T112" fmla="*/ 352 w 954"/>
                <a:gd name="T113" fmla="*/ 1282 h 1301"/>
                <a:gd name="T114" fmla="*/ 410 w 954"/>
                <a:gd name="T115" fmla="*/ 1298 h 1301"/>
                <a:gd name="T116" fmla="*/ 508 w 954"/>
                <a:gd name="T117" fmla="*/ 1210 h 13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4"/>
                <a:gd name="T178" fmla="*/ 0 h 1301"/>
                <a:gd name="T179" fmla="*/ 954 w 954"/>
                <a:gd name="T180" fmla="*/ 1301 h 13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4" h="1301" extrusionOk="0">
                  <a:moveTo>
                    <a:pt x="516" y="1174"/>
                  </a:moveTo>
                  <a:lnTo>
                    <a:pt x="516" y="1165"/>
                  </a:lnTo>
                  <a:lnTo>
                    <a:pt x="517" y="1156"/>
                  </a:lnTo>
                  <a:lnTo>
                    <a:pt x="520" y="1148"/>
                  </a:lnTo>
                  <a:lnTo>
                    <a:pt x="522" y="1140"/>
                  </a:lnTo>
                  <a:lnTo>
                    <a:pt x="530" y="1125"/>
                  </a:lnTo>
                  <a:lnTo>
                    <a:pt x="540" y="1113"/>
                  </a:lnTo>
                  <a:lnTo>
                    <a:pt x="564" y="1088"/>
                  </a:lnTo>
                  <a:lnTo>
                    <a:pt x="588" y="1060"/>
                  </a:lnTo>
                  <a:lnTo>
                    <a:pt x="596" y="1048"/>
                  </a:lnTo>
                  <a:lnTo>
                    <a:pt x="602" y="1037"/>
                  </a:lnTo>
                  <a:lnTo>
                    <a:pt x="606" y="1028"/>
                  </a:lnTo>
                  <a:lnTo>
                    <a:pt x="610" y="1018"/>
                  </a:lnTo>
                  <a:lnTo>
                    <a:pt x="614" y="1001"/>
                  </a:lnTo>
                  <a:lnTo>
                    <a:pt x="617" y="985"/>
                  </a:lnTo>
                  <a:lnTo>
                    <a:pt x="618" y="971"/>
                  </a:lnTo>
                  <a:lnTo>
                    <a:pt x="622" y="955"/>
                  </a:lnTo>
                  <a:lnTo>
                    <a:pt x="625" y="945"/>
                  </a:lnTo>
                  <a:lnTo>
                    <a:pt x="629" y="936"/>
                  </a:lnTo>
                  <a:lnTo>
                    <a:pt x="634" y="927"/>
                  </a:lnTo>
                  <a:lnTo>
                    <a:pt x="641" y="916"/>
                  </a:lnTo>
                  <a:lnTo>
                    <a:pt x="661" y="900"/>
                  </a:lnTo>
                  <a:lnTo>
                    <a:pt x="694" y="875"/>
                  </a:lnTo>
                  <a:lnTo>
                    <a:pt x="713" y="863"/>
                  </a:lnTo>
                  <a:lnTo>
                    <a:pt x="730" y="853"/>
                  </a:lnTo>
                  <a:lnTo>
                    <a:pt x="737" y="849"/>
                  </a:lnTo>
                  <a:lnTo>
                    <a:pt x="745" y="847"/>
                  </a:lnTo>
                  <a:lnTo>
                    <a:pt x="750" y="844"/>
                  </a:lnTo>
                  <a:lnTo>
                    <a:pt x="755" y="844"/>
                  </a:lnTo>
                  <a:lnTo>
                    <a:pt x="762" y="844"/>
                  </a:lnTo>
                  <a:lnTo>
                    <a:pt x="769" y="847"/>
                  </a:lnTo>
                  <a:lnTo>
                    <a:pt x="774" y="849"/>
                  </a:lnTo>
                  <a:lnTo>
                    <a:pt x="779" y="852"/>
                  </a:lnTo>
                  <a:lnTo>
                    <a:pt x="786" y="856"/>
                  </a:lnTo>
                  <a:lnTo>
                    <a:pt x="791" y="859"/>
                  </a:lnTo>
                  <a:lnTo>
                    <a:pt x="798" y="861"/>
                  </a:lnTo>
                  <a:lnTo>
                    <a:pt x="803" y="861"/>
                  </a:lnTo>
                  <a:lnTo>
                    <a:pt x="807" y="860"/>
                  </a:lnTo>
                  <a:lnTo>
                    <a:pt x="813" y="855"/>
                  </a:lnTo>
                  <a:lnTo>
                    <a:pt x="818" y="848"/>
                  </a:lnTo>
                  <a:lnTo>
                    <a:pt x="825" y="837"/>
                  </a:lnTo>
                  <a:lnTo>
                    <a:pt x="838" y="813"/>
                  </a:lnTo>
                  <a:lnTo>
                    <a:pt x="853" y="784"/>
                  </a:lnTo>
                  <a:lnTo>
                    <a:pt x="866" y="755"/>
                  </a:lnTo>
                  <a:lnTo>
                    <a:pt x="878" y="727"/>
                  </a:lnTo>
                  <a:lnTo>
                    <a:pt x="886" y="705"/>
                  </a:lnTo>
                  <a:lnTo>
                    <a:pt x="889" y="693"/>
                  </a:lnTo>
                  <a:lnTo>
                    <a:pt x="858" y="693"/>
                  </a:lnTo>
                  <a:lnTo>
                    <a:pt x="850" y="697"/>
                  </a:lnTo>
                  <a:lnTo>
                    <a:pt x="841" y="701"/>
                  </a:lnTo>
                  <a:lnTo>
                    <a:pt x="829" y="705"/>
                  </a:lnTo>
                  <a:lnTo>
                    <a:pt x="815" y="709"/>
                  </a:lnTo>
                  <a:lnTo>
                    <a:pt x="801" y="712"/>
                  </a:lnTo>
                  <a:lnTo>
                    <a:pt x="785" y="715"/>
                  </a:lnTo>
                  <a:lnTo>
                    <a:pt x="767" y="716"/>
                  </a:lnTo>
                  <a:lnTo>
                    <a:pt x="750" y="717"/>
                  </a:lnTo>
                  <a:lnTo>
                    <a:pt x="735" y="716"/>
                  </a:lnTo>
                  <a:lnTo>
                    <a:pt x="723" y="713"/>
                  </a:lnTo>
                  <a:lnTo>
                    <a:pt x="713" y="709"/>
                  </a:lnTo>
                  <a:lnTo>
                    <a:pt x="702" y="705"/>
                  </a:lnTo>
                  <a:lnTo>
                    <a:pt x="693" y="700"/>
                  </a:lnTo>
                  <a:lnTo>
                    <a:pt x="683" y="697"/>
                  </a:lnTo>
                  <a:lnTo>
                    <a:pt x="671" y="695"/>
                  </a:lnTo>
                  <a:lnTo>
                    <a:pt x="660" y="693"/>
                  </a:lnTo>
                  <a:lnTo>
                    <a:pt x="646" y="692"/>
                  </a:lnTo>
                  <a:lnTo>
                    <a:pt x="634" y="691"/>
                  </a:lnTo>
                  <a:lnTo>
                    <a:pt x="624" y="688"/>
                  </a:lnTo>
                  <a:lnTo>
                    <a:pt x="614" y="684"/>
                  </a:lnTo>
                  <a:lnTo>
                    <a:pt x="605" y="679"/>
                  </a:lnTo>
                  <a:lnTo>
                    <a:pt x="597" y="672"/>
                  </a:lnTo>
                  <a:lnTo>
                    <a:pt x="590" y="665"/>
                  </a:lnTo>
                  <a:lnTo>
                    <a:pt x="585" y="657"/>
                  </a:lnTo>
                  <a:lnTo>
                    <a:pt x="580" y="647"/>
                  </a:lnTo>
                  <a:lnTo>
                    <a:pt x="574" y="636"/>
                  </a:lnTo>
                  <a:lnTo>
                    <a:pt x="572" y="624"/>
                  </a:lnTo>
                  <a:lnTo>
                    <a:pt x="568" y="612"/>
                  </a:lnTo>
                  <a:lnTo>
                    <a:pt x="566" y="597"/>
                  </a:lnTo>
                  <a:lnTo>
                    <a:pt x="565" y="583"/>
                  </a:lnTo>
                  <a:lnTo>
                    <a:pt x="564" y="565"/>
                  </a:lnTo>
                  <a:lnTo>
                    <a:pt x="564" y="548"/>
                  </a:lnTo>
                  <a:lnTo>
                    <a:pt x="564" y="539"/>
                  </a:lnTo>
                  <a:lnTo>
                    <a:pt x="565" y="529"/>
                  </a:lnTo>
                  <a:lnTo>
                    <a:pt x="566" y="521"/>
                  </a:lnTo>
                  <a:lnTo>
                    <a:pt x="568" y="513"/>
                  </a:lnTo>
                  <a:lnTo>
                    <a:pt x="570" y="507"/>
                  </a:lnTo>
                  <a:lnTo>
                    <a:pt x="574" y="500"/>
                  </a:lnTo>
                  <a:lnTo>
                    <a:pt x="577" y="495"/>
                  </a:lnTo>
                  <a:lnTo>
                    <a:pt x="582" y="489"/>
                  </a:lnTo>
                  <a:lnTo>
                    <a:pt x="588" y="484"/>
                  </a:lnTo>
                  <a:lnTo>
                    <a:pt x="593" y="480"/>
                  </a:lnTo>
                  <a:lnTo>
                    <a:pt x="600" y="477"/>
                  </a:lnTo>
                  <a:lnTo>
                    <a:pt x="606" y="475"/>
                  </a:lnTo>
                  <a:lnTo>
                    <a:pt x="622" y="471"/>
                  </a:lnTo>
                  <a:lnTo>
                    <a:pt x="641" y="471"/>
                  </a:lnTo>
                  <a:lnTo>
                    <a:pt x="652" y="471"/>
                  </a:lnTo>
                  <a:lnTo>
                    <a:pt x="661" y="471"/>
                  </a:lnTo>
                  <a:lnTo>
                    <a:pt x="671" y="472"/>
                  </a:lnTo>
                  <a:lnTo>
                    <a:pt x="681" y="473"/>
                  </a:lnTo>
                  <a:lnTo>
                    <a:pt x="689" y="477"/>
                  </a:lnTo>
                  <a:lnTo>
                    <a:pt x="695" y="483"/>
                  </a:lnTo>
                  <a:lnTo>
                    <a:pt x="698" y="487"/>
                  </a:lnTo>
                  <a:lnTo>
                    <a:pt x="699" y="491"/>
                  </a:lnTo>
                  <a:lnTo>
                    <a:pt x="701" y="495"/>
                  </a:lnTo>
                  <a:lnTo>
                    <a:pt x="702" y="500"/>
                  </a:lnTo>
                  <a:lnTo>
                    <a:pt x="701" y="511"/>
                  </a:lnTo>
                  <a:lnTo>
                    <a:pt x="698" y="519"/>
                  </a:lnTo>
                  <a:lnTo>
                    <a:pt x="693" y="524"/>
                  </a:lnTo>
                  <a:lnTo>
                    <a:pt x="687" y="531"/>
                  </a:lnTo>
                  <a:lnTo>
                    <a:pt x="682" y="536"/>
                  </a:lnTo>
                  <a:lnTo>
                    <a:pt x="677" y="543"/>
                  </a:lnTo>
                  <a:lnTo>
                    <a:pt x="670" y="551"/>
                  </a:lnTo>
                  <a:lnTo>
                    <a:pt x="666" y="560"/>
                  </a:lnTo>
                  <a:lnTo>
                    <a:pt x="674" y="564"/>
                  </a:lnTo>
                  <a:lnTo>
                    <a:pt x="681" y="565"/>
                  </a:lnTo>
                  <a:lnTo>
                    <a:pt x="687" y="565"/>
                  </a:lnTo>
                  <a:lnTo>
                    <a:pt x="693" y="565"/>
                  </a:lnTo>
                  <a:lnTo>
                    <a:pt x="705" y="563"/>
                  </a:lnTo>
                  <a:lnTo>
                    <a:pt x="719" y="560"/>
                  </a:lnTo>
                  <a:lnTo>
                    <a:pt x="725" y="573"/>
                  </a:lnTo>
                  <a:lnTo>
                    <a:pt x="731" y="589"/>
                  </a:lnTo>
                  <a:lnTo>
                    <a:pt x="737" y="596"/>
                  </a:lnTo>
                  <a:lnTo>
                    <a:pt x="743" y="603"/>
                  </a:lnTo>
                  <a:lnTo>
                    <a:pt x="747" y="605"/>
                  </a:lnTo>
                  <a:lnTo>
                    <a:pt x="751" y="607"/>
                  </a:lnTo>
                  <a:lnTo>
                    <a:pt x="757" y="608"/>
                  </a:lnTo>
                  <a:lnTo>
                    <a:pt x="762" y="608"/>
                  </a:lnTo>
                  <a:lnTo>
                    <a:pt x="770" y="608"/>
                  </a:lnTo>
                  <a:lnTo>
                    <a:pt x="777" y="605"/>
                  </a:lnTo>
                  <a:lnTo>
                    <a:pt x="782" y="601"/>
                  </a:lnTo>
                  <a:lnTo>
                    <a:pt x="786" y="596"/>
                  </a:lnTo>
                  <a:lnTo>
                    <a:pt x="790" y="589"/>
                  </a:lnTo>
                  <a:lnTo>
                    <a:pt x="793" y="581"/>
                  </a:lnTo>
                  <a:lnTo>
                    <a:pt x="795" y="571"/>
                  </a:lnTo>
                  <a:lnTo>
                    <a:pt x="798" y="560"/>
                  </a:lnTo>
                  <a:lnTo>
                    <a:pt x="827" y="561"/>
                  </a:lnTo>
                  <a:lnTo>
                    <a:pt x="866" y="563"/>
                  </a:lnTo>
                  <a:lnTo>
                    <a:pt x="886" y="561"/>
                  </a:lnTo>
                  <a:lnTo>
                    <a:pt x="903" y="557"/>
                  </a:lnTo>
                  <a:lnTo>
                    <a:pt x="911" y="555"/>
                  </a:lnTo>
                  <a:lnTo>
                    <a:pt x="919" y="552"/>
                  </a:lnTo>
                  <a:lnTo>
                    <a:pt x="925" y="548"/>
                  </a:lnTo>
                  <a:lnTo>
                    <a:pt x="930" y="543"/>
                  </a:lnTo>
                  <a:lnTo>
                    <a:pt x="922" y="529"/>
                  </a:lnTo>
                  <a:lnTo>
                    <a:pt x="917" y="516"/>
                  </a:lnTo>
                  <a:lnTo>
                    <a:pt x="915" y="508"/>
                  </a:lnTo>
                  <a:lnTo>
                    <a:pt x="914" y="499"/>
                  </a:lnTo>
                  <a:lnTo>
                    <a:pt x="913" y="488"/>
                  </a:lnTo>
                  <a:lnTo>
                    <a:pt x="913" y="476"/>
                  </a:lnTo>
                  <a:lnTo>
                    <a:pt x="914" y="457"/>
                  </a:lnTo>
                  <a:lnTo>
                    <a:pt x="917" y="443"/>
                  </a:lnTo>
                  <a:lnTo>
                    <a:pt x="922" y="428"/>
                  </a:lnTo>
                  <a:lnTo>
                    <a:pt x="927" y="416"/>
                  </a:lnTo>
                  <a:lnTo>
                    <a:pt x="933" y="403"/>
                  </a:lnTo>
                  <a:lnTo>
                    <a:pt x="938" y="390"/>
                  </a:lnTo>
                  <a:lnTo>
                    <a:pt x="941" y="375"/>
                  </a:lnTo>
                  <a:lnTo>
                    <a:pt x="942" y="356"/>
                  </a:lnTo>
                  <a:lnTo>
                    <a:pt x="946" y="352"/>
                  </a:lnTo>
                  <a:lnTo>
                    <a:pt x="949" y="351"/>
                  </a:lnTo>
                  <a:lnTo>
                    <a:pt x="951" y="350"/>
                  </a:lnTo>
                  <a:lnTo>
                    <a:pt x="954" y="350"/>
                  </a:lnTo>
                  <a:lnTo>
                    <a:pt x="946" y="351"/>
                  </a:lnTo>
                  <a:lnTo>
                    <a:pt x="938" y="352"/>
                  </a:lnTo>
                  <a:lnTo>
                    <a:pt x="931" y="355"/>
                  </a:lnTo>
                  <a:lnTo>
                    <a:pt x="926" y="359"/>
                  </a:lnTo>
                  <a:lnTo>
                    <a:pt x="915" y="366"/>
                  </a:lnTo>
                  <a:lnTo>
                    <a:pt x="906" y="368"/>
                  </a:lnTo>
                  <a:lnTo>
                    <a:pt x="895" y="367"/>
                  </a:lnTo>
                  <a:lnTo>
                    <a:pt x="883" y="364"/>
                  </a:lnTo>
                  <a:lnTo>
                    <a:pt x="870" y="360"/>
                  </a:lnTo>
                  <a:lnTo>
                    <a:pt x="857" y="354"/>
                  </a:lnTo>
                  <a:lnTo>
                    <a:pt x="842" y="347"/>
                  </a:lnTo>
                  <a:lnTo>
                    <a:pt x="827" y="339"/>
                  </a:lnTo>
                  <a:lnTo>
                    <a:pt x="813" y="330"/>
                  </a:lnTo>
                  <a:lnTo>
                    <a:pt x="799" y="320"/>
                  </a:lnTo>
                  <a:lnTo>
                    <a:pt x="785" y="310"/>
                  </a:lnTo>
                  <a:lnTo>
                    <a:pt x="773" y="299"/>
                  </a:lnTo>
                  <a:lnTo>
                    <a:pt x="761" y="287"/>
                  </a:lnTo>
                  <a:lnTo>
                    <a:pt x="751" y="276"/>
                  </a:lnTo>
                  <a:lnTo>
                    <a:pt x="743" y="266"/>
                  </a:lnTo>
                  <a:lnTo>
                    <a:pt x="737" y="255"/>
                  </a:lnTo>
                  <a:lnTo>
                    <a:pt x="733" y="244"/>
                  </a:lnTo>
                  <a:lnTo>
                    <a:pt x="731" y="235"/>
                  </a:lnTo>
                  <a:lnTo>
                    <a:pt x="727" y="240"/>
                  </a:lnTo>
                  <a:lnTo>
                    <a:pt x="722" y="243"/>
                  </a:lnTo>
                  <a:lnTo>
                    <a:pt x="718" y="243"/>
                  </a:lnTo>
                  <a:lnTo>
                    <a:pt x="713" y="242"/>
                  </a:lnTo>
                  <a:lnTo>
                    <a:pt x="699" y="238"/>
                  </a:lnTo>
                  <a:lnTo>
                    <a:pt x="683" y="235"/>
                  </a:lnTo>
                  <a:lnTo>
                    <a:pt x="673" y="235"/>
                  </a:lnTo>
                  <a:lnTo>
                    <a:pt x="664" y="232"/>
                  </a:lnTo>
                  <a:lnTo>
                    <a:pt x="658" y="230"/>
                  </a:lnTo>
                  <a:lnTo>
                    <a:pt x="653" y="226"/>
                  </a:lnTo>
                  <a:lnTo>
                    <a:pt x="650" y="220"/>
                  </a:lnTo>
                  <a:lnTo>
                    <a:pt x="649" y="215"/>
                  </a:lnTo>
                  <a:lnTo>
                    <a:pt x="649" y="210"/>
                  </a:lnTo>
                  <a:lnTo>
                    <a:pt x="649" y="203"/>
                  </a:lnTo>
                  <a:lnTo>
                    <a:pt x="650" y="190"/>
                  </a:lnTo>
                  <a:lnTo>
                    <a:pt x="652" y="178"/>
                  </a:lnTo>
                  <a:lnTo>
                    <a:pt x="652" y="171"/>
                  </a:lnTo>
                  <a:lnTo>
                    <a:pt x="649" y="166"/>
                  </a:lnTo>
                  <a:lnTo>
                    <a:pt x="646" y="162"/>
                  </a:lnTo>
                  <a:lnTo>
                    <a:pt x="641" y="158"/>
                  </a:lnTo>
                  <a:lnTo>
                    <a:pt x="626" y="148"/>
                  </a:lnTo>
                  <a:lnTo>
                    <a:pt x="614" y="144"/>
                  </a:lnTo>
                  <a:lnTo>
                    <a:pt x="606" y="143"/>
                  </a:lnTo>
                  <a:lnTo>
                    <a:pt x="600" y="143"/>
                  </a:lnTo>
                  <a:lnTo>
                    <a:pt x="596" y="142"/>
                  </a:lnTo>
                  <a:lnTo>
                    <a:pt x="592" y="138"/>
                  </a:lnTo>
                  <a:lnTo>
                    <a:pt x="588" y="130"/>
                  </a:lnTo>
                  <a:lnTo>
                    <a:pt x="581" y="115"/>
                  </a:lnTo>
                  <a:lnTo>
                    <a:pt x="580" y="112"/>
                  </a:lnTo>
                  <a:lnTo>
                    <a:pt x="577" y="110"/>
                  </a:lnTo>
                  <a:lnTo>
                    <a:pt x="574" y="107"/>
                  </a:lnTo>
                  <a:lnTo>
                    <a:pt x="570" y="106"/>
                  </a:lnTo>
                  <a:lnTo>
                    <a:pt x="562" y="103"/>
                  </a:lnTo>
                  <a:lnTo>
                    <a:pt x="552" y="102"/>
                  </a:lnTo>
                  <a:lnTo>
                    <a:pt x="530" y="100"/>
                  </a:lnTo>
                  <a:lnTo>
                    <a:pt x="509" y="96"/>
                  </a:lnTo>
                  <a:lnTo>
                    <a:pt x="501" y="95"/>
                  </a:lnTo>
                  <a:lnTo>
                    <a:pt x="494" y="94"/>
                  </a:lnTo>
                  <a:lnTo>
                    <a:pt x="488" y="90"/>
                  </a:lnTo>
                  <a:lnTo>
                    <a:pt x="482" y="86"/>
                  </a:lnTo>
                  <a:lnTo>
                    <a:pt x="476" y="82"/>
                  </a:lnTo>
                  <a:lnTo>
                    <a:pt x="472" y="76"/>
                  </a:lnTo>
                  <a:lnTo>
                    <a:pt x="466" y="71"/>
                  </a:lnTo>
                  <a:lnTo>
                    <a:pt x="462" y="64"/>
                  </a:lnTo>
                  <a:lnTo>
                    <a:pt x="456" y="51"/>
                  </a:lnTo>
                  <a:lnTo>
                    <a:pt x="450" y="35"/>
                  </a:lnTo>
                  <a:lnTo>
                    <a:pt x="446" y="18"/>
                  </a:lnTo>
                  <a:lnTo>
                    <a:pt x="442" y="0"/>
                  </a:lnTo>
                  <a:lnTo>
                    <a:pt x="436" y="0"/>
                  </a:lnTo>
                  <a:lnTo>
                    <a:pt x="425" y="0"/>
                  </a:lnTo>
                  <a:lnTo>
                    <a:pt x="409" y="12"/>
                  </a:lnTo>
                  <a:lnTo>
                    <a:pt x="390" y="26"/>
                  </a:lnTo>
                  <a:lnTo>
                    <a:pt x="372" y="38"/>
                  </a:lnTo>
                  <a:lnTo>
                    <a:pt x="353" y="48"/>
                  </a:lnTo>
                  <a:lnTo>
                    <a:pt x="342" y="54"/>
                  </a:lnTo>
                  <a:lnTo>
                    <a:pt x="332" y="58"/>
                  </a:lnTo>
                  <a:lnTo>
                    <a:pt x="321" y="60"/>
                  </a:lnTo>
                  <a:lnTo>
                    <a:pt x="309" y="63"/>
                  </a:lnTo>
                  <a:lnTo>
                    <a:pt x="298" y="64"/>
                  </a:lnTo>
                  <a:lnTo>
                    <a:pt x="286" y="64"/>
                  </a:lnTo>
                  <a:lnTo>
                    <a:pt x="274" y="63"/>
                  </a:lnTo>
                  <a:lnTo>
                    <a:pt x="262" y="60"/>
                  </a:lnTo>
                  <a:lnTo>
                    <a:pt x="261" y="70"/>
                  </a:lnTo>
                  <a:lnTo>
                    <a:pt x="262" y="78"/>
                  </a:lnTo>
                  <a:lnTo>
                    <a:pt x="262" y="84"/>
                  </a:lnTo>
                  <a:lnTo>
                    <a:pt x="264" y="90"/>
                  </a:lnTo>
                  <a:lnTo>
                    <a:pt x="269" y="102"/>
                  </a:lnTo>
                  <a:lnTo>
                    <a:pt x="274" y="111"/>
                  </a:lnTo>
                  <a:lnTo>
                    <a:pt x="281" y="119"/>
                  </a:lnTo>
                  <a:lnTo>
                    <a:pt x="286" y="128"/>
                  </a:lnTo>
                  <a:lnTo>
                    <a:pt x="289" y="134"/>
                  </a:lnTo>
                  <a:lnTo>
                    <a:pt x="290" y="139"/>
                  </a:lnTo>
                  <a:lnTo>
                    <a:pt x="292" y="144"/>
                  </a:lnTo>
                  <a:lnTo>
                    <a:pt x="292" y="151"/>
                  </a:lnTo>
                  <a:lnTo>
                    <a:pt x="292" y="155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6" y="167"/>
                  </a:lnTo>
                  <a:lnTo>
                    <a:pt x="280" y="175"/>
                  </a:lnTo>
                  <a:lnTo>
                    <a:pt x="270" y="180"/>
                  </a:lnTo>
                  <a:lnTo>
                    <a:pt x="258" y="187"/>
                  </a:lnTo>
                  <a:lnTo>
                    <a:pt x="245" y="191"/>
                  </a:lnTo>
                  <a:lnTo>
                    <a:pt x="232" y="195"/>
                  </a:lnTo>
                  <a:lnTo>
                    <a:pt x="216" y="199"/>
                  </a:lnTo>
                  <a:lnTo>
                    <a:pt x="184" y="206"/>
                  </a:lnTo>
                  <a:lnTo>
                    <a:pt x="153" y="208"/>
                  </a:lnTo>
                  <a:lnTo>
                    <a:pt x="124" y="211"/>
                  </a:lnTo>
                  <a:lnTo>
                    <a:pt x="100" y="211"/>
                  </a:lnTo>
                  <a:lnTo>
                    <a:pt x="101" y="220"/>
                  </a:lnTo>
                  <a:lnTo>
                    <a:pt x="104" y="227"/>
                  </a:lnTo>
                  <a:lnTo>
                    <a:pt x="108" y="235"/>
                  </a:lnTo>
                  <a:lnTo>
                    <a:pt x="112" y="242"/>
                  </a:lnTo>
                  <a:lnTo>
                    <a:pt x="116" y="250"/>
                  </a:lnTo>
                  <a:lnTo>
                    <a:pt x="120" y="258"/>
                  </a:lnTo>
                  <a:lnTo>
                    <a:pt x="122" y="267"/>
                  </a:lnTo>
                  <a:lnTo>
                    <a:pt x="124" y="278"/>
                  </a:lnTo>
                  <a:lnTo>
                    <a:pt x="122" y="290"/>
                  </a:lnTo>
                  <a:lnTo>
                    <a:pt x="120" y="300"/>
                  </a:lnTo>
                  <a:lnTo>
                    <a:pt x="116" y="311"/>
                  </a:lnTo>
                  <a:lnTo>
                    <a:pt x="109" y="320"/>
                  </a:lnTo>
                  <a:lnTo>
                    <a:pt x="102" y="330"/>
                  </a:lnTo>
                  <a:lnTo>
                    <a:pt x="94" y="338"/>
                  </a:lnTo>
                  <a:lnTo>
                    <a:pt x="85" y="346"/>
                  </a:lnTo>
                  <a:lnTo>
                    <a:pt x="76" y="352"/>
                  </a:lnTo>
                  <a:lnTo>
                    <a:pt x="57" y="367"/>
                  </a:lnTo>
                  <a:lnTo>
                    <a:pt x="40" y="380"/>
                  </a:lnTo>
                  <a:lnTo>
                    <a:pt x="32" y="388"/>
                  </a:lnTo>
                  <a:lnTo>
                    <a:pt x="25" y="395"/>
                  </a:lnTo>
                  <a:lnTo>
                    <a:pt x="20" y="403"/>
                  </a:lnTo>
                  <a:lnTo>
                    <a:pt x="16" y="410"/>
                  </a:lnTo>
                  <a:lnTo>
                    <a:pt x="8" y="424"/>
                  </a:lnTo>
                  <a:lnTo>
                    <a:pt x="4" y="437"/>
                  </a:lnTo>
                  <a:lnTo>
                    <a:pt x="1" y="451"/>
                  </a:lnTo>
                  <a:lnTo>
                    <a:pt x="0" y="465"/>
                  </a:lnTo>
                  <a:lnTo>
                    <a:pt x="1" y="496"/>
                  </a:lnTo>
                  <a:lnTo>
                    <a:pt x="4" y="531"/>
                  </a:lnTo>
                  <a:lnTo>
                    <a:pt x="4" y="559"/>
                  </a:lnTo>
                  <a:lnTo>
                    <a:pt x="8" y="585"/>
                  </a:lnTo>
                  <a:lnTo>
                    <a:pt x="12" y="609"/>
                  </a:lnTo>
                  <a:lnTo>
                    <a:pt x="18" y="632"/>
                  </a:lnTo>
                  <a:lnTo>
                    <a:pt x="25" y="652"/>
                  </a:lnTo>
                  <a:lnTo>
                    <a:pt x="33" y="671"/>
                  </a:lnTo>
                  <a:lnTo>
                    <a:pt x="42" y="689"/>
                  </a:lnTo>
                  <a:lnTo>
                    <a:pt x="52" y="707"/>
                  </a:lnTo>
                  <a:lnTo>
                    <a:pt x="60" y="724"/>
                  </a:lnTo>
                  <a:lnTo>
                    <a:pt x="69" y="741"/>
                  </a:lnTo>
                  <a:lnTo>
                    <a:pt x="77" y="760"/>
                  </a:lnTo>
                  <a:lnTo>
                    <a:pt x="85" y="780"/>
                  </a:lnTo>
                  <a:lnTo>
                    <a:pt x="90" y="800"/>
                  </a:lnTo>
                  <a:lnTo>
                    <a:pt x="96" y="823"/>
                  </a:lnTo>
                  <a:lnTo>
                    <a:pt x="98" y="847"/>
                  </a:lnTo>
                  <a:lnTo>
                    <a:pt x="100" y="873"/>
                  </a:lnTo>
                  <a:lnTo>
                    <a:pt x="100" y="889"/>
                  </a:lnTo>
                  <a:lnTo>
                    <a:pt x="100" y="905"/>
                  </a:lnTo>
                  <a:lnTo>
                    <a:pt x="100" y="920"/>
                  </a:lnTo>
                  <a:lnTo>
                    <a:pt x="100" y="928"/>
                  </a:lnTo>
                  <a:lnTo>
                    <a:pt x="100" y="945"/>
                  </a:lnTo>
                  <a:lnTo>
                    <a:pt x="102" y="961"/>
                  </a:lnTo>
                  <a:lnTo>
                    <a:pt x="104" y="967"/>
                  </a:lnTo>
                  <a:lnTo>
                    <a:pt x="108" y="972"/>
                  </a:lnTo>
                  <a:lnTo>
                    <a:pt x="112" y="975"/>
                  </a:lnTo>
                  <a:lnTo>
                    <a:pt x="117" y="976"/>
                  </a:lnTo>
                  <a:lnTo>
                    <a:pt x="126" y="975"/>
                  </a:lnTo>
                  <a:lnTo>
                    <a:pt x="133" y="972"/>
                  </a:lnTo>
                  <a:lnTo>
                    <a:pt x="138" y="968"/>
                  </a:lnTo>
                  <a:lnTo>
                    <a:pt x="144" y="964"/>
                  </a:lnTo>
                  <a:lnTo>
                    <a:pt x="149" y="960"/>
                  </a:lnTo>
                  <a:lnTo>
                    <a:pt x="154" y="956"/>
                  </a:lnTo>
                  <a:lnTo>
                    <a:pt x="160" y="953"/>
                  </a:lnTo>
                  <a:lnTo>
                    <a:pt x="166" y="952"/>
                  </a:lnTo>
                  <a:lnTo>
                    <a:pt x="172" y="953"/>
                  </a:lnTo>
                  <a:lnTo>
                    <a:pt x="178" y="959"/>
                  </a:lnTo>
                  <a:lnTo>
                    <a:pt x="186" y="965"/>
                  </a:lnTo>
                  <a:lnTo>
                    <a:pt x="194" y="973"/>
                  </a:lnTo>
                  <a:lnTo>
                    <a:pt x="202" y="983"/>
                  </a:lnTo>
                  <a:lnTo>
                    <a:pt x="208" y="993"/>
                  </a:lnTo>
                  <a:lnTo>
                    <a:pt x="213" y="1003"/>
                  </a:lnTo>
                  <a:lnTo>
                    <a:pt x="214" y="1012"/>
                  </a:lnTo>
                  <a:lnTo>
                    <a:pt x="213" y="1018"/>
                  </a:lnTo>
                  <a:lnTo>
                    <a:pt x="212" y="1024"/>
                  </a:lnTo>
                  <a:lnTo>
                    <a:pt x="208" y="1028"/>
                  </a:lnTo>
                  <a:lnTo>
                    <a:pt x="204" y="1033"/>
                  </a:lnTo>
                  <a:lnTo>
                    <a:pt x="193" y="1038"/>
                  </a:lnTo>
                  <a:lnTo>
                    <a:pt x="181" y="1044"/>
                  </a:lnTo>
                  <a:lnTo>
                    <a:pt x="169" y="1049"/>
                  </a:lnTo>
                  <a:lnTo>
                    <a:pt x="158" y="1056"/>
                  </a:lnTo>
                  <a:lnTo>
                    <a:pt x="154" y="1058"/>
                  </a:lnTo>
                  <a:lnTo>
                    <a:pt x="150" y="1062"/>
                  </a:lnTo>
                  <a:lnTo>
                    <a:pt x="149" y="1066"/>
                  </a:lnTo>
                  <a:lnTo>
                    <a:pt x="148" y="1072"/>
                  </a:lnTo>
                  <a:lnTo>
                    <a:pt x="148" y="1077"/>
                  </a:lnTo>
                  <a:lnTo>
                    <a:pt x="149" y="1081"/>
                  </a:lnTo>
                  <a:lnTo>
                    <a:pt x="150" y="1084"/>
                  </a:lnTo>
                  <a:lnTo>
                    <a:pt x="153" y="1088"/>
                  </a:lnTo>
                  <a:lnTo>
                    <a:pt x="160" y="1094"/>
                  </a:lnTo>
                  <a:lnTo>
                    <a:pt x="166" y="1101"/>
                  </a:lnTo>
                  <a:lnTo>
                    <a:pt x="173" y="1108"/>
                  </a:lnTo>
                  <a:lnTo>
                    <a:pt x="178" y="1116"/>
                  </a:lnTo>
                  <a:lnTo>
                    <a:pt x="181" y="1121"/>
                  </a:lnTo>
                  <a:lnTo>
                    <a:pt x="182" y="1126"/>
                  </a:lnTo>
                  <a:lnTo>
                    <a:pt x="184" y="1132"/>
                  </a:lnTo>
                  <a:lnTo>
                    <a:pt x="184" y="1138"/>
                  </a:lnTo>
                  <a:lnTo>
                    <a:pt x="184" y="1146"/>
                  </a:lnTo>
                  <a:lnTo>
                    <a:pt x="182" y="1152"/>
                  </a:lnTo>
                  <a:lnTo>
                    <a:pt x="181" y="1157"/>
                  </a:lnTo>
                  <a:lnTo>
                    <a:pt x="180" y="1161"/>
                  </a:lnTo>
                  <a:lnTo>
                    <a:pt x="174" y="1169"/>
                  </a:lnTo>
                  <a:lnTo>
                    <a:pt x="169" y="1174"/>
                  </a:lnTo>
                  <a:lnTo>
                    <a:pt x="164" y="1181"/>
                  </a:lnTo>
                  <a:lnTo>
                    <a:pt x="158" y="1188"/>
                  </a:lnTo>
                  <a:lnTo>
                    <a:pt x="157" y="1192"/>
                  </a:lnTo>
                  <a:lnTo>
                    <a:pt x="154" y="1197"/>
                  </a:lnTo>
                  <a:lnTo>
                    <a:pt x="154" y="1204"/>
                  </a:lnTo>
                  <a:lnTo>
                    <a:pt x="154" y="1210"/>
                  </a:lnTo>
                  <a:lnTo>
                    <a:pt x="157" y="1214"/>
                  </a:lnTo>
                  <a:lnTo>
                    <a:pt x="164" y="1221"/>
                  </a:lnTo>
                  <a:lnTo>
                    <a:pt x="176" y="1229"/>
                  </a:lnTo>
                  <a:lnTo>
                    <a:pt x="189" y="1237"/>
                  </a:lnTo>
                  <a:lnTo>
                    <a:pt x="204" y="1245"/>
                  </a:lnTo>
                  <a:lnTo>
                    <a:pt x="217" y="1252"/>
                  </a:lnTo>
                  <a:lnTo>
                    <a:pt x="229" y="1257"/>
                  </a:lnTo>
                  <a:lnTo>
                    <a:pt x="238" y="1258"/>
                  </a:lnTo>
                  <a:lnTo>
                    <a:pt x="246" y="1258"/>
                  </a:lnTo>
                  <a:lnTo>
                    <a:pt x="253" y="1256"/>
                  </a:lnTo>
                  <a:lnTo>
                    <a:pt x="260" y="1253"/>
                  </a:lnTo>
                  <a:lnTo>
                    <a:pt x="265" y="1250"/>
                  </a:lnTo>
                  <a:lnTo>
                    <a:pt x="270" y="1246"/>
                  </a:lnTo>
                  <a:lnTo>
                    <a:pt x="277" y="1244"/>
                  </a:lnTo>
                  <a:lnTo>
                    <a:pt x="284" y="1241"/>
                  </a:lnTo>
                  <a:lnTo>
                    <a:pt x="292" y="1241"/>
                  </a:lnTo>
                  <a:lnTo>
                    <a:pt x="301" y="1241"/>
                  </a:lnTo>
                  <a:lnTo>
                    <a:pt x="308" y="1244"/>
                  </a:lnTo>
                  <a:lnTo>
                    <a:pt x="314" y="1246"/>
                  </a:lnTo>
                  <a:lnTo>
                    <a:pt x="321" y="1250"/>
                  </a:lnTo>
                  <a:lnTo>
                    <a:pt x="332" y="1260"/>
                  </a:lnTo>
                  <a:lnTo>
                    <a:pt x="341" y="1270"/>
                  </a:lnTo>
                  <a:lnTo>
                    <a:pt x="352" y="1282"/>
                  </a:lnTo>
                  <a:lnTo>
                    <a:pt x="362" y="1292"/>
                  </a:lnTo>
                  <a:lnTo>
                    <a:pt x="369" y="1296"/>
                  </a:lnTo>
                  <a:lnTo>
                    <a:pt x="377" y="1298"/>
                  </a:lnTo>
                  <a:lnTo>
                    <a:pt x="385" y="1301"/>
                  </a:lnTo>
                  <a:lnTo>
                    <a:pt x="394" y="1301"/>
                  </a:lnTo>
                  <a:lnTo>
                    <a:pt x="402" y="1300"/>
                  </a:lnTo>
                  <a:lnTo>
                    <a:pt x="410" y="1298"/>
                  </a:lnTo>
                  <a:lnTo>
                    <a:pt x="418" y="1294"/>
                  </a:lnTo>
                  <a:lnTo>
                    <a:pt x="428" y="1289"/>
                  </a:lnTo>
                  <a:lnTo>
                    <a:pt x="444" y="1276"/>
                  </a:lnTo>
                  <a:lnTo>
                    <a:pt x="460" y="1258"/>
                  </a:lnTo>
                  <a:lnTo>
                    <a:pt x="477" y="1242"/>
                  </a:lnTo>
                  <a:lnTo>
                    <a:pt x="492" y="1225"/>
                  </a:lnTo>
                  <a:lnTo>
                    <a:pt x="508" y="1210"/>
                  </a:lnTo>
                  <a:lnTo>
                    <a:pt x="521" y="1198"/>
                  </a:lnTo>
                  <a:lnTo>
                    <a:pt x="516" y="117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49" name="Freeform 97"/>
            <p:cNvSpPr/>
            <p:nvPr/>
          </p:nvSpPr>
          <p:spPr bwMode="auto">
            <a:xfrm>
              <a:off x="4716666" y="3629617"/>
              <a:ext cx="340933" cy="246520"/>
            </a:xfrm>
            <a:custGeom>
              <a:avLst/>
              <a:gdLst>
                <a:gd name="T0" fmla="*/ 171 w 639"/>
                <a:gd name="T1" fmla="*/ 35 h 464"/>
                <a:gd name="T2" fmla="*/ 143 w 639"/>
                <a:gd name="T3" fmla="*/ 71 h 464"/>
                <a:gd name="T4" fmla="*/ 107 w 639"/>
                <a:gd name="T5" fmla="*/ 103 h 464"/>
                <a:gd name="T6" fmla="*/ 24 w 639"/>
                <a:gd name="T7" fmla="*/ 147 h 464"/>
                <a:gd name="T8" fmla="*/ 4 w 639"/>
                <a:gd name="T9" fmla="*/ 171 h 464"/>
                <a:gd name="T10" fmla="*/ 23 w 639"/>
                <a:gd name="T11" fmla="*/ 200 h 464"/>
                <a:gd name="T12" fmla="*/ 64 w 639"/>
                <a:gd name="T13" fmla="*/ 233 h 464"/>
                <a:gd name="T14" fmla="*/ 84 w 639"/>
                <a:gd name="T15" fmla="*/ 241 h 464"/>
                <a:gd name="T16" fmla="*/ 107 w 639"/>
                <a:gd name="T17" fmla="*/ 239 h 464"/>
                <a:gd name="T18" fmla="*/ 126 w 639"/>
                <a:gd name="T19" fmla="*/ 229 h 464"/>
                <a:gd name="T20" fmla="*/ 144 w 639"/>
                <a:gd name="T21" fmla="*/ 224 h 464"/>
                <a:gd name="T22" fmla="*/ 167 w 639"/>
                <a:gd name="T23" fmla="*/ 228 h 464"/>
                <a:gd name="T24" fmla="*/ 182 w 639"/>
                <a:gd name="T25" fmla="*/ 240 h 464"/>
                <a:gd name="T26" fmla="*/ 192 w 639"/>
                <a:gd name="T27" fmla="*/ 265 h 464"/>
                <a:gd name="T28" fmla="*/ 200 w 639"/>
                <a:gd name="T29" fmla="*/ 313 h 464"/>
                <a:gd name="T30" fmla="*/ 207 w 639"/>
                <a:gd name="T31" fmla="*/ 363 h 464"/>
                <a:gd name="T32" fmla="*/ 216 w 639"/>
                <a:gd name="T33" fmla="*/ 388 h 464"/>
                <a:gd name="T34" fmla="*/ 228 w 639"/>
                <a:gd name="T35" fmla="*/ 400 h 464"/>
                <a:gd name="T36" fmla="*/ 247 w 639"/>
                <a:gd name="T37" fmla="*/ 404 h 464"/>
                <a:gd name="T38" fmla="*/ 259 w 639"/>
                <a:gd name="T39" fmla="*/ 400 h 464"/>
                <a:gd name="T40" fmla="*/ 275 w 639"/>
                <a:gd name="T41" fmla="*/ 383 h 464"/>
                <a:gd name="T42" fmla="*/ 292 w 639"/>
                <a:gd name="T43" fmla="*/ 365 h 464"/>
                <a:gd name="T44" fmla="*/ 307 w 639"/>
                <a:gd name="T45" fmla="*/ 361 h 464"/>
                <a:gd name="T46" fmla="*/ 335 w 639"/>
                <a:gd name="T47" fmla="*/ 368 h 464"/>
                <a:gd name="T48" fmla="*/ 371 w 639"/>
                <a:gd name="T49" fmla="*/ 399 h 464"/>
                <a:gd name="T50" fmla="*/ 407 w 639"/>
                <a:gd name="T51" fmla="*/ 431 h 464"/>
                <a:gd name="T52" fmla="*/ 434 w 639"/>
                <a:gd name="T53" fmla="*/ 440 h 464"/>
                <a:gd name="T54" fmla="*/ 463 w 639"/>
                <a:gd name="T55" fmla="*/ 438 h 464"/>
                <a:gd name="T56" fmla="*/ 462 w 639"/>
                <a:gd name="T57" fmla="*/ 436 h 464"/>
                <a:gd name="T58" fmla="*/ 470 w 639"/>
                <a:gd name="T59" fmla="*/ 435 h 464"/>
                <a:gd name="T60" fmla="*/ 503 w 639"/>
                <a:gd name="T61" fmla="*/ 444 h 464"/>
                <a:gd name="T62" fmla="*/ 533 w 639"/>
                <a:gd name="T63" fmla="*/ 460 h 464"/>
                <a:gd name="T64" fmla="*/ 568 w 639"/>
                <a:gd name="T65" fmla="*/ 464 h 464"/>
                <a:gd name="T66" fmla="*/ 584 w 639"/>
                <a:gd name="T67" fmla="*/ 454 h 464"/>
                <a:gd name="T68" fmla="*/ 595 w 639"/>
                <a:gd name="T69" fmla="*/ 436 h 464"/>
                <a:gd name="T70" fmla="*/ 601 w 639"/>
                <a:gd name="T71" fmla="*/ 396 h 464"/>
                <a:gd name="T72" fmla="*/ 603 w 639"/>
                <a:gd name="T73" fmla="*/ 359 h 464"/>
                <a:gd name="T74" fmla="*/ 608 w 639"/>
                <a:gd name="T75" fmla="*/ 351 h 464"/>
                <a:gd name="T76" fmla="*/ 627 w 639"/>
                <a:gd name="T77" fmla="*/ 336 h 464"/>
                <a:gd name="T78" fmla="*/ 639 w 639"/>
                <a:gd name="T79" fmla="*/ 320 h 464"/>
                <a:gd name="T80" fmla="*/ 631 w 639"/>
                <a:gd name="T81" fmla="*/ 303 h 464"/>
                <a:gd name="T82" fmla="*/ 619 w 639"/>
                <a:gd name="T83" fmla="*/ 293 h 464"/>
                <a:gd name="T84" fmla="*/ 605 w 639"/>
                <a:gd name="T85" fmla="*/ 275 h 464"/>
                <a:gd name="T86" fmla="*/ 564 w 639"/>
                <a:gd name="T87" fmla="*/ 233 h 464"/>
                <a:gd name="T88" fmla="*/ 544 w 639"/>
                <a:gd name="T89" fmla="*/ 219 h 464"/>
                <a:gd name="T90" fmla="*/ 513 w 639"/>
                <a:gd name="T91" fmla="*/ 228 h 464"/>
                <a:gd name="T92" fmla="*/ 452 w 639"/>
                <a:gd name="T93" fmla="*/ 263 h 464"/>
                <a:gd name="T94" fmla="*/ 415 w 639"/>
                <a:gd name="T95" fmla="*/ 281 h 464"/>
                <a:gd name="T96" fmla="*/ 391 w 639"/>
                <a:gd name="T97" fmla="*/ 283 h 464"/>
                <a:gd name="T98" fmla="*/ 372 w 639"/>
                <a:gd name="T99" fmla="*/ 276 h 464"/>
                <a:gd name="T100" fmla="*/ 356 w 639"/>
                <a:gd name="T101" fmla="*/ 263 h 464"/>
                <a:gd name="T102" fmla="*/ 336 w 639"/>
                <a:gd name="T103" fmla="*/ 231 h 464"/>
                <a:gd name="T104" fmla="*/ 331 w 639"/>
                <a:gd name="T105" fmla="*/ 183 h 464"/>
                <a:gd name="T106" fmla="*/ 324 w 639"/>
                <a:gd name="T107" fmla="*/ 113 h 464"/>
                <a:gd name="T108" fmla="*/ 314 w 639"/>
                <a:gd name="T109" fmla="*/ 81 h 464"/>
                <a:gd name="T110" fmla="*/ 295 w 639"/>
                <a:gd name="T111" fmla="*/ 60 h 464"/>
                <a:gd name="T112" fmla="*/ 267 w 639"/>
                <a:gd name="T113" fmla="*/ 55 h 464"/>
                <a:gd name="T114" fmla="*/ 220 w 639"/>
                <a:gd name="T115" fmla="*/ 44 h 464"/>
                <a:gd name="T116" fmla="*/ 199 w 639"/>
                <a:gd name="T117" fmla="*/ 32 h 464"/>
                <a:gd name="T118" fmla="*/ 184 w 639"/>
                <a:gd name="T119" fmla="*/ 15 h 464"/>
                <a:gd name="T120" fmla="*/ 182 w 639"/>
                <a:gd name="T121" fmla="*/ 7 h 4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39"/>
                <a:gd name="T184" fmla="*/ 0 h 464"/>
                <a:gd name="T185" fmla="*/ 639 w 639"/>
                <a:gd name="T186" fmla="*/ 464 h 46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39" h="464" extrusionOk="0">
                  <a:moveTo>
                    <a:pt x="182" y="7"/>
                  </a:moveTo>
                  <a:lnTo>
                    <a:pt x="176" y="21"/>
                  </a:lnTo>
                  <a:lnTo>
                    <a:pt x="171" y="35"/>
                  </a:lnTo>
                  <a:lnTo>
                    <a:pt x="163" y="48"/>
                  </a:lnTo>
                  <a:lnTo>
                    <a:pt x="154" y="60"/>
                  </a:lnTo>
                  <a:lnTo>
                    <a:pt x="143" y="71"/>
                  </a:lnTo>
                  <a:lnTo>
                    <a:pt x="132" y="83"/>
                  </a:lnTo>
                  <a:lnTo>
                    <a:pt x="119" y="92"/>
                  </a:lnTo>
                  <a:lnTo>
                    <a:pt x="107" y="103"/>
                  </a:lnTo>
                  <a:lnTo>
                    <a:pt x="79" y="120"/>
                  </a:lnTo>
                  <a:lnTo>
                    <a:pt x="51" y="135"/>
                  </a:lnTo>
                  <a:lnTo>
                    <a:pt x="24" y="147"/>
                  </a:lnTo>
                  <a:lnTo>
                    <a:pt x="0" y="157"/>
                  </a:lnTo>
                  <a:lnTo>
                    <a:pt x="2" y="164"/>
                  </a:lnTo>
                  <a:lnTo>
                    <a:pt x="4" y="171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23" y="200"/>
                  </a:lnTo>
                  <a:lnTo>
                    <a:pt x="36" y="213"/>
                  </a:lnTo>
                  <a:lnTo>
                    <a:pt x="51" y="224"/>
                  </a:lnTo>
                  <a:lnTo>
                    <a:pt x="64" y="233"/>
                  </a:lnTo>
                  <a:lnTo>
                    <a:pt x="72" y="237"/>
                  </a:lnTo>
                  <a:lnTo>
                    <a:pt x="79" y="239"/>
                  </a:lnTo>
                  <a:lnTo>
                    <a:pt x="84" y="241"/>
                  </a:lnTo>
                  <a:lnTo>
                    <a:pt x="91" y="241"/>
                  </a:lnTo>
                  <a:lnTo>
                    <a:pt x="99" y="241"/>
                  </a:lnTo>
                  <a:lnTo>
                    <a:pt x="107" y="239"/>
                  </a:lnTo>
                  <a:lnTo>
                    <a:pt x="114" y="236"/>
                  </a:lnTo>
                  <a:lnTo>
                    <a:pt x="120" y="232"/>
                  </a:lnTo>
                  <a:lnTo>
                    <a:pt x="126" y="229"/>
                  </a:lnTo>
                  <a:lnTo>
                    <a:pt x="132" y="227"/>
                  </a:lnTo>
                  <a:lnTo>
                    <a:pt x="139" y="224"/>
                  </a:lnTo>
                  <a:lnTo>
                    <a:pt x="144" y="224"/>
                  </a:lnTo>
                  <a:lnTo>
                    <a:pt x="152" y="224"/>
                  </a:lnTo>
                  <a:lnTo>
                    <a:pt x="160" y="225"/>
                  </a:lnTo>
                  <a:lnTo>
                    <a:pt x="167" y="228"/>
                  </a:lnTo>
                  <a:lnTo>
                    <a:pt x="172" y="231"/>
                  </a:lnTo>
                  <a:lnTo>
                    <a:pt x="176" y="235"/>
                  </a:lnTo>
                  <a:lnTo>
                    <a:pt x="182" y="240"/>
                  </a:lnTo>
                  <a:lnTo>
                    <a:pt x="184" y="245"/>
                  </a:lnTo>
                  <a:lnTo>
                    <a:pt x="188" y="252"/>
                  </a:lnTo>
                  <a:lnTo>
                    <a:pt x="192" y="265"/>
                  </a:lnTo>
                  <a:lnTo>
                    <a:pt x="196" y="280"/>
                  </a:lnTo>
                  <a:lnTo>
                    <a:pt x="199" y="297"/>
                  </a:lnTo>
                  <a:lnTo>
                    <a:pt x="200" y="313"/>
                  </a:lnTo>
                  <a:lnTo>
                    <a:pt x="202" y="331"/>
                  </a:lnTo>
                  <a:lnTo>
                    <a:pt x="204" y="347"/>
                  </a:lnTo>
                  <a:lnTo>
                    <a:pt x="207" y="363"/>
                  </a:lnTo>
                  <a:lnTo>
                    <a:pt x="211" y="376"/>
                  </a:lnTo>
                  <a:lnTo>
                    <a:pt x="214" y="381"/>
                  </a:lnTo>
                  <a:lnTo>
                    <a:pt x="216" y="388"/>
                  </a:lnTo>
                  <a:lnTo>
                    <a:pt x="220" y="392"/>
                  </a:lnTo>
                  <a:lnTo>
                    <a:pt x="224" y="396"/>
                  </a:lnTo>
                  <a:lnTo>
                    <a:pt x="228" y="400"/>
                  </a:lnTo>
                  <a:lnTo>
                    <a:pt x="234" y="403"/>
                  </a:lnTo>
                  <a:lnTo>
                    <a:pt x="240" y="404"/>
                  </a:lnTo>
                  <a:lnTo>
                    <a:pt x="247" y="404"/>
                  </a:lnTo>
                  <a:lnTo>
                    <a:pt x="251" y="404"/>
                  </a:lnTo>
                  <a:lnTo>
                    <a:pt x="255" y="403"/>
                  </a:lnTo>
                  <a:lnTo>
                    <a:pt x="259" y="400"/>
                  </a:lnTo>
                  <a:lnTo>
                    <a:pt x="263" y="397"/>
                  </a:lnTo>
                  <a:lnTo>
                    <a:pt x="270" y="391"/>
                  </a:lnTo>
                  <a:lnTo>
                    <a:pt x="275" y="383"/>
                  </a:lnTo>
                  <a:lnTo>
                    <a:pt x="282" y="375"/>
                  </a:lnTo>
                  <a:lnTo>
                    <a:pt x="288" y="368"/>
                  </a:lnTo>
                  <a:lnTo>
                    <a:pt x="292" y="365"/>
                  </a:lnTo>
                  <a:lnTo>
                    <a:pt x="298" y="364"/>
                  </a:lnTo>
                  <a:lnTo>
                    <a:pt x="302" y="363"/>
                  </a:lnTo>
                  <a:lnTo>
                    <a:pt x="307" y="361"/>
                  </a:lnTo>
                  <a:lnTo>
                    <a:pt x="318" y="363"/>
                  </a:lnTo>
                  <a:lnTo>
                    <a:pt x="327" y="365"/>
                  </a:lnTo>
                  <a:lnTo>
                    <a:pt x="335" y="368"/>
                  </a:lnTo>
                  <a:lnTo>
                    <a:pt x="343" y="373"/>
                  </a:lnTo>
                  <a:lnTo>
                    <a:pt x="358" y="385"/>
                  </a:lnTo>
                  <a:lnTo>
                    <a:pt x="371" y="399"/>
                  </a:lnTo>
                  <a:lnTo>
                    <a:pt x="384" y="413"/>
                  </a:lnTo>
                  <a:lnTo>
                    <a:pt x="399" y="425"/>
                  </a:lnTo>
                  <a:lnTo>
                    <a:pt x="407" y="431"/>
                  </a:lnTo>
                  <a:lnTo>
                    <a:pt x="415" y="435"/>
                  </a:lnTo>
                  <a:lnTo>
                    <a:pt x="424" y="438"/>
                  </a:lnTo>
                  <a:lnTo>
                    <a:pt x="434" y="440"/>
                  </a:lnTo>
                  <a:lnTo>
                    <a:pt x="458" y="440"/>
                  </a:lnTo>
                  <a:lnTo>
                    <a:pt x="462" y="440"/>
                  </a:lnTo>
                  <a:lnTo>
                    <a:pt x="463" y="438"/>
                  </a:lnTo>
                  <a:lnTo>
                    <a:pt x="462" y="437"/>
                  </a:lnTo>
                  <a:lnTo>
                    <a:pt x="462" y="436"/>
                  </a:lnTo>
                  <a:lnTo>
                    <a:pt x="463" y="435"/>
                  </a:lnTo>
                  <a:lnTo>
                    <a:pt x="466" y="435"/>
                  </a:lnTo>
                  <a:lnTo>
                    <a:pt x="470" y="435"/>
                  </a:lnTo>
                  <a:lnTo>
                    <a:pt x="483" y="436"/>
                  </a:lnTo>
                  <a:lnTo>
                    <a:pt x="493" y="438"/>
                  </a:lnTo>
                  <a:lnTo>
                    <a:pt x="503" y="444"/>
                  </a:lnTo>
                  <a:lnTo>
                    <a:pt x="513" y="449"/>
                  </a:lnTo>
                  <a:lnTo>
                    <a:pt x="523" y="454"/>
                  </a:lnTo>
                  <a:lnTo>
                    <a:pt x="533" y="460"/>
                  </a:lnTo>
                  <a:lnTo>
                    <a:pt x="545" y="462"/>
                  </a:lnTo>
                  <a:lnTo>
                    <a:pt x="560" y="464"/>
                  </a:lnTo>
                  <a:lnTo>
                    <a:pt x="568" y="464"/>
                  </a:lnTo>
                  <a:lnTo>
                    <a:pt x="575" y="461"/>
                  </a:lnTo>
                  <a:lnTo>
                    <a:pt x="580" y="458"/>
                  </a:lnTo>
                  <a:lnTo>
                    <a:pt x="584" y="454"/>
                  </a:lnTo>
                  <a:lnTo>
                    <a:pt x="589" y="449"/>
                  </a:lnTo>
                  <a:lnTo>
                    <a:pt x="592" y="442"/>
                  </a:lnTo>
                  <a:lnTo>
                    <a:pt x="595" y="436"/>
                  </a:lnTo>
                  <a:lnTo>
                    <a:pt x="597" y="429"/>
                  </a:lnTo>
                  <a:lnTo>
                    <a:pt x="600" y="413"/>
                  </a:lnTo>
                  <a:lnTo>
                    <a:pt x="601" y="396"/>
                  </a:lnTo>
                  <a:lnTo>
                    <a:pt x="603" y="379"/>
                  </a:lnTo>
                  <a:lnTo>
                    <a:pt x="603" y="361"/>
                  </a:lnTo>
                  <a:lnTo>
                    <a:pt x="603" y="359"/>
                  </a:lnTo>
                  <a:lnTo>
                    <a:pt x="604" y="356"/>
                  </a:lnTo>
                  <a:lnTo>
                    <a:pt x="605" y="353"/>
                  </a:lnTo>
                  <a:lnTo>
                    <a:pt x="608" y="351"/>
                  </a:lnTo>
                  <a:lnTo>
                    <a:pt x="613" y="345"/>
                  </a:lnTo>
                  <a:lnTo>
                    <a:pt x="620" y="341"/>
                  </a:lnTo>
                  <a:lnTo>
                    <a:pt x="627" y="336"/>
                  </a:lnTo>
                  <a:lnTo>
                    <a:pt x="633" y="332"/>
                  </a:lnTo>
                  <a:lnTo>
                    <a:pt x="637" y="327"/>
                  </a:lnTo>
                  <a:lnTo>
                    <a:pt x="639" y="320"/>
                  </a:lnTo>
                  <a:lnTo>
                    <a:pt x="637" y="312"/>
                  </a:lnTo>
                  <a:lnTo>
                    <a:pt x="635" y="307"/>
                  </a:lnTo>
                  <a:lnTo>
                    <a:pt x="631" y="303"/>
                  </a:lnTo>
                  <a:lnTo>
                    <a:pt x="627" y="300"/>
                  </a:lnTo>
                  <a:lnTo>
                    <a:pt x="623" y="296"/>
                  </a:lnTo>
                  <a:lnTo>
                    <a:pt x="619" y="293"/>
                  </a:lnTo>
                  <a:lnTo>
                    <a:pt x="616" y="289"/>
                  </a:lnTo>
                  <a:lnTo>
                    <a:pt x="615" y="284"/>
                  </a:lnTo>
                  <a:lnTo>
                    <a:pt x="605" y="275"/>
                  </a:lnTo>
                  <a:lnTo>
                    <a:pt x="584" y="255"/>
                  </a:lnTo>
                  <a:lnTo>
                    <a:pt x="573" y="244"/>
                  </a:lnTo>
                  <a:lnTo>
                    <a:pt x="564" y="233"/>
                  </a:lnTo>
                  <a:lnTo>
                    <a:pt x="557" y="224"/>
                  </a:lnTo>
                  <a:lnTo>
                    <a:pt x="555" y="217"/>
                  </a:lnTo>
                  <a:lnTo>
                    <a:pt x="544" y="219"/>
                  </a:lnTo>
                  <a:lnTo>
                    <a:pt x="533" y="220"/>
                  </a:lnTo>
                  <a:lnTo>
                    <a:pt x="523" y="224"/>
                  </a:lnTo>
                  <a:lnTo>
                    <a:pt x="513" y="228"/>
                  </a:lnTo>
                  <a:lnTo>
                    <a:pt x="492" y="239"/>
                  </a:lnTo>
                  <a:lnTo>
                    <a:pt x="472" y="251"/>
                  </a:lnTo>
                  <a:lnTo>
                    <a:pt x="452" y="263"/>
                  </a:lnTo>
                  <a:lnTo>
                    <a:pt x="432" y="273"/>
                  </a:lnTo>
                  <a:lnTo>
                    <a:pt x="423" y="277"/>
                  </a:lnTo>
                  <a:lnTo>
                    <a:pt x="415" y="281"/>
                  </a:lnTo>
                  <a:lnTo>
                    <a:pt x="406" y="283"/>
                  </a:lnTo>
                  <a:lnTo>
                    <a:pt x="398" y="284"/>
                  </a:lnTo>
                  <a:lnTo>
                    <a:pt x="391" y="283"/>
                  </a:lnTo>
                  <a:lnTo>
                    <a:pt x="384" y="281"/>
                  </a:lnTo>
                  <a:lnTo>
                    <a:pt x="379" y="280"/>
                  </a:lnTo>
                  <a:lnTo>
                    <a:pt x="372" y="276"/>
                  </a:lnTo>
                  <a:lnTo>
                    <a:pt x="367" y="272"/>
                  </a:lnTo>
                  <a:lnTo>
                    <a:pt x="362" y="268"/>
                  </a:lnTo>
                  <a:lnTo>
                    <a:pt x="356" y="263"/>
                  </a:lnTo>
                  <a:lnTo>
                    <a:pt x="351" y="257"/>
                  </a:lnTo>
                  <a:lnTo>
                    <a:pt x="343" y="244"/>
                  </a:lnTo>
                  <a:lnTo>
                    <a:pt x="336" y="231"/>
                  </a:lnTo>
                  <a:lnTo>
                    <a:pt x="334" y="215"/>
                  </a:lnTo>
                  <a:lnTo>
                    <a:pt x="332" y="199"/>
                  </a:lnTo>
                  <a:lnTo>
                    <a:pt x="331" y="183"/>
                  </a:lnTo>
                  <a:lnTo>
                    <a:pt x="331" y="161"/>
                  </a:lnTo>
                  <a:lnTo>
                    <a:pt x="328" y="137"/>
                  </a:lnTo>
                  <a:lnTo>
                    <a:pt x="324" y="113"/>
                  </a:lnTo>
                  <a:lnTo>
                    <a:pt x="322" y="101"/>
                  </a:lnTo>
                  <a:lnTo>
                    <a:pt x="319" y="91"/>
                  </a:lnTo>
                  <a:lnTo>
                    <a:pt x="314" y="81"/>
                  </a:lnTo>
                  <a:lnTo>
                    <a:pt x="308" y="72"/>
                  </a:lnTo>
                  <a:lnTo>
                    <a:pt x="303" y="65"/>
                  </a:lnTo>
                  <a:lnTo>
                    <a:pt x="295" y="60"/>
                  </a:lnTo>
                  <a:lnTo>
                    <a:pt x="287" y="56"/>
                  </a:lnTo>
                  <a:lnTo>
                    <a:pt x="278" y="55"/>
                  </a:lnTo>
                  <a:lnTo>
                    <a:pt x="267" y="55"/>
                  </a:lnTo>
                  <a:lnTo>
                    <a:pt x="252" y="52"/>
                  </a:lnTo>
                  <a:lnTo>
                    <a:pt x="236" y="49"/>
                  </a:lnTo>
                  <a:lnTo>
                    <a:pt x="220" y="44"/>
                  </a:lnTo>
                  <a:lnTo>
                    <a:pt x="212" y="40"/>
                  </a:lnTo>
                  <a:lnTo>
                    <a:pt x="206" y="36"/>
                  </a:lnTo>
                  <a:lnTo>
                    <a:pt x="199" y="32"/>
                  </a:lnTo>
                  <a:lnTo>
                    <a:pt x="192" y="27"/>
                  </a:lnTo>
                  <a:lnTo>
                    <a:pt x="188" y="21"/>
                  </a:lnTo>
                  <a:lnTo>
                    <a:pt x="184" y="15"/>
                  </a:lnTo>
                  <a:lnTo>
                    <a:pt x="182" y="8"/>
                  </a:lnTo>
                  <a:lnTo>
                    <a:pt x="182" y="0"/>
                  </a:lnTo>
                  <a:lnTo>
                    <a:pt x="182" y="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0" name="Freeform 98"/>
            <p:cNvSpPr/>
            <p:nvPr/>
          </p:nvSpPr>
          <p:spPr bwMode="auto">
            <a:xfrm>
              <a:off x="7608469" y="5103491"/>
              <a:ext cx="466815" cy="461570"/>
            </a:xfrm>
            <a:custGeom>
              <a:avLst/>
              <a:gdLst>
                <a:gd name="T0" fmla="*/ 3 w 878"/>
                <a:gd name="T1" fmla="*/ 528 h 863"/>
                <a:gd name="T2" fmla="*/ 28 w 878"/>
                <a:gd name="T3" fmla="*/ 565 h 863"/>
                <a:gd name="T4" fmla="*/ 111 w 878"/>
                <a:gd name="T5" fmla="*/ 603 h 863"/>
                <a:gd name="T6" fmla="*/ 116 w 878"/>
                <a:gd name="T7" fmla="*/ 657 h 863"/>
                <a:gd name="T8" fmla="*/ 129 w 878"/>
                <a:gd name="T9" fmla="*/ 713 h 863"/>
                <a:gd name="T10" fmla="*/ 181 w 878"/>
                <a:gd name="T11" fmla="*/ 735 h 863"/>
                <a:gd name="T12" fmla="*/ 244 w 878"/>
                <a:gd name="T13" fmla="*/ 759 h 863"/>
                <a:gd name="T14" fmla="*/ 275 w 878"/>
                <a:gd name="T15" fmla="*/ 782 h 863"/>
                <a:gd name="T16" fmla="*/ 315 w 878"/>
                <a:gd name="T17" fmla="*/ 773 h 863"/>
                <a:gd name="T18" fmla="*/ 369 w 878"/>
                <a:gd name="T19" fmla="*/ 719 h 863"/>
                <a:gd name="T20" fmla="*/ 397 w 878"/>
                <a:gd name="T21" fmla="*/ 749 h 863"/>
                <a:gd name="T22" fmla="*/ 400 w 878"/>
                <a:gd name="T23" fmla="*/ 801 h 863"/>
                <a:gd name="T24" fmla="*/ 433 w 878"/>
                <a:gd name="T25" fmla="*/ 841 h 863"/>
                <a:gd name="T26" fmla="*/ 510 w 878"/>
                <a:gd name="T27" fmla="*/ 862 h 863"/>
                <a:gd name="T28" fmla="*/ 565 w 878"/>
                <a:gd name="T29" fmla="*/ 842 h 863"/>
                <a:gd name="T30" fmla="*/ 592 w 878"/>
                <a:gd name="T31" fmla="*/ 802 h 863"/>
                <a:gd name="T32" fmla="*/ 613 w 878"/>
                <a:gd name="T33" fmla="*/ 777 h 863"/>
                <a:gd name="T34" fmla="*/ 692 w 878"/>
                <a:gd name="T35" fmla="*/ 759 h 863"/>
                <a:gd name="T36" fmla="*/ 770 w 878"/>
                <a:gd name="T37" fmla="*/ 746 h 863"/>
                <a:gd name="T38" fmla="*/ 844 w 878"/>
                <a:gd name="T39" fmla="*/ 674 h 863"/>
                <a:gd name="T40" fmla="*/ 813 w 878"/>
                <a:gd name="T41" fmla="*/ 609 h 863"/>
                <a:gd name="T42" fmla="*/ 826 w 878"/>
                <a:gd name="T43" fmla="*/ 568 h 863"/>
                <a:gd name="T44" fmla="*/ 877 w 878"/>
                <a:gd name="T45" fmla="*/ 541 h 863"/>
                <a:gd name="T46" fmla="*/ 842 w 878"/>
                <a:gd name="T47" fmla="*/ 488 h 863"/>
                <a:gd name="T48" fmla="*/ 769 w 878"/>
                <a:gd name="T49" fmla="*/ 422 h 863"/>
                <a:gd name="T50" fmla="*/ 746 w 878"/>
                <a:gd name="T51" fmla="*/ 353 h 863"/>
                <a:gd name="T52" fmla="*/ 722 w 878"/>
                <a:gd name="T53" fmla="*/ 293 h 863"/>
                <a:gd name="T54" fmla="*/ 678 w 878"/>
                <a:gd name="T55" fmla="*/ 325 h 863"/>
                <a:gd name="T56" fmla="*/ 652 w 878"/>
                <a:gd name="T57" fmla="*/ 330 h 863"/>
                <a:gd name="T58" fmla="*/ 597 w 878"/>
                <a:gd name="T59" fmla="*/ 309 h 863"/>
                <a:gd name="T60" fmla="*/ 590 w 878"/>
                <a:gd name="T61" fmla="*/ 282 h 863"/>
                <a:gd name="T62" fmla="*/ 598 w 878"/>
                <a:gd name="T63" fmla="*/ 222 h 863"/>
                <a:gd name="T64" fmla="*/ 584 w 878"/>
                <a:gd name="T65" fmla="*/ 205 h 863"/>
                <a:gd name="T66" fmla="*/ 594 w 878"/>
                <a:gd name="T67" fmla="*/ 165 h 863"/>
                <a:gd name="T68" fmla="*/ 637 w 878"/>
                <a:gd name="T69" fmla="*/ 122 h 863"/>
                <a:gd name="T70" fmla="*/ 666 w 878"/>
                <a:gd name="T71" fmla="*/ 78 h 863"/>
                <a:gd name="T72" fmla="*/ 649 w 878"/>
                <a:gd name="T73" fmla="*/ 53 h 863"/>
                <a:gd name="T74" fmla="*/ 557 w 878"/>
                <a:gd name="T75" fmla="*/ 30 h 863"/>
                <a:gd name="T76" fmla="*/ 480 w 878"/>
                <a:gd name="T77" fmla="*/ 9 h 863"/>
                <a:gd name="T78" fmla="*/ 430 w 878"/>
                <a:gd name="T79" fmla="*/ 10 h 863"/>
                <a:gd name="T80" fmla="*/ 399 w 878"/>
                <a:gd name="T81" fmla="*/ 37 h 863"/>
                <a:gd name="T82" fmla="*/ 400 w 878"/>
                <a:gd name="T83" fmla="*/ 70 h 863"/>
                <a:gd name="T84" fmla="*/ 422 w 878"/>
                <a:gd name="T85" fmla="*/ 113 h 863"/>
                <a:gd name="T86" fmla="*/ 417 w 878"/>
                <a:gd name="T87" fmla="*/ 164 h 863"/>
                <a:gd name="T88" fmla="*/ 367 w 878"/>
                <a:gd name="T89" fmla="*/ 188 h 863"/>
                <a:gd name="T90" fmla="*/ 243 w 878"/>
                <a:gd name="T91" fmla="*/ 209 h 863"/>
                <a:gd name="T92" fmla="*/ 168 w 878"/>
                <a:gd name="T93" fmla="*/ 249 h 863"/>
                <a:gd name="T94" fmla="*/ 17 w 878"/>
                <a:gd name="T95" fmla="*/ 328 h 863"/>
                <a:gd name="T96" fmla="*/ 0 w 878"/>
                <a:gd name="T97" fmla="*/ 349 h 863"/>
                <a:gd name="T98" fmla="*/ 23 w 878"/>
                <a:gd name="T99" fmla="*/ 378 h 863"/>
                <a:gd name="T100" fmla="*/ 69 w 878"/>
                <a:gd name="T101" fmla="*/ 409 h 863"/>
                <a:gd name="T102" fmla="*/ 68 w 878"/>
                <a:gd name="T103" fmla="*/ 444 h 863"/>
                <a:gd name="T104" fmla="*/ 45 w 878"/>
                <a:gd name="T105" fmla="*/ 461 h 863"/>
                <a:gd name="T106" fmla="*/ 9 w 878"/>
                <a:gd name="T107" fmla="*/ 482 h 8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8"/>
                <a:gd name="T163" fmla="*/ 0 h 863"/>
                <a:gd name="T164" fmla="*/ 878 w 878"/>
                <a:gd name="T165" fmla="*/ 863 h 8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8" h="863" extrusionOk="0">
                  <a:moveTo>
                    <a:pt x="12" y="482"/>
                  </a:moveTo>
                  <a:lnTo>
                    <a:pt x="5" y="494"/>
                  </a:lnTo>
                  <a:lnTo>
                    <a:pt x="0" y="506"/>
                  </a:lnTo>
                  <a:lnTo>
                    <a:pt x="0" y="518"/>
                  </a:lnTo>
                  <a:lnTo>
                    <a:pt x="3" y="528"/>
                  </a:lnTo>
                  <a:lnTo>
                    <a:pt x="5" y="537"/>
                  </a:lnTo>
                  <a:lnTo>
                    <a:pt x="9" y="545"/>
                  </a:lnTo>
                  <a:lnTo>
                    <a:pt x="15" y="553"/>
                  </a:lnTo>
                  <a:lnTo>
                    <a:pt x="21" y="558"/>
                  </a:lnTo>
                  <a:lnTo>
                    <a:pt x="28" y="565"/>
                  </a:lnTo>
                  <a:lnTo>
                    <a:pt x="35" y="569"/>
                  </a:lnTo>
                  <a:lnTo>
                    <a:pt x="68" y="584"/>
                  </a:lnTo>
                  <a:lnTo>
                    <a:pt x="103" y="595"/>
                  </a:lnTo>
                  <a:lnTo>
                    <a:pt x="107" y="599"/>
                  </a:lnTo>
                  <a:lnTo>
                    <a:pt x="111" y="603"/>
                  </a:lnTo>
                  <a:lnTo>
                    <a:pt x="115" y="607"/>
                  </a:lnTo>
                  <a:lnTo>
                    <a:pt x="116" y="613"/>
                  </a:lnTo>
                  <a:lnTo>
                    <a:pt x="119" y="623"/>
                  </a:lnTo>
                  <a:lnTo>
                    <a:pt x="120" y="634"/>
                  </a:lnTo>
                  <a:lnTo>
                    <a:pt x="116" y="657"/>
                  </a:lnTo>
                  <a:lnTo>
                    <a:pt x="115" y="681"/>
                  </a:lnTo>
                  <a:lnTo>
                    <a:pt x="116" y="690"/>
                  </a:lnTo>
                  <a:lnTo>
                    <a:pt x="119" y="698"/>
                  </a:lnTo>
                  <a:lnTo>
                    <a:pt x="124" y="706"/>
                  </a:lnTo>
                  <a:lnTo>
                    <a:pt x="129" y="713"/>
                  </a:lnTo>
                  <a:lnTo>
                    <a:pt x="136" y="718"/>
                  </a:lnTo>
                  <a:lnTo>
                    <a:pt x="144" y="723"/>
                  </a:lnTo>
                  <a:lnTo>
                    <a:pt x="152" y="727"/>
                  </a:lnTo>
                  <a:lnTo>
                    <a:pt x="161" y="731"/>
                  </a:lnTo>
                  <a:lnTo>
                    <a:pt x="181" y="735"/>
                  </a:lnTo>
                  <a:lnTo>
                    <a:pt x="201" y="739"/>
                  </a:lnTo>
                  <a:lnTo>
                    <a:pt x="221" y="741"/>
                  </a:lnTo>
                  <a:lnTo>
                    <a:pt x="240" y="741"/>
                  </a:lnTo>
                  <a:lnTo>
                    <a:pt x="241" y="751"/>
                  </a:lnTo>
                  <a:lnTo>
                    <a:pt x="244" y="759"/>
                  </a:lnTo>
                  <a:lnTo>
                    <a:pt x="248" y="767"/>
                  </a:lnTo>
                  <a:lnTo>
                    <a:pt x="252" y="773"/>
                  </a:lnTo>
                  <a:lnTo>
                    <a:pt x="259" y="777"/>
                  </a:lnTo>
                  <a:lnTo>
                    <a:pt x="267" y="781"/>
                  </a:lnTo>
                  <a:lnTo>
                    <a:pt x="275" y="782"/>
                  </a:lnTo>
                  <a:lnTo>
                    <a:pt x="283" y="783"/>
                  </a:lnTo>
                  <a:lnTo>
                    <a:pt x="292" y="782"/>
                  </a:lnTo>
                  <a:lnTo>
                    <a:pt x="301" y="779"/>
                  </a:lnTo>
                  <a:lnTo>
                    <a:pt x="308" y="777"/>
                  </a:lnTo>
                  <a:lnTo>
                    <a:pt x="315" y="773"/>
                  </a:lnTo>
                  <a:lnTo>
                    <a:pt x="327" y="762"/>
                  </a:lnTo>
                  <a:lnTo>
                    <a:pt x="337" y="749"/>
                  </a:lnTo>
                  <a:lnTo>
                    <a:pt x="349" y="735"/>
                  </a:lnTo>
                  <a:lnTo>
                    <a:pt x="361" y="725"/>
                  </a:lnTo>
                  <a:lnTo>
                    <a:pt x="369" y="719"/>
                  </a:lnTo>
                  <a:lnTo>
                    <a:pt x="377" y="715"/>
                  </a:lnTo>
                  <a:lnTo>
                    <a:pt x="387" y="713"/>
                  </a:lnTo>
                  <a:lnTo>
                    <a:pt x="397" y="710"/>
                  </a:lnTo>
                  <a:lnTo>
                    <a:pt x="397" y="731"/>
                  </a:lnTo>
                  <a:lnTo>
                    <a:pt x="397" y="749"/>
                  </a:lnTo>
                  <a:lnTo>
                    <a:pt x="397" y="766"/>
                  </a:lnTo>
                  <a:lnTo>
                    <a:pt x="397" y="783"/>
                  </a:lnTo>
                  <a:lnTo>
                    <a:pt x="397" y="789"/>
                  </a:lnTo>
                  <a:lnTo>
                    <a:pt x="399" y="795"/>
                  </a:lnTo>
                  <a:lnTo>
                    <a:pt x="400" y="801"/>
                  </a:lnTo>
                  <a:lnTo>
                    <a:pt x="403" y="806"/>
                  </a:lnTo>
                  <a:lnTo>
                    <a:pt x="409" y="815"/>
                  </a:lnTo>
                  <a:lnTo>
                    <a:pt x="417" y="825"/>
                  </a:lnTo>
                  <a:lnTo>
                    <a:pt x="425" y="833"/>
                  </a:lnTo>
                  <a:lnTo>
                    <a:pt x="433" y="841"/>
                  </a:lnTo>
                  <a:lnTo>
                    <a:pt x="440" y="850"/>
                  </a:lnTo>
                  <a:lnTo>
                    <a:pt x="445" y="861"/>
                  </a:lnTo>
                  <a:lnTo>
                    <a:pt x="461" y="863"/>
                  </a:lnTo>
                  <a:lnTo>
                    <a:pt x="498" y="863"/>
                  </a:lnTo>
                  <a:lnTo>
                    <a:pt x="510" y="862"/>
                  </a:lnTo>
                  <a:lnTo>
                    <a:pt x="521" y="861"/>
                  </a:lnTo>
                  <a:lnTo>
                    <a:pt x="533" y="857"/>
                  </a:lnTo>
                  <a:lnTo>
                    <a:pt x="544" y="854"/>
                  </a:lnTo>
                  <a:lnTo>
                    <a:pt x="556" y="849"/>
                  </a:lnTo>
                  <a:lnTo>
                    <a:pt x="565" y="842"/>
                  </a:lnTo>
                  <a:lnTo>
                    <a:pt x="576" y="834"/>
                  </a:lnTo>
                  <a:lnTo>
                    <a:pt x="584" y="825"/>
                  </a:lnTo>
                  <a:lnTo>
                    <a:pt x="585" y="817"/>
                  </a:lnTo>
                  <a:lnTo>
                    <a:pt x="588" y="809"/>
                  </a:lnTo>
                  <a:lnTo>
                    <a:pt x="592" y="802"/>
                  </a:lnTo>
                  <a:lnTo>
                    <a:pt x="594" y="795"/>
                  </a:lnTo>
                  <a:lnTo>
                    <a:pt x="598" y="790"/>
                  </a:lnTo>
                  <a:lnTo>
                    <a:pt x="602" y="785"/>
                  </a:lnTo>
                  <a:lnTo>
                    <a:pt x="608" y="781"/>
                  </a:lnTo>
                  <a:lnTo>
                    <a:pt x="613" y="777"/>
                  </a:lnTo>
                  <a:lnTo>
                    <a:pt x="624" y="770"/>
                  </a:lnTo>
                  <a:lnTo>
                    <a:pt x="637" y="766"/>
                  </a:lnTo>
                  <a:lnTo>
                    <a:pt x="649" y="763"/>
                  </a:lnTo>
                  <a:lnTo>
                    <a:pt x="664" y="761"/>
                  </a:lnTo>
                  <a:lnTo>
                    <a:pt x="692" y="759"/>
                  </a:lnTo>
                  <a:lnTo>
                    <a:pt x="721" y="758"/>
                  </a:lnTo>
                  <a:lnTo>
                    <a:pt x="734" y="757"/>
                  </a:lnTo>
                  <a:lnTo>
                    <a:pt x="748" y="754"/>
                  </a:lnTo>
                  <a:lnTo>
                    <a:pt x="760" y="751"/>
                  </a:lnTo>
                  <a:lnTo>
                    <a:pt x="770" y="746"/>
                  </a:lnTo>
                  <a:lnTo>
                    <a:pt x="793" y="733"/>
                  </a:lnTo>
                  <a:lnTo>
                    <a:pt x="814" y="717"/>
                  </a:lnTo>
                  <a:lnTo>
                    <a:pt x="836" y="701"/>
                  </a:lnTo>
                  <a:lnTo>
                    <a:pt x="854" y="686"/>
                  </a:lnTo>
                  <a:lnTo>
                    <a:pt x="844" y="674"/>
                  </a:lnTo>
                  <a:lnTo>
                    <a:pt x="829" y="657"/>
                  </a:lnTo>
                  <a:lnTo>
                    <a:pt x="822" y="646"/>
                  </a:lnTo>
                  <a:lnTo>
                    <a:pt x="817" y="634"/>
                  </a:lnTo>
                  <a:lnTo>
                    <a:pt x="814" y="621"/>
                  </a:lnTo>
                  <a:lnTo>
                    <a:pt x="813" y="609"/>
                  </a:lnTo>
                  <a:lnTo>
                    <a:pt x="813" y="599"/>
                  </a:lnTo>
                  <a:lnTo>
                    <a:pt x="814" y="590"/>
                  </a:lnTo>
                  <a:lnTo>
                    <a:pt x="817" y="582"/>
                  </a:lnTo>
                  <a:lnTo>
                    <a:pt x="821" y="574"/>
                  </a:lnTo>
                  <a:lnTo>
                    <a:pt x="826" y="568"/>
                  </a:lnTo>
                  <a:lnTo>
                    <a:pt x="833" y="562"/>
                  </a:lnTo>
                  <a:lnTo>
                    <a:pt x="840" y="557"/>
                  </a:lnTo>
                  <a:lnTo>
                    <a:pt x="849" y="554"/>
                  </a:lnTo>
                  <a:lnTo>
                    <a:pt x="878" y="554"/>
                  </a:lnTo>
                  <a:lnTo>
                    <a:pt x="877" y="541"/>
                  </a:lnTo>
                  <a:lnTo>
                    <a:pt x="874" y="529"/>
                  </a:lnTo>
                  <a:lnTo>
                    <a:pt x="868" y="518"/>
                  </a:lnTo>
                  <a:lnTo>
                    <a:pt x="861" y="508"/>
                  </a:lnTo>
                  <a:lnTo>
                    <a:pt x="852" y="497"/>
                  </a:lnTo>
                  <a:lnTo>
                    <a:pt x="842" y="488"/>
                  </a:lnTo>
                  <a:lnTo>
                    <a:pt x="832" y="478"/>
                  </a:lnTo>
                  <a:lnTo>
                    <a:pt x="820" y="470"/>
                  </a:lnTo>
                  <a:lnTo>
                    <a:pt x="797" y="452"/>
                  </a:lnTo>
                  <a:lnTo>
                    <a:pt x="777" y="432"/>
                  </a:lnTo>
                  <a:lnTo>
                    <a:pt x="769" y="422"/>
                  </a:lnTo>
                  <a:lnTo>
                    <a:pt x="761" y="410"/>
                  </a:lnTo>
                  <a:lnTo>
                    <a:pt x="756" y="398"/>
                  </a:lnTo>
                  <a:lnTo>
                    <a:pt x="752" y="385"/>
                  </a:lnTo>
                  <a:lnTo>
                    <a:pt x="750" y="368"/>
                  </a:lnTo>
                  <a:lnTo>
                    <a:pt x="746" y="353"/>
                  </a:lnTo>
                  <a:lnTo>
                    <a:pt x="742" y="338"/>
                  </a:lnTo>
                  <a:lnTo>
                    <a:pt x="738" y="325"/>
                  </a:lnTo>
                  <a:lnTo>
                    <a:pt x="734" y="313"/>
                  </a:lnTo>
                  <a:lnTo>
                    <a:pt x="729" y="302"/>
                  </a:lnTo>
                  <a:lnTo>
                    <a:pt x="722" y="293"/>
                  </a:lnTo>
                  <a:lnTo>
                    <a:pt x="716" y="284"/>
                  </a:lnTo>
                  <a:lnTo>
                    <a:pt x="706" y="296"/>
                  </a:lnTo>
                  <a:lnTo>
                    <a:pt x="693" y="312"/>
                  </a:lnTo>
                  <a:lnTo>
                    <a:pt x="686" y="320"/>
                  </a:lnTo>
                  <a:lnTo>
                    <a:pt x="678" y="325"/>
                  </a:lnTo>
                  <a:lnTo>
                    <a:pt x="674" y="328"/>
                  </a:lnTo>
                  <a:lnTo>
                    <a:pt x="670" y="330"/>
                  </a:lnTo>
                  <a:lnTo>
                    <a:pt x="666" y="330"/>
                  </a:lnTo>
                  <a:lnTo>
                    <a:pt x="662" y="332"/>
                  </a:lnTo>
                  <a:lnTo>
                    <a:pt x="652" y="330"/>
                  </a:lnTo>
                  <a:lnTo>
                    <a:pt x="641" y="328"/>
                  </a:lnTo>
                  <a:lnTo>
                    <a:pt x="629" y="325"/>
                  </a:lnTo>
                  <a:lnTo>
                    <a:pt x="617" y="320"/>
                  </a:lnTo>
                  <a:lnTo>
                    <a:pt x="606" y="314"/>
                  </a:lnTo>
                  <a:lnTo>
                    <a:pt x="597" y="309"/>
                  </a:lnTo>
                  <a:lnTo>
                    <a:pt x="594" y="305"/>
                  </a:lnTo>
                  <a:lnTo>
                    <a:pt x="592" y="302"/>
                  </a:lnTo>
                  <a:lnTo>
                    <a:pt x="590" y="298"/>
                  </a:lnTo>
                  <a:lnTo>
                    <a:pt x="590" y="296"/>
                  </a:lnTo>
                  <a:lnTo>
                    <a:pt x="590" y="282"/>
                  </a:lnTo>
                  <a:lnTo>
                    <a:pt x="593" y="272"/>
                  </a:lnTo>
                  <a:lnTo>
                    <a:pt x="597" y="260"/>
                  </a:lnTo>
                  <a:lnTo>
                    <a:pt x="602" y="246"/>
                  </a:lnTo>
                  <a:lnTo>
                    <a:pt x="602" y="222"/>
                  </a:lnTo>
                  <a:lnTo>
                    <a:pt x="598" y="222"/>
                  </a:lnTo>
                  <a:lnTo>
                    <a:pt x="593" y="218"/>
                  </a:lnTo>
                  <a:lnTo>
                    <a:pt x="589" y="216"/>
                  </a:lnTo>
                  <a:lnTo>
                    <a:pt x="586" y="213"/>
                  </a:lnTo>
                  <a:lnTo>
                    <a:pt x="585" y="209"/>
                  </a:lnTo>
                  <a:lnTo>
                    <a:pt x="584" y="205"/>
                  </a:lnTo>
                  <a:lnTo>
                    <a:pt x="584" y="196"/>
                  </a:lnTo>
                  <a:lnTo>
                    <a:pt x="585" y="188"/>
                  </a:lnTo>
                  <a:lnTo>
                    <a:pt x="588" y="180"/>
                  </a:lnTo>
                  <a:lnTo>
                    <a:pt x="590" y="172"/>
                  </a:lnTo>
                  <a:lnTo>
                    <a:pt x="594" y="165"/>
                  </a:lnTo>
                  <a:lnTo>
                    <a:pt x="600" y="157"/>
                  </a:lnTo>
                  <a:lnTo>
                    <a:pt x="604" y="150"/>
                  </a:lnTo>
                  <a:lnTo>
                    <a:pt x="610" y="145"/>
                  </a:lnTo>
                  <a:lnTo>
                    <a:pt x="622" y="133"/>
                  </a:lnTo>
                  <a:lnTo>
                    <a:pt x="637" y="122"/>
                  </a:lnTo>
                  <a:lnTo>
                    <a:pt x="652" y="112"/>
                  </a:lnTo>
                  <a:lnTo>
                    <a:pt x="668" y="102"/>
                  </a:lnTo>
                  <a:lnTo>
                    <a:pt x="669" y="94"/>
                  </a:lnTo>
                  <a:lnTo>
                    <a:pt x="668" y="86"/>
                  </a:lnTo>
                  <a:lnTo>
                    <a:pt x="666" y="78"/>
                  </a:lnTo>
                  <a:lnTo>
                    <a:pt x="665" y="73"/>
                  </a:lnTo>
                  <a:lnTo>
                    <a:pt x="662" y="66"/>
                  </a:lnTo>
                  <a:lnTo>
                    <a:pt x="658" y="62"/>
                  </a:lnTo>
                  <a:lnTo>
                    <a:pt x="654" y="57"/>
                  </a:lnTo>
                  <a:lnTo>
                    <a:pt x="649" y="53"/>
                  </a:lnTo>
                  <a:lnTo>
                    <a:pt x="637" y="46"/>
                  </a:lnTo>
                  <a:lnTo>
                    <a:pt x="624" y="42"/>
                  </a:lnTo>
                  <a:lnTo>
                    <a:pt x="608" y="38"/>
                  </a:lnTo>
                  <a:lnTo>
                    <a:pt x="592" y="36"/>
                  </a:lnTo>
                  <a:lnTo>
                    <a:pt x="557" y="30"/>
                  </a:lnTo>
                  <a:lnTo>
                    <a:pt x="522" y="25"/>
                  </a:lnTo>
                  <a:lnTo>
                    <a:pt x="506" y="21"/>
                  </a:lnTo>
                  <a:lnTo>
                    <a:pt x="492" y="16"/>
                  </a:lnTo>
                  <a:lnTo>
                    <a:pt x="485" y="13"/>
                  </a:lnTo>
                  <a:lnTo>
                    <a:pt x="480" y="9"/>
                  </a:lnTo>
                  <a:lnTo>
                    <a:pt x="474" y="5"/>
                  </a:lnTo>
                  <a:lnTo>
                    <a:pt x="469" y="0"/>
                  </a:lnTo>
                  <a:lnTo>
                    <a:pt x="456" y="3"/>
                  </a:lnTo>
                  <a:lnTo>
                    <a:pt x="442" y="6"/>
                  </a:lnTo>
                  <a:lnTo>
                    <a:pt x="430" y="10"/>
                  </a:lnTo>
                  <a:lnTo>
                    <a:pt x="420" y="14"/>
                  </a:lnTo>
                  <a:lnTo>
                    <a:pt x="410" y="21"/>
                  </a:lnTo>
                  <a:lnTo>
                    <a:pt x="404" y="29"/>
                  </a:lnTo>
                  <a:lnTo>
                    <a:pt x="401" y="33"/>
                  </a:lnTo>
                  <a:lnTo>
                    <a:pt x="399" y="37"/>
                  </a:lnTo>
                  <a:lnTo>
                    <a:pt x="397" y="42"/>
                  </a:lnTo>
                  <a:lnTo>
                    <a:pt x="397" y="48"/>
                  </a:lnTo>
                  <a:lnTo>
                    <a:pt x="397" y="57"/>
                  </a:lnTo>
                  <a:lnTo>
                    <a:pt x="399" y="64"/>
                  </a:lnTo>
                  <a:lnTo>
                    <a:pt x="400" y="70"/>
                  </a:lnTo>
                  <a:lnTo>
                    <a:pt x="401" y="77"/>
                  </a:lnTo>
                  <a:lnTo>
                    <a:pt x="407" y="86"/>
                  </a:lnTo>
                  <a:lnTo>
                    <a:pt x="412" y="96"/>
                  </a:lnTo>
                  <a:lnTo>
                    <a:pt x="417" y="104"/>
                  </a:lnTo>
                  <a:lnTo>
                    <a:pt x="422" y="113"/>
                  </a:lnTo>
                  <a:lnTo>
                    <a:pt x="426" y="125"/>
                  </a:lnTo>
                  <a:lnTo>
                    <a:pt x="428" y="138"/>
                  </a:lnTo>
                  <a:lnTo>
                    <a:pt x="426" y="148"/>
                  </a:lnTo>
                  <a:lnTo>
                    <a:pt x="422" y="157"/>
                  </a:lnTo>
                  <a:lnTo>
                    <a:pt x="417" y="164"/>
                  </a:lnTo>
                  <a:lnTo>
                    <a:pt x="409" y="170"/>
                  </a:lnTo>
                  <a:lnTo>
                    <a:pt x="400" y="176"/>
                  </a:lnTo>
                  <a:lnTo>
                    <a:pt x="391" y="180"/>
                  </a:lnTo>
                  <a:lnTo>
                    <a:pt x="379" y="184"/>
                  </a:lnTo>
                  <a:lnTo>
                    <a:pt x="367" y="188"/>
                  </a:lnTo>
                  <a:lnTo>
                    <a:pt x="313" y="197"/>
                  </a:lnTo>
                  <a:lnTo>
                    <a:pt x="265" y="205"/>
                  </a:lnTo>
                  <a:lnTo>
                    <a:pt x="256" y="205"/>
                  </a:lnTo>
                  <a:lnTo>
                    <a:pt x="249" y="206"/>
                  </a:lnTo>
                  <a:lnTo>
                    <a:pt x="243" y="209"/>
                  </a:lnTo>
                  <a:lnTo>
                    <a:pt x="237" y="212"/>
                  </a:lnTo>
                  <a:lnTo>
                    <a:pt x="225" y="220"/>
                  </a:lnTo>
                  <a:lnTo>
                    <a:pt x="211" y="229"/>
                  </a:lnTo>
                  <a:lnTo>
                    <a:pt x="195" y="236"/>
                  </a:lnTo>
                  <a:lnTo>
                    <a:pt x="168" y="249"/>
                  </a:lnTo>
                  <a:lnTo>
                    <a:pt x="133" y="264"/>
                  </a:lnTo>
                  <a:lnTo>
                    <a:pt x="96" y="282"/>
                  </a:lnTo>
                  <a:lnTo>
                    <a:pt x="60" y="301"/>
                  </a:lnTo>
                  <a:lnTo>
                    <a:pt x="29" y="320"/>
                  </a:lnTo>
                  <a:lnTo>
                    <a:pt x="17" y="328"/>
                  </a:lnTo>
                  <a:lnTo>
                    <a:pt x="8" y="336"/>
                  </a:lnTo>
                  <a:lnTo>
                    <a:pt x="4" y="340"/>
                  </a:lnTo>
                  <a:lnTo>
                    <a:pt x="1" y="344"/>
                  </a:lnTo>
                  <a:lnTo>
                    <a:pt x="0" y="346"/>
                  </a:lnTo>
                  <a:lnTo>
                    <a:pt x="0" y="349"/>
                  </a:lnTo>
                  <a:lnTo>
                    <a:pt x="0" y="356"/>
                  </a:lnTo>
                  <a:lnTo>
                    <a:pt x="3" y="361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23" y="378"/>
                  </a:lnTo>
                  <a:lnTo>
                    <a:pt x="36" y="385"/>
                  </a:lnTo>
                  <a:lnTo>
                    <a:pt x="49" y="393"/>
                  </a:lnTo>
                  <a:lnTo>
                    <a:pt x="60" y="400"/>
                  </a:lnTo>
                  <a:lnTo>
                    <a:pt x="65" y="405"/>
                  </a:lnTo>
                  <a:lnTo>
                    <a:pt x="69" y="409"/>
                  </a:lnTo>
                  <a:lnTo>
                    <a:pt x="71" y="416"/>
                  </a:lnTo>
                  <a:lnTo>
                    <a:pt x="72" y="421"/>
                  </a:lnTo>
                  <a:lnTo>
                    <a:pt x="72" y="430"/>
                  </a:lnTo>
                  <a:lnTo>
                    <a:pt x="69" y="437"/>
                  </a:lnTo>
                  <a:lnTo>
                    <a:pt x="68" y="444"/>
                  </a:lnTo>
                  <a:lnTo>
                    <a:pt x="64" y="448"/>
                  </a:lnTo>
                  <a:lnTo>
                    <a:pt x="60" y="452"/>
                  </a:lnTo>
                  <a:lnTo>
                    <a:pt x="56" y="456"/>
                  </a:lnTo>
                  <a:lnTo>
                    <a:pt x="51" y="458"/>
                  </a:lnTo>
                  <a:lnTo>
                    <a:pt x="45" y="461"/>
                  </a:lnTo>
                  <a:lnTo>
                    <a:pt x="35" y="466"/>
                  </a:lnTo>
                  <a:lnTo>
                    <a:pt x="24" y="472"/>
                  </a:lnTo>
                  <a:lnTo>
                    <a:pt x="19" y="474"/>
                  </a:lnTo>
                  <a:lnTo>
                    <a:pt x="13" y="478"/>
                  </a:lnTo>
                  <a:lnTo>
                    <a:pt x="9" y="482"/>
                  </a:lnTo>
                  <a:lnTo>
                    <a:pt x="5" y="488"/>
                  </a:lnTo>
                  <a:lnTo>
                    <a:pt x="12" y="48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1" name="Freeform 99"/>
            <p:cNvSpPr/>
            <p:nvPr/>
          </p:nvSpPr>
          <p:spPr bwMode="auto">
            <a:xfrm>
              <a:off x="8760645" y="4159373"/>
              <a:ext cx="1271064" cy="1164414"/>
            </a:xfrm>
            <a:custGeom>
              <a:avLst/>
              <a:gdLst>
                <a:gd name="T0" fmla="*/ 1542 w 2377"/>
                <a:gd name="T1" fmla="*/ 1965 h 2180"/>
                <a:gd name="T2" fmla="*/ 1480 w 2377"/>
                <a:gd name="T3" fmla="*/ 1897 h 2180"/>
                <a:gd name="T4" fmla="*/ 1516 w 2377"/>
                <a:gd name="T5" fmla="*/ 1777 h 2180"/>
                <a:gd name="T6" fmla="*/ 1491 w 2377"/>
                <a:gd name="T7" fmla="*/ 1702 h 2180"/>
                <a:gd name="T8" fmla="*/ 1612 w 2377"/>
                <a:gd name="T9" fmla="*/ 1678 h 2180"/>
                <a:gd name="T10" fmla="*/ 1703 w 2377"/>
                <a:gd name="T11" fmla="*/ 1608 h 2180"/>
                <a:gd name="T12" fmla="*/ 1814 w 2377"/>
                <a:gd name="T13" fmla="*/ 1576 h 2180"/>
                <a:gd name="T14" fmla="*/ 1898 w 2377"/>
                <a:gd name="T15" fmla="*/ 1450 h 2180"/>
                <a:gd name="T16" fmla="*/ 1968 w 2377"/>
                <a:gd name="T17" fmla="*/ 1340 h 2180"/>
                <a:gd name="T18" fmla="*/ 2107 w 2377"/>
                <a:gd name="T19" fmla="*/ 1235 h 2180"/>
                <a:gd name="T20" fmla="*/ 2184 w 2377"/>
                <a:gd name="T21" fmla="*/ 1138 h 2180"/>
                <a:gd name="T22" fmla="*/ 2131 w 2377"/>
                <a:gd name="T23" fmla="*/ 1033 h 2180"/>
                <a:gd name="T24" fmla="*/ 2085 w 2377"/>
                <a:gd name="T25" fmla="*/ 934 h 2180"/>
                <a:gd name="T26" fmla="*/ 2176 w 2377"/>
                <a:gd name="T27" fmla="*/ 819 h 2180"/>
                <a:gd name="T28" fmla="*/ 2293 w 2377"/>
                <a:gd name="T29" fmla="*/ 633 h 2180"/>
                <a:gd name="T30" fmla="*/ 2377 w 2377"/>
                <a:gd name="T31" fmla="*/ 530 h 2180"/>
                <a:gd name="T32" fmla="*/ 2305 w 2377"/>
                <a:gd name="T33" fmla="*/ 446 h 2180"/>
                <a:gd name="T34" fmla="*/ 2185 w 2377"/>
                <a:gd name="T35" fmla="*/ 417 h 2180"/>
                <a:gd name="T36" fmla="*/ 2064 w 2377"/>
                <a:gd name="T37" fmla="*/ 181 h 2180"/>
                <a:gd name="T38" fmla="*/ 2039 w 2377"/>
                <a:gd name="T39" fmla="*/ 92 h 2180"/>
                <a:gd name="T40" fmla="*/ 2055 w 2377"/>
                <a:gd name="T41" fmla="*/ 1 h 2180"/>
                <a:gd name="T42" fmla="*/ 1963 w 2377"/>
                <a:gd name="T43" fmla="*/ 88 h 2180"/>
                <a:gd name="T44" fmla="*/ 1866 w 2377"/>
                <a:gd name="T45" fmla="*/ 224 h 2180"/>
                <a:gd name="T46" fmla="*/ 1810 w 2377"/>
                <a:gd name="T47" fmla="*/ 269 h 2180"/>
                <a:gd name="T48" fmla="*/ 1731 w 2377"/>
                <a:gd name="T49" fmla="*/ 269 h 2180"/>
                <a:gd name="T50" fmla="*/ 1667 w 2377"/>
                <a:gd name="T51" fmla="*/ 236 h 2180"/>
                <a:gd name="T52" fmla="*/ 1564 w 2377"/>
                <a:gd name="T53" fmla="*/ 260 h 2180"/>
                <a:gd name="T54" fmla="*/ 1491 w 2377"/>
                <a:gd name="T55" fmla="*/ 242 h 2180"/>
                <a:gd name="T56" fmla="*/ 1396 w 2377"/>
                <a:gd name="T57" fmla="*/ 320 h 2180"/>
                <a:gd name="T58" fmla="*/ 1319 w 2377"/>
                <a:gd name="T59" fmla="*/ 345 h 2180"/>
                <a:gd name="T60" fmla="*/ 1290 w 2377"/>
                <a:gd name="T61" fmla="*/ 416 h 2180"/>
                <a:gd name="T62" fmla="*/ 1190 w 2377"/>
                <a:gd name="T63" fmla="*/ 477 h 2180"/>
                <a:gd name="T64" fmla="*/ 1227 w 2377"/>
                <a:gd name="T65" fmla="*/ 560 h 2180"/>
                <a:gd name="T66" fmla="*/ 1234 w 2377"/>
                <a:gd name="T67" fmla="*/ 711 h 2180"/>
                <a:gd name="T68" fmla="*/ 1289 w 2377"/>
                <a:gd name="T69" fmla="*/ 819 h 2180"/>
                <a:gd name="T70" fmla="*/ 1335 w 2377"/>
                <a:gd name="T71" fmla="*/ 954 h 2180"/>
                <a:gd name="T72" fmla="*/ 1306 w 2377"/>
                <a:gd name="T73" fmla="*/ 1290 h 2180"/>
                <a:gd name="T74" fmla="*/ 1174 w 2377"/>
                <a:gd name="T75" fmla="*/ 1470 h 2180"/>
                <a:gd name="T76" fmla="*/ 1059 w 2377"/>
                <a:gd name="T77" fmla="*/ 1604 h 2180"/>
                <a:gd name="T78" fmla="*/ 1017 w 2377"/>
                <a:gd name="T79" fmla="*/ 1726 h 2180"/>
                <a:gd name="T80" fmla="*/ 903 w 2377"/>
                <a:gd name="T81" fmla="*/ 1808 h 2180"/>
                <a:gd name="T82" fmla="*/ 863 w 2377"/>
                <a:gd name="T83" fmla="*/ 1907 h 2180"/>
                <a:gd name="T84" fmla="*/ 819 w 2377"/>
                <a:gd name="T85" fmla="*/ 1949 h 2180"/>
                <a:gd name="T86" fmla="*/ 806 w 2377"/>
                <a:gd name="T87" fmla="*/ 1904 h 2180"/>
                <a:gd name="T88" fmla="*/ 715 w 2377"/>
                <a:gd name="T89" fmla="*/ 1872 h 2180"/>
                <a:gd name="T90" fmla="*/ 653 w 2377"/>
                <a:gd name="T91" fmla="*/ 1781 h 2180"/>
                <a:gd name="T92" fmla="*/ 543 w 2377"/>
                <a:gd name="T93" fmla="*/ 1716 h 2180"/>
                <a:gd name="T94" fmla="*/ 440 w 2377"/>
                <a:gd name="T95" fmla="*/ 1684 h 2180"/>
                <a:gd name="T96" fmla="*/ 266 w 2377"/>
                <a:gd name="T97" fmla="*/ 1611 h 2180"/>
                <a:gd name="T98" fmla="*/ 222 w 2377"/>
                <a:gd name="T99" fmla="*/ 1534 h 2180"/>
                <a:gd name="T100" fmla="*/ 172 w 2377"/>
                <a:gd name="T101" fmla="*/ 1496 h 2180"/>
                <a:gd name="T102" fmla="*/ 68 w 2377"/>
                <a:gd name="T103" fmla="*/ 1628 h 2180"/>
                <a:gd name="T104" fmla="*/ 13 w 2377"/>
                <a:gd name="T105" fmla="*/ 1658 h 2180"/>
                <a:gd name="T106" fmla="*/ 5 w 2377"/>
                <a:gd name="T107" fmla="*/ 1724 h 2180"/>
                <a:gd name="T108" fmla="*/ 25 w 2377"/>
                <a:gd name="T109" fmla="*/ 1804 h 2180"/>
                <a:gd name="T110" fmla="*/ 547 w 2377"/>
                <a:gd name="T111" fmla="*/ 1945 h 2180"/>
                <a:gd name="T112" fmla="*/ 637 w 2377"/>
                <a:gd name="T113" fmla="*/ 2075 h 2180"/>
                <a:gd name="T114" fmla="*/ 722 w 2377"/>
                <a:gd name="T115" fmla="*/ 2172 h 2180"/>
                <a:gd name="T116" fmla="*/ 873 w 2377"/>
                <a:gd name="T117" fmla="*/ 2167 h 2180"/>
                <a:gd name="T118" fmla="*/ 1074 w 2377"/>
                <a:gd name="T119" fmla="*/ 2059 h 2180"/>
                <a:gd name="T120" fmla="*/ 1249 w 2377"/>
                <a:gd name="T121" fmla="*/ 2039 h 2180"/>
                <a:gd name="T122" fmla="*/ 1420 w 2377"/>
                <a:gd name="T123" fmla="*/ 2091 h 21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77"/>
                <a:gd name="T187" fmla="*/ 0 h 2180"/>
                <a:gd name="T188" fmla="*/ 2377 w 2377"/>
                <a:gd name="T189" fmla="*/ 2180 h 218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77" h="2180" extrusionOk="0">
                  <a:moveTo>
                    <a:pt x="1456" y="2079"/>
                  </a:moveTo>
                  <a:lnTo>
                    <a:pt x="1456" y="2084"/>
                  </a:lnTo>
                  <a:lnTo>
                    <a:pt x="1459" y="2071"/>
                  </a:lnTo>
                  <a:lnTo>
                    <a:pt x="1464" y="2059"/>
                  </a:lnTo>
                  <a:lnTo>
                    <a:pt x="1470" y="2048"/>
                  </a:lnTo>
                  <a:lnTo>
                    <a:pt x="1476" y="2037"/>
                  </a:lnTo>
                  <a:lnTo>
                    <a:pt x="1492" y="2019"/>
                  </a:lnTo>
                  <a:lnTo>
                    <a:pt x="1510" y="2000"/>
                  </a:lnTo>
                  <a:lnTo>
                    <a:pt x="1527" y="1983"/>
                  </a:lnTo>
                  <a:lnTo>
                    <a:pt x="1542" y="1965"/>
                  </a:lnTo>
                  <a:lnTo>
                    <a:pt x="1548" y="1955"/>
                  </a:lnTo>
                  <a:lnTo>
                    <a:pt x="1554" y="1944"/>
                  </a:lnTo>
                  <a:lnTo>
                    <a:pt x="1556" y="1933"/>
                  </a:lnTo>
                  <a:lnTo>
                    <a:pt x="1559" y="1921"/>
                  </a:lnTo>
                  <a:lnTo>
                    <a:pt x="1538" y="1917"/>
                  </a:lnTo>
                  <a:lnTo>
                    <a:pt x="1507" y="1911"/>
                  </a:lnTo>
                  <a:lnTo>
                    <a:pt x="1499" y="1908"/>
                  </a:lnTo>
                  <a:lnTo>
                    <a:pt x="1492" y="1905"/>
                  </a:lnTo>
                  <a:lnTo>
                    <a:pt x="1486" y="1901"/>
                  </a:lnTo>
                  <a:lnTo>
                    <a:pt x="1480" y="1897"/>
                  </a:lnTo>
                  <a:lnTo>
                    <a:pt x="1475" y="1893"/>
                  </a:lnTo>
                  <a:lnTo>
                    <a:pt x="1471" y="1887"/>
                  </a:lnTo>
                  <a:lnTo>
                    <a:pt x="1470" y="1881"/>
                  </a:lnTo>
                  <a:lnTo>
                    <a:pt x="1468" y="1873"/>
                  </a:lnTo>
                  <a:lnTo>
                    <a:pt x="1470" y="1859"/>
                  </a:lnTo>
                  <a:lnTo>
                    <a:pt x="1474" y="1845"/>
                  </a:lnTo>
                  <a:lnTo>
                    <a:pt x="1479" y="1832"/>
                  </a:lnTo>
                  <a:lnTo>
                    <a:pt x="1486" y="1820"/>
                  </a:lnTo>
                  <a:lnTo>
                    <a:pt x="1502" y="1799"/>
                  </a:lnTo>
                  <a:lnTo>
                    <a:pt x="1516" y="1777"/>
                  </a:lnTo>
                  <a:lnTo>
                    <a:pt x="1506" y="1768"/>
                  </a:lnTo>
                  <a:lnTo>
                    <a:pt x="1494" y="1756"/>
                  </a:lnTo>
                  <a:lnTo>
                    <a:pt x="1488" y="1750"/>
                  </a:lnTo>
                  <a:lnTo>
                    <a:pt x="1484" y="1743"/>
                  </a:lnTo>
                  <a:lnTo>
                    <a:pt x="1482" y="1734"/>
                  </a:lnTo>
                  <a:lnTo>
                    <a:pt x="1480" y="1723"/>
                  </a:lnTo>
                  <a:lnTo>
                    <a:pt x="1482" y="1716"/>
                  </a:lnTo>
                  <a:lnTo>
                    <a:pt x="1483" y="1711"/>
                  </a:lnTo>
                  <a:lnTo>
                    <a:pt x="1487" y="1706"/>
                  </a:lnTo>
                  <a:lnTo>
                    <a:pt x="1491" y="1702"/>
                  </a:lnTo>
                  <a:lnTo>
                    <a:pt x="1498" y="1698"/>
                  </a:lnTo>
                  <a:lnTo>
                    <a:pt x="1504" y="1694"/>
                  </a:lnTo>
                  <a:lnTo>
                    <a:pt x="1511" y="1691"/>
                  </a:lnTo>
                  <a:lnTo>
                    <a:pt x="1520" y="1688"/>
                  </a:lnTo>
                  <a:lnTo>
                    <a:pt x="1538" y="1684"/>
                  </a:lnTo>
                  <a:lnTo>
                    <a:pt x="1556" y="1683"/>
                  </a:lnTo>
                  <a:lnTo>
                    <a:pt x="1576" y="1682"/>
                  </a:lnTo>
                  <a:lnTo>
                    <a:pt x="1595" y="1680"/>
                  </a:lnTo>
                  <a:lnTo>
                    <a:pt x="1604" y="1680"/>
                  </a:lnTo>
                  <a:lnTo>
                    <a:pt x="1612" y="1678"/>
                  </a:lnTo>
                  <a:lnTo>
                    <a:pt x="1620" y="1674"/>
                  </a:lnTo>
                  <a:lnTo>
                    <a:pt x="1627" y="1670"/>
                  </a:lnTo>
                  <a:lnTo>
                    <a:pt x="1638" y="1658"/>
                  </a:lnTo>
                  <a:lnTo>
                    <a:pt x="1647" y="1644"/>
                  </a:lnTo>
                  <a:lnTo>
                    <a:pt x="1656" y="1631"/>
                  </a:lnTo>
                  <a:lnTo>
                    <a:pt x="1668" y="1620"/>
                  </a:lnTo>
                  <a:lnTo>
                    <a:pt x="1676" y="1615"/>
                  </a:lnTo>
                  <a:lnTo>
                    <a:pt x="1684" y="1612"/>
                  </a:lnTo>
                  <a:lnTo>
                    <a:pt x="1692" y="1610"/>
                  </a:lnTo>
                  <a:lnTo>
                    <a:pt x="1703" y="1608"/>
                  </a:lnTo>
                  <a:lnTo>
                    <a:pt x="1731" y="1610"/>
                  </a:lnTo>
                  <a:lnTo>
                    <a:pt x="1759" y="1608"/>
                  </a:lnTo>
                  <a:lnTo>
                    <a:pt x="1772" y="1607"/>
                  </a:lnTo>
                  <a:lnTo>
                    <a:pt x="1784" y="1603"/>
                  </a:lnTo>
                  <a:lnTo>
                    <a:pt x="1791" y="1602"/>
                  </a:lnTo>
                  <a:lnTo>
                    <a:pt x="1796" y="1598"/>
                  </a:lnTo>
                  <a:lnTo>
                    <a:pt x="1802" y="1595"/>
                  </a:lnTo>
                  <a:lnTo>
                    <a:pt x="1806" y="1591"/>
                  </a:lnTo>
                  <a:lnTo>
                    <a:pt x="1811" y="1583"/>
                  </a:lnTo>
                  <a:lnTo>
                    <a:pt x="1814" y="1576"/>
                  </a:lnTo>
                  <a:lnTo>
                    <a:pt x="1815" y="1568"/>
                  </a:lnTo>
                  <a:lnTo>
                    <a:pt x="1815" y="1559"/>
                  </a:lnTo>
                  <a:lnTo>
                    <a:pt x="1815" y="1551"/>
                  </a:lnTo>
                  <a:lnTo>
                    <a:pt x="1816" y="1542"/>
                  </a:lnTo>
                  <a:lnTo>
                    <a:pt x="1819" y="1534"/>
                  </a:lnTo>
                  <a:lnTo>
                    <a:pt x="1824" y="1524"/>
                  </a:lnTo>
                  <a:lnTo>
                    <a:pt x="1846" y="1503"/>
                  </a:lnTo>
                  <a:lnTo>
                    <a:pt x="1864" y="1486"/>
                  </a:lnTo>
                  <a:lnTo>
                    <a:pt x="1882" y="1467"/>
                  </a:lnTo>
                  <a:lnTo>
                    <a:pt x="1898" y="1450"/>
                  </a:lnTo>
                  <a:lnTo>
                    <a:pt x="1904" y="1440"/>
                  </a:lnTo>
                  <a:lnTo>
                    <a:pt x="1911" y="1430"/>
                  </a:lnTo>
                  <a:lnTo>
                    <a:pt x="1918" y="1419"/>
                  </a:lnTo>
                  <a:lnTo>
                    <a:pt x="1924" y="1407"/>
                  </a:lnTo>
                  <a:lnTo>
                    <a:pt x="1930" y="1394"/>
                  </a:lnTo>
                  <a:lnTo>
                    <a:pt x="1935" y="1378"/>
                  </a:lnTo>
                  <a:lnTo>
                    <a:pt x="1940" y="1362"/>
                  </a:lnTo>
                  <a:lnTo>
                    <a:pt x="1944" y="1343"/>
                  </a:lnTo>
                  <a:lnTo>
                    <a:pt x="1956" y="1343"/>
                  </a:lnTo>
                  <a:lnTo>
                    <a:pt x="1968" y="1340"/>
                  </a:lnTo>
                  <a:lnTo>
                    <a:pt x="1980" y="1338"/>
                  </a:lnTo>
                  <a:lnTo>
                    <a:pt x="1992" y="1332"/>
                  </a:lnTo>
                  <a:lnTo>
                    <a:pt x="2004" y="1327"/>
                  </a:lnTo>
                  <a:lnTo>
                    <a:pt x="2015" y="1320"/>
                  </a:lnTo>
                  <a:lnTo>
                    <a:pt x="2027" y="1314"/>
                  </a:lnTo>
                  <a:lnTo>
                    <a:pt x="2038" y="1306"/>
                  </a:lnTo>
                  <a:lnTo>
                    <a:pt x="2057" y="1288"/>
                  </a:lnTo>
                  <a:lnTo>
                    <a:pt x="2076" y="1270"/>
                  </a:lnTo>
                  <a:lnTo>
                    <a:pt x="2092" y="1252"/>
                  </a:lnTo>
                  <a:lnTo>
                    <a:pt x="2107" y="1235"/>
                  </a:lnTo>
                  <a:lnTo>
                    <a:pt x="2123" y="1222"/>
                  </a:lnTo>
                  <a:lnTo>
                    <a:pt x="2137" y="1211"/>
                  </a:lnTo>
                  <a:lnTo>
                    <a:pt x="2151" y="1199"/>
                  </a:lnTo>
                  <a:lnTo>
                    <a:pt x="2161" y="1186"/>
                  </a:lnTo>
                  <a:lnTo>
                    <a:pt x="2167" y="1179"/>
                  </a:lnTo>
                  <a:lnTo>
                    <a:pt x="2172" y="1173"/>
                  </a:lnTo>
                  <a:lnTo>
                    <a:pt x="2176" y="1165"/>
                  </a:lnTo>
                  <a:lnTo>
                    <a:pt x="2179" y="1157"/>
                  </a:lnTo>
                  <a:lnTo>
                    <a:pt x="2181" y="1147"/>
                  </a:lnTo>
                  <a:lnTo>
                    <a:pt x="2184" y="1138"/>
                  </a:lnTo>
                  <a:lnTo>
                    <a:pt x="2184" y="1127"/>
                  </a:lnTo>
                  <a:lnTo>
                    <a:pt x="2185" y="1115"/>
                  </a:lnTo>
                  <a:lnTo>
                    <a:pt x="2184" y="1101"/>
                  </a:lnTo>
                  <a:lnTo>
                    <a:pt x="2180" y="1087"/>
                  </a:lnTo>
                  <a:lnTo>
                    <a:pt x="2175" y="1075"/>
                  </a:lnTo>
                  <a:lnTo>
                    <a:pt x="2168" y="1065"/>
                  </a:lnTo>
                  <a:lnTo>
                    <a:pt x="2160" y="1055"/>
                  </a:lnTo>
                  <a:lnTo>
                    <a:pt x="2151" y="1047"/>
                  </a:lnTo>
                  <a:lnTo>
                    <a:pt x="2141" y="1039"/>
                  </a:lnTo>
                  <a:lnTo>
                    <a:pt x="2131" y="1033"/>
                  </a:lnTo>
                  <a:lnTo>
                    <a:pt x="2111" y="1018"/>
                  </a:lnTo>
                  <a:lnTo>
                    <a:pt x="2093" y="1002"/>
                  </a:lnTo>
                  <a:lnTo>
                    <a:pt x="2087" y="993"/>
                  </a:lnTo>
                  <a:lnTo>
                    <a:pt x="2081" y="982"/>
                  </a:lnTo>
                  <a:lnTo>
                    <a:pt x="2077" y="971"/>
                  </a:lnTo>
                  <a:lnTo>
                    <a:pt x="2076" y="958"/>
                  </a:lnTo>
                  <a:lnTo>
                    <a:pt x="2077" y="951"/>
                  </a:lnTo>
                  <a:lnTo>
                    <a:pt x="2079" y="945"/>
                  </a:lnTo>
                  <a:lnTo>
                    <a:pt x="2081" y="938"/>
                  </a:lnTo>
                  <a:lnTo>
                    <a:pt x="2085" y="934"/>
                  </a:lnTo>
                  <a:lnTo>
                    <a:pt x="2095" y="925"/>
                  </a:lnTo>
                  <a:lnTo>
                    <a:pt x="2105" y="918"/>
                  </a:lnTo>
                  <a:lnTo>
                    <a:pt x="2119" y="911"/>
                  </a:lnTo>
                  <a:lnTo>
                    <a:pt x="2129" y="905"/>
                  </a:lnTo>
                  <a:lnTo>
                    <a:pt x="2136" y="901"/>
                  </a:lnTo>
                  <a:lnTo>
                    <a:pt x="2140" y="897"/>
                  </a:lnTo>
                  <a:lnTo>
                    <a:pt x="2145" y="891"/>
                  </a:lnTo>
                  <a:lnTo>
                    <a:pt x="2149" y="886"/>
                  </a:lnTo>
                  <a:lnTo>
                    <a:pt x="2163" y="854"/>
                  </a:lnTo>
                  <a:lnTo>
                    <a:pt x="2176" y="819"/>
                  </a:lnTo>
                  <a:lnTo>
                    <a:pt x="2192" y="783"/>
                  </a:lnTo>
                  <a:lnTo>
                    <a:pt x="2208" y="746"/>
                  </a:lnTo>
                  <a:lnTo>
                    <a:pt x="2216" y="729"/>
                  </a:lnTo>
                  <a:lnTo>
                    <a:pt x="2225" y="711"/>
                  </a:lnTo>
                  <a:lnTo>
                    <a:pt x="2235" y="694"/>
                  </a:lnTo>
                  <a:lnTo>
                    <a:pt x="2245" y="679"/>
                  </a:lnTo>
                  <a:lnTo>
                    <a:pt x="2256" y="665"/>
                  </a:lnTo>
                  <a:lnTo>
                    <a:pt x="2268" y="653"/>
                  </a:lnTo>
                  <a:lnTo>
                    <a:pt x="2280" y="642"/>
                  </a:lnTo>
                  <a:lnTo>
                    <a:pt x="2293" y="633"/>
                  </a:lnTo>
                  <a:lnTo>
                    <a:pt x="2321" y="617"/>
                  </a:lnTo>
                  <a:lnTo>
                    <a:pt x="2349" y="600"/>
                  </a:lnTo>
                  <a:lnTo>
                    <a:pt x="2355" y="594"/>
                  </a:lnTo>
                  <a:lnTo>
                    <a:pt x="2360" y="589"/>
                  </a:lnTo>
                  <a:lnTo>
                    <a:pt x="2365" y="582"/>
                  </a:lnTo>
                  <a:lnTo>
                    <a:pt x="2369" y="574"/>
                  </a:lnTo>
                  <a:lnTo>
                    <a:pt x="2373" y="565"/>
                  </a:lnTo>
                  <a:lnTo>
                    <a:pt x="2376" y="556"/>
                  </a:lnTo>
                  <a:lnTo>
                    <a:pt x="2377" y="544"/>
                  </a:lnTo>
                  <a:lnTo>
                    <a:pt x="2377" y="530"/>
                  </a:lnTo>
                  <a:lnTo>
                    <a:pt x="2377" y="522"/>
                  </a:lnTo>
                  <a:lnTo>
                    <a:pt x="2376" y="514"/>
                  </a:lnTo>
                  <a:lnTo>
                    <a:pt x="2375" y="508"/>
                  </a:lnTo>
                  <a:lnTo>
                    <a:pt x="2372" y="501"/>
                  </a:lnTo>
                  <a:lnTo>
                    <a:pt x="2368" y="494"/>
                  </a:lnTo>
                  <a:lnTo>
                    <a:pt x="2364" y="489"/>
                  </a:lnTo>
                  <a:lnTo>
                    <a:pt x="2360" y="485"/>
                  </a:lnTo>
                  <a:lnTo>
                    <a:pt x="2355" y="480"/>
                  </a:lnTo>
                  <a:lnTo>
                    <a:pt x="2332" y="464"/>
                  </a:lnTo>
                  <a:lnTo>
                    <a:pt x="2305" y="446"/>
                  </a:lnTo>
                  <a:lnTo>
                    <a:pt x="2297" y="441"/>
                  </a:lnTo>
                  <a:lnTo>
                    <a:pt x="2291" y="436"/>
                  </a:lnTo>
                  <a:lnTo>
                    <a:pt x="2284" y="432"/>
                  </a:lnTo>
                  <a:lnTo>
                    <a:pt x="2276" y="429"/>
                  </a:lnTo>
                  <a:lnTo>
                    <a:pt x="2263" y="426"/>
                  </a:lnTo>
                  <a:lnTo>
                    <a:pt x="2249" y="425"/>
                  </a:lnTo>
                  <a:lnTo>
                    <a:pt x="2236" y="425"/>
                  </a:lnTo>
                  <a:lnTo>
                    <a:pt x="2221" y="424"/>
                  </a:lnTo>
                  <a:lnTo>
                    <a:pt x="2204" y="421"/>
                  </a:lnTo>
                  <a:lnTo>
                    <a:pt x="2185" y="417"/>
                  </a:lnTo>
                  <a:lnTo>
                    <a:pt x="2179" y="402"/>
                  </a:lnTo>
                  <a:lnTo>
                    <a:pt x="2163" y="369"/>
                  </a:lnTo>
                  <a:lnTo>
                    <a:pt x="2147" y="333"/>
                  </a:lnTo>
                  <a:lnTo>
                    <a:pt x="2137" y="308"/>
                  </a:lnTo>
                  <a:lnTo>
                    <a:pt x="2129" y="290"/>
                  </a:lnTo>
                  <a:lnTo>
                    <a:pt x="2123" y="274"/>
                  </a:lnTo>
                  <a:lnTo>
                    <a:pt x="2113" y="260"/>
                  </a:lnTo>
                  <a:lnTo>
                    <a:pt x="2105" y="245"/>
                  </a:lnTo>
                  <a:lnTo>
                    <a:pt x="2085" y="214"/>
                  </a:lnTo>
                  <a:lnTo>
                    <a:pt x="2064" y="181"/>
                  </a:lnTo>
                  <a:lnTo>
                    <a:pt x="2057" y="173"/>
                  </a:lnTo>
                  <a:lnTo>
                    <a:pt x="2047" y="164"/>
                  </a:lnTo>
                  <a:lnTo>
                    <a:pt x="2043" y="158"/>
                  </a:lnTo>
                  <a:lnTo>
                    <a:pt x="2039" y="152"/>
                  </a:lnTo>
                  <a:lnTo>
                    <a:pt x="2036" y="144"/>
                  </a:lnTo>
                  <a:lnTo>
                    <a:pt x="2035" y="133"/>
                  </a:lnTo>
                  <a:lnTo>
                    <a:pt x="2035" y="124"/>
                  </a:lnTo>
                  <a:lnTo>
                    <a:pt x="2035" y="113"/>
                  </a:lnTo>
                  <a:lnTo>
                    <a:pt x="2036" y="102"/>
                  </a:lnTo>
                  <a:lnTo>
                    <a:pt x="2039" y="92"/>
                  </a:lnTo>
                  <a:lnTo>
                    <a:pt x="2042" y="82"/>
                  </a:lnTo>
                  <a:lnTo>
                    <a:pt x="2047" y="74"/>
                  </a:lnTo>
                  <a:lnTo>
                    <a:pt x="2051" y="72"/>
                  </a:lnTo>
                  <a:lnTo>
                    <a:pt x="2055" y="69"/>
                  </a:lnTo>
                  <a:lnTo>
                    <a:pt x="2059" y="68"/>
                  </a:lnTo>
                  <a:lnTo>
                    <a:pt x="2064" y="68"/>
                  </a:lnTo>
                  <a:lnTo>
                    <a:pt x="2076" y="30"/>
                  </a:lnTo>
                  <a:lnTo>
                    <a:pt x="2076" y="1"/>
                  </a:lnTo>
                  <a:lnTo>
                    <a:pt x="2065" y="0"/>
                  </a:lnTo>
                  <a:lnTo>
                    <a:pt x="2055" y="1"/>
                  </a:lnTo>
                  <a:lnTo>
                    <a:pt x="2044" y="3"/>
                  </a:lnTo>
                  <a:lnTo>
                    <a:pt x="2036" y="5"/>
                  </a:lnTo>
                  <a:lnTo>
                    <a:pt x="2027" y="9"/>
                  </a:lnTo>
                  <a:lnTo>
                    <a:pt x="2019" y="13"/>
                  </a:lnTo>
                  <a:lnTo>
                    <a:pt x="2012" y="19"/>
                  </a:lnTo>
                  <a:lnTo>
                    <a:pt x="2006" y="24"/>
                  </a:lnTo>
                  <a:lnTo>
                    <a:pt x="1992" y="37"/>
                  </a:lnTo>
                  <a:lnTo>
                    <a:pt x="1982" y="53"/>
                  </a:lnTo>
                  <a:lnTo>
                    <a:pt x="1972" y="70"/>
                  </a:lnTo>
                  <a:lnTo>
                    <a:pt x="1963" y="88"/>
                  </a:lnTo>
                  <a:lnTo>
                    <a:pt x="1946" y="126"/>
                  </a:lnTo>
                  <a:lnTo>
                    <a:pt x="1927" y="162"/>
                  </a:lnTo>
                  <a:lnTo>
                    <a:pt x="1916" y="178"/>
                  </a:lnTo>
                  <a:lnTo>
                    <a:pt x="1903" y="192"/>
                  </a:lnTo>
                  <a:lnTo>
                    <a:pt x="1896" y="198"/>
                  </a:lnTo>
                  <a:lnTo>
                    <a:pt x="1888" y="204"/>
                  </a:lnTo>
                  <a:lnTo>
                    <a:pt x="1880" y="208"/>
                  </a:lnTo>
                  <a:lnTo>
                    <a:pt x="1872" y="212"/>
                  </a:lnTo>
                  <a:lnTo>
                    <a:pt x="1868" y="216"/>
                  </a:lnTo>
                  <a:lnTo>
                    <a:pt x="1866" y="224"/>
                  </a:lnTo>
                  <a:lnTo>
                    <a:pt x="1863" y="233"/>
                  </a:lnTo>
                  <a:lnTo>
                    <a:pt x="1859" y="244"/>
                  </a:lnTo>
                  <a:lnTo>
                    <a:pt x="1855" y="254"/>
                  </a:lnTo>
                  <a:lnTo>
                    <a:pt x="1847" y="264"/>
                  </a:lnTo>
                  <a:lnTo>
                    <a:pt x="1843" y="266"/>
                  </a:lnTo>
                  <a:lnTo>
                    <a:pt x="1838" y="269"/>
                  </a:lnTo>
                  <a:lnTo>
                    <a:pt x="1831" y="272"/>
                  </a:lnTo>
                  <a:lnTo>
                    <a:pt x="1824" y="272"/>
                  </a:lnTo>
                  <a:lnTo>
                    <a:pt x="1816" y="272"/>
                  </a:lnTo>
                  <a:lnTo>
                    <a:pt x="1810" y="269"/>
                  </a:lnTo>
                  <a:lnTo>
                    <a:pt x="1802" y="266"/>
                  </a:lnTo>
                  <a:lnTo>
                    <a:pt x="1795" y="262"/>
                  </a:lnTo>
                  <a:lnTo>
                    <a:pt x="1783" y="257"/>
                  </a:lnTo>
                  <a:lnTo>
                    <a:pt x="1776" y="254"/>
                  </a:lnTo>
                  <a:lnTo>
                    <a:pt x="1767" y="254"/>
                  </a:lnTo>
                  <a:lnTo>
                    <a:pt x="1759" y="257"/>
                  </a:lnTo>
                  <a:lnTo>
                    <a:pt x="1752" y="260"/>
                  </a:lnTo>
                  <a:lnTo>
                    <a:pt x="1746" y="262"/>
                  </a:lnTo>
                  <a:lnTo>
                    <a:pt x="1739" y="266"/>
                  </a:lnTo>
                  <a:lnTo>
                    <a:pt x="1731" y="269"/>
                  </a:lnTo>
                  <a:lnTo>
                    <a:pt x="1724" y="272"/>
                  </a:lnTo>
                  <a:lnTo>
                    <a:pt x="1715" y="272"/>
                  </a:lnTo>
                  <a:lnTo>
                    <a:pt x="1708" y="272"/>
                  </a:lnTo>
                  <a:lnTo>
                    <a:pt x="1702" y="270"/>
                  </a:lnTo>
                  <a:lnTo>
                    <a:pt x="1696" y="269"/>
                  </a:lnTo>
                  <a:lnTo>
                    <a:pt x="1691" y="266"/>
                  </a:lnTo>
                  <a:lnTo>
                    <a:pt x="1683" y="260"/>
                  </a:lnTo>
                  <a:lnTo>
                    <a:pt x="1676" y="252"/>
                  </a:lnTo>
                  <a:lnTo>
                    <a:pt x="1671" y="244"/>
                  </a:lnTo>
                  <a:lnTo>
                    <a:pt x="1667" y="236"/>
                  </a:lnTo>
                  <a:lnTo>
                    <a:pt x="1662" y="229"/>
                  </a:lnTo>
                  <a:lnTo>
                    <a:pt x="1655" y="224"/>
                  </a:lnTo>
                  <a:lnTo>
                    <a:pt x="1647" y="232"/>
                  </a:lnTo>
                  <a:lnTo>
                    <a:pt x="1639" y="240"/>
                  </a:lnTo>
                  <a:lnTo>
                    <a:pt x="1628" y="246"/>
                  </a:lnTo>
                  <a:lnTo>
                    <a:pt x="1616" y="250"/>
                  </a:lnTo>
                  <a:lnTo>
                    <a:pt x="1604" y="254"/>
                  </a:lnTo>
                  <a:lnTo>
                    <a:pt x="1592" y="257"/>
                  </a:lnTo>
                  <a:lnTo>
                    <a:pt x="1579" y="260"/>
                  </a:lnTo>
                  <a:lnTo>
                    <a:pt x="1564" y="260"/>
                  </a:lnTo>
                  <a:lnTo>
                    <a:pt x="1558" y="258"/>
                  </a:lnTo>
                  <a:lnTo>
                    <a:pt x="1548" y="254"/>
                  </a:lnTo>
                  <a:lnTo>
                    <a:pt x="1539" y="249"/>
                  </a:lnTo>
                  <a:lnTo>
                    <a:pt x="1530" y="242"/>
                  </a:lnTo>
                  <a:lnTo>
                    <a:pt x="1514" y="229"/>
                  </a:lnTo>
                  <a:lnTo>
                    <a:pt x="1504" y="224"/>
                  </a:lnTo>
                  <a:lnTo>
                    <a:pt x="1500" y="226"/>
                  </a:lnTo>
                  <a:lnTo>
                    <a:pt x="1496" y="230"/>
                  </a:lnTo>
                  <a:lnTo>
                    <a:pt x="1494" y="236"/>
                  </a:lnTo>
                  <a:lnTo>
                    <a:pt x="1491" y="242"/>
                  </a:lnTo>
                  <a:lnTo>
                    <a:pt x="1488" y="256"/>
                  </a:lnTo>
                  <a:lnTo>
                    <a:pt x="1486" y="272"/>
                  </a:lnTo>
                  <a:lnTo>
                    <a:pt x="1483" y="300"/>
                  </a:lnTo>
                  <a:lnTo>
                    <a:pt x="1480" y="314"/>
                  </a:lnTo>
                  <a:lnTo>
                    <a:pt x="1470" y="317"/>
                  </a:lnTo>
                  <a:lnTo>
                    <a:pt x="1460" y="320"/>
                  </a:lnTo>
                  <a:lnTo>
                    <a:pt x="1450" y="321"/>
                  </a:lnTo>
                  <a:lnTo>
                    <a:pt x="1439" y="321"/>
                  </a:lnTo>
                  <a:lnTo>
                    <a:pt x="1418" y="321"/>
                  </a:lnTo>
                  <a:lnTo>
                    <a:pt x="1396" y="320"/>
                  </a:lnTo>
                  <a:lnTo>
                    <a:pt x="1378" y="320"/>
                  </a:lnTo>
                  <a:lnTo>
                    <a:pt x="1362" y="320"/>
                  </a:lnTo>
                  <a:lnTo>
                    <a:pt x="1354" y="320"/>
                  </a:lnTo>
                  <a:lnTo>
                    <a:pt x="1347" y="321"/>
                  </a:lnTo>
                  <a:lnTo>
                    <a:pt x="1340" y="324"/>
                  </a:lnTo>
                  <a:lnTo>
                    <a:pt x="1336" y="326"/>
                  </a:lnTo>
                  <a:lnTo>
                    <a:pt x="1330" y="330"/>
                  </a:lnTo>
                  <a:lnTo>
                    <a:pt x="1326" y="336"/>
                  </a:lnTo>
                  <a:lnTo>
                    <a:pt x="1322" y="340"/>
                  </a:lnTo>
                  <a:lnTo>
                    <a:pt x="1319" y="345"/>
                  </a:lnTo>
                  <a:lnTo>
                    <a:pt x="1316" y="356"/>
                  </a:lnTo>
                  <a:lnTo>
                    <a:pt x="1316" y="365"/>
                  </a:lnTo>
                  <a:lnTo>
                    <a:pt x="1316" y="376"/>
                  </a:lnTo>
                  <a:lnTo>
                    <a:pt x="1315" y="385"/>
                  </a:lnTo>
                  <a:lnTo>
                    <a:pt x="1315" y="390"/>
                  </a:lnTo>
                  <a:lnTo>
                    <a:pt x="1312" y="396"/>
                  </a:lnTo>
                  <a:lnTo>
                    <a:pt x="1310" y="400"/>
                  </a:lnTo>
                  <a:lnTo>
                    <a:pt x="1306" y="405"/>
                  </a:lnTo>
                  <a:lnTo>
                    <a:pt x="1299" y="410"/>
                  </a:lnTo>
                  <a:lnTo>
                    <a:pt x="1290" y="416"/>
                  </a:lnTo>
                  <a:lnTo>
                    <a:pt x="1282" y="421"/>
                  </a:lnTo>
                  <a:lnTo>
                    <a:pt x="1273" y="425"/>
                  </a:lnTo>
                  <a:lnTo>
                    <a:pt x="1253" y="432"/>
                  </a:lnTo>
                  <a:lnTo>
                    <a:pt x="1233" y="440"/>
                  </a:lnTo>
                  <a:lnTo>
                    <a:pt x="1223" y="444"/>
                  </a:lnTo>
                  <a:lnTo>
                    <a:pt x="1214" y="448"/>
                  </a:lnTo>
                  <a:lnTo>
                    <a:pt x="1206" y="454"/>
                  </a:lnTo>
                  <a:lnTo>
                    <a:pt x="1199" y="461"/>
                  </a:lnTo>
                  <a:lnTo>
                    <a:pt x="1194" y="468"/>
                  </a:lnTo>
                  <a:lnTo>
                    <a:pt x="1190" y="477"/>
                  </a:lnTo>
                  <a:lnTo>
                    <a:pt x="1186" y="488"/>
                  </a:lnTo>
                  <a:lnTo>
                    <a:pt x="1186" y="501"/>
                  </a:lnTo>
                  <a:lnTo>
                    <a:pt x="1186" y="509"/>
                  </a:lnTo>
                  <a:lnTo>
                    <a:pt x="1189" y="518"/>
                  </a:lnTo>
                  <a:lnTo>
                    <a:pt x="1193" y="526"/>
                  </a:lnTo>
                  <a:lnTo>
                    <a:pt x="1198" y="534"/>
                  </a:lnTo>
                  <a:lnTo>
                    <a:pt x="1205" y="541"/>
                  </a:lnTo>
                  <a:lnTo>
                    <a:pt x="1211" y="548"/>
                  </a:lnTo>
                  <a:lnTo>
                    <a:pt x="1219" y="554"/>
                  </a:lnTo>
                  <a:lnTo>
                    <a:pt x="1227" y="560"/>
                  </a:lnTo>
                  <a:lnTo>
                    <a:pt x="1262" y="581"/>
                  </a:lnTo>
                  <a:lnTo>
                    <a:pt x="1289" y="597"/>
                  </a:lnTo>
                  <a:lnTo>
                    <a:pt x="1275" y="609"/>
                  </a:lnTo>
                  <a:lnTo>
                    <a:pt x="1265" y="619"/>
                  </a:lnTo>
                  <a:lnTo>
                    <a:pt x="1255" y="633"/>
                  </a:lnTo>
                  <a:lnTo>
                    <a:pt x="1247" y="645"/>
                  </a:lnTo>
                  <a:lnTo>
                    <a:pt x="1242" y="659"/>
                  </a:lnTo>
                  <a:lnTo>
                    <a:pt x="1237" y="675"/>
                  </a:lnTo>
                  <a:lnTo>
                    <a:pt x="1235" y="693"/>
                  </a:lnTo>
                  <a:lnTo>
                    <a:pt x="1234" y="711"/>
                  </a:lnTo>
                  <a:lnTo>
                    <a:pt x="1235" y="727"/>
                  </a:lnTo>
                  <a:lnTo>
                    <a:pt x="1238" y="745"/>
                  </a:lnTo>
                  <a:lnTo>
                    <a:pt x="1243" y="761"/>
                  </a:lnTo>
                  <a:lnTo>
                    <a:pt x="1250" y="777"/>
                  </a:lnTo>
                  <a:lnTo>
                    <a:pt x="1258" y="791"/>
                  </a:lnTo>
                  <a:lnTo>
                    <a:pt x="1267" y="803"/>
                  </a:lnTo>
                  <a:lnTo>
                    <a:pt x="1271" y="809"/>
                  </a:lnTo>
                  <a:lnTo>
                    <a:pt x="1277" y="814"/>
                  </a:lnTo>
                  <a:lnTo>
                    <a:pt x="1282" y="817"/>
                  </a:lnTo>
                  <a:lnTo>
                    <a:pt x="1289" y="819"/>
                  </a:lnTo>
                  <a:lnTo>
                    <a:pt x="1295" y="842"/>
                  </a:lnTo>
                  <a:lnTo>
                    <a:pt x="1300" y="865"/>
                  </a:lnTo>
                  <a:lnTo>
                    <a:pt x="1303" y="886"/>
                  </a:lnTo>
                  <a:lnTo>
                    <a:pt x="1307" y="906"/>
                  </a:lnTo>
                  <a:lnTo>
                    <a:pt x="1310" y="915"/>
                  </a:lnTo>
                  <a:lnTo>
                    <a:pt x="1312" y="923"/>
                  </a:lnTo>
                  <a:lnTo>
                    <a:pt x="1316" y="933"/>
                  </a:lnTo>
                  <a:lnTo>
                    <a:pt x="1322" y="941"/>
                  </a:lnTo>
                  <a:lnTo>
                    <a:pt x="1327" y="947"/>
                  </a:lnTo>
                  <a:lnTo>
                    <a:pt x="1335" y="954"/>
                  </a:lnTo>
                  <a:lnTo>
                    <a:pt x="1343" y="959"/>
                  </a:lnTo>
                  <a:lnTo>
                    <a:pt x="1354" y="965"/>
                  </a:lnTo>
                  <a:lnTo>
                    <a:pt x="1346" y="1009"/>
                  </a:lnTo>
                  <a:lnTo>
                    <a:pt x="1336" y="1061"/>
                  </a:lnTo>
                  <a:lnTo>
                    <a:pt x="1328" y="1114"/>
                  </a:lnTo>
                  <a:lnTo>
                    <a:pt x="1320" y="1166"/>
                  </a:lnTo>
                  <a:lnTo>
                    <a:pt x="1315" y="1212"/>
                  </a:lnTo>
                  <a:lnTo>
                    <a:pt x="1310" y="1251"/>
                  </a:lnTo>
                  <a:lnTo>
                    <a:pt x="1307" y="1278"/>
                  </a:lnTo>
                  <a:lnTo>
                    <a:pt x="1306" y="1290"/>
                  </a:lnTo>
                  <a:lnTo>
                    <a:pt x="1303" y="1296"/>
                  </a:lnTo>
                  <a:lnTo>
                    <a:pt x="1294" y="1314"/>
                  </a:lnTo>
                  <a:lnTo>
                    <a:pt x="1281" y="1336"/>
                  </a:lnTo>
                  <a:lnTo>
                    <a:pt x="1262" y="1364"/>
                  </a:lnTo>
                  <a:lnTo>
                    <a:pt x="1242" y="1394"/>
                  </a:lnTo>
                  <a:lnTo>
                    <a:pt x="1219" y="1422"/>
                  </a:lnTo>
                  <a:lnTo>
                    <a:pt x="1209" y="1436"/>
                  </a:lnTo>
                  <a:lnTo>
                    <a:pt x="1197" y="1448"/>
                  </a:lnTo>
                  <a:lnTo>
                    <a:pt x="1185" y="1460"/>
                  </a:lnTo>
                  <a:lnTo>
                    <a:pt x="1174" y="1470"/>
                  </a:lnTo>
                  <a:lnTo>
                    <a:pt x="1147" y="1491"/>
                  </a:lnTo>
                  <a:lnTo>
                    <a:pt x="1125" y="1512"/>
                  </a:lnTo>
                  <a:lnTo>
                    <a:pt x="1114" y="1523"/>
                  </a:lnTo>
                  <a:lnTo>
                    <a:pt x="1103" y="1534"/>
                  </a:lnTo>
                  <a:lnTo>
                    <a:pt x="1094" y="1546"/>
                  </a:lnTo>
                  <a:lnTo>
                    <a:pt x="1086" y="1556"/>
                  </a:lnTo>
                  <a:lnTo>
                    <a:pt x="1078" y="1568"/>
                  </a:lnTo>
                  <a:lnTo>
                    <a:pt x="1071" y="1580"/>
                  </a:lnTo>
                  <a:lnTo>
                    <a:pt x="1065" y="1592"/>
                  </a:lnTo>
                  <a:lnTo>
                    <a:pt x="1059" y="1604"/>
                  </a:lnTo>
                  <a:lnTo>
                    <a:pt x="1055" y="1618"/>
                  </a:lnTo>
                  <a:lnTo>
                    <a:pt x="1051" y="1630"/>
                  </a:lnTo>
                  <a:lnTo>
                    <a:pt x="1049" y="1643"/>
                  </a:lnTo>
                  <a:lnTo>
                    <a:pt x="1047" y="1656"/>
                  </a:lnTo>
                  <a:lnTo>
                    <a:pt x="1045" y="1668"/>
                  </a:lnTo>
                  <a:lnTo>
                    <a:pt x="1042" y="1679"/>
                  </a:lnTo>
                  <a:lnTo>
                    <a:pt x="1039" y="1688"/>
                  </a:lnTo>
                  <a:lnTo>
                    <a:pt x="1035" y="1698"/>
                  </a:lnTo>
                  <a:lnTo>
                    <a:pt x="1027" y="1714"/>
                  </a:lnTo>
                  <a:lnTo>
                    <a:pt x="1017" y="1726"/>
                  </a:lnTo>
                  <a:lnTo>
                    <a:pt x="1006" y="1738"/>
                  </a:lnTo>
                  <a:lnTo>
                    <a:pt x="994" y="1747"/>
                  </a:lnTo>
                  <a:lnTo>
                    <a:pt x="981" y="1754"/>
                  </a:lnTo>
                  <a:lnTo>
                    <a:pt x="969" y="1760"/>
                  </a:lnTo>
                  <a:lnTo>
                    <a:pt x="943" y="1772"/>
                  </a:lnTo>
                  <a:lnTo>
                    <a:pt x="922" y="1784"/>
                  </a:lnTo>
                  <a:lnTo>
                    <a:pt x="914" y="1791"/>
                  </a:lnTo>
                  <a:lnTo>
                    <a:pt x="909" y="1799"/>
                  </a:lnTo>
                  <a:lnTo>
                    <a:pt x="906" y="1803"/>
                  </a:lnTo>
                  <a:lnTo>
                    <a:pt x="903" y="1808"/>
                  </a:lnTo>
                  <a:lnTo>
                    <a:pt x="903" y="1813"/>
                  </a:lnTo>
                  <a:lnTo>
                    <a:pt x="902" y="1819"/>
                  </a:lnTo>
                  <a:lnTo>
                    <a:pt x="903" y="1828"/>
                  </a:lnTo>
                  <a:lnTo>
                    <a:pt x="905" y="1835"/>
                  </a:lnTo>
                  <a:lnTo>
                    <a:pt x="906" y="1843"/>
                  </a:lnTo>
                  <a:lnTo>
                    <a:pt x="909" y="1849"/>
                  </a:lnTo>
                  <a:lnTo>
                    <a:pt x="913" y="1863"/>
                  </a:lnTo>
                  <a:lnTo>
                    <a:pt x="914" y="1880"/>
                  </a:lnTo>
                  <a:lnTo>
                    <a:pt x="890" y="1895"/>
                  </a:lnTo>
                  <a:lnTo>
                    <a:pt x="863" y="1907"/>
                  </a:lnTo>
                  <a:lnTo>
                    <a:pt x="858" y="1911"/>
                  </a:lnTo>
                  <a:lnTo>
                    <a:pt x="851" y="1913"/>
                  </a:lnTo>
                  <a:lnTo>
                    <a:pt x="846" y="1919"/>
                  </a:lnTo>
                  <a:lnTo>
                    <a:pt x="842" y="1924"/>
                  </a:lnTo>
                  <a:lnTo>
                    <a:pt x="838" y="1929"/>
                  </a:lnTo>
                  <a:lnTo>
                    <a:pt x="834" y="1936"/>
                  </a:lnTo>
                  <a:lnTo>
                    <a:pt x="831" y="1943"/>
                  </a:lnTo>
                  <a:lnTo>
                    <a:pt x="830" y="1952"/>
                  </a:lnTo>
                  <a:lnTo>
                    <a:pt x="825" y="1951"/>
                  </a:lnTo>
                  <a:lnTo>
                    <a:pt x="819" y="1949"/>
                  </a:lnTo>
                  <a:lnTo>
                    <a:pt x="817" y="1947"/>
                  </a:lnTo>
                  <a:lnTo>
                    <a:pt x="814" y="1945"/>
                  </a:lnTo>
                  <a:lnTo>
                    <a:pt x="811" y="1940"/>
                  </a:lnTo>
                  <a:lnTo>
                    <a:pt x="811" y="1935"/>
                  </a:lnTo>
                  <a:lnTo>
                    <a:pt x="813" y="1928"/>
                  </a:lnTo>
                  <a:lnTo>
                    <a:pt x="813" y="1920"/>
                  </a:lnTo>
                  <a:lnTo>
                    <a:pt x="813" y="1916"/>
                  </a:lnTo>
                  <a:lnTo>
                    <a:pt x="811" y="1912"/>
                  </a:lnTo>
                  <a:lnTo>
                    <a:pt x="809" y="1908"/>
                  </a:lnTo>
                  <a:lnTo>
                    <a:pt x="806" y="1904"/>
                  </a:lnTo>
                  <a:lnTo>
                    <a:pt x="798" y="1888"/>
                  </a:lnTo>
                  <a:lnTo>
                    <a:pt x="790" y="1879"/>
                  </a:lnTo>
                  <a:lnTo>
                    <a:pt x="786" y="1875"/>
                  </a:lnTo>
                  <a:lnTo>
                    <a:pt x="782" y="1873"/>
                  </a:lnTo>
                  <a:lnTo>
                    <a:pt x="778" y="1871"/>
                  </a:lnTo>
                  <a:lnTo>
                    <a:pt x="774" y="1871"/>
                  </a:lnTo>
                  <a:lnTo>
                    <a:pt x="754" y="1871"/>
                  </a:lnTo>
                  <a:lnTo>
                    <a:pt x="727" y="1873"/>
                  </a:lnTo>
                  <a:lnTo>
                    <a:pt x="722" y="1873"/>
                  </a:lnTo>
                  <a:lnTo>
                    <a:pt x="715" y="1872"/>
                  </a:lnTo>
                  <a:lnTo>
                    <a:pt x="711" y="1869"/>
                  </a:lnTo>
                  <a:lnTo>
                    <a:pt x="707" y="1867"/>
                  </a:lnTo>
                  <a:lnTo>
                    <a:pt x="699" y="1860"/>
                  </a:lnTo>
                  <a:lnTo>
                    <a:pt x="695" y="1852"/>
                  </a:lnTo>
                  <a:lnTo>
                    <a:pt x="687" y="1832"/>
                  </a:lnTo>
                  <a:lnTo>
                    <a:pt x="679" y="1813"/>
                  </a:lnTo>
                  <a:lnTo>
                    <a:pt x="674" y="1804"/>
                  </a:lnTo>
                  <a:lnTo>
                    <a:pt x="667" y="1796"/>
                  </a:lnTo>
                  <a:lnTo>
                    <a:pt x="659" y="1788"/>
                  </a:lnTo>
                  <a:lnTo>
                    <a:pt x="653" y="1781"/>
                  </a:lnTo>
                  <a:lnTo>
                    <a:pt x="637" y="1771"/>
                  </a:lnTo>
                  <a:lnTo>
                    <a:pt x="619" y="1762"/>
                  </a:lnTo>
                  <a:lnTo>
                    <a:pt x="602" y="1752"/>
                  </a:lnTo>
                  <a:lnTo>
                    <a:pt x="586" y="1742"/>
                  </a:lnTo>
                  <a:lnTo>
                    <a:pt x="579" y="1736"/>
                  </a:lnTo>
                  <a:lnTo>
                    <a:pt x="571" y="1728"/>
                  </a:lnTo>
                  <a:lnTo>
                    <a:pt x="565" y="1720"/>
                  </a:lnTo>
                  <a:lnTo>
                    <a:pt x="559" y="1711"/>
                  </a:lnTo>
                  <a:lnTo>
                    <a:pt x="551" y="1715"/>
                  </a:lnTo>
                  <a:lnTo>
                    <a:pt x="543" y="1716"/>
                  </a:lnTo>
                  <a:lnTo>
                    <a:pt x="537" y="1716"/>
                  </a:lnTo>
                  <a:lnTo>
                    <a:pt x="530" y="1715"/>
                  </a:lnTo>
                  <a:lnTo>
                    <a:pt x="521" y="1712"/>
                  </a:lnTo>
                  <a:lnTo>
                    <a:pt x="512" y="1711"/>
                  </a:lnTo>
                  <a:lnTo>
                    <a:pt x="500" y="1711"/>
                  </a:lnTo>
                  <a:lnTo>
                    <a:pt x="489" y="1708"/>
                  </a:lnTo>
                  <a:lnTo>
                    <a:pt x="480" y="1707"/>
                  </a:lnTo>
                  <a:lnTo>
                    <a:pt x="470" y="1703"/>
                  </a:lnTo>
                  <a:lnTo>
                    <a:pt x="454" y="1695"/>
                  </a:lnTo>
                  <a:lnTo>
                    <a:pt x="440" y="1684"/>
                  </a:lnTo>
                  <a:lnTo>
                    <a:pt x="424" y="1672"/>
                  </a:lnTo>
                  <a:lnTo>
                    <a:pt x="408" y="1660"/>
                  </a:lnTo>
                  <a:lnTo>
                    <a:pt x="400" y="1655"/>
                  </a:lnTo>
                  <a:lnTo>
                    <a:pt x="389" y="1648"/>
                  </a:lnTo>
                  <a:lnTo>
                    <a:pt x="378" y="1643"/>
                  </a:lnTo>
                  <a:lnTo>
                    <a:pt x="366" y="1639"/>
                  </a:lnTo>
                  <a:lnTo>
                    <a:pt x="330" y="1628"/>
                  </a:lnTo>
                  <a:lnTo>
                    <a:pt x="297" y="1622"/>
                  </a:lnTo>
                  <a:lnTo>
                    <a:pt x="281" y="1616"/>
                  </a:lnTo>
                  <a:lnTo>
                    <a:pt x="266" y="1611"/>
                  </a:lnTo>
                  <a:lnTo>
                    <a:pt x="258" y="1607"/>
                  </a:lnTo>
                  <a:lnTo>
                    <a:pt x="253" y="1602"/>
                  </a:lnTo>
                  <a:lnTo>
                    <a:pt x="246" y="1596"/>
                  </a:lnTo>
                  <a:lnTo>
                    <a:pt x="240" y="1591"/>
                  </a:lnTo>
                  <a:lnTo>
                    <a:pt x="236" y="1586"/>
                  </a:lnTo>
                  <a:lnTo>
                    <a:pt x="233" y="1579"/>
                  </a:lnTo>
                  <a:lnTo>
                    <a:pt x="230" y="1572"/>
                  </a:lnTo>
                  <a:lnTo>
                    <a:pt x="229" y="1566"/>
                  </a:lnTo>
                  <a:lnTo>
                    <a:pt x="225" y="1550"/>
                  </a:lnTo>
                  <a:lnTo>
                    <a:pt x="222" y="1534"/>
                  </a:lnTo>
                  <a:lnTo>
                    <a:pt x="220" y="1526"/>
                  </a:lnTo>
                  <a:lnTo>
                    <a:pt x="218" y="1518"/>
                  </a:lnTo>
                  <a:lnTo>
                    <a:pt x="216" y="1511"/>
                  </a:lnTo>
                  <a:lnTo>
                    <a:pt x="212" y="1506"/>
                  </a:lnTo>
                  <a:lnTo>
                    <a:pt x="206" y="1500"/>
                  </a:lnTo>
                  <a:lnTo>
                    <a:pt x="201" y="1498"/>
                  </a:lnTo>
                  <a:lnTo>
                    <a:pt x="194" y="1495"/>
                  </a:lnTo>
                  <a:lnTo>
                    <a:pt x="186" y="1494"/>
                  </a:lnTo>
                  <a:lnTo>
                    <a:pt x="178" y="1495"/>
                  </a:lnTo>
                  <a:lnTo>
                    <a:pt x="172" y="1496"/>
                  </a:lnTo>
                  <a:lnTo>
                    <a:pt x="166" y="1499"/>
                  </a:lnTo>
                  <a:lnTo>
                    <a:pt x="160" y="1502"/>
                  </a:lnTo>
                  <a:lnTo>
                    <a:pt x="149" y="1510"/>
                  </a:lnTo>
                  <a:lnTo>
                    <a:pt x="140" y="1520"/>
                  </a:lnTo>
                  <a:lnTo>
                    <a:pt x="122" y="1548"/>
                  </a:lnTo>
                  <a:lnTo>
                    <a:pt x="105" y="1578"/>
                  </a:lnTo>
                  <a:lnTo>
                    <a:pt x="97" y="1592"/>
                  </a:lnTo>
                  <a:lnTo>
                    <a:pt x="88" y="1606"/>
                  </a:lnTo>
                  <a:lnTo>
                    <a:pt x="78" y="1619"/>
                  </a:lnTo>
                  <a:lnTo>
                    <a:pt x="68" y="1628"/>
                  </a:lnTo>
                  <a:lnTo>
                    <a:pt x="62" y="1634"/>
                  </a:lnTo>
                  <a:lnTo>
                    <a:pt x="57" y="1636"/>
                  </a:lnTo>
                  <a:lnTo>
                    <a:pt x="50" y="1639"/>
                  </a:lnTo>
                  <a:lnTo>
                    <a:pt x="44" y="1642"/>
                  </a:lnTo>
                  <a:lnTo>
                    <a:pt x="36" y="1642"/>
                  </a:lnTo>
                  <a:lnTo>
                    <a:pt x="28" y="1642"/>
                  </a:lnTo>
                  <a:lnTo>
                    <a:pt x="20" y="1640"/>
                  </a:lnTo>
                  <a:lnTo>
                    <a:pt x="12" y="1639"/>
                  </a:lnTo>
                  <a:lnTo>
                    <a:pt x="10" y="1648"/>
                  </a:lnTo>
                  <a:lnTo>
                    <a:pt x="13" y="1658"/>
                  </a:lnTo>
                  <a:lnTo>
                    <a:pt x="17" y="1667"/>
                  </a:lnTo>
                  <a:lnTo>
                    <a:pt x="21" y="1676"/>
                  </a:lnTo>
                  <a:lnTo>
                    <a:pt x="22" y="1686"/>
                  </a:lnTo>
                  <a:lnTo>
                    <a:pt x="24" y="1692"/>
                  </a:lnTo>
                  <a:lnTo>
                    <a:pt x="22" y="1696"/>
                  </a:lnTo>
                  <a:lnTo>
                    <a:pt x="20" y="1700"/>
                  </a:lnTo>
                  <a:lnTo>
                    <a:pt x="16" y="1703"/>
                  </a:lnTo>
                  <a:lnTo>
                    <a:pt x="12" y="1704"/>
                  </a:lnTo>
                  <a:lnTo>
                    <a:pt x="9" y="1714"/>
                  </a:lnTo>
                  <a:lnTo>
                    <a:pt x="5" y="1724"/>
                  </a:lnTo>
                  <a:lnTo>
                    <a:pt x="4" y="1731"/>
                  </a:lnTo>
                  <a:lnTo>
                    <a:pt x="1" y="1738"/>
                  </a:lnTo>
                  <a:lnTo>
                    <a:pt x="0" y="1744"/>
                  </a:lnTo>
                  <a:lnTo>
                    <a:pt x="0" y="1754"/>
                  </a:lnTo>
                  <a:lnTo>
                    <a:pt x="0" y="1760"/>
                  </a:lnTo>
                  <a:lnTo>
                    <a:pt x="1" y="1768"/>
                  </a:lnTo>
                  <a:lnTo>
                    <a:pt x="4" y="1775"/>
                  </a:lnTo>
                  <a:lnTo>
                    <a:pt x="6" y="1781"/>
                  </a:lnTo>
                  <a:lnTo>
                    <a:pt x="16" y="1793"/>
                  </a:lnTo>
                  <a:lnTo>
                    <a:pt x="25" y="1804"/>
                  </a:lnTo>
                  <a:lnTo>
                    <a:pt x="45" y="1823"/>
                  </a:lnTo>
                  <a:lnTo>
                    <a:pt x="60" y="1837"/>
                  </a:lnTo>
                  <a:lnTo>
                    <a:pt x="118" y="1851"/>
                  </a:lnTo>
                  <a:lnTo>
                    <a:pt x="178" y="1864"/>
                  </a:lnTo>
                  <a:lnTo>
                    <a:pt x="242" y="1876"/>
                  </a:lnTo>
                  <a:lnTo>
                    <a:pt x="306" y="1889"/>
                  </a:lnTo>
                  <a:lnTo>
                    <a:pt x="369" y="1903"/>
                  </a:lnTo>
                  <a:lnTo>
                    <a:pt x="432" y="1916"/>
                  </a:lnTo>
                  <a:lnTo>
                    <a:pt x="492" y="1931"/>
                  </a:lnTo>
                  <a:lnTo>
                    <a:pt x="547" y="1945"/>
                  </a:lnTo>
                  <a:lnTo>
                    <a:pt x="557" y="1949"/>
                  </a:lnTo>
                  <a:lnTo>
                    <a:pt x="565" y="1953"/>
                  </a:lnTo>
                  <a:lnTo>
                    <a:pt x="573" y="1959"/>
                  </a:lnTo>
                  <a:lnTo>
                    <a:pt x="579" y="1964"/>
                  </a:lnTo>
                  <a:lnTo>
                    <a:pt x="586" y="1971"/>
                  </a:lnTo>
                  <a:lnTo>
                    <a:pt x="591" y="1979"/>
                  </a:lnTo>
                  <a:lnTo>
                    <a:pt x="597" y="1987"/>
                  </a:lnTo>
                  <a:lnTo>
                    <a:pt x="602" y="1995"/>
                  </a:lnTo>
                  <a:lnTo>
                    <a:pt x="621" y="2033"/>
                  </a:lnTo>
                  <a:lnTo>
                    <a:pt x="637" y="2075"/>
                  </a:lnTo>
                  <a:lnTo>
                    <a:pt x="646" y="2095"/>
                  </a:lnTo>
                  <a:lnTo>
                    <a:pt x="657" y="2115"/>
                  </a:lnTo>
                  <a:lnTo>
                    <a:pt x="662" y="2124"/>
                  </a:lnTo>
                  <a:lnTo>
                    <a:pt x="669" y="2132"/>
                  </a:lnTo>
                  <a:lnTo>
                    <a:pt x="675" y="2140"/>
                  </a:lnTo>
                  <a:lnTo>
                    <a:pt x="683" y="2148"/>
                  </a:lnTo>
                  <a:lnTo>
                    <a:pt x="691" y="2155"/>
                  </a:lnTo>
                  <a:lnTo>
                    <a:pt x="701" y="2161"/>
                  </a:lnTo>
                  <a:lnTo>
                    <a:pt x="711" y="2167"/>
                  </a:lnTo>
                  <a:lnTo>
                    <a:pt x="722" y="2172"/>
                  </a:lnTo>
                  <a:lnTo>
                    <a:pt x="734" y="2176"/>
                  </a:lnTo>
                  <a:lnTo>
                    <a:pt x="747" y="2179"/>
                  </a:lnTo>
                  <a:lnTo>
                    <a:pt x="761" y="2180"/>
                  </a:lnTo>
                  <a:lnTo>
                    <a:pt x="777" y="2180"/>
                  </a:lnTo>
                  <a:lnTo>
                    <a:pt x="794" y="2180"/>
                  </a:lnTo>
                  <a:lnTo>
                    <a:pt x="813" y="2179"/>
                  </a:lnTo>
                  <a:lnTo>
                    <a:pt x="829" y="2177"/>
                  </a:lnTo>
                  <a:lnTo>
                    <a:pt x="843" y="2175"/>
                  </a:lnTo>
                  <a:lnTo>
                    <a:pt x="858" y="2171"/>
                  </a:lnTo>
                  <a:lnTo>
                    <a:pt x="873" y="2167"/>
                  </a:lnTo>
                  <a:lnTo>
                    <a:pt x="885" y="2163"/>
                  </a:lnTo>
                  <a:lnTo>
                    <a:pt x="897" y="2157"/>
                  </a:lnTo>
                  <a:lnTo>
                    <a:pt x="921" y="2147"/>
                  </a:lnTo>
                  <a:lnTo>
                    <a:pt x="942" y="2135"/>
                  </a:lnTo>
                  <a:lnTo>
                    <a:pt x="962" y="2121"/>
                  </a:lnTo>
                  <a:lnTo>
                    <a:pt x="982" y="2108"/>
                  </a:lnTo>
                  <a:lnTo>
                    <a:pt x="1003" y="2095"/>
                  </a:lnTo>
                  <a:lnTo>
                    <a:pt x="1025" y="2081"/>
                  </a:lnTo>
                  <a:lnTo>
                    <a:pt x="1049" y="2069"/>
                  </a:lnTo>
                  <a:lnTo>
                    <a:pt x="1074" y="2059"/>
                  </a:lnTo>
                  <a:lnTo>
                    <a:pt x="1089" y="2053"/>
                  </a:lnTo>
                  <a:lnTo>
                    <a:pt x="1103" y="2049"/>
                  </a:lnTo>
                  <a:lnTo>
                    <a:pt x="1119" y="2045"/>
                  </a:lnTo>
                  <a:lnTo>
                    <a:pt x="1137" y="2043"/>
                  </a:lnTo>
                  <a:lnTo>
                    <a:pt x="1154" y="2040"/>
                  </a:lnTo>
                  <a:lnTo>
                    <a:pt x="1174" y="2037"/>
                  </a:lnTo>
                  <a:lnTo>
                    <a:pt x="1194" y="2036"/>
                  </a:lnTo>
                  <a:lnTo>
                    <a:pt x="1215" y="2036"/>
                  </a:lnTo>
                  <a:lnTo>
                    <a:pt x="1233" y="2037"/>
                  </a:lnTo>
                  <a:lnTo>
                    <a:pt x="1249" y="2039"/>
                  </a:lnTo>
                  <a:lnTo>
                    <a:pt x="1265" y="2043"/>
                  </a:lnTo>
                  <a:lnTo>
                    <a:pt x="1279" y="2047"/>
                  </a:lnTo>
                  <a:lnTo>
                    <a:pt x="1307" y="2057"/>
                  </a:lnTo>
                  <a:lnTo>
                    <a:pt x="1334" y="2069"/>
                  </a:lnTo>
                  <a:lnTo>
                    <a:pt x="1358" y="2081"/>
                  </a:lnTo>
                  <a:lnTo>
                    <a:pt x="1380" y="2089"/>
                  </a:lnTo>
                  <a:lnTo>
                    <a:pt x="1391" y="2092"/>
                  </a:lnTo>
                  <a:lnTo>
                    <a:pt x="1402" y="2093"/>
                  </a:lnTo>
                  <a:lnTo>
                    <a:pt x="1411" y="2092"/>
                  </a:lnTo>
                  <a:lnTo>
                    <a:pt x="1420" y="2091"/>
                  </a:lnTo>
                  <a:lnTo>
                    <a:pt x="1430" y="2087"/>
                  </a:lnTo>
                  <a:lnTo>
                    <a:pt x="1438" y="2085"/>
                  </a:lnTo>
                  <a:lnTo>
                    <a:pt x="1444" y="2084"/>
                  </a:lnTo>
                  <a:lnTo>
                    <a:pt x="1451" y="2084"/>
                  </a:lnTo>
                  <a:lnTo>
                    <a:pt x="1456" y="207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2" name="Freeform 100"/>
            <p:cNvSpPr/>
            <p:nvPr/>
          </p:nvSpPr>
          <p:spPr bwMode="auto">
            <a:xfrm>
              <a:off x="8830579" y="1188892"/>
              <a:ext cx="2334073" cy="2893552"/>
            </a:xfrm>
            <a:custGeom>
              <a:avLst/>
              <a:gdLst>
                <a:gd name="T0" fmla="*/ 4098 w 4371"/>
                <a:gd name="T1" fmla="*/ 2415 h 5420"/>
                <a:gd name="T2" fmla="*/ 4030 w 4371"/>
                <a:gd name="T3" fmla="*/ 2039 h 5420"/>
                <a:gd name="T4" fmla="*/ 4047 w 4371"/>
                <a:gd name="T5" fmla="*/ 1887 h 5420"/>
                <a:gd name="T6" fmla="*/ 4228 w 4371"/>
                <a:gd name="T7" fmla="*/ 1771 h 5420"/>
                <a:gd name="T8" fmla="*/ 4323 w 4371"/>
                <a:gd name="T9" fmla="*/ 1551 h 5420"/>
                <a:gd name="T10" fmla="*/ 4202 w 4371"/>
                <a:gd name="T11" fmla="*/ 1296 h 5420"/>
                <a:gd name="T12" fmla="*/ 4146 w 4371"/>
                <a:gd name="T13" fmla="*/ 1152 h 5420"/>
                <a:gd name="T14" fmla="*/ 4268 w 4371"/>
                <a:gd name="T15" fmla="*/ 950 h 5420"/>
                <a:gd name="T16" fmla="*/ 4370 w 4371"/>
                <a:gd name="T17" fmla="*/ 801 h 5420"/>
                <a:gd name="T18" fmla="*/ 4135 w 4371"/>
                <a:gd name="T19" fmla="*/ 664 h 5420"/>
                <a:gd name="T20" fmla="*/ 3965 w 4371"/>
                <a:gd name="T21" fmla="*/ 531 h 5420"/>
                <a:gd name="T22" fmla="*/ 4062 w 4371"/>
                <a:gd name="T23" fmla="*/ 239 h 5420"/>
                <a:gd name="T24" fmla="*/ 3903 w 4371"/>
                <a:gd name="T25" fmla="*/ 8 h 5420"/>
                <a:gd name="T26" fmla="*/ 3958 w 4371"/>
                <a:gd name="T27" fmla="*/ 224 h 5420"/>
                <a:gd name="T28" fmla="*/ 3649 w 4371"/>
                <a:gd name="T29" fmla="*/ 146 h 5420"/>
                <a:gd name="T30" fmla="*/ 3306 w 4371"/>
                <a:gd name="T31" fmla="*/ 108 h 5420"/>
                <a:gd name="T32" fmla="*/ 3100 w 4371"/>
                <a:gd name="T33" fmla="*/ 520 h 5420"/>
                <a:gd name="T34" fmla="*/ 2777 w 4371"/>
                <a:gd name="T35" fmla="*/ 501 h 5420"/>
                <a:gd name="T36" fmla="*/ 2553 w 4371"/>
                <a:gd name="T37" fmla="*/ 648 h 5420"/>
                <a:gd name="T38" fmla="*/ 2508 w 4371"/>
                <a:gd name="T39" fmla="*/ 680 h 5420"/>
                <a:gd name="T40" fmla="*/ 2457 w 4371"/>
                <a:gd name="T41" fmla="*/ 631 h 5420"/>
                <a:gd name="T42" fmla="*/ 2148 w 4371"/>
                <a:gd name="T43" fmla="*/ 879 h 5420"/>
                <a:gd name="T44" fmla="*/ 2169 w 4371"/>
                <a:gd name="T45" fmla="*/ 1009 h 5420"/>
                <a:gd name="T46" fmla="*/ 2144 w 4371"/>
                <a:gd name="T47" fmla="*/ 1217 h 5420"/>
                <a:gd name="T48" fmla="*/ 1996 w 4371"/>
                <a:gd name="T49" fmla="*/ 1328 h 5420"/>
                <a:gd name="T50" fmla="*/ 1759 w 4371"/>
                <a:gd name="T51" fmla="*/ 1458 h 5420"/>
                <a:gd name="T52" fmla="*/ 1627 w 4371"/>
                <a:gd name="T53" fmla="*/ 1703 h 5420"/>
                <a:gd name="T54" fmla="*/ 1406 w 4371"/>
                <a:gd name="T55" fmla="*/ 1406 h 5420"/>
                <a:gd name="T56" fmla="*/ 1121 w 4371"/>
                <a:gd name="T57" fmla="*/ 1373 h 5420"/>
                <a:gd name="T58" fmla="*/ 961 w 4371"/>
                <a:gd name="T59" fmla="*/ 1511 h 5420"/>
                <a:gd name="T60" fmla="*/ 691 w 4371"/>
                <a:gd name="T61" fmla="*/ 1706 h 5420"/>
                <a:gd name="T62" fmla="*/ 301 w 4371"/>
                <a:gd name="T63" fmla="*/ 1707 h 5420"/>
                <a:gd name="T64" fmla="*/ 96 w 4371"/>
                <a:gd name="T65" fmla="*/ 1718 h 5420"/>
                <a:gd name="T66" fmla="*/ 133 w 4371"/>
                <a:gd name="T67" fmla="*/ 1995 h 5420"/>
                <a:gd name="T68" fmla="*/ 338 w 4371"/>
                <a:gd name="T69" fmla="*/ 2306 h 5420"/>
                <a:gd name="T70" fmla="*/ 225 w 4371"/>
                <a:gd name="T71" fmla="*/ 2729 h 5420"/>
                <a:gd name="T72" fmla="*/ 29 w 4371"/>
                <a:gd name="T73" fmla="*/ 2913 h 5420"/>
                <a:gd name="T74" fmla="*/ 118 w 4371"/>
                <a:gd name="T75" fmla="*/ 3544 h 5420"/>
                <a:gd name="T76" fmla="*/ 178 w 4371"/>
                <a:gd name="T77" fmla="*/ 3756 h 5420"/>
                <a:gd name="T78" fmla="*/ 234 w 4371"/>
                <a:gd name="T79" fmla="*/ 4083 h 5420"/>
                <a:gd name="T80" fmla="*/ 562 w 4371"/>
                <a:gd name="T81" fmla="*/ 4226 h 5420"/>
                <a:gd name="T82" fmla="*/ 698 w 4371"/>
                <a:gd name="T83" fmla="*/ 4436 h 5420"/>
                <a:gd name="T84" fmla="*/ 825 w 4371"/>
                <a:gd name="T85" fmla="*/ 4672 h 5420"/>
                <a:gd name="T86" fmla="*/ 945 w 4371"/>
                <a:gd name="T87" fmla="*/ 5059 h 5420"/>
                <a:gd name="T88" fmla="*/ 1071 w 4371"/>
                <a:gd name="T89" fmla="*/ 5385 h 5420"/>
                <a:gd name="T90" fmla="*/ 1352 w 4371"/>
                <a:gd name="T91" fmla="*/ 5281 h 5420"/>
                <a:gd name="T92" fmla="*/ 1538 w 4371"/>
                <a:gd name="T93" fmla="*/ 4858 h 5420"/>
                <a:gd name="T94" fmla="*/ 1812 w 4371"/>
                <a:gd name="T95" fmla="*/ 4938 h 5420"/>
                <a:gd name="T96" fmla="*/ 2053 w 4371"/>
                <a:gd name="T97" fmla="*/ 5041 h 5420"/>
                <a:gd name="T98" fmla="*/ 2361 w 4371"/>
                <a:gd name="T99" fmla="*/ 5403 h 5420"/>
                <a:gd name="T100" fmla="*/ 2806 w 4371"/>
                <a:gd name="T101" fmla="*/ 5343 h 5420"/>
                <a:gd name="T102" fmla="*/ 3190 w 4371"/>
                <a:gd name="T103" fmla="*/ 5351 h 5420"/>
                <a:gd name="T104" fmla="*/ 3591 w 4371"/>
                <a:gd name="T105" fmla="*/ 5177 h 5420"/>
                <a:gd name="T106" fmla="*/ 3815 w 4371"/>
                <a:gd name="T107" fmla="*/ 4707 h 5420"/>
                <a:gd name="T108" fmla="*/ 3658 w 4371"/>
                <a:gd name="T109" fmla="*/ 4462 h 5420"/>
                <a:gd name="T110" fmla="*/ 3619 w 4371"/>
                <a:gd name="T111" fmla="*/ 4087 h 5420"/>
                <a:gd name="T112" fmla="*/ 3811 w 4371"/>
                <a:gd name="T113" fmla="*/ 3833 h 5420"/>
                <a:gd name="T114" fmla="*/ 3971 w 4371"/>
                <a:gd name="T115" fmla="*/ 3642 h 5420"/>
                <a:gd name="T116" fmla="*/ 3841 w 4371"/>
                <a:gd name="T117" fmla="*/ 3377 h 5420"/>
                <a:gd name="T118" fmla="*/ 3810 w 4371"/>
                <a:gd name="T119" fmla="*/ 2968 h 5420"/>
                <a:gd name="T120" fmla="*/ 4019 w 4371"/>
                <a:gd name="T121" fmla="*/ 2849 h 5420"/>
                <a:gd name="T122" fmla="*/ 4244 w 4371"/>
                <a:gd name="T123" fmla="*/ 2713 h 54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371"/>
                <a:gd name="T187" fmla="*/ 0 h 5420"/>
                <a:gd name="T188" fmla="*/ 4371 w 4371"/>
                <a:gd name="T189" fmla="*/ 5420 h 54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371" h="5420" extrusionOk="0">
                  <a:moveTo>
                    <a:pt x="4208" y="2608"/>
                  </a:moveTo>
                  <a:lnTo>
                    <a:pt x="4208" y="2600"/>
                  </a:lnTo>
                  <a:lnTo>
                    <a:pt x="4207" y="2592"/>
                  </a:lnTo>
                  <a:lnTo>
                    <a:pt x="4206" y="2586"/>
                  </a:lnTo>
                  <a:lnTo>
                    <a:pt x="4203" y="2579"/>
                  </a:lnTo>
                  <a:lnTo>
                    <a:pt x="4198" y="2567"/>
                  </a:lnTo>
                  <a:lnTo>
                    <a:pt x="4191" y="2556"/>
                  </a:lnTo>
                  <a:lnTo>
                    <a:pt x="4185" y="2548"/>
                  </a:lnTo>
                  <a:lnTo>
                    <a:pt x="4178" y="2539"/>
                  </a:lnTo>
                  <a:lnTo>
                    <a:pt x="4177" y="2534"/>
                  </a:lnTo>
                  <a:lnTo>
                    <a:pt x="4174" y="2530"/>
                  </a:lnTo>
                  <a:lnTo>
                    <a:pt x="4173" y="2524"/>
                  </a:lnTo>
                  <a:lnTo>
                    <a:pt x="4173" y="2519"/>
                  </a:lnTo>
                  <a:lnTo>
                    <a:pt x="4173" y="2515"/>
                  </a:lnTo>
                  <a:lnTo>
                    <a:pt x="4173" y="2504"/>
                  </a:lnTo>
                  <a:lnTo>
                    <a:pt x="4173" y="2491"/>
                  </a:lnTo>
                  <a:lnTo>
                    <a:pt x="4173" y="2476"/>
                  </a:lnTo>
                  <a:lnTo>
                    <a:pt x="4173" y="2468"/>
                  </a:lnTo>
                  <a:lnTo>
                    <a:pt x="4170" y="2460"/>
                  </a:lnTo>
                  <a:lnTo>
                    <a:pt x="4166" y="2455"/>
                  </a:lnTo>
                  <a:lnTo>
                    <a:pt x="4161" y="2448"/>
                  </a:lnTo>
                  <a:lnTo>
                    <a:pt x="4149" y="2440"/>
                  </a:lnTo>
                  <a:lnTo>
                    <a:pt x="4134" y="2432"/>
                  </a:lnTo>
                  <a:lnTo>
                    <a:pt x="4119" y="2426"/>
                  </a:lnTo>
                  <a:lnTo>
                    <a:pt x="4105" y="2419"/>
                  </a:lnTo>
                  <a:lnTo>
                    <a:pt x="4098" y="2415"/>
                  </a:lnTo>
                  <a:lnTo>
                    <a:pt x="4091" y="2410"/>
                  </a:lnTo>
                  <a:lnTo>
                    <a:pt x="4086" y="2404"/>
                  </a:lnTo>
                  <a:lnTo>
                    <a:pt x="4082" y="2398"/>
                  </a:lnTo>
                  <a:lnTo>
                    <a:pt x="4066" y="2371"/>
                  </a:lnTo>
                  <a:lnTo>
                    <a:pt x="4047" y="2346"/>
                  </a:lnTo>
                  <a:lnTo>
                    <a:pt x="4030" y="2323"/>
                  </a:lnTo>
                  <a:lnTo>
                    <a:pt x="4013" y="2299"/>
                  </a:lnTo>
                  <a:lnTo>
                    <a:pt x="4005" y="2286"/>
                  </a:lnTo>
                  <a:lnTo>
                    <a:pt x="3997" y="2272"/>
                  </a:lnTo>
                  <a:lnTo>
                    <a:pt x="3991" y="2258"/>
                  </a:lnTo>
                  <a:lnTo>
                    <a:pt x="3985" y="2242"/>
                  </a:lnTo>
                  <a:lnTo>
                    <a:pt x="3981" y="2226"/>
                  </a:lnTo>
                  <a:lnTo>
                    <a:pt x="3977" y="2207"/>
                  </a:lnTo>
                  <a:lnTo>
                    <a:pt x="3975" y="2186"/>
                  </a:lnTo>
                  <a:lnTo>
                    <a:pt x="3974" y="2163"/>
                  </a:lnTo>
                  <a:lnTo>
                    <a:pt x="3974" y="2152"/>
                  </a:lnTo>
                  <a:lnTo>
                    <a:pt x="3975" y="2143"/>
                  </a:lnTo>
                  <a:lnTo>
                    <a:pt x="3978" y="2132"/>
                  </a:lnTo>
                  <a:lnTo>
                    <a:pt x="3981" y="2122"/>
                  </a:lnTo>
                  <a:lnTo>
                    <a:pt x="3987" y="2100"/>
                  </a:lnTo>
                  <a:lnTo>
                    <a:pt x="3998" y="2081"/>
                  </a:lnTo>
                  <a:lnTo>
                    <a:pt x="4003" y="2071"/>
                  </a:lnTo>
                  <a:lnTo>
                    <a:pt x="4009" y="2062"/>
                  </a:lnTo>
                  <a:lnTo>
                    <a:pt x="4015" y="2054"/>
                  </a:lnTo>
                  <a:lnTo>
                    <a:pt x="4022" y="2046"/>
                  </a:lnTo>
                  <a:lnTo>
                    <a:pt x="4030" y="2039"/>
                  </a:lnTo>
                  <a:lnTo>
                    <a:pt x="4037" y="2034"/>
                  </a:lnTo>
                  <a:lnTo>
                    <a:pt x="4045" y="2029"/>
                  </a:lnTo>
                  <a:lnTo>
                    <a:pt x="4053" y="2025"/>
                  </a:lnTo>
                  <a:lnTo>
                    <a:pt x="4075" y="2021"/>
                  </a:lnTo>
                  <a:lnTo>
                    <a:pt x="4090" y="2018"/>
                  </a:lnTo>
                  <a:lnTo>
                    <a:pt x="4093" y="2017"/>
                  </a:lnTo>
                  <a:lnTo>
                    <a:pt x="4095" y="2015"/>
                  </a:lnTo>
                  <a:lnTo>
                    <a:pt x="4097" y="2014"/>
                  </a:lnTo>
                  <a:lnTo>
                    <a:pt x="4098" y="2010"/>
                  </a:lnTo>
                  <a:lnTo>
                    <a:pt x="4099" y="2002"/>
                  </a:lnTo>
                  <a:lnTo>
                    <a:pt x="4101" y="1989"/>
                  </a:lnTo>
                  <a:lnTo>
                    <a:pt x="4099" y="1981"/>
                  </a:lnTo>
                  <a:lnTo>
                    <a:pt x="4098" y="1973"/>
                  </a:lnTo>
                  <a:lnTo>
                    <a:pt x="4095" y="1966"/>
                  </a:lnTo>
                  <a:lnTo>
                    <a:pt x="4091" y="1961"/>
                  </a:lnTo>
                  <a:lnTo>
                    <a:pt x="4082" y="1951"/>
                  </a:lnTo>
                  <a:lnTo>
                    <a:pt x="4070" y="1943"/>
                  </a:lnTo>
                  <a:lnTo>
                    <a:pt x="4059" y="1935"/>
                  </a:lnTo>
                  <a:lnTo>
                    <a:pt x="4050" y="1929"/>
                  </a:lnTo>
                  <a:lnTo>
                    <a:pt x="4046" y="1925"/>
                  </a:lnTo>
                  <a:lnTo>
                    <a:pt x="4043" y="1921"/>
                  </a:lnTo>
                  <a:lnTo>
                    <a:pt x="4041" y="1915"/>
                  </a:lnTo>
                  <a:lnTo>
                    <a:pt x="4041" y="1910"/>
                  </a:lnTo>
                  <a:lnTo>
                    <a:pt x="4041" y="1902"/>
                  </a:lnTo>
                  <a:lnTo>
                    <a:pt x="4043" y="1894"/>
                  </a:lnTo>
                  <a:lnTo>
                    <a:pt x="4047" y="1887"/>
                  </a:lnTo>
                  <a:lnTo>
                    <a:pt x="4051" y="1881"/>
                  </a:lnTo>
                  <a:lnTo>
                    <a:pt x="4065" y="1870"/>
                  </a:lnTo>
                  <a:lnTo>
                    <a:pt x="4079" y="1859"/>
                  </a:lnTo>
                  <a:lnTo>
                    <a:pt x="4094" y="1849"/>
                  </a:lnTo>
                  <a:lnTo>
                    <a:pt x="4109" y="1838"/>
                  </a:lnTo>
                  <a:lnTo>
                    <a:pt x="4115" y="1831"/>
                  </a:lnTo>
                  <a:lnTo>
                    <a:pt x="4122" y="1825"/>
                  </a:lnTo>
                  <a:lnTo>
                    <a:pt x="4126" y="1817"/>
                  </a:lnTo>
                  <a:lnTo>
                    <a:pt x="4130" y="1809"/>
                  </a:lnTo>
                  <a:lnTo>
                    <a:pt x="4134" y="1794"/>
                  </a:lnTo>
                  <a:lnTo>
                    <a:pt x="4138" y="1777"/>
                  </a:lnTo>
                  <a:lnTo>
                    <a:pt x="4141" y="1767"/>
                  </a:lnTo>
                  <a:lnTo>
                    <a:pt x="4145" y="1761"/>
                  </a:lnTo>
                  <a:lnTo>
                    <a:pt x="4146" y="1758"/>
                  </a:lnTo>
                  <a:lnTo>
                    <a:pt x="4149" y="1755"/>
                  </a:lnTo>
                  <a:lnTo>
                    <a:pt x="4151" y="1754"/>
                  </a:lnTo>
                  <a:lnTo>
                    <a:pt x="4155" y="1754"/>
                  </a:lnTo>
                  <a:lnTo>
                    <a:pt x="4165" y="1754"/>
                  </a:lnTo>
                  <a:lnTo>
                    <a:pt x="4173" y="1757"/>
                  </a:lnTo>
                  <a:lnTo>
                    <a:pt x="4179" y="1759"/>
                  </a:lnTo>
                  <a:lnTo>
                    <a:pt x="4186" y="1763"/>
                  </a:lnTo>
                  <a:lnTo>
                    <a:pt x="4193" y="1766"/>
                  </a:lnTo>
                  <a:lnTo>
                    <a:pt x="4199" y="1769"/>
                  </a:lnTo>
                  <a:lnTo>
                    <a:pt x="4208" y="1771"/>
                  </a:lnTo>
                  <a:lnTo>
                    <a:pt x="4220" y="1771"/>
                  </a:lnTo>
                  <a:lnTo>
                    <a:pt x="4228" y="1771"/>
                  </a:lnTo>
                  <a:lnTo>
                    <a:pt x="4236" y="1770"/>
                  </a:lnTo>
                  <a:lnTo>
                    <a:pt x="4243" y="1769"/>
                  </a:lnTo>
                  <a:lnTo>
                    <a:pt x="4248" y="1765"/>
                  </a:lnTo>
                  <a:lnTo>
                    <a:pt x="4254" y="1762"/>
                  </a:lnTo>
                  <a:lnTo>
                    <a:pt x="4258" y="1757"/>
                  </a:lnTo>
                  <a:lnTo>
                    <a:pt x="4262" y="1753"/>
                  </a:lnTo>
                  <a:lnTo>
                    <a:pt x="4266" y="1747"/>
                  </a:lnTo>
                  <a:lnTo>
                    <a:pt x="4271" y="1734"/>
                  </a:lnTo>
                  <a:lnTo>
                    <a:pt x="4276" y="1721"/>
                  </a:lnTo>
                  <a:lnTo>
                    <a:pt x="4279" y="1705"/>
                  </a:lnTo>
                  <a:lnTo>
                    <a:pt x="4283" y="1689"/>
                  </a:lnTo>
                  <a:lnTo>
                    <a:pt x="4286" y="1673"/>
                  </a:lnTo>
                  <a:lnTo>
                    <a:pt x="4288" y="1657"/>
                  </a:lnTo>
                  <a:lnTo>
                    <a:pt x="4292" y="1639"/>
                  </a:lnTo>
                  <a:lnTo>
                    <a:pt x="4296" y="1625"/>
                  </a:lnTo>
                  <a:lnTo>
                    <a:pt x="4303" y="1610"/>
                  </a:lnTo>
                  <a:lnTo>
                    <a:pt x="4311" y="1598"/>
                  </a:lnTo>
                  <a:lnTo>
                    <a:pt x="4316" y="1593"/>
                  </a:lnTo>
                  <a:lnTo>
                    <a:pt x="4322" y="1587"/>
                  </a:lnTo>
                  <a:lnTo>
                    <a:pt x="4328" y="1583"/>
                  </a:lnTo>
                  <a:lnTo>
                    <a:pt x="4335" y="1579"/>
                  </a:lnTo>
                  <a:lnTo>
                    <a:pt x="4335" y="1573"/>
                  </a:lnTo>
                  <a:lnTo>
                    <a:pt x="4332" y="1566"/>
                  </a:lnTo>
                  <a:lnTo>
                    <a:pt x="4330" y="1561"/>
                  </a:lnTo>
                  <a:lnTo>
                    <a:pt x="4326" y="1555"/>
                  </a:lnTo>
                  <a:lnTo>
                    <a:pt x="4323" y="1551"/>
                  </a:lnTo>
                  <a:lnTo>
                    <a:pt x="4320" y="1546"/>
                  </a:lnTo>
                  <a:lnTo>
                    <a:pt x="4318" y="1542"/>
                  </a:lnTo>
                  <a:lnTo>
                    <a:pt x="4318" y="1537"/>
                  </a:lnTo>
                  <a:lnTo>
                    <a:pt x="4316" y="1526"/>
                  </a:lnTo>
                  <a:lnTo>
                    <a:pt x="4314" y="1517"/>
                  </a:lnTo>
                  <a:lnTo>
                    <a:pt x="4310" y="1509"/>
                  </a:lnTo>
                  <a:lnTo>
                    <a:pt x="4304" y="1501"/>
                  </a:lnTo>
                  <a:lnTo>
                    <a:pt x="4299" y="1494"/>
                  </a:lnTo>
                  <a:lnTo>
                    <a:pt x="4291" y="1488"/>
                  </a:lnTo>
                  <a:lnTo>
                    <a:pt x="4284" y="1482"/>
                  </a:lnTo>
                  <a:lnTo>
                    <a:pt x="4276" y="1477"/>
                  </a:lnTo>
                  <a:lnTo>
                    <a:pt x="4260" y="1468"/>
                  </a:lnTo>
                  <a:lnTo>
                    <a:pt x="4246" y="1458"/>
                  </a:lnTo>
                  <a:lnTo>
                    <a:pt x="4239" y="1453"/>
                  </a:lnTo>
                  <a:lnTo>
                    <a:pt x="4234" y="1448"/>
                  </a:lnTo>
                  <a:lnTo>
                    <a:pt x="4230" y="1441"/>
                  </a:lnTo>
                  <a:lnTo>
                    <a:pt x="4227" y="1434"/>
                  </a:lnTo>
                  <a:lnTo>
                    <a:pt x="4227" y="1406"/>
                  </a:lnTo>
                  <a:lnTo>
                    <a:pt x="4227" y="1372"/>
                  </a:lnTo>
                  <a:lnTo>
                    <a:pt x="4227" y="1354"/>
                  </a:lnTo>
                  <a:lnTo>
                    <a:pt x="4224" y="1337"/>
                  </a:lnTo>
                  <a:lnTo>
                    <a:pt x="4220" y="1321"/>
                  </a:lnTo>
                  <a:lnTo>
                    <a:pt x="4215" y="1309"/>
                  </a:lnTo>
                  <a:lnTo>
                    <a:pt x="4211" y="1304"/>
                  </a:lnTo>
                  <a:lnTo>
                    <a:pt x="4207" y="1300"/>
                  </a:lnTo>
                  <a:lnTo>
                    <a:pt x="4202" y="1296"/>
                  </a:lnTo>
                  <a:lnTo>
                    <a:pt x="4197" y="1293"/>
                  </a:lnTo>
                  <a:lnTo>
                    <a:pt x="4185" y="1289"/>
                  </a:lnTo>
                  <a:lnTo>
                    <a:pt x="4173" y="1284"/>
                  </a:lnTo>
                  <a:lnTo>
                    <a:pt x="4166" y="1282"/>
                  </a:lnTo>
                  <a:lnTo>
                    <a:pt x="4161" y="1278"/>
                  </a:lnTo>
                  <a:lnTo>
                    <a:pt x="4155" y="1276"/>
                  </a:lnTo>
                  <a:lnTo>
                    <a:pt x="4151" y="1272"/>
                  </a:lnTo>
                  <a:lnTo>
                    <a:pt x="4147" y="1266"/>
                  </a:lnTo>
                  <a:lnTo>
                    <a:pt x="4145" y="1260"/>
                  </a:lnTo>
                  <a:lnTo>
                    <a:pt x="4143" y="1252"/>
                  </a:lnTo>
                  <a:lnTo>
                    <a:pt x="4143" y="1242"/>
                  </a:lnTo>
                  <a:lnTo>
                    <a:pt x="4145" y="1234"/>
                  </a:lnTo>
                  <a:lnTo>
                    <a:pt x="4147" y="1226"/>
                  </a:lnTo>
                  <a:lnTo>
                    <a:pt x="4153" y="1218"/>
                  </a:lnTo>
                  <a:lnTo>
                    <a:pt x="4159" y="1210"/>
                  </a:lnTo>
                  <a:lnTo>
                    <a:pt x="4166" y="1202"/>
                  </a:lnTo>
                  <a:lnTo>
                    <a:pt x="4173" y="1197"/>
                  </a:lnTo>
                  <a:lnTo>
                    <a:pt x="4179" y="1192"/>
                  </a:lnTo>
                  <a:lnTo>
                    <a:pt x="4185" y="1188"/>
                  </a:lnTo>
                  <a:lnTo>
                    <a:pt x="4183" y="1182"/>
                  </a:lnTo>
                  <a:lnTo>
                    <a:pt x="4181" y="1177"/>
                  </a:lnTo>
                  <a:lnTo>
                    <a:pt x="4178" y="1172"/>
                  </a:lnTo>
                  <a:lnTo>
                    <a:pt x="4174" y="1168"/>
                  </a:lnTo>
                  <a:lnTo>
                    <a:pt x="4165" y="1162"/>
                  </a:lnTo>
                  <a:lnTo>
                    <a:pt x="4155" y="1157"/>
                  </a:lnTo>
                  <a:lnTo>
                    <a:pt x="4146" y="1152"/>
                  </a:lnTo>
                  <a:lnTo>
                    <a:pt x="4138" y="1145"/>
                  </a:lnTo>
                  <a:lnTo>
                    <a:pt x="4135" y="1140"/>
                  </a:lnTo>
                  <a:lnTo>
                    <a:pt x="4133" y="1136"/>
                  </a:lnTo>
                  <a:lnTo>
                    <a:pt x="4131" y="1129"/>
                  </a:lnTo>
                  <a:lnTo>
                    <a:pt x="4130" y="1121"/>
                  </a:lnTo>
                  <a:lnTo>
                    <a:pt x="4131" y="1110"/>
                  </a:lnTo>
                  <a:lnTo>
                    <a:pt x="4134" y="1100"/>
                  </a:lnTo>
                  <a:lnTo>
                    <a:pt x="4139" y="1090"/>
                  </a:lnTo>
                  <a:lnTo>
                    <a:pt x="4145" y="1082"/>
                  </a:lnTo>
                  <a:lnTo>
                    <a:pt x="4153" y="1076"/>
                  </a:lnTo>
                  <a:lnTo>
                    <a:pt x="4161" y="1069"/>
                  </a:lnTo>
                  <a:lnTo>
                    <a:pt x="4170" y="1062"/>
                  </a:lnTo>
                  <a:lnTo>
                    <a:pt x="4179" y="1057"/>
                  </a:lnTo>
                  <a:lnTo>
                    <a:pt x="4199" y="1045"/>
                  </a:lnTo>
                  <a:lnTo>
                    <a:pt x="4219" y="1033"/>
                  </a:lnTo>
                  <a:lnTo>
                    <a:pt x="4228" y="1026"/>
                  </a:lnTo>
                  <a:lnTo>
                    <a:pt x="4236" y="1020"/>
                  </a:lnTo>
                  <a:lnTo>
                    <a:pt x="4244" y="1010"/>
                  </a:lnTo>
                  <a:lnTo>
                    <a:pt x="4251" y="1001"/>
                  </a:lnTo>
                  <a:lnTo>
                    <a:pt x="4256" y="992"/>
                  </a:lnTo>
                  <a:lnTo>
                    <a:pt x="4259" y="982"/>
                  </a:lnTo>
                  <a:lnTo>
                    <a:pt x="4260" y="973"/>
                  </a:lnTo>
                  <a:lnTo>
                    <a:pt x="4262" y="965"/>
                  </a:lnTo>
                  <a:lnTo>
                    <a:pt x="4263" y="958"/>
                  </a:lnTo>
                  <a:lnTo>
                    <a:pt x="4266" y="952"/>
                  </a:lnTo>
                  <a:lnTo>
                    <a:pt x="4268" y="950"/>
                  </a:lnTo>
                  <a:lnTo>
                    <a:pt x="4272" y="948"/>
                  </a:lnTo>
                  <a:lnTo>
                    <a:pt x="4276" y="948"/>
                  </a:lnTo>
                  <a:lnTo>
                    <a:pt x="4280" y="946"/>
                  </a:lnTo>
                  <a:lnTo>
                    <a:pt x="4298" y="948"/>
                  </a:lnTo>
                  <a:lnTo>
                    <a:pt x="4312" y="949"/>
                  </a:lnTo>
                  <a:lnTo>
                    <a:pt x="4319" y="949"/>
                  </a:lnTo>
                  <a:lnTo>
                    <a:pt x="4324" y="949"/>
                  </a:lnTo>
                  <a:lnTo>
                    <a:pt x="4330" y="949"/>
                  </a:lnTo>
                  <a:lnTo>
                    <a:pt x="4335" y="946"/>
                  </a:lnTo>
                  <a:lnTo>
                    <a:pt x="4335" y="930"/>
                  </a:lnTo>
                  <a:lnTo>
                    <a:pt x="4335" y="916"/>
                  </a:lnTo>
                  <a:lnTo>
                    <a:pt x="4335" y="901"/>
                  </a:lnTo>
                  <a:lnTo>
                    <a:pt x="4335" y="881"/>
                  </a:lnTo>
                  <a:lnTo>
                    <a:pt x="4335" y="876"/>
                  </a:lnTo>
                  <a:lnTo>
                    <a:pt x="4336" y="871"/>
                  </a:lnTo>
                  <a:lnTo>
                    <a:pt x="4339" y="865"/>
                  </a:lnTo>
                  <a:lnTo>
                    <a:pt x="4340" y="861"/>
                  </a:lnTo>
                  <a:lnTo>
                    <a:pt x="4347" y="853"/>
                  </a:lnTo>
                  <a:lnTo>
                    <a:pt x="4354" y="845"/>
                  </a:lnTo>
                  <a:lnTo>
                    <a:pt x="4360" y="837"/>
                  </a:lnTo>
                  <a:lnTo>
                    <a:pt x="4366" y="828"/>
                  </a:lnTo>
                  <a:lnTo>
                    <a:pt x="4368" y="824"/>
                  </a:lnTo>
                  <a:lnTo>
                    <a:pt x="4370" y="819"/>
                  </a:lnTo>
                  <a:lnTo>
                    <a:pt x="4371" y="815"/>
                  </a:lnTo>
                  <a:lnTo>
                    <a:pt x="4371" y="809"/>
                  </a:lnTo>
                  <a:lnTo>
                    <a:pt x="4370" y="801"/>
                  </a:lnTo>
                  <a:lnTo>
                    <a:pt x="4366" y="795"/>
                  </a:lnTo>
                  <a:lnTo>
                    <a:pt x="4359" y="787"/>
                  </a:lnTo>
                  <a:lnTo>
                    <a:pt x="4352" y="780"/>
                  </a:lnTo>
                  <a:lnTo>
                    <a:pt x="4338" y="765"/>
                  </a:lnTo>
                  <a:lnTo>
                    <a:pt x="4330" y="755"/>
                  </a:lnTo>
                  <a:lnTo>
                    <a:pt x="4318" y="752"/>
                  </a:lnTo>
                  <a:lnTo>
                    <a:pt x="4308" y="748"/>
                  </a:lnTo>
                  <a:lnTo>
                    <a:pt x="4302" y="743"/>
                  </a:lnTo>
                  <a:lnTo>
                    <a:pt x="4296" y="735"/>
                  </a:lnTo>
                  <a:lnTo>
                    <a:pt x="4287" y="717"/>
                  </a:lnTo>
                  <a:lnTo>
                    <a:pt x="4280" y="699"/>
                  </a:lnTo>
                  <a:lnTo>
                    <a:pt x="4276" y="688"/>
                  </a:lnTo>
                  <a:lnTo>
                    <a:pt x="4271" y="679"/>
                  </a:lnTo>
                  <a:lnTo>
                    <a:pt x="4266" y="669"/>
                  </a:lnTo>
                  <a:lnTo>
                    <a:pt x="4259" y="663"/>
                  </a:lnTo>
                  <a:lnTo>
                    <a:pt x="4250" y="656"/>
                  </a:lnTo>
                  <a:lnTo>
                    <a:pt x="4239" y="651"/>
                  </a:lnTo>
                  <a:lnTo>
                    <a:pt x="4226" y="647"/>
                  </a:lnTo>
                  <a:lnTo>
                    <a:pt x="4208" y="647"/>
                  </a:lnTo>
                  <a:lnTo>
                    <a:pt x="4198" y="647"/>
                  </a:lnTo>
                  <a:lnTo>
                    <a:pt x="4187" y="649"/>
                  </a:lnTo>
                  <a:lnTo>
                    <a:pt x="4177" y="652"/>
                  </a:lnTo>
                  <a:lnTo>
                    <a:pt x="4167" y="655"/>
                  </a:lnTo>
                  <a:lnTo>
                    <a:pt x="4157" y="659"/>
                  </a:lnTo>
                  <a:lnTo>
                    <a:pt x="4146" y="661"/>
                  </a:lnTo>
                  <a:lnTo>
                    <a:pt x="4135" y="664"/>
                  </a:lnTo>
                  <a:lnTo>
                    <a:pt x="4125" y="664"/>
                  </a:lnTo>
                  <a:lnTo>
                    <a:pt x="4107" y="663"/>
                  </a:lnTo>
                  <a:lnTo>
                    <a:pt x="4090" y="659"/>
                  </a:lnTo>
                  <a:lnTo>
                    <a:pt x="4075" y="653"/>
                  </a:lnTo>
                  <a:lnTo>
                    <a:pt x="4062" y="647"/>
                  </a:lnTo>
                  <a:lnTo>
                    <a:pt x="4050" y="639"/>
                  </a:lnTo>
                  <a:lnTo>
                    <a:pt x="4042" y="631"/>
                  </a:lnTo>
                  <a:lnTo>
                    <a:pt x="4038" y="627"/>
                  </a:lnTo>
                  <a:lnTo>
                    <a:pt x="4037" y="623"/>
                  </a:lnTo>
                  <a:lnTo>
                    <a:pt x="4035" y="620"/>
                  </a:lnTo>
                  <a:lnTo>
                    <a:pt x="4034" y="616"/>
                  </a:lnTo>
                  <a:lnTo>
                    <a:pt x="4035" y="603"/>
                  </a:lnTo>
                  <a:lnTo>
                    <a:pt x="4035" y="588"/>
                  </a:lnTo>
                  <a:lnTo>
                    <a:pt x="4035" y="580"/>
                  </a:lnTo>
                  <a:lnTo>
                    <a:pt x="4034" y="573"/>
                  </a:lnTo>
                  <a:lnTo>
                    <a:pt x="4031" y="564"/>
                  </a:lnTo>
                  <a:lnTo>
                    <a:pt x="4029" y="556"/>
                  </a:lnTo>
                  <a:lnTo>
                    <a:pt x="4013" y="557"/>
                  </a:lnTo>
                  <a:lnTo>
                    <a:pt x="4001" y="557"/>
                  </a:lnTo>
                  <a:lnTo>
                    <a:pt x="3989" y="556"/>
                  </a:lnTo>
                  <a:lnTo>
                    <a:pt x="3979" y="552"/>
                  </a:lnTo>
                  <a:lnTo>
                    <a:pt x="3975" y="549"/>
                  </a:lnTo>
                  <a:lnTo>
                    <a:pt x="3971" y="545"/>
                  </a:lnTo>
                  <a:lnTo>
                    <a:pt x="3969" y="541"/>
                  </a:lnTo>
                  <a:lnTo>
                    <a:pt x="3966" y="536"/>
                  </a:lnTo>
                  <a:lnTo>
                    <a:pt x="3965" y="531"/>
                  </a:lnTo>
                  <a:lnTo>
                    <a:pt x="3963" y="524"/>
                  </a:lnTo>
                  <a:lnTo>
                    <a:pt x="3962" y="516"/>
                  </a:lnTo>
                  <a:lnTo>
                    <a:pt x="3962" y="508"/>
                  </a:lnTo>
                  <a:lnTo>
                    <a:pt x="3963" y="492"/>
                  </a:lnTo>
                  <a:lnTo>
                    <a:pt x="3965" y="477"/>
                  </a:lnTo>
                  <a:lnTo>
                    <a:pt x="3969" y="464"/>
                  </a:lnTo>
                  <a:lnTo>
                    <a:pt x="3974" y="452"/>
                  </a:lnTo>
                  <a:lnTo>
                    <a:pt x="3979" y="440"/>
                  </a:lnTo>
                  <a:lnTo>
                    <a:pt x="3986" y="428"/>
                  </a:lnTo>
                  <a:lnTo>
                    <a:pt x="3994" y="417"/>
                  </a:lnTo>
                  <a:lnTo>
                    <a:pt x="4001" y="407"/>
                  </a:lnTo>
                  <a:lnTo>
                    <a:pt x="4017" y="385"/>
                  </a:lnTo>
                  <a:lnTo>
                    <a:pt x="4033" y="364"/>
                  </a:lnTo>
                  <a:lnTo>
                    <a:pt x="4041" y="352"/>
                  </a:lnTo>
                  <a:lnTo>
                    <a:pt x="4047" y="340"/>
                  </a:lnTo>
                  <a:lnTo>
                    <a:pt x="4053" y="328"/>
                  </a:lnTo>
                  <a:lnTo>
                    <a:pt x="4058" y="315"/>
                  </a:lnTo>
                  <a:lnTo>
                    <a:pt x="4059" y="306"/>
                  </a:lnTo>
                  <a:lnTo>
                    <a:pt x="4059" y="298"/>
                  </a:lnTo>
                  <a:lnTo>
                    <a:pt x="4058" y="290"/>
                  </a:lnTo>
                  <a:lnTo>
                    <a:pt x="4057" y="282"/>
                  </a:lnTo>
                  <a:lnTo>
                    <a:pt x="4054" y="274"/>
                  </a:lnTo>
                  <a:lnTo>
                    <a:pt x="4054" y="266"/>
                  </a:lnTo>
                  <a:lnTo>
                    <a:pt x="4055" y="258"/>
                  </a:lnTo>
                  <a:lnTo>
                    <a:pt x="4058" y="248"/>
                  </a:lnTo>
                  <a:lnTo>
                    <a:pt x="4062" y="239"/>
                  </a:lnTo>
                  <a:lnTo>
                    <a:pt x="4067" y="231"/>
                  </a:lnTo>
                  <a:lnTo>
                    <a:pt x="4074" y="223"/>
                  </a:lnTo>
                  <a:lnTo>
                    <a:pt x="4082" y="215"/>
                  </a:lnTo>
                  <a:lnTo>
                    <a:pt x="4089" y="206"/>
                  </a:lnTo>
                  <a:lnTo>
                    <a:pt x="4095" y="194"/>
                  </a:lnTo>
                  <a:lnTo>
                    <a:pt x="4097" y="187"/>
                  </a:lnTo>
                  <a:lnTo>
                    <a:pt x="4099" y="179"/>
                  </a:lnTo>
                  <a:lnTo>
                    <a:pt x="4101" y="170"/>
                  </a:lnTo>
                  <a:lnTo>
                    <a:pt x="4101" y="159"/>
                  </a:lnTo>
                  <a:lnTo>
                    <a:pt x="4101" y="151"/>
                  </a:lnTo>
                  <a:lnTo>
                    <a:pt x="4099" y="144"/>
                  </a:lnTo>
                  <a:lnTo>
                    <a:pt x="4097" y="138"/>
                  </a:lnTo>
                  <a:lnTo>
                    <a:pt x="4094" y="131"/>
                  </a:lnTo>
                  <a:lnTo>
                    <a:pt x="4087" y="118"/>
                  </a:lnTo>
                  <a:lnTo>
                    <a:pt x="4077" y="104"/>
                  </a:lnTo>
                  <a:lnTo>
                    <a:pt x="4065" y="91"/>
                  </a:lnTo>
                  <a:lnTo>
                    <a:pt x="4051" y="79"/>
                  </a:lnTo>
                  <a:lnTo>
                    <a:pt x="4037" y="67"/>
                  </a:lnTo>
                  <a:lnTo>
                    <a:pt x="4019" y="56"/>
                  </a:lnTo>
                  <a:lnTo>
                    <a:pt x="4003" y="46"/>
                  </a:lnTo>
                  <a:lnTo>
                    <a:pt x="3986" y="36"/>
                  </a:lnTo>
                  <a:lnTo>
                    <a:pt x="3967" y="28"/>
                  </a:lnTo>
                  <a:lnTo>
                    <a:pt x="3950" y="22"/>
                  </a:lnTo>
                  <a:lnTo>
                    <a:pt x="3934" y="15"/>
                  </a:lnTo>
                  <a:lnTo>
                    <a:pt x="3918" y="11"/>
                  </a:lnTo>
                  <a:lnTo>
                    <a:pt x="3903" y="8"/>
                  </a:lnTo>
                  <a:lnTo>
                    <a:pt x="3890" y="8"/>
                  </a:lnTo>
                  <a:lnTo>
                    <a:pt x="3881" y="6"/>
                  </a:lnTo>
                  <a:lnTo>
                    <a:pt x="3873" y="3"/>
                  </a:lnTo>
                  <a:lnTo>
                    <a:pt x="3867" y="2"/>
                  </a:lnTo>
                  <a:lnTo>
                    <a:pt x="3861" y="0"/>
                  </a:lnTo>
                  <a:lnTo>
                    <a:pt x="3851" y="0"/>
                  </a:lnTo>
                  <a:lnTo>
                    <a:pt x="3842" y="2"/>
                  </a:lnTo>
                  <a:lnTo>
                    <a:pt x="3846" y="15"/>
                  </a:lnTo>
                  <a:lnTo>
                    <a:pt x="3850" y="30"/>
                  </a:lnTo>
                  <a:lnTo>
                    <a:pt x="3857" y="43"/>
                  </a:lnTo>
                  <a:lnTo>
                    <a:pt x="3863" y="56"/>
                  </a:lnTo>
                  <a:lnTo>
                    <a:pt x="3878" y="83"/>
                  </a:lnTo>
                  <a:lnTo>
                    <a:pt x="3895" y="108"/>
                  </a:lnTo>
                  <a:lnTo>
                    <a:pt x="3913" y="131"/>
                  </a:lnTo>
                  <a:lnTo>
                    <a:pt x="3930" y="152"/>
                  </a:lnTo>
                  <a:lnTo>
                    <a:pt x="3947" y="170"/>
                  </a:lnTo>
                  <a:lnTo>
                    <a:pt x="3962" y="183"/>
                  </a:lnTo>
                  <a:lnTo>
                    <a:pt x="3970" y="196"/>
                  </a:lnTo>
                  <a:lnTo>
                    <a:pt x="3975" y="208"/>
                  </a:lnTo>
                  <a:lnTo>
                    <a:pt x="3978" y="216"/>
                  </a:lnTo>
                  <a:lnTo>
                    <a:pt x="3979" y="223"/>
                  </a:lnTo>
                  <a:lnTo>
                    <a:pt x="3979" y="228"/>
                  </a:lnTo>
                  <a:lnTo>
                    <a:pt x="3978" y="230"/>
                  </a:lnTo>
                  <a:lnTo>
                    <a:pt x="3975" y="231"/>
                  </a:lnTo>
                  <a:lnTo>
                    <a:pt x="3970" y="230"/>
                  </a:lnTo>
                  <a:lnTo>
                    <a:pt x="3958" y="224"/>
                  </a:lnTo>
                  <a:lnTo>
                    <a:pt x="3941" y="214"/>
                  </a:lnTo>
                  <a:lnTo>
                    <a:pt x="3919" y="200"/>
                  </a:lnTo>
                  <a:lnTo>
                    <a:pt x="3895" y="184"/>
                  </a:lnTo>
                  <a:lnTo>
                    <a:pt x="3869" y="167"/>
                  </a:lnTo>
                  <a:lnTo>
                    <a:pt x="3842" y="151"/>
                  </a:lnTo>
                  <a:lnTo>
                    <a:pt x="3827" y="144"/>
                  </a:lnTo>
                  <a:lnTo>
                    <a:pt x="3814" y="138"/>
                  </a:lnTo>
                  <a:lnTo>
                    <a:pt x="3801" y="131"/>
                  </a:lnTo>
                  <a:lnTo>
                    <a:pt x="3786" y="127"/>
                  </a:lnTo>
                  <a:lnTo>
                    <a:pt x="3773" y="123"/>
                  </a:lnTo>
                  <a:lnTo>
                    <a:pt x="3761" y="120"/>
                  </a:lnTo>
                  <a:lnTo>
                    <a:pt x="3749" y="119"/>
                  </a:lnTo>
                  <a:lnTo>
                    <a:pt x="3737" y="119"/>
                  </a:lnTo>
                  <a:lnTo>
                    <a:pt x="3725" y="122"/>
                  </a:lnTo>
                  <a:lnTo>
                    <a:pt x="3715" y="126"/>
                  </a:lnTo>
                  <a:lnTo>
                    <a:pt x="3706" y="132"/>
                  </a:lnTo>
                  <a:lnTo>
                    <a:pt x="3697" y="140"/>
                  </a:lnTo>
                  <a:lnTo>
                    <a:pt x="3686" y="151"/>
                  </a:lnTo>
                  <a:lnTo>
                    <a:pt x="3677" y="159"/>
                  </a:lnTo>
                  <a:lnTo>
                    <a:pt x="3673" y="160"/>
                  </a:lnTo>
                  <a:lnTo>
                    <a:pt x="3670" y="162"/>
                  </a:lnTo>
                  <a:lnTo>
                    <a:pt x="3667" y="162"/>
                  </a:lnTo>
                  <a:lnTo>
                    <a:pt x="3665" y="162"/>
                  </a:lnTo>
                  <a:lnTo>
                    <a:pt x="3659" y="159"/>
                  </a:lnTo>
                  <a:lnTo>
                    <a:pt x="3654" y="154"/>
                  </a:lnTo>
                  <a:lnTo>
                    <a:pt x="3649" y="146"/>
                  </a:lnTo>
                  <a:lnTo>
                    <a:pt x="3642" y="136"/>
                  </a:lnTo>
                  <a:lnTo>
                    <a:pt x="3634" y="126"/>
                  </a:lnTo>
                  <a:lnTo>
                    <a:pt x="3625" y="114"/>
                  </a:lnTo>
                  <a:lnTo>
                    <a:pt x="3611" y="102"/>
                  </a:lnTo>
                  <a:lnTo>
                    <a:pt x="3597" y="90"/>
                  </a:lnTo>
                  <a:lnTo>
                    <a:pt x="3587" y="84"/>
                  </a:lnTo>
                  <a:lnTo>
                    <a:pt x="3577" y="78"/>
                  </a:lnTo>
                  <a:lnTo>
                    <a:pt x="3566" y="72"/>
                  </a:lnTo>
                  <a:lnTo>
                    <a:pt x="3554" y="67"/>
                  </a:lnTo>
                  <a:lnTo>
                    <a:pt x="3541" y="62"/>
                  </a:lnTo>
                  <a:lnTo>
                    <a:pt x="3526" y="58"/>
                  </a:lnTo>
                  <a:lnTo>
                    <a:pt x="3510" y="54"/>
                  </a:lnTo>
                  <a:lnTo>
                    <a:pt x="3493" y="50"/>
                  </a:lnTo>
                  <a:lnTo>
                    <a:pt x="3475" y="48"/>
                  </a:lnTo>
                  <a:lnTo>
                    <a:pt x="3459" y="47"/>
                  </a:lnTo>
                  <a:lnTo>
                    <a:pt x="3444" y="47"/>
                  </a:lnTo>
                  <a:lnTo>
                    <a:pt x="3428" y="50"/>
                  </a:lnTo>
                  <a:lnTo>
                    <a:pt x="3413" y="52"/>
                  </a:lnTo>
                  <a:lnTo>
                    <a:pt x="3397" y="56"/>
                  </a:lnTo>
                  <a:lnTo>
                    <a:pt x="3384" y="60"/>
                  </a:lnTo>
                  <a:lnTo>
                    <a:pt x="3369" y="67"/>
                  </a:lnTo>
                  <a:lnTo>
                    <a:pt x="3356" y="74"/>
                  </a:lnTo>
                  <a:lnTo>
                    <a:pt x="3342" y="82"/>
                  </a:lnTo>
                  <a:lnTo>
                    <a:pt x="3330" y="90"/>
                  </a:lnTo>
                  <a:lnTo>
                    <a:pt x="3318" y="99"/>
                  </a:lnTo>
                  <a:lnTo>
                    <a:pt x="3306" y="108"/>
                  </a:lnTo>
                  <a:lnTo>
                    <a:pt x="3294" y="118"/>
                  </a:lnTo>
                  <a:lnTo>
                    <a:pt x="3284" y="128"/>
                  </a:lnTo>
                  <a:lnTo>
                    <a:pt x="3274" y="139"/>
                  </a:lnTo>
                  <a:lnTo>
                    <a:pt x="3256" y="163"/>
                  </a:lnTo>
                  <a:lnTo>
                    <a:pt x="3238" y="186"/>
                  </a:lnTo>
                  <a:lnTo>
                    <a:pt x="3225" y="210"/>
                  </a:lnTo>
                  <a:lnTo>
                    <a:pt x="3213" y="234"/>
                  </a:lnTo>
                  <a:lnTo>
                    <a:pt x="3204" y="256"/>
                  </a:lnTo>
                  <a:lnTo>
                    <a:pt x="3197" y="278"/>
                  </a:lnTo>
                  <a:lnTo>
                    <a:pt x="3193" y="298"/>
                  </a:lnTo>
                  <a:lnTo>
                    <a:pt x="3192" y="315"/>
                  </a:lnTo>
                  <a:lnTo>
                    <a:pt x="3190" y="326"/>
                  </a:lnTo>
                  <a:lnTo>
                    <a:pt x="3190" y="341"/>
                  </a:lnTo>
                  <a:lnTo>
                    <a:pt x="3188" y="359"/>
                  </a:lnTo>
                  <a:lnTo>
                    <a:pt x="3185" y="379"/>
                  </a:lnTo>
                  <a:lnTo>
                    <a:pt x="3180" y="400"/>
                  </a:lnTo>
                  <a:lnTo>
                    <a:pt x="3173" y="423"/>
                  </a:lnTo>
                  <a:lnTo>
                    <a:pt x="3165" y="444"/>
                  </a:lnTo>
                  <a:lnTo>
                    <a:pt x="3156" y="465"/>
                  </a:lnTo>
                  <a:lnTo>
                    <a:pt x="3149" y="475"/>
                  </a:lnTo>
                  <a:lnTo>
                    <a:pt x="3142" y="485"/>
                  </a:lnTo>
                  <a:lnTo>
                    <a:pt x="3136" y="493"/>
                  </a:lnTo>
                  <a:lnTo>
                    <a:pt x="3128" y="501"/>
                  </a:lnTo>
                  <a:lnTo>
                    <a:pt x="3120" y="509"/>
                  </a:lnTo>
                  <a:lnTo>
                    <a:pt x="3110" y="515"/>
                  </a:lnTo>
                  <a:lnTo>
                    <a:pt x="3100" y="520"/>
                  </a:lnTo>
                  <a:lnTo>
                    <a:pt x="3089" y="525"/>
                  </a:lnTo>
                  <a:lnTo>
                    <a:pt x="3078" y="528"/>
                  </a:lnTo>
                  <a:lnTo>
                    <a:pt x="3066" y="529"/>
                  </a:lnTo>
                  <a:lnTo>
                    <a:pt x="3053" y="531"/>
                  </a:lnTo>
                  <a:lnTo>
                    <a:pt x="3040" y="529"/>
                  </a:lnTo>
                  <a:lnTo>
                    <a:pt x="3024" y="527"/>
                  </a:lnTo>
                  <a:lnTo>
                    <a:pt x="3009" y="521"/>
                  </a:lnTo>
                  <a:lnTo>
                    <a:pt x="2992" y="516"/>
                  </a:lnTo>
                  <a:lnTo>
                    <a:pt x="2974" y="508"/>
                  </a:lnTo>
                  <a:lnTo>
                    <a:pt x="2948" y="513"/>
                  </a:lnTo>
                  <a:lnTo>
                    <a:pt x="2922" y="521"/>
                  </a:lnTo>
                  <a:lnTo>
                    <a:pt x="2900" y="529"/>
                  </a:lnTo>
                  <a:lnTo>
                    <a:pt x="2878" y="539"/>
                  </a:lnTo>
                  <a:lnTo>
                    <a:pt x="2844" y="556"/>
                  </a:lnTo>
                  <a:lnTo>
                    <a:pt x="2816" y="573"/>
                  </a:lnTo>
                  <a:lnTo>
                    <a:pt x="2794" y="587"/>
                  </a:lnTo>
                  <a:lnTo>
                    <a:pt x="2781" y="593"/>
                  </a:lnTo>
                  <a:lnTo>
                    <a:pt x="2776" y="593"/>
                  </a:lnTo>
                  <a:lnTo>
                    <a:pt x="2772" y="592"/>
                  </a:lnTo>
                  <a:lnTo>
                    <a:pt x="2770" y="587"/>
                  </a:lnTo>
                  <a:lnTo>
                    <a:pt x="2769" y="580"/>
                  </a:lnTo>
                  <a:lnTo>
                    <a:pt x="2772" y="559"/>
                  </a:lnTo>
                  <a:lnTo>
                    <a:pt x="2776" y="536"/>
                  </a:lnTo>
                  <a:lnTo>
                    <a:pt x="2777" y="524"/>
                  </a:lnTo>
                  <a:lnTo>
                    <a:pt x="2778" y="512"/>
                  </a:lnTo>
                  <a:lnTo>
                    <a:pt x="2777" y="501"/>
                  </a:lnTo>
                  <a:lnTo>
                    <a:pt x="2774" y="492"/>
                  </a:lnTo>
                  <a:lnTo>
                    <a:pt x="2772" y="488"/>
                  </a:lnTo>
                  <a:lnTo>
                    <a:pt x="2769" y="484"/>
                  </a:lnTo>
                  <a:lnTo>
                    <a:pt x="2765" y="480"/>
                  </a:lnTo>
                  <a:lnTo>
                    <a:pt x="2761" y="477"/>
                  </a:lnTo>
                  <a:lnTo>
                    <a:pt x="2756" y="476"/>
                  </a:lnTo>
                  <a:lnTo>
                    <a:pt x="2749" y="475"/>
                  </a:lnTo>
                  <a:lnTo>
                    <a:pt x="2742" y="473"/>
                  </a:lnTo>
                  <a:lnTo>
                    <a:pt x="2734" y="473"/>
                  </a:lnTo>
                  <a:lnTo>
                    <a:pt x="2714" y="476"/>
                  </a:lnTo>
                  <a:lnTo>
                    <a:pt x="2690" y="483"/>
                  </a:lnTo>
                  <a:lnTo>
                    <a:pt x="2661" y="493"/>
                  </a:lnTo>
                  <a:lnTo>
                    <a:pt x="2625" y="508"/>
                  </a:lnTo>
                  <a:lnTo>
                    <a:pt x="2611" y="513"/>
                  </a:lnTo>
                  <a:lnTo>
                    <a:pt x="2597" y="520"/>
                  </a:lnTo>
                  <a:lnTo>
                    <a:pt x="2587" y="527"/>
                  </a:lnTo>
                  <a:lnTo>
                    <a:pt x="2577" y="535"/>
                  </a:lnTo>
                  <a:lnTo>
                    <a:pt x="2569" y="544"/>
                  </a:lnTo>
                  <a:lnTo>
                    <a:pt x="2563" y="553"/>
                  </a:lnTo>
                  <a:lnTo>
                    <a:pt x="2559" y="564"/>
                  </a:lnTo>
                  <a:lnTo>
                    <a:pt x="2555" y="575"/>
                  </a:lnTo>
                  <a:lnTo>
                    <a:pt x="2552" y="587"/>
                  </a:lnTo>
                  <a:lnTo>
                    <a:pt x="2551" y="599"/>
                  </a:lnTo>
                  <a:lnTo>
                    <a:pt x="2551" y="611"/>
                  </a:lnTo>
                  <a:lnTo>
                    <a:pt x="2551" y="623"/>
                  </a:lnTo>
                  <a:lnTo>
                    <a:pt x="2553" y="648"/>
                  </a:lnTo>
                  <a:lnTo>
                    <a:pt x="2557" y="673"/>
                  </a:lnTo>
                  <a:lnTo>
                    <a:pt x="2568" y="723"/>
                  </a:lnTo>
                  <a:lnTo>
                    <a:pt x="2576" y="767"/>
                  </a:lnTo>
                  <a:lnTo>
                    <a:pt x="2577" y="776"/>
                  </a:lnTo>
                  <a:lnTo>
                    <a:pt x="2576" y="785"/>
                  </a:lnTo>
                  <a:lnTo>
                    <a:pt x="2576" y="793"/>
                  </a:lnTo>
                  <a:lnTo>
                    <a:pt x="2573" y="801"/>
                  </a:lnTo>
                  <a:lnTo>
                    <a:pt x="2571" y="808"/>
                  </a:lnTo>
                  <a:lnTo>
                    <a:pt x="2565" y="813"/>
                  </a:lnTo>
                  <a:lnTo>
                    <a:pt x="2560" y="817"/>
                  </a:lnTo>
                  <a:lnTo>
                    <a:pt x="2553" y="821"/>
                  </a:lnTo>
                  <a:lnTo>
                    <a:pt x="2552" y="823"/>
                  </a:lnTo>
                  <a:lnTo>
                    <a:pt x="2551" y="823"/>
                  </a:lnTo>
                  <a:lnTo>
                    <a:pt x="2549" y="823"/>
                  </a:lnTo>
                  <a:lnTo>
                    <a:pt x="2549" y="820"/>
                  </a:lnTo>
                  <a:lnTo>
                    <a:pt x="2547" y="815"/>
                  </a:lnTo>
                  <a:lnTo>
                    <a:pt x="2544" y="805"/>
                  </a:lnTo>
                  <a:lnTo>
                    <a:pt x="2540" y="780"/>
                  </a:lnTo>
                  <a:lnTo>
                    <a:pt x="2536" y="749"/>
                  </a:lnTo>
                  <a:lnTo>
                    <a:pt x="2531" y="719"/>
                  </a:lnTo>
                  <a:lnTo>
                    <a:pt x="2524" y="695"/>
                  </a:lnTo>
                  <a:lnTo>
                    <a:pt x="2520" y="685"/>
                  </a:lnTo>
                  <a:lnTo>
                    <a:pt x="2515" y="680"/>
                  </a:lnTo>
                  <a:lnTo>
                    <a:pt x="2513" y="679"/>
                  </a:lnTo>
                  <a:lnTo>
                    <a:pt x="2511" y="679"/>
                  </a:lnTo>
                  <a:lnTo>
                    <a:pt x="2508" y="680"/>
                  </a:lnTo>
                  <a:lnTo>
                    <a:pt x="2505" y="683"/>
                  </a:lnTo>
                  <a:lnTo>
                    <a:pt x="2485" y="700"/>
                  </a:lnTo>
                  <a:lnTo>
                    <a:pt x="2465" y="716"/>
                  </a:lnTo>
                  <a:lnTo>
                    <a:pt x="2443" y="732"/>
                  </a:lnTo>
                  <a:lnTo>
                    <a:pt x="2420" y="748"/>
                  </a:lnTo>
                  <a:lnTo>
                    <a:pt x="2416" y="745"/>
                  </a:lnTo>
                  <a:lnTo>
                    <a:pt x="2413" y="743"/>
                  </a:lnTo>
                  <a:lnTo>
                    <a:pt x="2411" y="740"/>
                  </a:lnTo>
                  <a:lnTo>
                    <a:pt x="2409" y="737"/>
                  </a:lnTo>
                  <a:lnTo>
                    <a:pt x="2409" y="731"/>
                  </a:lnTo>
                  <a:lnTo>
                    <a:pt x="2412" y="724"/>
                  </a:lnTo>
                  <a:lnTo>
                    <a:pt x="2416" y="719"/>
                  </a:lnTo>
                  <a:lnTo>
                    <a:pt x="2423" y="712"/>
                  </a:lnTo>
                  <a:lnTo>
                    <a:pt x="2429" y="704"/>
                  </a:lnTo>
                  <a:lnTo>
                    <a:pt x="2437" y="697"/>
                  </a:lnTo>
                  <a:lnTo>
                    <a:pt x="2447" y="689"/>
                  </a:lnTo>
                  <a:lnTo>
                    <a:pt x="2453" y="681"/>
                  </a:lnTo>
                  <a:lnTo>
                    <a:pt x="2461" y="673"/>
                  </a:lnTo>
                  <a:lnTo>
                    <a:pt x="2467" y="665"/>
                  </a:lnTo>
                  <a:lnTo>
                    <a:pt x="2471" y="656"/>
                  </a:lnTo>
                  <a:lnTo>
                    <a:pt x="2473" y="648"/>
                  </a:lnTo>
                  <a:lnTo>
                    <a:pt x="2473" y="643"/>
                  </a:lnTo>
                  <a:lnTo>
                    <a:pt x="2472" y="637"/>
                  </a:lnTo>
                  <a:lnTo>
                    <a:pt x="2471" y="633"/>
                  </a:lnTo>
                  <a:lnTo>
                    <a:pt x="2469" y="628"/>
                  </a:lnTo>
                  <a:lnTo>
                    <a:pt x="2457" y="631"/>
                  </a:lnTo>
                  <a:lnTo>
                    <a:pt x="2447" y="635"/>
                  </a:lnTo>
                  <a:lnTo>
                    <a:pt x="2436" y="639"/>
                  </a:lnTo>
                  <a:lnTo>
                    <a:pt x="2425" y="644"/>
                  </a:lnTo>
                  <a:lnTo>
                    <a:pt x="2403" y="656"/>
                  </a:lnTo>
                  <a:lnTo>
                    <a:pt x="2380" y="669"/>
                  </a:lnTo>
                  <a:lnTo>
                    <a:pt x="2335" y="703"/>
                  </a:lnTo>
                  <a:lnTo>
                    <a:pt x="2288" y="736"/>
                  </a:lnTo>
                  <a:lnTo>
                    <a:pt x="2264" y="753"/>
                  </a:lnTo>
                  <a:lnTo>
                    <a:pt x="2240" y="768"/>
                  </a:lnTo>
                  <a:lnTo>
                    <a:pt x="2216" y="783"/>
                  </a:lnTo>
                  <a:lnTo>
                    <a:pt x="2191" y="795"/>
                  </a:lnTo>
                  <a:lnTo>
                    <a:pt x="2179" y="799"/>
                  </a:lnTo>
                  <a:lnTo>
                    <a:pt x="2165" y="803"/>
                  </a:lnTo>
                  <a:lnTo>
                    <a:pt x="2153" y="807"/>
                  </a:lnTo>
                  <a:lnTo>
                    <a:pt x="2140" y="809"/>
                  </a:lnTo>
                  <a:lnTo>
                    <a:pt x="2128" y="811"/>
                  </a:lnTo>
                  <a:lnTo>
                    <a:pt x="2115" y="811"/>
                  </a:lnTo>
                  <a:lnTo>
                    <a:pt x="2103" y="811"/>
                  </a:lnTo>
                  <a:lnTo>
                    <a:pt x="2089" y="809"/>
                  </a:lnTo>
                  <a:lnTo>
                    <a:pt x="2112" y="828"/>
                  </a:lnTo>
                  <a:lnTo>
                    <a:pt x="2128" y="845"/>
                  </a:lnTo>
                  <a:lnTo>
                    <a:pt x="2135" y="853"/>
                  </a:lnTo>
                  <a:lnTo>
                    <a:pt x="2140" y="860"/>
                  </a:lnTo>
                  <a:lnTo>
                    <a:pt x="2144" y="867"/>
                  </a:lnTo>
                  <a:lnTo>
                    <a:pt x="2147" y="873"/>
                  </a:lnTo>
                  <a:lnTo>
                    <a:pt x="2148" y="879"/>
                  </a:lnTo>
                  <a:lnTo>
                    <a:pt x="2149" y="884"/>
                  </a:lnTo>
                  <a:lnTo>
                    <a:pt x="2148" y="889"/>
                  </a:lnTo>
                  <a:lnTo>
                    <a:pt x="2148" y="895"/>
                  </a:lnTo>
                  <a:lnTo>
                    <a:pt x="2143" y="904"/>
                  </a:lnTo>
                  <a:lnTo>
                    <a:pt x="2136" y="915"/>
                  </a:lnTo>
                  <a:lnTo>
                    <a:pt x="2119" y="936"/>
                  </a:lnTo>
                  <a:lnTo>
                    <a:pt x="2099" y="964"/>
                  </a:lnTo>
                  <a:lnTo>
                    <a:pt x="2089" y="982"/>
                  </a:lnTo>
                  <a:lnTo>
                    <a:pt x="2081" y="1002"/>
                  </a:lnTo>
                  <a:lnTo>
                    <a:pt x="2077" y="1014"/>
                  </a:lnTo>
                  <a:lnTo>
                    <a:pt x="2075" y="1028"/>
                  </a:lnTo>
                  <a:lnTo>
                    <a:pt x="2072" y="1041"/>
                  </a:lnTo>
                  <a:lnTo>
                    <a:pt x="2071" y="1056"/>
                  </a:lnTo>
                  <a:lnTo>
                    <a:pt x="2081" y="1056"/>
                  </a:lnTo>
                  <a:lnTo>
                    <a:pt x="2091" y="1054"/>
                  </a:lnTo>
                  <a:lnTo>
                    <a:pt x="2100" y="1053"/>
                  </a:lnTo>
                  <a:lnTo>
                    <a:pt x="2107" y="1050"/>
                  </a:lnTo>
                  <a:lnTo>
                    <a:pt x="2120" y="1045"/>
                  </a:lnTo>
                  <a:lnTo>
                    <a:pt x="2132" y="1037"/>
                  </a:lnTo>
                  <a:lnTo>
                    <a:pt x="2148" y="1020"/>
                  </a:lnTo>
                  <a:lnTo>
                    <a:pt x="2157" y="1008"/>
                  </a:lnTo>
                  <a:lnTo>
                    <a:pt x="2160" y="1005"/>
                  </a:lnTo>
                  <a:lnTo>
                    <a:pt x="2161" y="1004"/>
                  </a:lnTo>
                  <a:lnTo>
                    <a:pt x="2164" y="1004"/>
                  </a:lnTo>
                  <a:lnTo>
                    <a:pt x="2165" y="1004"/>
                  </a:lnTo>
                  <a:lnTo>
                    <a:pt x="2169" y="1009"/>
                  </a:lnTo>
                  <a:lnTo>
                    <a:pt x="2173" y="1018"/>
                  </a:lnTo>
                  <a:lnTo>
                    <a:pt x="2185" y="1056"/>
                  </a:lnTo>
                  <a:lnTo>
                    <a:pt x="2204" y="1121"/>
                  </a:lnTo>
                  <a:lnTo>
                    <a:pt x="2228" y="1130"/>
                  </a:lnTo>
                  <a:lnTo>
                    <a:pt x="2248" y="1140"/>
                  </a:lnTo>
                  <a:lnTo>
                    <a:pt x="2263" y="1149"/>
                  </a:lnTo>
                  <a:lnTo>
                    <a:pt x="2275" y="1158"/>
                  </a:lnTo>
                  <a:lnTo>
                    <a:pt x="2279" y="1162"/>
                  </a:lnTo>
                  <a:lnTo>
                    <a:pt x="2281" y="1168"/>
                  </a:lnTo>
                  <a:lnTo>
                    <a:pt x="2283" y="1172"/>
                  </a:lnTo>
                  <a:lnTo>
                    <a:pt x="2284" y="1176"/>
                  </a:lnTo>
                  <a:lnTo>
                    <a:pt x="2284" y="1180"/>
                  </a:lnTo>
                  <a:lnTo>
                    <a:pt x="2284" y="1182"/>
                  </a:lnTo>
                  <a:lnTo>
                    <a:pt x="2281" y="1186"/>
                  </a:lnTo>
                  <a:lnTo>
                    <a:pt x="2280" y="1189"/>
                  </a:lnTo>
                  <a:lnTo>
                    <a:pt x="2273" y="1196"/>
                  </a:lnTo>
                  <a:lnTo>
                    <a:pt x="2263" y="1200"/>
                  </a:lnTo>
                  <a:lnTo>
                    <a:pt x="2251" y="1202"/>
                  </a:lnTo>
                  <a:lnTo>
                    <a:pt x="2236" y="1205"/>
                  </a:lnTo>
                  <a:lnTo>
                    <a:pt x="2220" y="1205"/>
                  </a:lnTo>
                  <a:lnTo>
                    <a:pt x="2203" y="1204"/>
                  </a:lnTo>
                  <a:lnTo>
                    <a:pt x="2183" y="1200"/>
                  </a:lnTo>
                  <a:lnTo>
                    <a:pt x="2161" y="1194"/>
                  </a:lnTo>
                  <a:lnTo>
                    <a:pt x="2153" y="1201"/>
                  </a:lnTo>
                  <a:lnTo>
                    <a:pt x="2148" y="1209"/>
                  </a:lnTo>
                  <a:lnTo>
                    <a:pt x="2144" y="1217"/>
                  </a:lnTo>
                  <a:lnTo>
                    <a:pt x="2141" y="1225"/>
                  </a:lnTo>
                  <a:lnTo>
                    <a:pt x="2140" y="1232"/>
                  </a:lnTo>
                  <a:lnTo>
                    <a:pt x="2140" y="1240"/>
                  </a:lnTo>
                  <a:lnTo>
                    <a:pt x="2141" y="1248"/>
                  </a:lnTo>
                  <a:lnTo>
                    <a:pt x="2144" y="1256"/>
                  </a:lnTo>
                  <a:lnTo>
                    <a:pt x="2151" y="1270"/>
                  </a:lnTo>
                  <a:lnTo>
                    <a:pt x="2159" y="1285"/>
                  </a:lnTo>
                  <a:lnTo>
                    <a:pt x="2169" y="1298"/>
                  </a:lnTo>
                  <a:lnTo>
                    <a:pt x="2179" y="1310"/>
                  </a:lnTo>
                  <a:lnTo>
                    <a:pt x="2187" y="1321"/>
                  </a:lnTo>
                  <a:lnTo>
                    <a:pt x="2193" y="1329"/>
                  </a:lnTo>
                  <a:lnTo>
                    <a:pt x="2196" y="1333"/>
                  </a:lnTo>
                  <a:lnTo>
                    <a:pt x="2196" y="1336"/>
                  </a:lnTo>
                  <a:lnTo>
                    <a:pt x="2196" y="1338"/>
                  </a:lnTo>
                  <a:lnTo>
                    <a:pt x="2195" y="1340"/>
                  </a:lnTo>
                  <a:lnTo>
                    <a:pt x="2192" y="1341"/>
                  </a:lnTo>
                  <a:lnTo>
                    <a:pt x="2187" y="1341"/>
                  </a:lnTo>
                  <a:lnTo>
                    <a:pt x="2181" y="1341"/>
                  </a:lnTo>
                  <a:lnTo>
                    <a:pt x="2173" y="1340"/>
                  </a:lnTo>
                  <a:lnTo>
                    <a:pt x="2151" y="1334"/>
                  </a:lnTo>
                  <a:lnTo>
                    <a:pt x="2119" y="1326"/>
                  </a:lnTo>
                  <a:lnTo>
                    <a:pt x="2064" y="1325"/>
                  </a:lnTo>
                  <a:lnTo>
                    <a:pt x="2028" y="1324"/>
                  </a:lnTo>
                  <a:lnTo>
                    <a:pt x="2015" y="1325"/>
                  </a:lnTo>
                  <a:lnTo>
                    <a:pt x="2005" y="1325"/>
                  </a:lnTo>
                  <a:lnTo>
                    <a:pt x="1996" y="1328"/>
                  </a:lnTo>
                  <a:lnTo>
                    <a:pt x="1989" y="1332"/>
                  </a:lnTo>
                  <a:lnTo>
                    <a:pt x="1984" y="1337"/>
                  </a:lnTo>
                  <a:lnTo>
                    <a:pt x="1979" y="1345"/>
                  </a:lnTo>
                  <a:lnTo>
                    <a:pt x="1972" y="1356"/>
                  </a:lnTo>
                  <a:lnTo>
                    <a:pt x="1965" y="1369"/>
                  </a:lnTo>
                  <a:lnTo>
                    <a:pt x="1945" y="1406"/>
                  </a:lnTo>
                  <a:lnTo>
                    <a:pt x="1915" y="1458"/>
                  </a:lnTo>
                  <a:lnTo>
                    <a:pt x="1906" y="1466"/>
                  </a:lnTo>
                  <a:lnTo>
                    <a:pt x="1898" y="1472"/>
                  </a:lnTo>
                  <a:lnTo>
                    <a:pt x="1888" y="1477"/>
                  </a:lnTo>
                  <a:lnTo>
                    <a:pt x="1880" y="1480"/>
                  </a:lnTo>
                  <a:lnTo>
                    <a:pt x="1872" y="1482"/>
                  </a:lnTo>
                  <a:lnTo>
                    <a:pt x="1864" y="1484"/>
                  </a:lnTo>
                  <a:lnTo>
                    <a:pt x="1856" y="1485"/>
                  </a:lnTo>
                  <a:lnTo>
                    <a:pt x="1850" y="1485"/>
                  </a:lnTo>
                  <a:lnTo>
                    <a:pt x="1836" y="1482"/>
                  </a:lnTo>
                  <a:lnTo>
                    <a:pt x="1823" y="1477"/>
                  </a:lnTo>
                  <a:lnTo>
                    <a:pt x="1811" y="1472"/>
                  </a:lnTo>
                  <a:lnTo>
                    <a:pt x="1800" y="1465"/>
                  </a:lnTo>
                  <a:lnTo>
                    <a:pt x="1782" y="1453"/>
                  </a:lnTo>
                  <a:lnTo>
                    <a:pt x="1770" y="1445"/>
                  </a:lnTo>
                  <a:lnTo>
                    <a:pt x="1767" y="1445"/>
                  </a:lnTo>
                  <a:lnTo>
                    <a:pt x="1764" y="1446"/>
                  </a:lnTo>
                  <a:lnTo>
                    <a:pt x="1763" y="1448"/>
                  </a:lnTo>
                  <a:lnTo>
                    <a:pt x="1760" y="1450"/>
                  </a:lnTo>
                  <a:lnTo>
                    <a:pt x="1759" y="1458"/>
                  </a:lnTo>
                  <a:lnTo>
                    <a:pt x="1758" y="1472"/>
                  </a:lnTo>
                  <a:lnTo>
                    <a:pt x="1760" y="1486"/>
                  </a:lnTo>
                  <a:lnTo>
                    <a:pt x="1764" y="1505"/>
                  </a:lnTo>
                  <a:lnTo>
                    <a:pt x="1771" y="1527"/>
                  </a:lnTo>
                  <a:lnTo>
                    <a:pt x="1779" y="1550"/>
                  </a:lnTo>
                  <a:lnTo>
                    <a:pt x="1796" y="1601"/>
                  </a:lnTo>
                  <a:lnTo>
                    <a:pt x="1811" y="1651"/>
                  </a:lnTo>
                  <a:lnTo>
                    <a:pt x="1815" y="1675"/>
                  </a:lnTo>
                  <a:lnTo>
                    <a:pt x="1816" y="1697"/>
                  </a:lnTo>
                  <a:lnTo>
                    <a:pt x="1816" y="1706"/>
                  </a:lnTo>
                  <a:lnTo>
                    <a:pt x="1815" y="1715"/>
                  </a:lnTo>
                  <a:lnTo>
                    <a:pt x="1812" y="1723"/>
                  </a:lnTo>
                  <a:lnTo>
                    <a:pt x="1808" y="1730"/>
                  </a:lnTo>
                  <a:lnTo>
                    <a:pt x="1804" y="1735"/>
                  </a:lnTo>
                  <a:lnTo>
                    <a:pt x="1798" y="1741"/>
                  </a:lnTo>
                  <a:lnTo>
                    <a:pt x="1791" y="1745"/>
                  </a:lnTo>
                  <a:lnTo>
                    <a:pt x="1782" y="1747"/>
                  </a:lnTo>
                  <a:lnTo>
                    <a:pt x="1771" y="1747"/>
                  </a:lnTo>
                  <a:lnTo>
                    <a:pt x="1758" y="1747"/>
                  </a:lnTo>
                  <a:lnTo>
                    <a:pt x="1744" y="1746"/>
                  </a:lnTo>
                  <a:lnTo>
                    <a:pt x="1728" y="1742"/>
                  </a:lnTo>
                  <a:lnTo>
                    <a:pt x="1706" y="1735"/>
                  </a:lnTo>
                  <a:lnTo>
                    <a:pt x="1684" y="1729"/>
                  </a:lnTo>
                  <a:lnTo>
                    <a:pt x="1664" y="1721"/>
                  </a:lnTo>
                  <a:lnTo>
                    <a:pt x="1646" y="1713"/>
                  </a:lnTo>
                  <a:lnTo>
                    <a:pt x="1627" y="1703"/>
                  </a:lnTo>
                  <a:lnTo>
                    <a:pt x="1610" y="1693"/>
                  </a:lnTo>
                  <a:lnTo>
                    <a:pt x="1595" y="1681"/>
                  </a:lnTo>
                  <a:lnTo>
                    <a:pt x="1580" y="1667"/>
                  </a:lnTo>
                  <a:lnTo>
                    <a:pt x="1567" y="1653"/>
                  </a:lnTo>
                  <a:lnTo>
                    <a:pt x="1556" y="1637"/>
                  </a:lnTo>
                  <a:lnTo>
                    <a:pt x="1547" y="1619"/>
                  </a:lnTo>
                  <a:lnTo>
                    <a:pt x="1538" y="1601"/>
                  </a:lnTo>
                  <a:lnTo>
                    <a:pt x="1532" y="1579"/>
                  </a:lnTo>
                  <a:lnTo>
                    <a:pt x="1527" y="1557"/>
                  </a:lnTo>
                  <a:lnTo>
                    <a:pt x="1524" y="1533"/>
                  </a:lnTo>
                  <a:lnTo>
                    <a:pt x="1523" y="1507"/>
                  </a:lnTo>
                  <a:lnTo>
                    <a:pt x="1520" y="1500"/>
                  </a:lnTo>
                  <a:lnTo>
                    <a:pt x="1515" y="1493"/>
                  </a:lnTo>
                  <a:lnTo>
                    <a:pt x="1508" y="1488"/>
                  </a:lnTo>
                  <a:lnTo>
                    <a:pt x="1499" y="1485"/>
                  </a:lnTo>
                  <a:lnTo>
                    <a:pt x="1480" y="1480"/>
                  </a:lnTo>
                  <a:lnTo>
                    <a:pt x="1460" y="1476"/>
                  </a:lnTo>
                  <a:lnTo>
                    <a:pt x="1450" y="1473"/>
                  </a:lnTo>
                  <a:lnTo>
                    <a:pt x="1440" y="1470"/>
                  </a:lnTo>
                  <a:lnTo>
                    <a:pt x="1432" y="1465"/>
                  </a:lnTo>
                  <a:lnTo>
                    <a:pt x="1424" y="1460"/>
                  </a:lnTo>
                  <a:lnTo>
                    <a:pt x="1419" y="1453"/>
                  </a:lnTo>
                  <a:lnTo>
                    <a:pt x="1415" y="1442"/>
                  </a:lnTo>
                  <a:lnTo>
                    <a:pt x="1414" y="1432"/>
                  </a:lnTo>
                  <a:lnTo>
                    <a:pt x="1415" y="1417"/>
                  </a:lnTo>
                  <a:lnTo>
                    <a:pt x="1406" y="1406"/>
                  </a:lnTo>
                  <a:lnTo>
                    <a:pt x="1399" y="1396"/>
                  </a:lnTo>
                  <a:lnTo>
                    <a:pt x="1394" y="1385"/>
                  </a:lnTo>
                  <a:lnTo>
                    <a:pt x="1390" y="1373"/>
                  </a:lnTo>
                  <a:lnTo>
                    <a:pt x="1386" y="1362"/>
                  </a:lnTo>
                  <a:lnTo>
                    <a:pt x="1382" y="1353"/>
                  </a:lnTo>
                  <a:lnTo>
                    <a:pt x="1378" y="1342"/>
                  </a:lnTo>
                  <a:lnTo>
                    <a:pt x="1371" y="1333"/>
                  </a:lnTo>
                  <a:lnTo>
                    <a:pt x="1362" y="1325"/>
                  </a:lnTo>
                  <a:lnTo>
                    <a:pt x="1350" y="1318"/>
                  </a:lnTo>
                  <a:lnTo>
                    <a:pt x="1335" y="1312"/>
                  </a:lnTo>
                  <a:lnTo>
                    <a:pt x="1316" y="1308"/>
                  </a:lnTo>
                  <a:lnTo>
                    <a:pt x="1292" y="1305"/>
                  </a:lnTo>
                  <a:lnTo>
                    <a:pt x="1263" y="1304"/>
                  </a:lnTo>
                  <a:lnTo>
                    <a:pt x="1227" y="1305"/>
                  </a:lnTo>
                  <a:lnTo>
                    <a:pt x="1186" y="1309"/>
                  </a:lnTo>
                  <a:lnTo>
                    <a:pt x="1184" y="1320"/>
                  </a:lnTo>
                  <a:lnTo>
                    <a:pt x="1182" y="1330"/>
                  </a:lnTo>
                  <a:lnTo>
                    <a:pt x="1178" y="1340"/>
                  </a:lnTo>
                  <a:lnTo>
                    <a:pt x="1174" y="1346"/>
                  </a:lnTo>
                  <a:lnTo>
                    <a:pt x="1168" y="1353"/>
                  </a:lnTo>
                  <a:lnTo>
                    <a:pt x="1162" y="1358"/>
                  </a:lnTo>
                  <a:lnTo>
                    <a:pt x="1155" y="1364"/>
                  </a:lnTo>
                  <a:lnTo>
                    <a:pt x="1147" y="1366"/>
                  </a:lnTo>
                  <a:lnTo>
                    <a:pt x="1139" y="1369"/>
                  </a:lnTo>
                  <a:lnTo>
                    <a:pt x="1130" y="1372"/>
                  </a:lnTo>
                  <a:lnTo>
                    <a:pt x="1121" y="1373"/>
                  </a:lnTo>
                  <a:lnTo>
                    <a:pt x="1111" y="1373"/>
                  </a:lnTo>
                  <a:lnTo>
                    <a:pt x="1091" y="1373"/>
                  </a:lnTo>
                  <a:lnTo>
                    <a:pt x="1070" y="1372"/>
                  </a:lnTo>
                  <a:lnTo>
                    <a:pt x="1047" y="1370"/>
                  </a:lnTo>
                  <a:lnTo>
                    <a:pt x="1026" y="1368"/>
                  </a:lnTo>
                  <a:lnTo>
                    <a:pt x="1005" y="1368"/>
                  </a:lnTo>
                  <a:lnTo>
                    <a:pt x="983" y="1368"/>
                  </a:lnTo>
                  <a:lnTo>
                    <a:pt x="974" y="1369"/>
                  </a:lnTo>
                  <a:lnTo>
                    <a:pt x="965" y="1370"/>
                  </a:lnTo>
                  <a:lnTo>
                    <a:pt x="955" y="1373"/>
                  </a:lnTo>
                  <a:lnTo>
                    <a:pt x="947" y="1376"/>
                  </a:lnTo>
                  <a:lnTo>
                    <a:pt x="939" y="1380"/>
                  </a:lnTo>
                  <a:lnTo>
                    <a:pt x="933" y="1385"/>
                  </a:lnTo>
                  <a:lnTo>
                    <a:pt x="926" y="1392"/>
                  </a:lnTo>
                  <a:lnTo>
                    <a:pt x="921" y="1398"/>
                  </a:lnTo>
                  <a:lnTo>
                    <a:pt x="918" y="1401"/>
                  </a:lnTo>
                  <a:lnTo>
                    <a:pt x="915" y="1404"/>
                  </a:lnTo>
                  <a:lnTo>
                    <a:pt x="913" y="1408"/>
                  </a:lnTo>
                  <a:lnTo>
                    <a:pt x="911" y="1410"/>
                  </a:lnTo>
                  <a:lnTo>
                    <a:pt x="910" y="1418"/>
                  </a:lnTo>
                  <a:lnTo>
                    <a:pt x="911" y="1428"/>
                  </a:lnTo>
                  <a:lnTo>
                    <a:pt x="914" y="1437"/>
                  </a:lnTo>
                  <a:lnTo>
                    <a:pt x="918" y="1448"/>
                  </a:lnTo>
                  <a:lnTo>
                    <a:pt x="925" y="1458"/>
                  </a:lnTo>
                  <a:lnTo>
                    <a:pt x="931" y="1469"/>
                  </a:lnTo>
                  <a:lnTo>
                    <a:pt x="961" y="1511"/>
                  </a:lnTo>
                  <a:lnTo>
                    <a:pt x="982" y="1543"/>
                  </a:lnTo>
                  <a:lnTo>
                    <a:pt x="986" y="1554"/>
                  </a:lnTo>
                  <a:lnTo>
                    <a:pt x="989" y="1565"/>
                  </a:lnTo>
                  <a:lnTo>
                    <a:pt x="991" y="1574"/>
                  </a:lnTo>
                  <a:lnTo>
                    <a:pt x="991" y="1582"/>
                  </a:lnTo>
                  <a:lnTo>
                    <a:pt x="991" y="1590"/>
                  </a:lnTo>
                  <a:lnTo>
                    <a:pt x="990" y="1598"/>
                  </a:lnTo>
                  <a:lnTo>
                    <a:pt x="987" y="1605"/>
                  </a:lnTo>
                  <a:lnTo>
                    <a:pt x="983" y="1610"/>
                  </a:lnTo>
                  <a:lnTo>
                    <a:pt x="979" y="1617"/>
                  </a:lnTo>
                  <a:lnTo>
                    <a:pt x="974" y="1622"/>
                  </a:lnTo>
                  <a:lnTo>
                    <a:pt x="969" y="1626"/>
                  </a:lnTo>
                  <a:lnTo>
                    <a:pt x="962" y="1630"/>
                  </a:lnTo>
                  <a:lnTo>
                    <a:pt x="946" y="1638"/>
                  </a:lnTo>
                  <a:lnTo>
                    <a:pt x="929" y="1645"/>
                  </a:lnTo>
                  <a:lnTo>
                    <a:pt x="889" y="1655"/>
                  </a:lnTo>
                  <a:lnTo>
                    <a:pt x="845" y="1665"/>
                  </a:lnTo>
                  <a:lnTo>
                    <a:pt x="822" y="1669"/>
                  </a:lnTo>
                  <a:lnTo>
                    <a:pt x="799" y="1674"/>
                  </a:lnTo>
                  <a:lnTo>
                    <a:pt x="778" y="1681"/>
                  </a:lnTo>
                  <a:lnTo>
                    <a:pt x="758" y="1687"/>
                  </a:lnTo>
                  <a:lnTo>
                    <a:pt x="742" y="1694"/>
                  </a:lnTo>
                  <a:lnTo>
                    <a:pt x="727" y="1699"/>
                  </a:lnTo>
                  <a:lnTo>
                    <a:pt x="714" y="1702"/>
                  </a:lnTo>
                  <a:lnTo>
                    <a:pt x="702" y="1705"/>
                  </a:lnTo>
                  <a:lnTo>
                    <a:pt x="691" y="1706"/>
                  </a:lnTo>
                  <a:lnTo>
                    <a:pt x="681" y="1705"/>
                  </a:lnTo>
                  <a:lnTo>
                    <a:pt x="673" y="1703"/>
                  </a:lnTo>
                  <a:lnTo>
                    <a:pt x="665" y="1702"/>
                  </a:lnTo>
                  <a:lnTo>
                    <a:pt x="658" y="1698"/>
                  </a:lnTo>
                  <a:lnTo>
                    <a:pt x="651" y="1694"/>
                  </a:lnTo>
                  <a:lnTo>
                    <a:pt x="646" y="1689"/>
                  </a:lnTo>
                  <a:lnTo>
                    <a:pt x="642" y="1683"/>
                  </a:lnTo>
                  <a:lnTo>
                    <a:pt x="635" y="1671"/>
                  </a:lnTo>
                  <a:lnTo>
                    <a:pt x="630" y="1658"/>
                  </a:lnTo>
                  <a:lnTo>
                    <a:pt x="623" y="1630"/>
                  </a:lnTo>
                  <a:lnTo>
                    <a:pt x="619" y="1607"/>
                  </a:lnTo>
                  <a:lnTo>
                    <a:pt x="617" y="1602"/>
                  </a:lnTo>
                  <a:lnTo>
                    <a:pt x="615" y="1599"/>
                  </a:lnTo>
                  <a:lnTo>
                    <a:pt x="614" y="1595"/>
                  </a:lnTo>
                  <a:lnTo>
                    <a:pt x="611" y="1594"/>
                  </a:lnTo>
                  <a:lnTo>
                    <a:pt x="609" y="1593"/>
                  </a:lnTo>
                  <a:lnTo>
                    <a:pt x="605" y="1593"/>
                  </a:lnTo>
                  <a:lnTo>
                    <a:pt x="601" y="1594"/>
                  </a:lnTo>
                  <a:lnTo>
                    <a:pt x="595" y="1597"/>
                  </a:lnTo>
                  <a:lnTo>
                    <a:pt x="403" y="1639"/>
                  </a:lnTo>
                  <a:lnTo>
                    <a:pt x="388" y="1653"/>
                  </a:lnTo>
                  <a:lnTo>
                    <a:pt x="368" y="1667"/>
                  </a:lnTo>
                  <a:lnTo>
                    <a:pt x="346" y="1683"/>
                  </a:lnTo>
                  <a:lnTo>
                    <a:pt x="324" y="1697"/>
                  </a:lnTo>
                  <a:lnTo>
                    <a:pt x="313" y="1702"/>
                  </a:lnTo>
                  <a:lnTo>
                    <a:pt x="301" y="1707"/>
                  </a:lnTo>
                  <a:lnTo>
                    <a:pt x="292" y="1710"/>
                  </a:lnTo>
                  <a:lnTo>
                    <a:pt x="281" y="1713"/>
                  </a:lnTo>
                  <a:lnTo>
                    <a:pt x="273" y="1713"/>
                  </a:lnTo>
                  <a:lnTo>
                    <a:pt x="265" y="1710"/>
                  </a:lnTo>
                  <a:lnTo>
                    <a:pt x="261" y="1709"/>
                  </a:lnTo>
                  <a:lnTo>
                    <a:pt x="258" y="1706"/>
                  </a:lnTo>
                  <a:lnTo>
                    <a:pt x="256" y="1703"/>
                  </a:lnTo>
                  <a:lnTo>
                    <a:pt x="253" y="1699"/>
                  </a:lnTo>
                  <a:lnTo>
                    <a:pt x="245" y="1687"/>
                  </a:lnTo>
                  <a:lnTo>
                    <a:pt x="240" y="1679"/>
                  </a:lnTo>
                  <a:lnTo>
                    <a:pt x="233" y="1675"/>
                  </a:lnTo>
                  <a:lnTo>
                    <a:pt x="229" y="1674"/>
                  </a:lnTo>
                  <a:lnTo>
                    <a:pt x="224" y="1675"/>
                  </a:lnTo>
                  <a:lnTo>
                    <a:pt x="218" y="1679"/>
                  </a:lnTo>
                  <a:lnTo>
                    <a:pt x="213" y="1685"/>
                  </a:lnTo>
                  <a:lnTo>
                    <a:pt x="206" y="1690"/>
                  </a:lnTo>
                  <a:lnTo>
                    <a:pt x="198" y="1698"/>
                  </a:lnTo>
                  <a:lnTo>
                    <a:pt x="190" y="1705"/>
                  </a:lnTo>
                  <a:lnTo>
                    <a:pt x="180" y="1711"/>
                  </a:lnTo>
                  <a:lnTo>
                    <a:pt x="168" y="1717"/>
                  </a:lnTo>
                  <a:lnTo>
                    <a:pt x="154" y="1721"/>
                  </a:lnTo>
                  <a:lnTo>
                    <a:pt x="137" y="1722"/>
                  </a:lnTo>
                  <a:lnTo>
                    <a:pt x="128" y="1722"/>
                  </a:lnTo>
                  <a:lnTo>
                    <a:pt x="118" y="1722"/>
                  </a:lnTo>
                  <a:lnTo>
                    <a:pt x="108" y="1721"/>
                  </a:lnTo>
                  <a:lnTo>
                    <a:pt x="96" y="1718"/>
                  </a:lnTo>
                  <a:lnTo>
                    <a:pt x="96" y="1734"/>
                  </a:lnTo>
                  <a:lnTo>
                    <a:pt x="94" y="1747"/>
                  </a:lnTo>
                  <a:lnTo>
                    <a:pt x="93" y="1757"/>
                  </a:lnTo>
                  <a:lnTo>
                    <a:pt x="90" y="1765"/>
                  </a:lnTo>
                  <a:lnTo>
                    <a:pt x="86" y="1778"/>
                  </a:lnTo>
                  <a:lnTo>
                    <a:pt x="84" y="1790"/>
                  </a:lnTo>
                  <a:lnTo>
                    <a:pt x="84" y="1799"/>
                  </a:lnTo>
                  <a:lnTo>
                    <a:pt x="81" y="1807"/>
                  </a:lnTo>
                  <a:lnTo>
                    <a:pt x="78" y="1817"/>
                  </a:lnTo>
                  <a:lnTo>
                    <a:pt x="73" y="1826"/>
                  </a:lnTo>
                  <a:lnTo>
                    <a:pt x="64" y="1847"/>
                  </a:lnTo>
                  <a:lnTo>
                    <a:pt x="54" y="1874"/>
                  </a:lnTo>
                  <a:lnTo>
                    <a:pt x="66" y="1879"/>
                  </a:lnTo>
                  <a:lnTo>
                    <a:pt x="77" y="1883"/>
                  </a:lnTo>
                  <a:lnTo>
                    <a:pt x="85" y="1889"/>
                  </a:lnTo>
                  <a:lnTo>
                    <a:pt x="92" y="1895"/>
                  </a:lnTo>
                  <a:lnTo>
                    <a:pt x="97" y="1901"/>
                  </a:lnTo>
                  <a:lnTo>
                    <a:pt x="101" y="1907"/>
                  </a:lnTo>
                  <a:lnTo>
                    <a:pt x="104" y="1914"/>
                  </a:lnTo>
                  <a:lnTo>
                    <a:pt x="106" y="1921"/>
                  </a:lnTo>
                  <a:lnTo>
                    <a:pt x="110" y="1937"/>
                  </a:lnTo>
                  <a:lnTo>
                    <a:pt x="116" y="1954"/>
                  </a:lnTo>
                  <a:lnTo>
                    <a:pt x="118" y="1963"/>
                  </a:lnTo>
                  <a:lnTo>
                    <a:pt x="121" y="1973"/>
                  </a:lnTo>
                  <a:lnTo>
                    <a:pt x="126" y="1983"/>
                  </a:lnTo>
                  <a:lnTo>
                    <a:pt x="133" y="1995"/>
                  </a:lnTo>
                  <a:lnTo>
                    <a:pt x="140" y="2007"/>
                  </a:lnTo>
                  <a:lnTo>
                    <a:pt x="146" y="2019"/>
                  </a:lnTo>
                  <a:lnTo>
                    <a:pt x="154" y="2030"/>
                  </a:lnTo>
                  <a:lnTo>
                    <a:pt x="164" y="2039"/>
                  </a:lnTo>
                  <a:lnTo>
                    <a:pt x="181" y="2057"/>
                  </a:lnTo>
                  <a:lnTo>
                    <a:pt x="200" y="2071"/>
                  </a:lnTo>
                  <a:lnTo>
                    <a:pt x="220" y="2086"/>
                  </a:lnTo>
                  <a:lnTo>
                    <a:pt x="240" y="2102"/>
                  </a:lnTo>
                  <a:lnTo>
                    <a:pt x="249" y="2110"/>
                  </a:lnTo>
                  <a:lnTo>
                    <a:pt x="258" y="2119"/>
                  </a:lnTo>
                  <a:lnTo>
                    <a:pt x="268" y="2128"/>
                  </a:lnTo>
                  <a:lnTo>
                    <a:pt x="277" y="2139"/>
                  </a:lnTo>
                  <a:lnTo>
                    <a:pt x="284" y="2147"/>
                  </a:lnTo>
                  <a:lnTo>
                    <a:pt x="288" y="2155"/>
                  </a:lnTo>
                  <a:lnTo>
                    <a:pt x="292" y="2164"/>
                  </a:lnTo>
                  <a:lnTo>
                    <a:pt x="294" y="2174"/>
                  </a:lnTo>
                  <a:lnTo>
                    <a:pt x="298" y="2192"/>
                  </a:lnTo>
                  <a:lnTo>
                    <a:pt x="300" y="2212"/>
                  </a:lnTo>
                  <a:lnTo>
                    <a:pt x="302" y="2232"/>
                  </a:lnTo>
                  <a:lnTo>
                    <a:pt x="305" y="2252"/>
                  </a:lnTo>
                  <a:lnTo>
                    <a:pt x="308" y="2262"/>
                  </a:lnTo>
                  <a:lnTo>
                    <a:pt x="310" y="2271"/>
                  </a:lnTo>
                  <a:lnTo>
                    <a:pt x="314" y="2280"/>
                  </a:lnTo>
                  <a:lnTo>
                    <a:pt x="320" y="2290"/>
                  </a:lnTo>
                  <a:lnTo>
                    <a:pt x="328" y="2298"/>
                  </a:lnTo>
                  <a:lnTo>
                    <a:pt x="338" y="2306"/>
                  </a:lnTo>
                  <a:lnTo>
                    <a:pt x="350" y="2312"/>
                  </a:lnTo>
                  <a:lnTo>
                    <a:pt x="362" y="2320"/>
                  </a:lnTo>
                  <a:lnTo>
                    <a:pt x="373" y="2328"/>
                  </a:lnTo>
                  <a:lnTo>
                    <a:pt x="382" y="2339"/>
                  </a:lnTo>
                  <a:lnTo>
                    <a:pt x="386" y="2344"/>
                  </a:lnTo>
                  <a:lnTo>
                    <a:pt x="389" y="2352"/>
                  </a:lnTo>
                  <a:lnTo>
                    <a:pt x="390" y="2359"/>
                  </a:lnTo>
                  <a:lnTo>
                    <a:pt x="392" y="2368"/>
                  </a:lnTo>
                  <a:lnTo>
                    <a:pt x="390" y="2379"/>
                  </a:lnTo>
                  <a:lnTo>
                    <a:pt x="388" y="2388"/>
                  </a:lnTo>
                  <a:lnTo>
                    <a:pt x="384" y="2398"/>
                  </a:lnTo>
                  <a:lnTo>
                    <a:pt x="378" y="2406"/>
                  </a:lnTo>
                  <a:lnTo>
                    <a:pt x="373" y="2412"/>
                  </a:lnTo>
                  <a:lnTo>
                    <a:pt x="365" y="2419"/>
                  </a:lnTo>
                  <a:lnTo>
                    <a:pt x="357" y="2424"/>
                  </a:lnTo>
                  <a:lnTo>
                    <a:pt x="349" y="2430"/>
                  </a:lnTo>
                  <a:lnTo>
                    <a:pt x="332" y="2439"/>
                  </a:lnTo>
                  <a:lnTo>
                    <a:pt x="316" y="2447"/>
                  </a:lnTo>
                  <a:lnTo>
                    <a:pt x="300" y="2456"/>
                  </a:lnTo>
                  <a:lnTo>
                    <a:pt x="289" y="2464"/>
                  </a:lnTo>
                  <a:lnTo>
                    <a:pt x="205" y="2681"/>
                  </a:lnTo>
                  <a:lnTo>
                    <a:pt x="206" y="2692"/>
                  </a:lnTo>
                  <a:lnTo>
                    <a:pt x="209" y="2701"/>
                  </a:lnTo>
                  <a:lnTo>
                    <a:pt x="214" y="2711"/>
                  </a:lnTo>
                  <a:lnTo>
                    <a:pt x="220" y="2720"/>
                  </a:lnTo>
                  <a:lnTo>
                    <a:pt x="225" y="2729"/>
                  </a:lnTo>
                  <a:lnTo>
                    <a:pt x="230" y="2739"/>
                  </a:lnTo>
                  <a:lnTo>
                    <a:pt x="233" y="2748"/>
                  </a:lnTo>
                  <a:lnTo>
                    <a:pt x="234" y="2759"/>
                  </a:lnTo>
                  <a:lnTo>
                    <a:pt x="234" y="2769"/>
                  </a:lnTo>
                  <a:lnTo>
                    <a:pt x="233" y="2777"/>
                  </a:lnTo>
                  <a:lnTo>
                    <a:pt x="229" y="2784"/>
                  </a:lnTo>
                  <a:lnTo>
                    <a:pt x="225" y="2789"/>
                  </a:lnTo>
                  <a:lnTo>
                    <a:pt x="221" y="2792"/>
                  </a:lnTo>
                  <a:lnTo>
                    <a:pt x="216" y="2795"/>
                  </a:lnTo>
                  <a:lnTo>
                    <a:pt x="209" y="2796"/>
                  </a:lnTo>
                  <a:lnTo>
                    <a:pt x="202" y="2796"/>
                  </a:lnTo>
                  <a:lnTo>
                    <a:pt x="188" y="2796"/>
                  </a:lnTo>
                  <a:lnTo>
                    <a:pt x="172" y="2796"/>
                  </a:lnTo>
                  <a:lnTo>
                    <a:pt x="162" y="2796"/>
                  </a:lnTo>
                  <a:lnTo>
                    <a:pt x="154" y="2797"/>
                  </a:lnTo>
                  <a:lnTo>
                    <a:pt x="146" y="2799"/>
                  </a:lnTo>
                  <a:lnTo>
                    <a:pt x="138" y="2801"/>
                  </a:lnTo>
                  <a:lnTo>
                    <a:pt x="132" y="2804"/>
                  </a:lnTo>
                  <a:lnTo>
                    <a:pt x="124" y="2809"/>
                  </a:lnTo>
                  <a:lnTo>
                    <a:pt x="117" y="2816"/>
                  </a:lnTo>
                  <a:lnTo>
                    <a:pt x="109" y="2824"/>
                  </a:lnTo>
                  <a:lnTo>
                    <a:pt x="93" y="2843"/>
                  </a:lnTo>
                  <a:lnTo>
                    <a:pt x="76" y="2863"/>
                  </a:lnTo>
                  <a:lnTo>
                    <a:pt x="58" y="2884"/>
                  </a:lnTo>
                  <a:lnTo>
                    <a:pt x="40" y="2905"/>
                  </a:lnTo>
                  <a:lnTo>
                    <a:pt x="29" y="2913"/>
                  </a:lnTo>
                  <a:lnTo>
                    <a:pt x="20" y="2921"/>
                  </a:lnTo>
                  <a:lnTo>
                    <a:pt x="10" y="2928"/>
                  </a:lnTo>
                  <a:lnTo>
                    <a:pt x="0" y="2933"/>
                  </a:lnTo>
                  <a:lnTo>
                    <a:pt x="17" y="2964"/>
                  </a:lnTo>
                  <a:lnTo>
                    <a:pt x="34" y="2993"/>
                  </a:lnTo>
                  <a:lnTo>
                    <a:pt x="52" y="3024"/>
                  </a:lnTo>
                  <a:lnTo>
                    <a:pt x="68" y="3056"/>
                  </a:lnTo>
                  <a:lnTo>
                    <a:pt x="84" y="3088"/>
                  </a:lnTo>
                  <a:lnTo>
                    <a:pt x="97" y="3120"/>
                  </a:lnTo>
                  <a:lnTo>
                    <a:pt x="110" y="3153"/>
                  </a:lnTo>
                  <a:lnTo>
                    <a:pt x="124" y="3187"/>
                  </a:lnTo>
                  <a:lnTo>
                    <a:pt x="134" y="3221"/>
                  </a:lnTo>
                  <a:lnTo>
                    <a:pt x="145" y="3256"/>
                  </a:lnTo>
                  <a:lnTo>
                    <a:pt x="153" y="3290"/>
                  </a:lnTo>
                  <a:lnTo>
                    <a:pt x="161" y="3326"/>
                  </a:lnTo>
                  <a:lnTo>
                    <a:pt x="166" y="3364"/>
                  </a:lnTo>
                  <a:lnTo>
                    <a:pt x="170" y="3400"/>
                  </a:lnTo>
                  <a:lnTo>
                    <a:pt x="173" y="3437"/>
                  </a:lnTo>
                  <a:lnTo>
                    <a:pt x="174" y="3476"/>
                  </a:lnTo>
                  <a:lnTo>
                    <a:pt x="173" y="3486"/>
                  </a:lnTo>
                  <a:lnTo>
                    <a:pt x="172" y="3496"/>
                  </a:lnTo>
                  <a:lnTo>
                    <a:pt x="168" y="3504"/>
                  </a:lnTo>
                  <a:lnTo>
                    <a:pt x="162" y="3510"/>
                  </a:lnTo>
                  <a:lnTo>
                    <a:pt x="149" y="3522"/>
                  </a:lnTo>
                  <a:lnTo>
                    <a:pt x="134" y="3533"/>
                  </a:lnTo>
                  <a:lnTo>
                    <a:pt x="118" y="3544"/>
                  </a:lnTo>
                  <a:lnTo>
                    <a:pt x="104" y="3556"/>
                  </a:lnTo>
                  <a:lnTo>
                    <a:pt x="97" y="3562"/>
                  </a:lnTo>
                  <a:lnTo>
                    <a:pt x="92" y="3570"/>
                  </a:lnTo>
                  <a:lnTo>
                    <a:pt x="88" y="3580"/>
                  </a:lnTo>
                  <a:lnTo>
                    <a:pt x="84" y="3590"/>
                  </a:lnTo>
                  <a:lnTo>
                    <a:pt x="113" y="3596"/>
                  </a:lnTo>
                  <a:lnTo>
                    <a:pt x="144" y="3602"/>
                  </a:lnTo>
                  <a:lnTo>
                    <a:pt x="157" y="3608"/>
                  </a:lnTo>
                  <a:lnTo>
                    <a:pt x="168" y="3614"/>
                  </a:lnTo>
                  <a:lnTo>
                    <a:pt x="173" y="3618"/>
                  </a:lnTo>
                  <a:lnTo>
                    <a:pt x="176" y="3622"/>
                  </a:lnTo>
                  <a:lnTo>
                    <a:pt x="178" y="3628"/>
                  </a:lnTo>
                  <a:lnTo>
                    <a:pt x="181" y="3633"/>
                  </a:lnTo>
                  <a:lnTo>
                    <a:pt x="182" y="3640"/>
                  </a:lnTo>
                  <a:lnTo>
                    <a:pt x="184" y="3646"/>
                  </a:lnTo>
                  <a:lnTo>
                    <a:pt x="184" y="3652"/>
                  </a:lnTo>
                  <a:lnTo>
                    <a:pt x="182" y="3658"/>
                  </a:lnTo>
                  <a:lnTo>
                    <a:pt x="181" y="3672"/>
                  </a:lnTo>
                  <a:lnTo>
                    <a:pt x="177" y="3685"/>
                  </a:lnTo>
                  <a:lnTo>
                    <a:pt x="174" y="3697"/>
                  </a:lnTo>
                  <a:lnTo>
                    <a:pt x="172" y="3712"/>
                  </a:lnTo>
                  <a:lnTo>
                    <a:pt x="172" y="3718"/>
                  </a:lnTo>
                  <a:lnTo>
                    <a:pt x="172" y="3725"/>
                  </a:lnTo>
                  <a:lnTo>
                    <a:pt x="173" y="3733"/>
                  </a:lnTo>
                  <a:lnTo>
                    <a:pt x="174" y="3741"/>
                  </a:lnTo>
                  <a:lnTo>
                    <a:pt x="178" y="3756"/>
                  </a:lnTo>
                  <a:lnTo>
                    <a:pt x="182" y="3769"/>
                  </a:lnTo>
                  <a:lnTo>
                    <a:pt x="189" y="3781"/>
                  </a:lnTo>
                  <a:lnTo>
                    <a:pt x="197" y="3794"/>
                  </a:lnTo>
                  <a:lnTo>
                    <a:pt x="216" y="3817"/>
                  </a:lnTo>
                  <a:lnTo>
                    <a:pt x="236" y="3839"/>
                  </a:lnTo>
                  <a:lnTo>
                    <a:pt x="246" y="3851"/>
                  </a:lnTo>
                  <a:lnTo>
                    <a:pt x="256" y="3862"/>
                  </a:lnTo>
                  <a:lnTo>
                    <a:pt x="265" y="3874"/>
                  </a:lnTo>
                  <a:lnTo>
                    <a:pt x="273" y="3886"/>
                  </a:lnTo>
                  <a:lnTo>
                    <a:pt x="280" y="3898"/>
                  </a:lnTo>
                  <a:lnTo>
                    <a:pt x="285" y="3911"/>
                  </a:lnTo>
                  <a:lnTo>
                    <a:pt x="288" y="3925"/>
                  </a:lnTo>
                  <a:lnTo>
                    <a:pt x="289" y="3939"/>
                  </a:lnTo>
                  <a:lnTo>
                    <a:pt x="289" y="3945"/>
                  </a:lnTo>
                  <a:lnTo>
                    <a:pt x="286" y="3950"/>
                  </a:lnTo>
                  <a:lnTo>
                    <a:pt x="284" y="3955"/>
                  </a:lnTo>
                  <a:lnTo>
                    <a:pt x="281" y="3961"/>
                  </a:lnTo>
                  <a:lnTo>
                    <a:pt x="272" y="3973"/>
                  </a:lnTo>
                  <a:lnTo>
                    <a:pt x="262" y="3985"/>
                  </a:lnTo>
                  <a:lnTo>
                    <a:pt x="252" y="3998"/>
                  </a:lnTo>
                  <a:lnTo>
                    <a:pt x="244" y="4013"/>
                  </a:lnTo>
                  <a:lnTo>
                    <a:pt x="240" y="4021"/>
                  </a:lnTo>
                  <a:lnTo>
                    <a:pt x="237" y="4029"/>
                  </a:lnTo>
                  <a:lnTo>
                    <a:pt x="236" y="4038"/>
                  </a:lnTo>
                  <a:lnTo>
                    <a:pt x="234" y="4047"/>
                  </a:lnTo>
                  <a:lnTo>
                    <a:pt x="234" y="4083"/>
                  </a:lnTo>
                  <a:lnTo>
                    <a:pt x="234" y="4103"/>
                  </a:lnTo>
                  <a:lnTo>
                    <a:pt x="234" y="4131"/>
                  </a:lnTo>
                  <a:lnTo>
                    <a:pt x="234" y="4186"/>
                  </a:lnTo>
                  <a:lnTo>
                    <a:pt x="248" y="4190"/>
                  </a:lnTo>
                  <a:lnTo>
                    <a:pt x="262" y="4191"/>
                  </a:lnTo>
                  <a:lnTo>
                    <a:pt x="276" y="4191"/>
                  </a:lnTo>
                  <a:lnTo>
                    <a:pt x="289" y="4191"/>
                  </a:lnTo>
                  <a:lnTo>
                    <a:pt x="316" y="4187"/>
                  </a:lnTo>
                  <a:lnTo>
                    <a:pt x="344" y="4186"/>
                  </a:lnTo>
                  <a:lnTo>
                    <a:pt x="352" y="4187"/>
                  </a:lnTo>
                  <a:lnTo>
                    <a:pt x="360" y="4189"/>
                  </a:lnTo>
                  <a:lnTo>
                    <a:pt x="368" y="4191"/>
                  </a:lnTo>
                  <a:lnTo>
                    <a:pt x="374" y="4194"/>
                  </a:lnTo>
                  <a:lnTo>
                    <a:pt x="392" y="4202"/>
                  </a:lnTo>
                  <a:lnTo>
                    <a:pt x="415" y="4210"/>
                  </a:lnTo>
                  <a:lnTo>
                    <a:pt x="427" y="4213"/>
                  </a:lnTo>
                  <a:lnTo>
                    <a:pt x="439" y="4214"/>
                  </a:lnTo>
                  <a:lnTo>
                    <a:pt x="451" y="4215"/>
                  </a:lnTo>
                  <a:lnTo>
                    <a:pt x="465" y="4215"/>
                  </a:lnTo>
                  <a:lnTo>
                    <a:pt x="491" y="4214"/>
                  </a:lnTo>
                  <a:lnTo>
                    <a:pt x="517" y="4214"/>
                  </a:lnTo>
                  <a:lnTo>
                    <a:pt x="527" y="4214"/>
                  </a:lnTo>
                  <a:lnTo>
                    <a:pt x="538" y="4215"/>
                  </a:lnTo>
                  <a:lnTo>
                    <a:pt x="547" y="4217"/>
                  </a:lnTo>
                  <a:lnTo>
                    <a:pt x="555" y="4221"/>
                  </a:lnTo>
                  <a:lnTo>
                    <a:pt x="562" y="4226"/>
                  </a:lnTo>
                  <a:lnTo>
                    <a:pt x="567" y="4233"/>
                  </a:lnTo>
                  <a:lnTo>
                    <a:pt x="571" y="4242"/>
                  </a:lnTo>
                  <a:lnTo>
                    <a:pt x="571" y="4253"/>
                  </a:lnTo>
                  <a:lnTo>
                    <a:pt x="571" y="4265"/>
                  </a:lnTo>
                  <a:lnTo>
                    <a:pt x="567" y="4275"/>
                  </a:lnTo>
                  <a:lnTo>
                    <a:pt x="563" y="4283"/>
                  </a:lnTo>
                  <a:lnTo>
                    <a:pt x="559" y="4291"/>
                  </a:lnTo>
                  <a:lnTo>
                    <a:pt x="554" y="4298"/>
                  </a:lnTo>
                  <a:lnTo>
                    <a:pt x="549" y="4306"/>
                  </a:lnTo>
                  <a:lnTo>
                    <a:pt x="545" y="4314"/>
                  </a:lnTo>
                  <a:lnTo>
                    <a:pt x="542" y="4325"/>
                  </a:lnTo>
                  <a:lnTo>
                    <a:pt x="571" y="4330"/>
                  </a:lnTo>
                  <a:lnTo>
                    <a:pt x="598" y="4337"/>
                  </a:lnTo>
                  <a:lnTo>
                    <a:pt x="609" y="4341"/>
                  </a:lnTo>
                  <a:lnTo>
                    <a:pt x="621" y="4345"/>
                  </a:lnTo>
                  <a:lnTo>
                    <a:pt x="630" y="4350"/>
                  </a:lnTo>
                  <a:lnTo>
                    <a:pt x="639" y="4355"/>
                  </a:lnTo>
                  <a:lnTo>
                    <a:pt x="649" y="4362"/>
                  </a:lnTo>
                  <a:lnTo>
                    <a:pt x="657" y="4369"/>
                  </a:lnTo>
                  <a:lnTo>
                    <a:pt x="663" y="4377"/>
                  </a:lnTo>
                  <a:lnTo>
                    <a:pt x="670" y="4385"/>
                  </a:lnTo>
                  <a:lnTo>
                    <a:pt x="677" y="4394"/>
                  </a:lnTo>
                  <a:lnTo>
                    <a:pt x="682" y="4405"/>
                  </a:lnTo>
                  <a:lnTo>
                    <a:pt x="687" y="4415"/>
                  </a:lnTo>
                  <a:lnTo>
                    <a:pt x="693" y="4427"/>
                  </a:lnTo>
                  <a:lnTo>
                    <a:pt x="698" y="4436"/>
                  </a:lnTo>
                  <a:lnTo>
                    <a:pt x="702" y="4444"/>
                  </a:lnTo>
                  <a:lnTo>
                    <a:pt x="705" y="4454"/>
                  </a:lnTo>
                  <a:lnTo>
                    <a:pt x="707" y="4462"/>
                  </a:lnTo>
                  <a:lnTo>
                    <a:pt x="711" y="4479"/>
                  </a:lnTo>
                  <a:lnTo>
                    <a:pt x="714" y="4496"/>
                  </a:lnTo>
                  <a:lnTo>
                    <a:pt x="715" y="4515"/>
                  </a:lnTo>
                  <a:lnTo>
                    <a:pt x="719" y="4532"/>
                  </a:lnTo>
                  <a:lnTo>
                    <a:pt x="722" y="4542"/>
                  </a:lnTo>
                  <a:lnTo>
                    <a:pt x="725" y="4552"/>
                  </a:lnTo>
                  <a:lnTo>
                    <a:pt x="729" y="4562"/>
                  </a:lnTo>
                  <a:lnTo>
                    <a:pt x="734" y="4571"/>
                  </a:lnTo>
                  <a:lnTo>
                    <a:pt x="738" y="4576"/>
                  </a:lnTo>
                  <a:lnTo>
                    <a:pt x="743" y="4582"/>
                  </a:lnTo>
                  <a:lnTo>
                    <a:pt x="750" y="4584"/>
                  </a:lnTo>
                  <a:lnTo>
                    <a:pt x="757" y="4588"/>
                  </a:lnTo>
                  <a:lnTo>
                    <a:pt x="771" y="4594"/>
                  </a:lnTo>
                  <a:lnTo>
                    <a:pt x="786" y="4599"/>
                  </a:lnTo>
                  <a:lnTo>
                    <a:pt x="794" y="4602"/>
                  </a:lnTo>
                  <a:lnTo>
                    <a:pt x="801" y="4606"/>
                  </a:lnTo>
                  <a:lnTo>
                    <a:pt x="807" y="4610"/>
                  </a:lnTo>
                  <a:lnTo>
                    <a:pt x="813" y="4614"/>
                  </a:lnTo>
                  <a:lnTo>
                    <a:pt x="818" y="4619"/>
                  </a:lnTo>
                  <a:lnTo>
                    <a:pt x="822" y="4627"/>
                  </a:lnTo>
                  <a:lnTo>
                    <a:pt x="823" y="4635"/>
                  </a:lnTo>
                  <a:lnTo>
                    <a:pt x="825" y="4644"/>
                  </a:lnTo>
                  <a:lnTo>
                    <a:pt x="825" y="4672"/>
                  </a:lnTo>
                  <a:lnTo>
                    <a:pt x="825" y="4691"/>
                  </a:lnTo>
                  <a:lnTo>
                    <a:pt x="825" y="4702"/>
                  </a:lnTo>
                  <a:lnTo>
                    <a:pt x="825" y="4710"/>
                  </a:lnTo>
                  <a:lnTo>
                    <a:pt x="826" y="4726"/>
                  </a:lnTo>
                  <a:lnTo>
                    <a:pt x="827" y="4740"/>
                  </a:lnTo>
                  <a:lnTo>
                    <a:pt x="831" y="4754"/>
                  </a:lnTo>
                  <a:lnTo>
                    <a:pt x="835" y="4767"/>
                  </a:lnTo>
                  <a:lnTo>
                    <a:pt x="842" y="4779"/>
                  </a:lnTo>
                  <a:lnTo>
                    <a:pt x="849" y="4791"/>
                  </a:lnTo>
                  <a:lnTo>
                    <a:pt x="857" y="4803"/>
                  </a:lnTo>
                  <a:lnTo>
                    <a:pt x="866" y="4814"/>
                  </a:lnTo>
                  <a:lnTo>
                    <a:pt x="877" y="4823"/>
                  </a:lnTo>
                  <a:lnTo>
                    <a:pt x="889" y="4834"/>
                  </a:lnTo>
                  <a:lnTo>
                    <a:pt x="901" y="4843"/>
                  </a:lnTo>
                  <a:lnTo>
                    <a:pt x="914" y="4851"/>
                  </a:lnTo>
                  <a:lnTo>
                    <a:pt x="943" y="4868"/>
                  </a:lnTo>
                  <a:lnTo>
                    <a:pt x="975" y="4884"/>
                  </a:lnTo>
                  <a:lnTo>
                    <a:pt x="973" y="4902"/>
                  </a:lnTo>
                  <a:lnTo>
                    <a:pt x="969" y="4918"/>
                  </a:lnTo>
                  <a:lnTo>
                    <a:pt x="963" y="4934"/>
                  </a:lnTo>
                  <a:lnTo>
                    <a:pt x="958" y="4948"/>
                  </a:lnTo>
                  <a:lnTo>
                    <a:pt x="953" y="4964"/>
                  </a:lnTo>
                  <a:lnTo>
                    <a:pt x="949" y="4980"/>
                  </a:lnTo>
                  <a:lnTo>
                    <a:pt x="946" y="4998"/>
                  </a:lnTo>
                  <a:lnTo>
                    <a:pt x="945" y="5017"/>
                  </a:lnTo>
                  <a:lnTo>
                    <a:pt x="945" y="5059"/>
                  </a:lnTo>
                  <a:lnTo>
                    <a:pt x="945" y="5096"/>
                  </a:lnTo>
                  <a:lnTo>
                    <a:pt x="945" y="5129"/>
                  </a:lnTo>
                  <a:lnTo>
                    <a:pt x="945" y="5161"/>
                  </a:lnTo>
                  <a:lnTo>
                    <a:pt x="945" y="5192"/>
                  </a:lnTo>
                  <a:lnTo>
                    <a:pt x="945" y="5224"/>
                  </a:lnTo>
                  <a:lnTo>
                    <a:pt x="945" y="5260"/>
                  </a:lnTo>
                  <a:lnTo>
                    <a:pt x="945" y="5300"/>
                  </a:lnTo>
                  <a:lnTo>
                    <a:pt x="946" y="5316"/>
                  </a:lnTo>
                  <a:lnTo>
                    <a:pt x="946" y="5333"/>
                  </a:lnTo>
                  <a:lnTo>
                    <a:pt x="947" y="5341"/>
                  </a:lnTo>
                  <a:lnTo>
                    <a:pt x="949" y="5349"/>
                  </a:lnTo>
                  <a:lnTo>
                    <a:pt x="951" y="5357"/>
                  </a:lnTo>
                  <a:lnTo>
                    <a:pt x="954" y="5364"/>
                  </a:lnTo>
                  <a:lnTo>
                    <a:pt x="958" y="5371"/>
                  </a:lnTo>
                  <a:lnTo>
                    <a:pt x="963" y="5377"/>
                  </a:lnTo>
                  <a:lnTo>
                    <a:pt x="969" y="5383"/>
                  </a:lnTo>
                  <a:lnTo>
                    <a:pt x="975" y="5388"/>
                  </a:lnTo>
                  <a:lnTo>
                    <a:pt x="985" y="5391"/>
                  </a:lnTo>
                  <a:lnTo>
                    <a:pt x="994" y="5395"/>
                  </a:lnTo>
                  <a:lnTo>
                    <a:pt x="1005" y="5396"/>
                  </a:lnTo>
                  <a:lnTo>
                    <a:pt x="1018" y="5396"/>
                  </a:lnTo>
                  <a:lnTo>
                    <a:pt x="1029" y="5396"/>
                  </a:lnTo>
                  <a:lnTo>
                    <a:pt x="1041" y="5395"/>
                  </a:lnTo>
                  <a:lnTo>
                    <a:pt x="1051" y="5392"/>
                  </a:lnTo>
                  <a:lnTo>
                    <a:pt x="1061" y="5389"/>
                  </a:lnTo>
                  <a:lnTo>
                    <a:pt x="1071" y="5385"/>
                  </a:lnTo>
                  <a:lnTo>
                    <a:pt x="1081" y="5380"/>
                  </a:lnTo>
                  <a:lnTo>
                    <a:pt x="1089" y="5375"/>
                  </a:lnTo>
                  <a:lnTo>
                    <a:pt x="1098" y="5369"/>
                  </a:lnTo>
                  <a:lnTo>
                    <a:pt x="1114" y="5356"/>
                  </a:lnTo>
                  <a:lnTo>
                    <a:pt x="1130" y="5341"/>
                  </a:lnTo>
                  <a:lnTo>
                    <a:pt x="1145" y="5325"/>
                  </a:lnTo>
                  <a:lnTo>
                    <a:pt x="1159" y="5309"/>
                  </a:lnTo>
                  <a:lnTo>
                    <a:pt x="1172" y="5293"/>
                  </a:lnTo>
                  <a:lnTo>
                    <a:pt x="1187" y="5277"/>
                  </a:lnTo>
                  <a:lnTo>
                    <a:pt x="1200" y="5263"/>
                  </a:lnTo>
                  <a:lnTo>
                    <a:pt x="1215" y="5249"/>
                  </a:lnTo>
                  <a:lnTo>
                    <a:pt x="1231" y="5237"/>
                  </a:lnTo>
                  <a:lnTo>
                    <a:pt x="1247" y="5229"/>
                  </a:lnTo>
                  <a:lnTo>
                    <a:pt x="1255" y="5227"/>
                  </a:lnTo>
                  <a:lnTo>
                    <a:pt x="1264" y="5224"/>
                  </a:lnTo>
                  <a:lnTo>
                    <a:pt x="1272" y="5223"/>
                  </a:lnTo>
                  <a:lnTo>
                    <a:pt x="1282" y="5221"/>
                  </a:lnTo>
                  <a:lnTo>
                    <a:pt x="1288" y="5223"/>
                  </a:lnTo>
                  <a:lnTo>
                    <a:pt x="1292" y="5224"/>
                  </a:lnTo>
                  <a:lnTo>
                    <a:pt x="1298" y="5228"/>
                  </a:lnTo>
                  <a:lnTo>
                    <a:pt x="1303" y="5232"/>
                  </a:lnTo>
                  <a:lnTo>
                    <a:pt x="1312" y="5243"/>
                  </a:lnTo>
                  <a:lnTo>
                    <a:pt x="1322" y="5255"/>
                  </a:lnTo>
                  <a:lnTo>
                    <a:pt x="1332" y="5267"/>
                  </a:lnTo>
                  <a:lnTo>
                    <a:pt x="1344" y="5277"/>
                  </a:lnTo>
                  <a:lnTo>
                    <a:pt x="1352" y="5281"/>
                  </a:lnTo>
                  <a:lnTo>
                    <a:pt x="1360" y="5285"/>
                  </a:lnTo>
                  <a:lnTo>
                    <a:pt x="1368" y="5287"/>
                  </a:lnTo>
                  <a:lnTo>
                    <a:pt x="1379" y="5288"/>
                  </a:lnTo>
                  <a:lnTo>
                    <a:pt x="1382" y="5273"/>
                  </a:lnTo>
                  <a:lnTo>
                    <a:pt x="1386" y="5259"/>
                  </a:lnTo>
                  <a:lnTo>
                    <a:pt x="1391" y="5244"/>
                  </a:lnTo>
                  <a:lnTo>
                    <a:pt x="1398" y="5231"/>
                  </a:lnTo>
                  <a:lnTo>
                    <a:pt x="1414" y="5207"/>
                  </a:lnTo>
                  <a:lnTo>
                    <a:pt x="1431" y="5181"/>
                  </a:lnTo>
                  <a:lnTo>
                    <a:pt x="1450" y="5157"/>
                  </a:lnTo>
                  <a:lnTo>
                    <a:pt x="1467" y="5131"/>
                  </a:lnTo>
                  <a:lnTo>
                    <a:pt x="1475" y="5117"/>
                  </a:lnTo>
                  <a:lnTo>
                    <a:pt x="1482" y="5103"/>
                  </a:lnTo>
                  <a:lnTo>
                    <a:pt x="1488" y="5088"/>
                  </a:lnTo>
                  <a:lnTo>
                    <a:pt x="1494" y="5071"/>
                  </a:lnTo>
                  <a:lnTo>
                    <a:pt x="1500" y="5041"/>
                  </a:lnTo>
                  <a:lnTo>
                    <a:pt x="1506" y="5013"/>
                  </a:lnTo>
                  <a:lnTo>
                    <a:pt x="1508" y="4987"/>
                  </a:lnTo>
                  <a:lnTo>
                    <a:pt x="1512" y="4963"/>
                  </a:lnTo>
                  <a:lnTo>
                    <a:pt x="1515" y="4939"/>
                  </a:lnTo>
                  <a:lnTo>
                    <a:pt x="1518" y="4918"/>
                  </a:lnTo>
                  <a:lnTo>
                    <a:pt x="1522" y="4899"/>
                  </a:lnTo>
                  <a:lnTo>
                    <a:pt x="1527" y="4880"/>
                  </a:lnTo>
                  <a:lnTo>
                    <a:pt x="1530" y="4872"/>
                  </a:lnTo>
                  <a:lnTo>
                    <a:pt x="1534" y="4866"/>
                  </a:lnTo>
                  <a:lnTo>
                    <a:pt x="1538" y="4858"/>
                  </a:lnTo>
                  <a:lnTo>
                    <a:pt x="1543" y="4851"/>
                  </a:lnTo>
                  <a:lnTo>
                    <a:pt x="1548" y="4846"/>
                  </a:lnTo>
                  <a:lnTo>
                    <a:pt x="1555" y="4840"/>
                  </a:lnTo>
                  <a:lnTo>
                    <a:pt x="1562" y="4835"/>
                  </a:lnTo>
                  <a:lnTo>
                    <a:pt x="1570" y="4830"/>
                  </a:lnTo>
                  <a:lnTo>
                    <a:pt x="1579" y="4826"/>
                  </a:lnTo>
                  <a:lnTo>
                    <a:pt x="1590" y="4823"/>
                  </a:lnTo>
                  <a:lnTo>
                    <a:pt x="1600" y="4819"/>
                  </a:lnTo>
                  <a:lnTo>
                    <a:pt x="1612" y="4816"/>
                  </a:lnTo>
                  <a:lnTo>
                    <a:pt x="1640" y="4814"/>
                  </a:lnTo>
                  <a:lnTo>
                    <a:pt x="1674" y="4812"/>
                  </a:lnTo>
                  <a:lnTo>
                    <a:pt x="1686" y="4812"/>
                  </a:lnTo>
                  <a:lnTo>
                    <a:pt x="1696" y="4814"/>
                  </a:lnTo>
                  <a:lnTo>
                    <a:pt x="1707" y="4816"/>
                  </a:lnTo>
                  <a:lnTo>
                    <a:pt x="1716" y="4819"/>
                  </a:lnTo>
                  <a:lnTo>
                    <a:pt x="1724" y="4823"/>
                  </a:lnTo>
                  <a:lnTo>
                    <a:pt x="1732" y="4827"/>
                  </a:lnTo>
                  <a:lnTo>
                    <a:pt x="1740" y="4832"/>
                  </a:lnTo>
                  <a:lnTo>
                    <a:pt x="1747" y="4838"/>
                  </a:lnTo>
                  <a:lnTo>
                    <a:pt x="1759" y="4850"/>
                  </a:lnTo>
                  <a:lnTo>
                    <a:pt x="1768" y="4864"/>
                  </a:lnTo>
                  <a:lnTo>
                    <a:pt x="1778" y="4879"/>
                  </a:lnTo>
                  <a:lnTo>
                    <a:pt x="1786" y="4894"/>
                  </a:lnTo>
                  <a:lnTo>
                    <a:pt x="1794" y="4908"/>
                  </a:lnTo>
                  <a:lnTo>
                    <a:pt x="1803" y="4923"/>
                  </a:lnTo>
                  <a:lnTo>
                    <a:pt x="1812" y="4938"/>
                  </a:lnTo>
                  <a:lnTo>
                    <a:pt x="1822" y="4950"/>
                  </a:lnTo>
                  <a:lnTo>
                    <a:pt x="1828" y="4955"/>
                  </a:lnTo>
                  <a:lnTo>
                    <a:pt x="1834" y="4960"/>
                  </a:lnTo>
                  <a:lnTo>
                    <a:pt x="1840" y="4964"/>
                  </a:lnTo>
                  <a:lnTo>
                    <a:pt x="1848" y="4968"/>
                  </a:lnTo>
                  <a:lnTo>
                    <a:pt x="1856" y="4971"/>
                  </a:lnTo>
                  <a:lnTo>
                    <a:pt x="1864" y="4974"/>
                  </a:lnTo>
                  <a:lnTo>
                    <a:pt x="1875" y="4975"/>
                  </a:lnTo>
                  <a:lnTo>
                    <a:pt x="1884" y="4975"/>
                  </a:lnTo>
                  <a:lnTo>
                    <a:pt x="1899" y="4974"/>
                  </a:lnTo>
                  <a:lnTo>
                    <a:pt x="1910" y="4972"/>
                  </a:lnTo>
                  <a:lnTo>
                    <a:pt x="1919" y="4967"/>
                  </a:lnTo>
                  <a:lnTo>
                    <a:pt x="1925" y="4962"/>
                  </a:lnTo>
                  <a:lnTo>
                    <a:pt x="1929" y="4954"/>
                  </a:lnTo>
                  <a:lnTo>
                    <a:pt x="1933" y="4944"/>
                  </a:lnTo>
                  <a:lnTo>
                    <a:pt x="1936" y="4934"/>
                  </a:lnTo>
                  <a:lnTo>
                    <a:pt x="1939" y="4920"/>
                  </a:lnTo>
                  <a:lnTo>
                    <a:pt x="1999" y="4920"/>
                  </a:lnTo>
                  <a:lnTo>
                    <a:pt x="2007" y="4927"/>
                  </a:lnTo>
                  <a:lnTo>
                    <a:pt x="2012" y="4932"/>
                  </a:lnTo>
                  <a:lnTo>
                    <a:pt x="2017" y="4939"/>
                  </a:lnTo>
                  <a:lnTo>
                    <a:pt x="2023" y="4944"/>
                  </a:lnTo>
                  <a:lnTo>
                    <a:pt x="2029" y="4958"/>
                  </a:lnTo>
                  <a:lnTo>
                    <a:pt x="2035" y="4972"/>
                  </a:lnTo>
                  <a:lnTo>
                    <a:pt x="2043" y="5004"/>
                  </a:lnTo>
                  <a:lnTo>
                    <a:pt x="2053" y="5041"/>
                  </a:lnTo>
                  <a:lnTo>
                    <a:pt x="2057" y="5049"/>
                  </a:lnTo>
                  <a:lnTo>
                    <a:pt x="2063" y="5056"/>
                  </a:lnTo>
                  <a:lnTo>
                    <a:pt x="2069" y="5064"/>
                  </a:lnTo>
                  <a:lnTo>
                    <a:pt x="2076" y="5072"/>
                  </a:lnTo>
                  <a:lnTo>
                    <a:pt x="2093" y="5085"/>
                  </a:lnTo>
                  <a:lnTo>
                    <a:pt x="2112" y="5100"/>
                  </a:lnTo>
                  <a:lnTo>
                    <a:pt x="2131" y="5113"/>
                  </a:lnTo>
                  <a:lnTo>
                    <a:pt x="2149" y="5125"/>
                  </a:lnTo>
                  <a:lnTo>
                    <a:pt x="2167" y="5137"/>
                  </a:lnTo>
                  <a:lnTo>
                    <a:pt x="2180" y="5149"/>
                  </a:lnTo>
                  <a:lnTo>
                    <a:pt x="2188" y="5157"/>
                  </a:lnTo>
                  <a:lnTo>
                    <a:pt x="2196" y="5167"/>
                  </a:lnTo>
                  <a:lnTo>
                    <a:pt x="2204" y="5176"/>
                  </a:lnTo>
                  <a:lnTo>
                    <a:pt x="2211" y="5185"/>
                  </a:lnTo>
                  <a:lnTo>
                    <a:pt x="2224" y="5205"/>
                  </a:lnTo>
                  <a:lnTo>
                    <a:pt x="2236" y="5228"/>
                  </a:lnTo>
                  <a:lnTo>
                    <a:pt x="2259" y="5272"/>
                  </a:lnTo>
                  <a:lnTo>
                    <a:pt x="2280" y="5316"/>
                  </a:lnTo>
                  <a:lnTo>
                    <a:pt x="2293" y="5337"/>
                  </a:lnTo>
                  <a:lnTo>
                    <a:pt x="2307" y="5357"/>
                  </a:lnTo>
                  <a:lnTo>
                    <a:pt x="2315" y="5367"/>
                  </a:lnTo>
                  <a:lnTo>
                    <a:pt x="2323" y="5375"/>
                  </a:lnTo>
                  <a:lnTo>
                    <a:pt x="2331" y="5383"/>
                  </a:lnTo>
                  <a:lnTo>
                    <a:pt x="2340" y="5391"/>
                  </a:lnTo>
                  <a:lnTo>
                    <a:pt x="2351" y="5397"/>
                  </a:lnTo>
                  <a:lnTo>
                    <a:pt x="2361" y="5403"/>
                  </a:lnTo>
                  <a:lnTo>
                    <a:pt x="2373" y="5408"/>
                  </a:lnTo>
                  <a:lnTo>
                    <a:pt x="2385" y="5412"/>
                  </a:lnTo>
                  <a:lnTo>
                    <a:pt x="2399" y="5416"/>
                  </a:lnTo>
                  <a:lnTo>
                    <a:pt x="2413" y="5419"/>
                  </a:lnTo>
                  <a:lnTo>
                    <a:pt x="2428" y="5420"/>
                  </a:lnTo>
                  <a:lnTo>
                    <a:pt x="2444" y="5420"/>
                  </a:lnTo>
                  <a:lnTo>
                    <a:pt x="2455" y="5407"/>
                  </a:lnTo>
                  <a:lnTo>
                    <a:pt x="2465" y="5393"/>
                  </a:lnTo>
                  <a:lnTo>
                    <a:pt x="2477" y="5380"/>
                  </a:lnTo>
                  <a:lnTo>
                    <a:pt x="2492" y="5368"/>
                  </a:lnTo>
                  <a:lnTo>
                    <a:pt x="2500" y="5363"/>
                  </a:lnTo>
                  <a:lnTo>
                    <a:pt x="2508" y="5357"/>
                  </a:lnTo>
                  <a:lnTo>
                    <a:pt x="2517" y="5353"/>
                  </a:lnTo>
                  <a:lnTo>
                    <a:pt x="2527" y="5349"/>
                  </a:lnTo>
                  <a:lnTo>
                    <a:pt x="2537" y="5347"/>
                  </a:lnTo>
                  <a:lnTo>
                    <a:pt x="2548" y="5344"/>
                  </a:lnTo>
                  <a:lnTo>
                    <a:pt x="2559" y="5343"/>
                  </a:lnTo>
                  <a:lnTo>
                    <a:pt x="2571" y="5343"/>
                  </a:lnTo>
                  <a:lnTo>
                    <a:pt x="2615" y="5343"/>
                  </a:lnTo>
                  <a:lnTo>
                    <a:pt x="2649" y="5343"/>
                  </a:lnTo>
                  <a:lnTo>
                    <a:pt x="2676" y="5343"/>
                  </a:lnTo>
                  <a:lnTo>
                    <a:pt x="2700" y="5343"/>
                  </a:lnTo>
                  <a:lnTo>
                    <a:pt x="2721" y="5343"/>
                  </a:lnTo>
                  <a:lnTo>
                    <a:pt x="2745" y="5343"/>
                  </a:lnTo>
                  <a:lnTo>
                    <a:pt x="2772" y="5343"/>
                  </a:lnTo>
                  <a:lnTo>
                    <a:pt x="2806" y="5343"/>
                  </a:lnTo>
                  <a:lnTo>
                    <a:pt x="2821" y="5341"/>
                  </a:lnTo>
                  <a:lnTo>
                    <a:pt x="2837" y="5337"/>
                  </a:lnTo>
                  <a:lnTo>
                    <a:pt x="2852" y="5333"/>
                  </a:lnTo>
                  <a:lnTo>
                    <a:pt x="2868" y="5327"/>
                  </a:lnTo>
                  <a:lnTo>
                    <a:pt x="2884" y="5321"/>
                  </a:lnTo>
                  <a:lnTo>
                    <a:pt x="2901" y="5317"/>
                  </a:lnTo>
                  <a:lnTo>
                    <a:pt x="2918" y="5313"/>
                  </a:lnTo>
                  <a:lnTo>
                    <a:pt x="2938" y="5312"/>
                  </a:lnTo>
                  <a:lnTo>
                    <a:pt x="2949" y="5313"/>
                  </a:lnTo>
                  <a:lnTo>
                    <a:pt x="2960" y="5315"/>
                  </a:lnTo>
                  <a:lnTo>
                    <a:pt x="2968" y="5319"/>
                  </a:lnTo>
                  <a:lnTo>
                    <a:pt x="2977" y="5323"/>
                  </a:lnTo>
                  <a:lnTo>
                    <a:pt x="2993" y="5333"/>
                  </a:lnTo>
                  <a:lnTo>
                    <a:pt x="3009" y="5345"/>
                  </a:lnTo>
                  <a:lnTo>
                    <a:pt x="3025" y="5357"/>
                  </a:lnTo>
                  <a:lnTo>
                    <a:pt x="3044" y="5368"/>
                  </a:lnTo>
                  <a:lnTo>
                    <a:pt x="3053" y="5372"/>
                  </a:lnTo>
                  <a:lnTo>
                    <a:pt x="3064" y="5376"/>
                  </a:lnTo>
                  <a:lnTo>
                    <a:pt x="3076" y="5377"/>
                  </a:lnTo>
                  <a:lnTo>
                    <a:pt x="3089" y="5379"/>
                  </a:lnTo>
                  <a:lnTo>
                    <a:pt x="3104" y="5377"/>
                  </a:lnTo>
                  <a:lnTo>
                    <a:pt x="3117" y="5376"/>
                  </a:lnTo>
                  <a:lnTo>
                    <a:pt x="3129" y="5373"/>
                  </a:lnTo>
                  <a:lnTo>
                    <a:pt x="3142" y="5369"/>
                  </a:lnTo>
                  <a:lnTo>
                    <a:pt x="3166" y="5361"/>
                  </a:lnTo>
                  <a:lnTo>
                    <a:pt x="3190" y="5351"/>
                  </a:lnTo>
                  <a:lnTo>
                    <a:pt x="3214" y="5341"/>
                  </a:lnTo>
                  <a:lnTo>
                    <a:pt x="3240" y="5332"/>
                  </a:lnTo>
                  <a:lnTo>
                    <a:pt x="3253" y="5329"/>
                  </a:lnTo>
                  <a:lnTo>
                    <a:pt x="3268" y="5327"/>
                  </a:lnTo>
                  <a:lnTo>
                    <a:pt x="3284" y="5325"/>
                  </a:lnTo>
                  <a:lnTo>
                    <a:pt x="3300" y="5324"/>
                  </a:lnTo>
                  <a:lnTo>
                    <a:pt x="3314" y="5324"/>
                  </a:lnTo>
                  <a:lnTo>
                    <a:pt x="3329" y="5321"/>
                  </a:lnTo>
                  <a:lnTo>
                    <a:pt x="3342" y="5317"/>
                  </a:lnTo>
                  <a:lnTo>
                    <a:pt x="3356" y="5313"/>
                  </a:lnTo>
                  <a:lnTo>
                    <a:pt x="3368" y="5308"/>
                  </a:lnTo>
                  <a:lnTo>
                    <a:pt x="3378" y="5301"/>
                  </a:lnTo>
                  <a:lnTo>
                    <a:pt x="3390" y="5293"/>
                  </a:lnTo>
                  <a:lnTo>
                    <a:pt x="3400" y="5285"/>
                  </a:lnTo>
                  <a:lnTo>
                    <a:pt x="3436" y="5251"/>
                  </a:lnTo>
                  <a:lnTo>
                    <a:pt x="3469" y="5216"/>
                  </a:lnTo>
                  <a:lnTo>
                    <a:pt x="3474" y="5211"/>
                  </a:lnTo>
                  <a:lnTo>
                    <a:pt x="3481" y="5207"/>
                  </a:lnTo>
                  <a:lnTo>
                    <a:pt x="3489" y="5203"/>
                  </a:lnTo>
                  <a:lnTo>
                    <a:pt x="3497" y="5200"/>
                  </a:lnTo>
                  <a:lnTo>
                    <a:pt x="3515" y="5195"/>
                  </a:lnTo>
                  <a:lnTo>
                    <a:pt x="3535" y="5192"/>
                  </a:lnTo>
                  <a:lnTo>
                    <a:pt x="3555" y="5188"/>
                  </a:lnTo>
                  <a:lnTo>
                    <a:pt x="3574" y="5184"/>
                  </a:lnTo>
                  <a:lnTo>
                    <a:pt x="3583" y="5180"/>
                  </a:lnTo>
                  <a:lnTo>
                    <a:pt x="3591" y="5177"/>
                  </a:lnTo>
                  <a:lnTo>
                    <a:pt x="3599" y="5173"/>
                  </a:lnTo>
                  <a:lnTo>
                    <a:pt x="3606" y="5168"/>
                  </a:lnTo>
                  <a:lnTo>
                    <a:pt x="3625" y="5155"/>
                  </a:lnTo>
                  <a:lnTo>
                    <a:pt x="3641" y="5141"/>
                  </a:lnTo>
                  <a:lnTo>
                    <a:pt x="3655" y="5128"/>
                  </a:lnTo>
                  <a:lnTo>
                    <a:pt x="3670" y="5113"/>
                  </a:lnTo>
                  <a:lnTo>
                    <a:pt x="3694" y="5085"/>
                  </a:lnTo>
                  <a:lnTo>
                    <a:pt x="3717" y="5056"/>
                  </a:lnTo>
                  <a:lnTo>
                    <a:pt x="3727" y="5043"/>
                  </a:lnTo>
                  <a:lnTo>
                    <a:pt x="3739" y="5028"/>
                  </a:lnTo>
                  <a:lnTo>
                    <a:pt x="3753" y="5016"/>
                  </a:lnTo>
                  <a:lnTo>
                    <a:pt x="3766" y="5003"/>
                  </a:lnTo>
                  <a:lnTo>
                    <a:pt x="3781" y="4992"/>
                  </a:lnTo>
                  <a:lnTo>
                    <a:pt x="3797" y="4982"/>
                  </a:lnTo>
                  <a:lnTo>
                    <a:pt x="3815" y="4971"/>
                  </a:lnTo>
                  <a:lnTo>
                    <a:pt x="3835" y="4963"/>
                  </a:lnTo>
                  <a:lnTo>
                    <a:pt x="3831" y="4930"/>
                  </a:lnTo>
                  <a:lnTo>
                    <a:pt x="3827" y="4896"/>
                  </a:lnTo>
                  <a:lnTo>
                    <a:pt x="3825" y="4864"/>
                  </a:lnTo>
                  <a:lnTo>
                    <a:pt x="3822" y="4834"/>
                  </a:lnTo>
                  <a:lnTo>
                    <a:pt x="3819" y="4803"/>
                  </a:lnTo>
                  <a:lnTo>
                    <a:pt x="3818" y="4775"/>
                  </a:lnTo>
                  <a:lnTo>
                    <a:pt x="3818" y="4748"/>
                  </a:lnTo>
                  <a:lnTo>
                    <a:pt x="3818" y="4722"/>
                  </a:lnTo>
                  <a:lnTo>
                    <a:pt x="3817" y="4715"/>
                  </a:lnTo>
                  <a:lnTo>
                    <a:pt x="3815" y="4707"/>
                  </a:lnTo>
                  <a:lnTo>
                    <a:pt x="3814" y="4702"/>
                  </a:lnTo>
                  <a:lnTo>
                    <a:pt x="3811" y="4695"/>
                  </a:lnTo>
                  <a:lnTo>
                    <a:pt x="3807" y="4690"/>
                  </a:lnTo>
                  <a:lnTo>
                    <a:pt x="3805" y="4686"/>
                  </a:lnTo>
                  <a:lnTo>
                    <a:pt x="3799" y="4682"/>
                  </a:lnTo>
                  <a:lnTo>
                    <a:pt x="3795" y="4678"/>
                  </a:lnTo>
                  <a:lnTo>
                    <a:pt x="3783" y="4671"/>
                  </a:lnTo>
                  <a:lnTo>
                    <a:pt x="3771" y="4666"/>
                  </a:lnTo>
                  <a:lnTo>
                    <a:pt x="3758" y="4660"/>
                  </a:lnTo>
                  <a:lnTo>
                    <a:pt x="3745" y="4656"/>
                  </a:lnTo>
                  <a:lnTo>
                    <a:pt x="3718" y="4650"/>
                  </a:lnTo>
                  <a:lnTo>
                    <a:pt x="3695" y="4642"/>
                  </a:lnTo>
                  <a:lnTo>
                    <a:pt x="3686" y="4636"/>
                  </a:lnTo>
                  <a:lnTo>
                    <a:pt x="3679" y="4631"/>
                  </a:lnTo>
                  <a:lnTo>
                    <a:pt x="3677" y="4627"/>
                  </a:lnTo>
                  <a:lnTo>
                    <a:pt x="3674" y="4623"/>
                  </a:lnTo>
                  <a:lnTo>
                    <a:pt x="3673" y="4619"/>
                  </a:lnTo>
                  <a:lnTo>
                    <a:pt x="3673" y="4614"/>
                  </a:lnTo>
                  <a:lnTo>
                    <a:pt x="3674" y="4606"/>
                  </a:lnTo>
                  <a:lnTo>
                    <a:pt x="3675" y="4598"/>
                  </a:lnTo>
                  <a:lnTo>
                    <a:pt x="3679" y="4591"/>
                  </a:lnTo>
                  <a:lnTo>
                    <a:pt x="3683" y="4584"/>
                  </a:lnTo>
                  <a:lnTo>
                    <a:pt x="3693" y="4572"/>
                  </a:lnTo>
                  <a:lnTo>
                    <a:pt x="3703" y="4559"/>
                  </a:lnTo>
                  <a:lnTo>
                    <a:pt x="3703" y="4470"/>
                  </a:lnTo>
                  <a:lnTo>
                    <a:pt x="3658" y="4462"/>
                  </a:lnTo>
                  <a:lnTo>
                    <a:pt x="3626" y="4455"/>
                  </a:lnTo>
                  <a:lnTo>
                    <a:pt x="3613" y="4450"/>
                  </a:lnTo>
                  <a:lnTo>
                    <a:pt x="3601" y="4442"/>
                  </a:lnTo>
                  <a:lnTo>
                    <a:pt x="3589" y="4431"/>
                  </a:lnTo>
                  <a:lnTo>
                    <a:pt x="3577" y="4415"/>
                  </a:lnTo>
                  <a:lnTo>
                    <a:pt x="3594" y="4402"/>
                  </a:lnTo>
                  <a:lnTo>
                    <a:pt x="3614" y="4386"/>
                  </a:lnTo>
                  <a:lnTo>
                    <a:pt x="3622" y="4377"/>
                  </a:lnTo>
                  <a:lnTo>
                    <a:pt x="3630" y="4367"/>
                  </a:lnTo>
                  <a:lnTo>
                    <a:pt x="3633" y="4362"/>
                  </a:lnTo>
                  <a:lnTo>
                    <a:pt x="3635" y="4355"/>
                  </a:lnTo>
                  <a:lnTo>
                    <a:pt x="3637" y="4350"/>
                  </a:lnTo>
                  <a:lnTo>
                    <a:pt x="3637" y="4343"/>
                  </a:lnTo>
                  <a:lnTo>
                    <a:pt x="3635" y="4321"/>
                  </a:lnTo>
                  <a:lnTo>
                    <a:pt x="3631" y="4299"/>
                  </a:lnTo>
                  <a:lnTo>
                    <a:pt x="3627" y="4278"/>
                  </a:lnTo>
                  <a:lnTo>
                    <a:pt x="3622" y="4258"/>
                  </a:lnTo>
                  <a:lnTo>
                    <a:pt x="3617" y="4237"/>
                  </a:lnTo>
                  <a:lnTo>
                    <a:pt x="3611" y="4215"/>
                  </a:lnTo>
                  <a:lnTo>
                    <a:pt x="3607" y="4193"/>
                  </a:lnTo>
                  <a:lnTo>
                    <a:pt x="3606" y="4169"/>
                  </a:lnTo>
                  <a:lnTo>
                    <a:pt x="3607" y="4149"/>
                  </a:lnTo>
                  <a:lnTo>
                    <a:pt x="3609" y="4131"/>
                  </a:lnTo>
                  <a:lnTo>
                    <a:pt x="3611" y="4115"/>
                  </a:lnTo>
                  <a:lnTo>
                    <a:pt x="3615" y="4101"/>
                  </a:lnTo>
                  <a:lnTo>
                    <a:pt x="3619" y="4087"/>
                  </a:lnTo>
                  <a:lnTo>
                    <a:pt x="3625" y="4075"/>
                  </a:lnTo>
                  <a:lnTo>
                    <a:pt x="3631" y="4063"/>
                  </a:lnTo>
                  <a:lnTo>
                    <a:pt x="3638" y="4054"/>
                  </a:lnTo>
                  <a:lnTo>
                    <a:pt x="3645" y="4045"/>
                  </a:lnTo>
                  <a:lnTo>
                    <a:pt x="3653" y="4037"/>
                  </a:lnTo>
                  <a:lnTo>
                    <a:pt x="3661" y="4030"/>
                  </a:lnTo>
                  <a:lnTo>
                    <a:pt x="3670" y="4023"/>
                  </a:lnTo>
                  <a:lnTo>
                    <a:pt x="3687" y="4011"/>
                  </a:lnTo>
                  <a:lnTo>
                    <a:pt x="3706" y="4001"/>
                  </a:lnTo>
                  <a:lnTo>
                    <a:pt x="3725" y="3991"/>
                  </a:lnTo>
                  <a:lnTo>
                    <a:pt x="3742" y="3981"/>
                  </a:lnTo>
                  <a:lnTo>
                    <a:pt x="3751" y="3975"/>
                  </a:lnTo>
                  <a:lnTo>
                    <a:pt x="3759" y="3969"/>
                  </a:lnTo>
                  <a:lnTo>
                    <a:pt x="3767" y="3962"/>
                  </a:lnTo>
                  <a:lnTo>
                    <a:pt x="3774" y="3955"/>
                  </a:lnTo>
                  <a:lnTo>
                    <a:pt x="3781" y="3947"/>
                  </a:lnTo>
                  <a:lnTo>
                    <a:pt x="3787" y="3938"/>
                  </a:lnTo>
                  <a:lnTo>
                    <a:pt x="3793" y="3929"/>
                  </a:lnTo>
                  <a:lnTo>
                    <a:pt x="3797" y="3917"/>
                  </a:lnTo>
                  <a:lnTo>
                    <a:pt x="3801" y="3905"/>
                  </a:lnTo>
                  <a:lnTo>
                    <a:pt x="3803" y="3891"/>
                  </a:lnTo>
                  <a:lnTo>
                    <a:pt x="3805" y="3877"/>
                  </a:lnTo>
                  <a:lnTo>
                    <a:pt x="3806" y="3861"/>
                  </a:lnTo>
                  <a:lnTo>
                    <a:pt x="3806" y="3850"/>
                  </a:lnTo>
                  <a:lnTo>
                    <a:pt x="3809" y="3841"/>
                  </a:lnTo>
                  <a:lnTo>
                    <a:pt x="3811" y="3833"/>
                  </a:lnTo>
                  <a:lnTo>
                    <a:pt x="3817" y="3828"/>
                  </a:lnTo>
                  <a:lnTo>
                    <a:pt x="3822" y="3824"/>
                  </a:lnTo>
                  <a:lnTo>
                    <a:pt x="3829" y="3820"/>
                  </a:lnTo>
                  <a:lnTo>
                    <a:pt x="3835" y="3817"/>
                  </a:lnTo>
                  <a:lnTo>
                    <a:pt x="3843" y="3816"/>
                  </a:lnTo>
                  <a:lnTo>
                    <a:pt x="3861" y="3814"/>
                  </a:lnTo>
                  <a:lnTo>
                    <a:pt x="3879" y="3814"/>
                  </a:lnTo>
                  <a:lnTo>
                    <a:pt x="3889" y="3813"/>
                  </a:lnTo>
                  <a:lnTo>
                    <a:pt x="3897" y="3812"/>
                  </a:lnTo>
                  <a:lnTo>
                    <a:pt x="3906" y="3810"/>
                  </a:lnTo>
                  <a:lnTo>
                    <a:pt x="3914" y="3808"/>
                  </a:lnTo>
                  <a:lnTo>
                    <a:pt x="3925" y="3802"/>
                  </a:lnTo>
                  <a:lnTo>
                    <a:pt x="3935" y="3796"/>
                  </a:lnTo>
                  <a:lnTo>
                    <a:pt x="3943" y="3789"/>
                  </a:lnTo>
                  <a:lnTo>
                    <a:pt x="3950" y="3782"/>
                  </a:lnTo>
                  <a:lnTo>
                    <a:pt x="3955" y="3773"/>
                  </a:lnTo>
                  <a:lnTo>
                    <a:pt x="3961" y="3765"/>
                  </a:lnTo>
                  <a:lnTo>
                    <a:pt x="3963" y="3756"/>
                  </a:lnTo>
                  <a:lnTo>
                    <a:pt x="3966" y="3745"/>
                  </a:lnTo>
                  <a:lnTo>
                    <a:pt x="3969" y="3724"/>
                  </a:lnTo>
                  <a:lnTo>
                    <a:pt x="3969" y="3702"/>
                  </a:lnTo>
                  <a:lnTo>
                    <a:pt x="3969" y="3680"/>
                  </a:lnTo>
                  <a:lnTo>
                    <a:pt x="3969" y="3657"/>
                  </a:lnTo>
                  <a:lnTo>
                    <a:pt x="3969" y="3652"/>
                  </a:lnTo>
                  <a:lnTo>
                    <a:pt x="3970" y="3646"/>
                  </a:lnTo>
                  <a:lnTo>
                    <a:pt x="3971" y="3642"/>
                  </a:lnTo>
                  <a:lnTo>
                    <a:pt x="3974" y="3638"/>
                  </a:lnTo>
                  <a:lnTo>
                    <a:pt x="3982" y="3633"/>
                  </a:lnTo>
                  <a:lnTo>
                    <a:pt x="3989" y="3628"/>
                  </a:lnTo>
                  <a:lnTo>
                    <a:pt x="3997" y="3622"/>
                  </a:lnTo>
                  <a:lnTo>
                    <a:pt x="4003" y="3617"/>
                  </a:lnTo>
                  <a:lnTo>
                    <a:pt x="4006" y="3613"/>
                  </a:lnTo>
                  <a:lnTo>
                    <a:pt x="4009" y="3610"/>
                  </a:lnTo>
                  <a:lnTo>
                    <a:pt x="4010" y="3606"/>
                  </a:lnTo>
                  <a:lnTo>
                    <a:pt x="4010" y="3602"/>
                  </a:lnTo>
                  <a:lnTo>
                    <a:pt x="4010" y="3589"/>
                  </a:lnTo>
                  <a:lnTo>
                    <a:pt x="4009" y="3577"/>
                  </a:lnTo>
                  <a:lnTo>
                    <a:pt x="4006" y="3565"/>
                  </a:lnTo>
                  <a:lnTo>
                    <a:pt x="4002" y="3553"/>
                  </a:lnTo>
                  <a:lnTo>
                    <a:pt x="3998" y="3542"/>
                  </a:lnTo>
                  <a:lnTo>
                    <a:pt x="3993" y="3533"/>
                  </a:lnTo>
                  <a:lnTo>
                    <a:pt x="3986" y="3522"/>
                  </a:lnTo>
                  <a:lnTo>
                    <a:pt x="3981" y="3514"/>
                  </a:lnTo>
                  <a:lnTo>
                    <a:pt x="3966" y="3496"/>
                  </a:lnTo>
                  <a:lnTo>
                    <a:pt x="3949" y="3480"/>
                  </a:lnTo>
                  <a:lnTo>
                    <a:pt x="3931" y="3465"/>
                  </a:lnTo>
                  <a:lnTo>
                    <a:pt x="3914" y="3449"/>
                  </a:lnTo>
                  <a:lnTo>
                    <a:pt x="3895" y="3434"/>
                  </a:lnTo>
                  <a:lnTo>
                    <a:pt x="3878" y="3420"/>
                  </a:lnTo>
                  <a:lnTo>
                    <a:pt x="3862" y="3404"/>
                  </a:lnTo>
                  <a:lnTo>
                    <a:pt x="3847" y="3386"/>
                  </a:lnTo>
                  <a:lnTo>
                    <a:pt x="3841" y="3377"/>
                  </a:lnTo>
                  <a:lnTo>
                    <a:pt x="3835" y="3368"/>
                  </a:lnTo>
                  <a:lnTo>
                    <a:pt x="3830" y="3358"/>
                  </a:lnTo>
                  <a:lnTo>
                    <a:pt x="3826" y="3348"/>
                  </a:lnTo>
                  <a:lnTo>
                    <a:pt x="3822" y="3337"/>
                  </a:lnTo>
                  <a:lnTo>
                    <a:pt x="3819" y="3326"/>
                  </a:lnTo>
                  <a:lnTo>
                    <a:pt x="3818" y="3314"/>
                  </a:lnTo>
                  <a:lnTo>
                    <a:pt x="3818" y="3301"/>
                  </a:lnTo>
                  <a:lnTo>
                    <a:pt x="3818" y="3289"/>
                  </a:lnTo>
                  <a:lnTo>
                    <a:pt x="3819" y="3278"/>
                  </a:lnTo>
                  <a:lnTo>
                    <a:pt x="3821" y="3273"/>
                  </a:lnTo>
                  <a:lnTo>
                    <a:pt x="3819" y="3268"/>
                  </a:lnTo>
                  <a:lnTo>
                    <a:pt x="3819" y="3264"/>
                  </a:lnTo>
                  <a:lnTo>
                    <a:pt x="3818" y="3258"/>
                  </a:lnTo>
                  <a:lnTo>
                    <a:pt x="3831" y="3225"/>
                  </a:lnTo>
                  <a:lnTo>
                    <a:pt x="3845" y="3195"/>
                  </a:lnTo>
                  <a:lnTo>
                    <a:pt x="3851" y="3180"/>
                  </a:lnTo>
                  <a:lnTo>
                    <a:pt x="3855" y="3164"/>
                  </a:lnTo>
                  <a:lnTo>
                    <a:pt x="3858" y="3145"/>
                  </a:lnTo>
                  <a:lnTo>
                    <a:pt x="3859" y="3127"/>
                  </a:lnTo>
                  <a:lnTo>
                    <a:pt x="3859" y="3112"/>
                  </a:lnTo>
                  <a:lnTo>
                    <a:pt x="3857" y="3097"/>
                  </a:lnTo>
                  <a:lnTo>
                    <a:pt x="3853" y="3083"/>
                  </a:lnTo>
                  <a:lnTo>
                    <a:pt x="3849" y="3067"/>
                  </a:lnTo>
                  <a:lnTo>
                    <a:pt x="3837" y="3033"/>
                  </a:lnTo>
                  <a:lnTo>
                    <a:pt x="3823" y="3000"/>
                  </a:lnTo>
                  <a:lnTo>
                    <a:pt x="3810" y="2968"/>
                  </a:lnTo>
                  <a:lnTo>
                    <a:pt x="3798" y="2939"/>
                  </a:lnTo>
                  <a:lnTo>
                    <a:pt x="3794" y="2925"/>
                  </a:lnTo>
                  <a:lnTo>
                    <a:pt x="3790" y="2913"/>
                  </a:lnTo>
                  <a:lnTo>
                    <a:pt x="3789" y="2901"/>
                  </a:lnTo>
                  <a:lnTo>
                    <a:pt x="3787" y="2892"/>
                  </a:lnTo>
                  <a:lnTo>
                    <a:pt x="3787" y="2884"/>
                  </a:lnTo>
                  <a:lnTo>
                    <a:pt x="3790" y="2877"/>
                  </a:lnTo>
                  <a:lnTo>
                    <a:pt x="3791" y="2871"/>
                  </a:lnTo>
                  <a:lnTo>
                    <a:pt x="3795" y="2865"/>
                  </a:lnTo>
                  <a:lnTo>
                    <a:pt x="3799" y="2860"/>
                  </a:lnTo>
                  <a:lnTo>
                    <a:pt x="3805" y="2856"/>
                  </a:lnTo>
                  <a:lnTo>
                    <a:pt x="3810" y="2852"/>
                  </a:lnTo>
                  <a:lnTo>
                    <a:pt x="3815" y="2849"/>
                  </a:lnTo>
                  <a:lnTo>
                    <a:pt x="3829" y="2844"/>
                  </a:lnTo>
                  <a:lnTo>
                    <a:pt x="3843" y="2840"/>
                  </a:lnTo>
                  <a:lnTo>
                    <a:pt x="3858" y="2839"/>
                  </a:lnTo>
                  <a:lnTo>
                    <a:pt x="3871" y="2837"/>
                  </a:lnTo>
                  <a:lnTo>
                    <a:pt x="3899" y="2837"/>
                  </a:lnTo>
                  <a:lnTo>
                    <a:pt x="3921" y="2837"/>
                  </a:lnTo>
                  <a:lnTo>
                    <a:pt x="3938" y="2837"/>
                  </a:lnTo>
                  <a:lnTo>
                    <a:pt x="3955" y="2837"/>
                  </a:lnTo>
                  <a:lnTo>
                    <a:pt x="3966" y="2841"/>
                  </a:lnTo>
                  <a:lnTo>
                    <a:pt x="3987" y="2847"/>
                  </a:lnTo>
                  <a:lnTo>
                    <a:pt x="3999" y="2849"/>
                  </a:lnTo>
                  <a:lnTo>
                    <a:pt x="4013" y="2851"/>
                  </a:lnTo>
                  <a:lnTo>
                    <a:pt x="4019" y="2849"/>
                  </a:lnTo>
                  <a:lnTo>
                    <a:pt x="4026" y="2848"/>
                  </a:lnTo>
                  <a:lnTo>
                    <a:pt x="4034" y="2847"/>
                  </a:lnTo>
                  <a:lnTo>
                    <a:pt x="4041" y="2844"/>
                  </a:lnTo>
                  <a:lnTo>
                    <a:pt x="4049" y="2839"/>
                  </a:lnTo>
                  <a:lnTo>
                    <a:pt x="4057" y="2831"/>
                  </a:lnTo>
                  <a:lnTo>
                    <a:pt x="4063" y="2823"/>
                  </a:lnTo>
                  <a:lnTo>
                    <a:pt x="4069" y="2813"/>
                  </a:lnTo>
                  <a:lnTo>
                    <a:pt x="4079" y="2793"/>
                  </a:lnTo>
                  <a:lnTo>
                    <a:pt x="4091" y="2771"/>
                  </a:lnTo>
                  <a:lnTo>
                    <a:pt x="4098" y="2761"/>
                  </a:lnTo>
                  <a:lnTo>
                    <a:pt x="4106" y="2751"/>
                  </a:lnTo>
                  <a:lnTo>
                    <a:pt x="4114" y="2741"/>
                  </a:lnTo>
                  <a:lnTo>
                    <a:pt x="4123" y="2733"/>
                  </a:lnTo>
                  <a:lnTo>
                    <a:pt x="4134" y="2727"/>
                  </a:lnTo>
                  <a:lnTo>
                    <a:pt x="4147" y="2721"/>
                  </a:lnTo>
                  <a:lnTo>
                    <a:pt x="4162" y="2719"/>
                  </a:lnTo>
                  <a:lnTo>
                    <a:pt x="4179" y="2717"/>
                  </a:lnTo>
                  <a:lnTo>
                    <a:pt x="4194" y="2717"/>
                  </a:lnTo>
                  <a:lnTo>
                    <a:pt x="4203" y="2720"/>
                  </a:lnTo>
                  <a:lnTo>
                    <a:pt x="4210" y="2721"/>
                  </a:lnTo>
                  <a:lnTo>
                    <a:pt x="4214" y="2724"/>
                  </a:lnTo>
                  <a:lnTo>
                    <a:pt x="4216" y="2725"/>
                  </a:lnTo>
                  <a:lnTo>
                    <a:pt x="4220" y="2724"/>
                  </a:lnTo>
                  <a:lnTo>
                    <a:pt x="4228" y="2723"/>
                  </a:lnTo>
                  <a:lnTo>
                    <a:pt x="4239" y="2717"/>
                  </a:lnTo>
                  <a:lnTo>
                    <a:pt x="4244" y="2713"/>
                  </a:lnTo>
                  <a:lnTo>
                    <a:pt x="4248" y="2709"/>
                  </a:lnTo>
                  <a:lnTo>
                    <a:pt x="4251" y="2703"/>
                  </a:lnTo>
                  <a:lnTo>
                    <a:pt x="4252" y="2695"/>
                  </a:lnTo>
                  <a:lnTo>
                    <a:pt x="4254" y="2677"/>
                  </a:lnTo>
                  <a:lnTo>
                    <a:pt x="4254" y="2659"/>
                  </a:lnTo>
                  <a:lnTo>
                    <a:pt x="4251" y="2624"/>
                  </a:lnTo>
                  <a:lnTo>
                    <a:pt x="4251" y="2608"/>
                  </a:lnTo>
                  <a:lnTo>
                    <a:pt x="4208" y="260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3" name="Freeform 101"/>
            <p:cNvSpPr/>
            <p:nvPr/>
          </p:nvSpPr>
          <p:spPr bwMode="auto">
            <a:xfrm>
              <a:off x="9577134" y="1237846"/>
              <a:ext cx="262255" cy="264003"/>
            </a:xfrm>
            <a:custGeom>
              <a:avLst/>
              <a:gdLst>
                <a:gd name="T0" fmla="*/ 487 w 490"/>
                <a:gd name="T1" fmla="*/ 116 h 493"/>
                <a:gd name="T2" fmla="*/ 471 w 490"/>
                <a:gd name="T3" fmla="*/ 66 h 493"/>
                <a:gd name="T4" fmla="*/ 454 w 490"/>
                <a:gd name="T5" fmla="*/ 46 h 493"/>
                <a:gd name="T6" fmla="*/ 436 w 490"/>
                <a:gd name="T7" fmla="*/ 6 h 493"/>
                <a:gd name="T8" fmla="*/ 396 w 490"/>
                <a:gd name="T9" fmla="*/ 0 h 493"/>
                <a:gd name="T10" fmla="*/ 315 w 490"/>
                <a:gd name="T11" fmla="*/ 12 h 493"/>
                <a:gd name="T12" fmla="*/ 278 w 490"/>
                <a:gd name="T13" fmla="*/ 47 h 493"/>
                <a:gd name="T14" fmla="*/ 244 w 490"/>
                <a:gd name="T15" fmla="*/ 60 h 493"/>
                <a:gd name="T16" fmla="*/ 215 w 490"/>
                <a:gd name="T17" fmla="*/ 56 h 493"/>
                <a:gd name="T18" fmla="*/ 187 w 490"/>
                <a:gd name="T19" fmla="*/ 50 h 493"/>
                <a:gd name="T20" fmla="*/ 172 w 490"/>
                <a:gd name="T21" fmla="*/ 63 h 493"/>
                <a:gd name="T22" fmla="*/ 171 w 490"/>
                <a:gd name="T23" fmla="*/ 98 h 493"/>
                <a:gd name="T24" fmla="*/ 192 w 490"/>
                <a:gd name="T25" fmla="*/ 147 h 493"/>
                <a:gd name="T26" fmla="*/ 218 w 490"/>
                <a:gd name="T27" fmla="*/ 187 h 493"/>
                <a:gd name="T28" fmla="*/ 188 w 490"/>
                <a:gd name="T29" fmla="*/ 183 h 493"/>
                <a:gd name="T30" fmla="*/ 163 w 490"/>
                <a:gd name="T31" fmla="*/ 175 h 493"/>
                <a:gd name="T32" fmla="*/ 118 w 490"/>
                <a:gd name="T33" fmla="*/ 171 h 493"/>
                <a:gd name="T34" fmla="*/ 64 w 490"/>
                <a:gd name="T35" fmla="*/ 155 h 493"/>
                <a:gd name="T36" fmla="*/ 30 w 490"/>
                <a:gd name="T37" fmla="*/ 154 h 493"/>
                <a:gd name="T38" fmla="*/ 12 w 490"/>
                <a:gd name="T39" fmla="*/ 190 h 493"/>
                <a:gd name="T40" fmla="*/ 0 w 490"/>
                <a:gd name="T41" fmla="*/ 242 h 493"/>
                <a:gd name="T42" fmla="*/ 12 w 490"/>
                <a:gd name="T43" fmla="*/ 268 h 493"/>
                <a:gd name="T44" fmla="*/ 24 w 490"/>
                <a:gd name="T45" fmla="*/ 295 h 493"/>
                <a:gd name="T46" fmla="*/ 15 w 490"/>
                <a:gd name="T47" fmla="*/ 339 h 493"/>
                <a:gd name="T48" fmla="*/ 26 w 490"/>
                <a:gd name="T49" fmla="*/ 355 h 493"/>
                <a:gd name="T50" fmla="*/ 54 w 490"/>
                <a:gd name="T51" fmla="*/ 364 h 493"/>
                <a:gd name="T52" fmla="*/ 79 w 490"/>
                <a:gd name="T53" fmla="*/ 384 h 493"/>
                <a:gd name="T54" fmla="*/ 86 w 490"/>
                <a:gd name="T55" fmla="*/ 421 h 493"/>
                <a:gd name="T56" fmla="*/ 112 w 490"/>
                <a:gd name="T57" fmla="*/ 451 h 493"/>
                <a:gd name="T58" fmla="*/ 146 w 490"/>
                <a:gd name="T59" fmla="*/ 467 h 493"/>
                <a:gd name="T60" fmla="*/ 223 w 490"/>
                <a:gd name="T61" fmla="*/ 476 h 493"/>
                <a:gd name="T62" fmla="*/ 243 w 490"/>
                <a:gd name="T63" fmla="*/ 492 h 493"/>
                <a:gd name="T64" fmla="*/ 290 w 490"/>
                <a:gd name="T65" fmla="*/ 491 h 493"/>
                <a:gd name="T66" fmla="*/ 302 w 490"/>
                <a:gd name="T67" fmla="*/ 468 h 493"/>
                <a:gd name="T68" fmla="*/ 299 w 490"/>
                <a:gd name="T69" fmla="*/ 423 h 493"/>
                <a:gd name="T70" fmla="*/ 304 w 490"/>
                <a:gd name="T71" fmla="*/ 385 h 493"/>
                <a:gd name="T72" fmla="*/ 331 w 490"/>
                <a:gd name="T73" fmla="*/ 372 h 493"/>
                <a:gd name="T74" fmla="*/ 359 w 490"/>
                <a:gd name="T75" fmla="*/ 327 h 493"/>
                <a:gd name="T76" fmla="*/ 387 w 490"/>
                <a:gd name="T77" fmla="*/ 281 h 493"/>
                <a:gd name="T78" fmla="*/ 444 w 490"/>
                <a:gd name="T79" fmla="*/ 264 h 493"/>
                <a:gd name="T80" fmla="*/ 470 w 490"/>
                <a:gd name="T81" fmla="*/ 243 h 493"/>
                <a:gd name="T82" fmla="*/ 468 w 490"/>
                <a:gd name="T83" fmla="*/ 211 h 493"/>
                <a:gd name="T84" fmla="*/ 458 w 490"/>
                <a:gd name="T85" fmla="*/ 199 h 493"/>
                <a:gd name="T86" fmla="*/ 424 w 490"/>
                <a:gd name="T87" fmla="*/ 204 h 493"/>
                <a:gd name="T88" fmla="*/ 376 w 490"/>
                <a:gd name="T89" fmla="*/ 206 h 493"/>
                <a:gd name="T90" fmla="*/ 340 w 490"/>
                <a:gd name="T91" fmla="*/ 186 h 493"/>
                <a:gd name="T92" fmla="*/ 311 w 490"/>
                <a:gd name="T93" fmla="*/ 158 h 493"/>
                <a:gd name="T94" fmla="*/ 296 w 490"/>
                <a:gd name="T95" fmla="*/ 127 h 493"/>
                <a:gd name="T96" fmla="*/ 296 w 490"/>
                <a:gd name="T97" fmla="*/ 87 h 493"/>
                <a:gd name="T98" fmla="*/ 330 w 490"/>
                <a:gd name="T99" fmla="*/ 96 h 493"/>
                <a:gd name="T100" fmla="*/ 355 w 490"/>
                <a:gd name="T101" fmla="*/ 155 h 493"/>
                <a:gd name="T102" fmla="*/ 380 w 490"/>
                <a:gd name="T103" fmla="*/ 175 h 493"/>
                <a:gd name="T104" fmla="*/ 422 w 490"/>
                <a:gd name="T105" fmla="*/ 180 h 493"/>
                <a:gd name="T106" fmla="*/ 467 w 490"/>
                <a:gd name="T107" fmla="*/ 163 h 4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90"/>
                <a:gd name="T163" fmla="*/ 0 h 493"/>
                <a:gd name="T164" fmla="*/ 490 w 490"/>
                <a:gd name="T165" fmla="*/ 493 h 4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90" h="493" extrusionOk="0">
                  <a:moveTo>
                    <a:pt x="488" y="139"/>
                  </a:moveTo>
                  <a:lnTo>
                    <a:pt x="490" y="135"/>
                  </a:lnTo>
                  <a:lnTo>
                    <a:pt x="490" y="127"/>
                  </a:lnTo>
                  <a:lnTo>
                    <a:pt x="487" y="116"/>
                  </a:lnTo>
                  <a:lnTo>
                    <a:pt x="484" y="104"/>
                  </a:lnTo>
                  <a:lnTo>
                    <a:pt x="479" y="82"/>
                  </a:lnTo>
                  <a:lnTo>
                    <a:pt x="476" y="67"/>
                  </a:lnTo>
                  <a:lnTo>
                    <a:pt x="471" y="66"/>
                  </a:lnTo>
                  <a:lnTo>
                    <a:pt x="467" y="63"/>
                  </a:lnTo>
                  <a:lnTo>
                    <a:pt x="463" y="60"/>
                  </a:lnTo>
                  <a:lnTo>
                    <a:pt x="460" y="56"/>
                  </a:lnTo>
                  <a:lnTo>
                    <a:pt x="454" y="46"/>
                  </a:lnTo>
                  <a:lnTo>
                    <a:pt x="450" y="34"/>
                  </a:lnTo>
                  <a:lnTo>
                    <a:pt x="444" y="22"/>
                  </a:lnTo>
                  <a:lnTo>
                    <a:pt x="439" y="11"/>
                  </a:lnTo>
                  <a:lnTo>
                    <a:pt x="436" y="6"/>
                  </a:lnTo>
                  <a:lnTo>
                    <a:pt x="432" y="3"/>
                  </a:lnTo>
                  <a:lnTo>
                    <a:pt x="427" y="0"/>
                  </a:lnTo>
                  <a:lnTo>
                    <a:pt x="423" y="0"/>
                  </a:lnTo>
                  <a:lnTo>
                    <a:pt x="396" y="0"/>
                  </a:lnTo>
                  <a:lnTo>
                    <a:pt x="372" y="0"/>
                  </a:lnTo>
                  <a:lnTo>
                    <a:pt x="348" y="3"/>
                  </a:lnTo>
                  <a:lnTo>
                    <a:pt x="326" y="6"/>
                  </a:lnTo>
                  <a:lnTo>
                    <a:pt x="315" y="12"/>
                  </a:lnTo>
                  <a:lnTo>
                    <a:pt x="306" y="20"/>
                  </a:lnTo>
                  <a:lnTo>
                    <a:pt x="296" y="28"/>
                  </a:lnTo>
                  <a:lnTo>
                    <a:pt x="287" y="38"/>
                  </a:lnTo>
                  <a:lnTo>
                    <a:pt x="278" y="47"/>
                  </a:lnTo>
                  <a:lnTo>
                    <a:pt x="266" y="54"/>
                  </a:lnTo>
                  <a:lnTo>
                    <a:pt x="259" y="56"/>
                  </a:lnTo>
                  <a:lnTo>
                    <a:pt x="252" y="59"/>
                  </a:lnTo>
                  <a:lnTo>
                    <a:pt x="244" y="60"/>
                  </a:lnTo>
                  <a:lnTo>
                    <a:pt x="236" y="60"/>
                  </a:lnTo>
                  <a:lnTo>
                    <a:pt x="227" y="60"/>
                  </a:lnTo>
                  <a:lnTo>
                    <a:pt x="220" y="59"/>
                  </a:lnTo>
                  <a:lnTo>
                    <a:pt x="215" y="56"/>
                  </a:lnTo>
                  <a:lnTo>
                    <a:pt x="210" y="55"/>
                  </a:lnTo>
                  <a:lnTo>
                    <a:pt x="202" y="50"/>
                  </a:lnTo>
                  <a:lnTo>
                    <a:pt x="194" y="48"/>
                  </a:lnTo>
                  <a:lnTo>
                    <a:pt x="187" y="50"/>
                  </a:lnTo>
                  <a:lnTo>
                    <a:pt x="182" y="51"/>
                  </a:lnTo>
                  <a:lnTo>
                    <a:pt x="178" y="55"/>
                  </a:lnTo>
                  <a:lnTo>
                    <a:pt x="175" y="59"/>
                  </a:lnTo>
                  <a:lnTo>
                    <a:pt x="172" y="63"/>
                  </a:lnTo>
                  <a:lnTo>
                    <a:pt x="171" y="68"/>
                  </a:lnTo>
                  <a:lnTo>
                    <a:pt x="170" y="74"/>
                  </a:lnTo>
                  <a:lnTo>
                    <a:pt x="170" y="79"/>
                  </a:lnTo>
                  <a:lnTo>
                    <a:pt x="171" y="98"/>
                  </a:lnTo>
                  <a:lnTo>
                    <a:pt x="174" y="112"/>
                  </a:lnTo>
                  <a:lnTo>
                    <a:pt x="178" y="126"/>
                  </a:lnTo>
                  <a:lnTo>
                    <a:pt x="184" y="138"/>
                  </a:lnTo>
                  <a:lnTo>
                    <a:pt x="192" y="147"/>
                  </a:lnTo>
                  <a:lnTo>
                    <a:pt x="200" y="155"/>
                  </a:lnTo>
                  <a:lnTo>
                    <a:pt x="208" y="162"/>
                  </a:lnTo>
                  <a:lnTo>
                    <a:pt x="218" y="168"/>
                  </a:lnTo>
                  <a:lnTo>
                    <a:pt x="218" y="187"/>
                  </a:lnTo>
                  <a:lnTo>
                    <a:pt x="210" y="188"/>
                  </a:lnTo>
                  <a:lnTo>
                    <a:pt x="202" y="187"/>
                  </a:lnTo>
                  <a:lnTo>
                    <a:pt x="195" y="186"/>
                  </a:lnTo>
                  <a:lnTo>
                    <a:pt x="188" y="183"/>
                  </a:lnTo>
                  <a:lnTo>
                    <a:pt x="182" y="180"/>
                  </a:lnTo>
                  <a:lnTo>
                    <a:pt x="176" y="178"/>
                  </a:lnTo>
                  <a:lnTo>
                    <a:pt x="170" y="175"/>
                  </a:lnTo>
                  <a:lnTo>
                    <a:pt x="163" y="175"/>
                  </a:lnTo>
                  <a:lnTo>
                    <a:pt x="155" y="175"/>
                  </a:lnTo>
                  <a:lnTo>
                    <a:pt x="146" y="175"/>
                  </a:lnTo>
                  <a:lnTo>
                    <a:pt x="132" y="174"/>
                  </a:lnTo>
                  <a:lnTo>
                    <a:pt x="118" y="171"/>
                  </a:lnTo>
                  <a:lnTo>
                    <a:pt x="104" y="167"/>
                  </a:lnTo>
                  <a:lnTo>
                    <a:pt x="91" y="163"/>
                  </a:lnTo>
                  <a:lnTo>
                    <a:pt x="78" y="159"/>
                  </a:lnTo>
                  <a:lnTo>
                    <a:pt x="64" y="155"/>
                  </a:lnTo>
                  <a:lnTo>
                    <a:pt x="51" y="152"/>
                  </a:lnTo>
                  <a:lnTo>
                    <a:pt x="36" y="151"/>
                  </a:lnTo>
                  <a:lnTo>
                    <a:pt x="34" y="151"/>
                  </a:lnTo>
                  <a:lnTo>
                    <a:pt x="30" y="154"/>
                  </a:lnTo>
                  <a:lnTo>
                    <a:pt x="27" y="158"/>
                  </a:lnTo>
                  <a:lnTo>
                    <a:pt x="23" y="163"/>
                  </a:lnTo>
                  <a:lnTo>
                    <a:pt x="18" y="175"/>
                  </a:lnTo>
                  <a:lnTo>
                    <a:pt x="12" y="190"/>
                  </a:lnTo>
                  <a:lnTo>
                    <a:pt x="7" y="204"/>
                  </a:lnTo>
                  <a:lnTo>
                    <a:pt x="4" y="219"/>
                  </a:lnTo>
                  <a:lnTo>
                    <a:pt x="2" y="232"/>
                  </a:lnTo>
                  <a:lnTo>
                    <a:pt x="0" y="242"/>
                  </a:lnTo>
                  <a:lnTo>
                    <a:pt x="2" y="249"/>
                  </a:lnTo>
                  <a:lnTo>
                    <a:pt x="4" y="256"/>
                  </a:lnTo>
                  <a:lnTo>
                    <a:pt x="8" y="263"/>
                  </a:lnTo>
                  <a:lnTo>
                    <a:pt x="12" y="268"/>
                  </a:lnTo>
                  <a:lnTo>
                    <a:pt x="18" y="273"/>
                  </a:lnTo>
                  <a:lnTo>
                    <a:pt x="22" y="280"/>
                  </a:lnTo>
                  <a:lnTo>
                    <a:pt x="24" y="287"/>
                  </a:lnTo>
                  <a:lnTo>
                    <a:pt x="24" y="295"/>
                  </a:lnTo>
                  <a:lnTo>
                    <a:pt x="19" y="311"/>
                  </a:lnTo>
                  <a:lnTo>
                    <a:pt x="12" y="325"/>
                  </a:lnTo>
                  <a:lnTo>
                    <a:pt x="14" y="332"/>
                  </a:lnTo>
                  <a:lnTo>
                    <a:pt x="15" y="339"/>
                  </a:lnTo>
                  <a:lnTo>
                    <a:pt x="16" y="344"/>
                  </a:lnTo>
                  <a:lnTo>
                    <a:pt x="19" y="348"/>
                  </a:lnTo>
                  <a:lnTo>
                    <a:pt x="22" y="352"/>
                  </a:lnTo>
                  <a:lnTo>
                    <a:pt x="26" y="355"/>
                  </a:lnTo>
                  <a:lnTo>
                    <a:pt x="30" y="356"/>
                  </a:lnTo>
                  <a:lnTo>
                    <a:pt x="34" y="359"/>
                  </a:lnTo>
                  <a:lnTo>
                    <a:pt x="43" y="361"/>
                  </a:lnTo>
                  <a:lnTo>
                    <a:pt x="54" y="364"/>
                  </a:lnTo>
                  <a:lnTo>
                    <a:pt x="63" y="368"/>
                  </a:lnTo>
                  <a:lnTo>
                    <a:pt x="74" y="373"/>
                  </a:lnTo>
                  <a:lnTo>
                    <a:pt x="76" y="379"/>
                  </a:lnTo>
                  <a:lnTo>
                    <a:pt x="79" y="384"/>
                  </a:lnTo>
                  <a:lnTo>
                    <a:pt x="80" y="391"/>
                  </a:lnTo>
                  <a:lnTo>
                    <a:pt x="82" y="397"/>
                  </a:lnTo>
                  <a:lnTo>
                    <a:pt x="83" y="411"/>
                  </a:lnTo>
                  <a:lnTo>
                    <a:pt x="86" y="421"/>
                  </a:lnTo>
                  <a:lnTo>
                    <a:pt x="91" y="431"/>
                  </a:lnTo>
                  <a:lnTo>
                    <a:pt x="98" y="437"/>
                  </a:lnTo>
                  <a:lnTo>
                    <a:pt x="104" y="444"/>
                  </a:lnTo>
                  <a:lnTo>
                    <a:pt x="112" y="451"/>
                  </a:lnTo>
                  <a:lnTo>
                    <a:pt x="119" y="456"/>
                  </a:lnTo>
                  <a:lnTo>
                    <a:pt x="128" y="460"/>
                  </a:lnTo>
                  <a:lnTo>
                    <a:pt x="136" y="464"/>
                  </a:lnTo>
                  <a:lnTo>
                    <a:pt x="146" y="467"/>
                  </a:lnTo>
                  <a:lnTo>
                    <a:pt x="164" y="471"/>
                  </a:lnTo>
                  <a:lnTo>
                    <a:pt x="183" y="475"/>
                  </a:lnTo>
                  <a:lnTo>
                    <a:pt x="203" y="476"/>
                  </a:lnTo>
                  <a:lnTo>
                    <a:pt x="223" y="476"/>
                  </a:lnTo>
                  <a:lnTo>
                    <a:pt x="227" y="481"/>
                  </a:lnTo>
                  <a:lnTo>
                    <a:pt x="231" y="487"/>
                  </a:lnTo>
                  <a:lnTo>
                    <a:pt x="236" y="489"/>
                  </a:lnTo>
                  <a:lnTo>
                    <a:pt x="243" y="492"/>
                  </a:lnTo>
                  <a:lnTo>
                    <a:pt x="258" y="493"/>
                  </a:lnTo>
                  <a:lnTo>
                    <a:pt x="272" y="493"/>
                  </a:lnTo>
                  <a:lnTo>
                    <a:pt x="282" y="493"/>
                  </a:lnTo>
                  <a:lnTo>
                    <a:pt x="290" y="491"/>
                  </a:lnTo>
                  <a:lnTo>
                    <a:pt x="295" y="487"/>
                  </a:lnTo>
                  <a:lnTo>
                    <a:pt x="298" y="481"/>
                  </a:lnTo>
                  <a:lnTo>
                    <a:pt x="300" y="476"/>
                  </a:lnTo>
                  <a:lnTo>
                    <a:pt x="302" y="468"/>
                  </a:lnTo>
                  <a:lnTo>
                    <a:pt x="302" y="460"/>
                  </a:lnTo>
                  <a:lnTo>
                    <a:pt x="302" y="452"/>
                  </a:lnTo>
                  <a:lnTo>
                    <a:pt x="300" y="436"/>
                  </a:lnTo>
                  <a:lnTo>
                    <a:pt x="299" y="423"/>
                  </a:lnTo>
                  <a:lnTo>
                    <a:pt x="296" y="413"/>
                  </a:lnTo>
                  <a:lnTo>
                    <a:pt x="296" y="404"/>
                  </a:lnTo>
                  <a:lnTo>
                    <a:pt x="296" y="385"/>
                  </a:lnTo>
                  <a:lnTo>
                    <a:pt x="304" y="385"/>
                  </a:lnTo>
                  <a:lnTo>
                    <a:pt x="312" y="383"/>
                  </a:lnTo>
                  <a:lnTo>
                    <a:pt x="319" y="380"/>
                  </a:lnTo>
                  <a:lnTo>
                    <a:pt x="326" y="376"/>
                  </a:lnTo>
                  <a:lnTo>
                    <a:pt x="331" y="372"/>
                  </a:lnTo>
                  <a:lnTo>
                    <a:pt x="336" y="367"/>
                  </a:lnTo>
                  <a:lnTo>
                    <a:pt x="342" y="361"/>
                  </a:lnTo>
                  <a:lnTo>
                    <a:pt x="346" y="355"/>
                  </a:lnTo>
                  <a:lnTo>
                    <a:pt x="359" y="327"/>
                  </a:lnTo>
                  <a:lnTo>
                    <a:pt x="368" y="301"/>
                  </a:lnTo>
                  <a:lnTo>
                    <a:pt x="374" y="293"/>
                  </a:lnTo>
                  <a:lnTo>
                    <a:pt x="379" y="287"/>
                  </a:lnTo>
                  <a:lnTo>
                    <a:pt x="387" y="281"/>
                  </a:lnTo>
                  <a:lnTo>
                    <a:pt x="395" y="277"/>
                  </a:lnTo>
                  <a:lnTo>
                    <a:pt x="411" y="272"/>
                  </a:lnTo>
                  <a:lnTo>
                    <a:pt x="428" y="268"/>
                  </a:lnTo>
                  <a:lnTo>
                    <a:pt x="444" y="264"/>
                  </a:lnTo>
                  <a:lnTo>
                    <a:pt x="458" y="259"/>
                  </a:lnTo>
                  <a:lnTo>
                    <a:pt x="463" y="255"/>
                  </a:lnTo>
                  <a:lnTo>
                    <a:pt x="467" y="249"/>
                  </a:lnTo>
                  <a:lnTo>
                    <a:pt x="470" y="243"/>
                  </a:lnTo>
                  <a:lnTo>
                    <a:pt x="471" y="235"/>
                  </a:lnTo>
                  <a:lnTo>
                    <a:pt x="470" y="223"/>
                  </a:lnTo>
                  <a:lnTo>
                    <a:pt x="468" y="215"/>
                  </a:lnTo>
                  <a:lnTo>
                    <a:pt x="468" y="211"/>
                  </a:lnTo>
                  <a:lnTo>
                    <a:pt x="468" y="207"/>
                  </a:lnTo>
                  <a:lnTo>
                    <a:pt x="468" y="203"/>
                  </a:lnTo>
                  <a:lnTo>
                    <a:pt x="471" y="199"/>
                  </a:lnTo>
                  <a:lnTo>
                    <a:pt x="458" y="199"/>
                  </a:lnTo>
                  <a:lnTo>
                    <a:pt x="451" y="199"/>
                  </a:lnTo>
                  <a:lnTo>
                    <a:pt x="447" y="199"/>
                  </a:lnTo>
                  <a:lnTo>
                    <a:pt x="440" y="199"/>
                  </a:lnTo>
                  <a:lnTo>
                    <a:pt x="424" y="204"/>
                  </a:lnTo>
                  <a:lnTo>
                    <a:pt x="404" y="211"/>
                  </a:lnTo>
                  <a:lnTo>
                    <a:pt x="395" y="211"/>
                  </a:lnTo>
                  <a:lnTo>
                    <a:pt x="386" y="208"/>
                  </a:lnTo>
                  <a:lnTo>
                    <a:pt x="376" y="206"/>
                  </a:lnTo>
                  <a:lnTo>
                    <a:pt x="367" y="202"/>
                  </a:lnTo>
                  <a:lnTo>
                    <a:pt x="358" y="198"/>
                  </a:lnTo>
                  <a:lnTo>
                    <a:pt x="348" y="192"/>
                  </a:lnTo>
                  <a:lnTo>
                    <a:pt x="340" y="186"/>
                  </a:lnTo>
                  <a:lnTo>
                    <a:pt x="332" y="179"/>
                  </a:lnTo>
                  <a:lnTo>
                    <a:pt x="324" y="172"/>
                  </a:lnTo>
                  <a:lnTo>
                    <a:pt x="318" y="166"/>
                  </a:lnTo>
                  <a:lnTo>
                    <a:pt x="311" y="158"/>
                  </a:lnTo>
                  <a:lnTo>
                    <a:pt x="306" y="150"/>
                  </a:lnTo>
                  <a:lnTo>
                    <a:pt x="302" y="143"/>
                  </a:lnTo>
                  <a:lnTo>
                    <a:pt x="299" y="135"/>
                  </a:lnTo>
                  <a:lnTo>
                    <a:pt x="296" y="127"/>
                  </a:lnTo>
                  <a:lnTo>
                    <a:pt x="296" y="120"/>
                  </a:lnTo>
                  <a:lnTo>
                    <a:pt x="296" y="106"/>
                  </a:lnTo>
                  <a:lnTo>
                    <a:pt x="296" y="95"/>
                  </a:lnTo>
                  <a:lnTo>
                    <a:pt x="296" y="87"/>
                  </a:lnTo>
                  <a:lnTo>
                    <a:pt x="296" y="79"/>
                  </a:lnTo>
                  <a:lnTo>
                    <a:pt x="314" y="79"/>
                  </a:lnTo>
                  <a:lnTo>
                    <a:pt x="326" y="79"/>
                  </a:lnTo>
                  <a:lnTo>
                    <a:pt x="330" y="96"/>
                  </a:lnTo>
                  <a:lnTo>
                    <a:pt x="334" y="115"/>
                  </a:lnTo>
                  <a:lnTo>
                    <a:pt x="340" y="132"/>
                  </a:lnTo>
                  <a:lnTo>
                    <a:pt x="350" y="148"/>
                  </a:lnTo>
                  <a:lnTo>
                    <a:pt x="355" y="155"/>
                  </a:lnTo>
                  <a:lnTo>
                    <a:pt x="360" y="162"/>
                  </a:lnTo>
                  <a:lnTo>
                    <a:pt x="366" y="167"/>
                  </a:lnTo>
                  <a:lnTo>
                    <a:pt x="372" y="172"/>
                  </a:lnTo>
                  <a:lnTo>
                    <a:pt x="380" y="175"/>
                  </a:lnTo>
                  <a:lnTo>
                    <a:pt x="387" y="179"/>
                  </a:lnTo>
                  <a:lnTo>
                    <a:pt x="395" y="180"/>
                  </a:lnTo>
                  <a:lnTo>
                    <a:pt x="404" y="180"/>
                  </a:lnTo>
                  <a:lnTo>
                    <a:pt x="422" y="180"/>
                  </a:lnTo>
                  <a:lnTo>
                    <a:pt x="435" y="178"/>
                  </a:lnTo>
                  <a:lnTo>
                    <a:pt x="447" y="174"/>
                  </a:lnTo>
                  <a:lnTo>
                    <a:pt x="458" y="168"/>
                  </a:lnTo>
                  <a:lnTo>
                    <a:pt x="467" y="163"/>
                  </a:lnTo>
                  <a:lnTo>
                    <a:pt x="475" y="155"/>
                  </a:lnTo>
                  <a:lnTo>
                    <a:pt x="482" y="147"/>
                  </a:lnTo>
                  <a:lnTo>
                    <a:pt x="488" y="13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4" name="Freeform 102"/>
            <p:cNvSpPr/>
            <p:nvPr/>
          </p:nvSpPr>
          <p:spPr bwMode="auto">
            <a:xfrm>
              <a:off x="9848132" y="1136440"/>
              <a:ext cx="171340" cy="117140"/>
            </a:xfrm>
            <a:custGeom>
              <a:avLst/>
              <a:gdLst>
                <a:gd name="T0" fmla="*/ 242 w 318"/>
                <a:gd name="T1" fmla="*/ 168 h 223"/>
                <a:gd name="T2" fmla="*/ 258 w 318"/>
                <a:gd name="T3" fmla="*/ 160 h 223"/>
                <a:gd name="T4" fmla="*/ 273 w 318"/>
                <a:gd name="T5" fmla="*/ 145 h 223"/>
                <a:gd name="T6" fmla="*/ 286 w 318"/>
                <a:gd name="T7" fmla="*/ 127 h 223"/>
                <a:gd name="T8" fmla="*/ 304 w 318"/>
                <a:gd name="T9" fmla="*/ 95 h 223"/>
                <a:gd name="T10" fmla="*/ 317 w 318"/>
                <a:gd name="T11" fmla="*/ 52 h 223"/>
                <a:gd name="T12" fmla="*/ 318 w 318"/>
                <a:gd name="T13" fmla="*/ 24 h 223"/>
                <a:gd name="T14" fmla="*/ 301 w 318"/>
                <a:gd name="T15" fmla="*/ 7 h 223"/>
                <a:gd name="T16" fmla="*/ 264 w 318"/>
                <a:gd name="T17" fmla="*/ 4 h 223"/>
                <a:gd name="T18" fmla="*/ 214 w 318"/>
                <a:gd name="T19" fmla="*/ 17 h 223"/>
                <a:gd name="T20" fmla="*/ 193 w 318"/>
                <a:gd name="T21" fmla="*/ 27 h 223"/>
                <a:gd name="T22" fmla="*/ 184 w 318"/>
                <a:gd name="T23" fmla="*/ 33 h 223"/>
                <a:gd name="T24" fmla="*/ 172 w 318"/>
                <a:gd name="T25" fmla="*/ 51 h 223"/>
                <a:gd name="T26" fmla="*/ 161 w 318"/>
                <a:gd name="T27" fmla="*/ 72 h 223"/>
                <a:gd name="T28" fmla="*/ 154 w 318"/>
                <a:gd name="T29" fmla="*/ 81 h 223"/>
                <a:gd name="T30" fmla="*/ 132 w 318"/>
                <a:gd name="T31" fmla="*/ 85 h 223"/>
                <a:gd name="T32" fmla="*/ 129 w 318"/>
                <a:gd name="T33" fmla="*/ 73 h 223"/>
                <a:gd name="T34" fmla="*/ 121 w 318"/>
                <a:gd name="T35" fmla="*/ 65 h 223"/>
                <a:gd name="T36" fmla="*/ 112 w 318"/>
                <a:gd name="T37" fmla="*/ 61 h 223"/>
                <a:gd name="T38" fmla="*/ 102 w 318"/>
                <a:gd name="T39" fmla="*/ 60 h 223"/>
                <a:gd name="T40" fmla="*/ 90 w 318"/>
                <a:gd name="T41" fmla="*/ 64 h 223"/>
                <a:gd name="T42" fmla="*/ 81 w 318"/>
                <a:gd name="T43" fmla="*/ 72 h 223"/>
                <a:gd name="T44" fmla="*/ 69 w 318"/>
                <a:gd name="T45" fmla="*/ 99 h 223"/>
                <a:gd name="T46" fmla="*/ 53 w 318"/>
                <a:gd name="T47" fmla="*/ 151 h 223"/>
                <a:gd name="T48" fmla="*/ 38 w 318"/>
                <a:gd name="T49" fmla="*/ 145 h 223"/>
                <a:gd name="T50" fmla="*/ 28 w 318"/>
                <a:gd name="T51" fmla="*/ 137 h 223"/>
                <a:gd name="T52" fmla="*/ 12 w 318"/>
                <a:gd name="T53" fmla="*/ 115 h 223"/>
                <a:gd name="T54" fmla="*/ 0 w 318"/>
                <a:gd name="T55" fmla="*/ 132 h 223"/>
                <a:gd name="T56" fmla="*/ 1 w 318"/>
                <a:gd name="T57" fmla="*/ 160 h 223"/>
                <a:gd name="T58" fmla="*/ 9 w 318"/>
                <a:gd name="T59" fmla="*/ 188 h 223"/>
                <a:gd name="T60" fmla="*/ 21 w 318"/>
                <a:gd name="T61" fmla="*/ 205 h 223"/>
                <a:gd name="T62" fmla="*/ 32 w 318"/>
                <a:gd name="T63" fmla="*/ 213 h 223"/>
                <a:gd name="T64" fmla="*/ 44 w 318"/>
                <a:gd name="T65" fmla="*/ 220 h 223"/>
                <a:gd name="T66" fmla="*/ 58 w 318"/>
                <a:gd name="T67" fmla="*/ 223 h 223"/>
                <a:gd name="T68" fmla="*/ 82 w 318"/>
                <a:gd name="T69" fmla="*/ 223 h 223"/>
                <a:gd name="T70" fmla="*/ 106 w 318"/>
                <a:gd name="T71" fmla="*/ 217 h 223"/>
                <a:gd name="T72" fmla="*/ 126 w 318"/>
                <a:gd name="T73" fmla="*/ 211 h 223"/>
                <a:gd name="T74" fmla="*/ 148 w 318"/>
                <a:gd name="T75" fmla="*/ 205 h 223"/>
                <a:gd name="T76" fmla="*/ 177 w 318"/>
                <a:gd name="T77" fmla="*/ 205 h 223"/>
                <a:gd name="T78" fmla="*/ 188 w 318"/>
                <a:gd name="T79" fmla="*/ 200 h 223"/>
                <a:gd name="T80" fmla="*/ 197 w 318"/>
                <a:gd name="T81" fmla="*/ 188 h 223"/>
                <a:gd name="T82" fmla="*/ 212 w 318"/>
                <a:gd name="T83" fmla="*/ 177 h 223"/>
                <a:gd name="T84" fmla="*/ 228 w 318"/>
                <a:gd name="T85" fmla="*/ 171 h 2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18"/>
                <a:gd name="T130" fmla="*/ 0 h 223"/>
                <a:gd name="T131" fmla="*/ 318 w 318"/>
                <a:gd name="T132" fmla="*/ 223 h 2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18" h="223" extrusionOk="0">
                  <a:moveTo>
                    <a:pt x="234" y="169"/>
                  </a:moveTo>
                  <a:lnTo>
                    <a:pt x="242" y="168"/>
                  </a:lnTo>
                  <a:lnTo>
                    <a:pt x="250" y="165"/>
                  </a:lnTo>
                  <a:lnTo>
                    <a:pt x="258" y="160"/>
                  </a:lnTo>
                  <a:lnTo>
                    <a:pt x="265" y="153"/>
                  </a:lnTo>
                  <a:lnTo>
                    <a:pt x="273" y="145"/>
                  </a:lnTo>
                  <a:lnTo>
                    <a:pt x="280" y="137"/>
                  </a:lnTo>
                  <a:lnTo>
                    <a:pt x="286" y="127"/>
                  </a:lnTo>
                  <a:lnTo>
                    <a:pt x="293" y="116"/>
                  </a:lnTo>
                  <a:lnTo>
                    <a:pt x="304" y="95"/>
                  </a:lnTo>
                  <a:lnTo>
                    <a:pt x="312" y="72"/>
                  </a:lnTo>
                  <a:lnTo>
                    <a:pt x="317" y="52"/>
                  </a:lnTo>
                  <a:lnTo>
                    <a:pt x="318" y="36"/>
                  </a:lnTo>
                  <a:lnTo>
                    <a:pt x="318" y="24"/>
                  </a:lnTo>
                  <a:lnTo>
                    <a:pt x="318" y="12"/>
                  </a:lnTo>
                  <a:lnTo>
                    <a:pt x="301" y="7"/>
                  </a:lnTo>
                  <a:lnTo>
                    <a:pt x="282" y="0"/>
                  </a:lnTo>
                  <a:lnTo>
                    <a:pt x="264" y="4"/>
                  </a:lnTo>
                  <a:lnTo>
                    <a:pt x="232" y="12"/>
                  </a:lnTo>
                  <a:lnTo>
                    <a:pt x="214" y="17"/>
                  </a:lnTo>
                  <a:lnTo>
                    <a:pt x="200" y="23"/>
                  </a:lnTo>
                  <a:lnTo>
                    <a:pt x="193" y="27"/>
                  </a:lnTo>
                  <a:lnTo>
                    <a:pt x="188" y="29"/>
                  </a:lnTo>
                  <a:lnTo>
                    <a:pt x="184" y="33"/>
                  </a:lnTo>
                  <a:lnTo>
                    <a:pt x="180" y="36"/>
                  </a:lnTo>
                  <a:lnTo>
                    <a:pt x="172" y="51"/>
                  </a:lnTo>
                  <a:lnTo>
                    <a:pt x="165" y="65"/>
                  </a:lnTo>
                  <a:lnTo>
                    <a:pt x="161" y="72"/>
                  </a:lnTo>
                  <a:lnTo>
                    <a:pt x="158" y="77"/>
                  </a:lnTo>
                  <a:lnTo>
                    <a:pt x="154" y="81"/>
                  </a:lnTo>
                  <a:lnTo>
                    <a:pt x="150" y="85"/>
                  </a:lnTo>
                  <a:lnTo>
                    <a:pt x="132" y="85"/>
                  </a:lnTo>
                  <a:lnTo>
                    <a:pt x="132" y="79"/>
                  </a:lnTo>
                  <a:lnTo>
                    <a:pt x="129" y="73"/>
                  </a:lnTo>
                  <a:lnTo>
                    <a:pt x="125" y="69"/>
                  </a:lnTo>
                  <a:lnTo>
                    <a:pt x="121" y="65"/>
                  </a:lnTo>
                  <a:lnTo>
                    <a:pt x="117" y="64"/>
                  </a:lnTo>
                  <a:lnTo>
                    <a:pt x="112" y="61"/>
                  </a:lnTo>
                  <a:lnTo>
                    <a:pt x="106" y="61"/>
                  </a:lnTo>
                  <a:lnTo>
                    <a:pt x="102" y="60"/>
                  </a:lnTo>
                  <a:lnTo>
                    <a:pt x="96" y="61"/>
                  </a:lnTo>
                  <a:lnTo>
                    <a:pt x="90" y="64"/>
                  </a:lnTo>
                  <a:lnTo>
                    <a:pt x="85" y="68"/>
                  </a:lnTo>
                  <a:lnTo>
                    <a:pt x="81" y="72"/>
                  </a:lnTo>
                  <a:lnTo>
                    <a:pt x="74" y="84"/>
                  </a:lnTo>
                  <a:lnTo>
                    <a:pt x="69" y="99"/>
                  </a:lnTo>
                  <a:lnTo>
                    <a:pt x="61" y="129"/>
                  </a:lnTo>
                  <a:lnTo>
                    <a:pt x="53" y="151"/>
                  </a:lnTo>
                  <a:lnTo>
                    <a:pt x="45" y="148"/>
                  </a:lnTo>
                  <a:lnTo>
                    <a:pt x="38" y="145"/>
                  </a:lnTo>
                  <a:lnTo>
                    <a:pt x="33" y="141"/>
                  </a:lnTo>
                  <a:lnTo>
                    <a:pt x="28" y="137"/>
                  </a:lnTo>
                  <a:lnTo>
                    <a:pt x="20" y="127"/>
                  </a:lnTo>
                  <a:lnTo>
                    <a:pt x="12" y="115"/>
                  </a:lnTo>
                  <a:lnTo>
                    <a:pt x="0" y="115"/>
                  </a:lnTo>
                  <a:lnTo>
                    <a:pt x="0" y="132"/>
                  </a:lnTo>
                  <a:lnTo>
                    <a:pt x="0" y="145"/>
                  </a:lnTo>
                  <a:lnTo>
                    <a:pt x="1" y="160"/>
                  </a:lnTo>
                  <a:lnTo>
                    <a:pt x="4" y="175"/>
                  </a:lnTo>
                  <a:lnTo>
                    <a:pt x="9" y="188"/>
                  </a:lnTo>
                  <a:lnTo>
                    <a:pt x="17" y="200"/>
                  </a:lnTo>
                  <a:lnTo>
                    <a:pt x="21" y="205"/>
                  </a:lnTo>
                  <a:lnTo>
                    <a:pt x="26" y="209"/>
                  </a:lnTo>
                  <a:lnTo>
                    <a:pt x="32" y="213"/>
                  </a:lnTo>
                  <a:lnTo>
                    <a:pt x="37" y="217"/>
                  </a:lnTo>
                  <a:lnTo>
                    <a:pt x="44" y="220"/>
                  </a:lnTo>
                  <a:lnTo>
                    <a:pt x="50" y="221"/>
                  </a:lnTo>
                  <a:lnTo>
                    <a:pt x="58" y="223"/>
                  </a:lnTo>
                  <a:lnTo>
                    <a:pt x="66" y="223"/>
                  </a:lnTo>
                  <a:lnTo>
                    <a:pt x="82" y="223"/>
                  </a:lnTo>
                  <a:lnTo>
                    <a:pt x="96" y="220"/>
                  </a:lnTo>
                  <a:lnTo>
                    <a:pt x="106" y="217"/>
                  </a:lnTo>
                  <a:lnTo>
                    <a:pt x="116" y="215"/>
                  </a:lnTo>
                  <a:lnTo>
                    <a:pt x="126" y="211"/>
                  </a:lnTo>
                  <a:lnTo>
                    <a:pt x="136" y="208"/>
                  </a:lnTo>
                  <a:lnTo>
                    <a:pt x="148" y="205"/>
                  </a:lnTo>
                  <a:lnTo>
                    <a:pt x="162" y="205"/>
                  </a:lnTo>
                  <a:lnTo>
                    <a:pt x="177" y="205"/>
                  </a:lnTo>
                  <a:lnTo>
                    <a:pt x="186" y="205"/>
                  </a:lnTo>
                  <a:lnTo>
                    <a:pt x="188" y="200"/>
                  </a:lnTo>
                  <a:lnTo>
                    <a:pt x="192" y="195"/>
                  </a:lnTo>
                  <a:lnTo>
                    <a:pt x="197" y="188"/>
                  </a:lnTo>
                  <a:lnTo>
                    <a:pt x="204" y="183"/>
                  </a:lnTo>
                  <a:lnTo>
                    <a:pt x="212" y="177"/>
                  </a:lnTo>
                  <a:lnTo>
                    <a:pt x="220" y="173"/>
                  </a:lnTo>
                  <a:lnTo>
                    <a:pt x="228" y="171"/>
                  </a:lnTo>
                  <a:lnTo>
                    <a:pt x="234" y="16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5" name="Freeform 103"/>
            <p:cNvSpPr/>
            <p:nvPr/>
          </p:nvSpPr>
          <p:spPr bwMode="auto">
            <a:xfrm>
              <a:off x="9867362" y="1491359"/>
              <a:ext cx="118889" cy="111896"/>
            </a:xfrm>
            <a:custGeom>
              <a:avLst/>
              <a:gdLst>
                <a:gd name="T0" fmla="*/ 45 w 222"/>
                <a:gd name="T1" fmla="*/ 1 h 212"/>
                <a:gd name="T2" fmla="*/ 38 w 222"/>
                <a:gd name="T3" fmla="*/ 6 h 212"/>
                <a:gd name="T4" fmla="*/ 28 w 222"/>
                <a:gd name="T5" fmla="*/ 22 h 212"/>
                <a:gd name="T6" fmla="*/ 12 w 222"/>
                <a:gd name="T7" fmla="*/ 50 h 212"/>
                <a:gd name="T8" fmla="*/ 1 w 222"/>
                <a:gd name="T9" fmla="*/ 76 h 212"/>
                <a:gd name="T10" fmla="*/ 1 w 222"/>
                <a:gd name="T11" fmla="*/ 96 h 212"/>
                <a:gd name="T12" fmla="*/ 9 w 222"/>
                <a:gd name="T13" fmla="*/ 113 h 212"/>
                <a:gd name="T14" fmla="*/ 20 w 222"/>
                <a:gd name="T15" fmla="*/ 129 h 212"/>
                <a:gd name="T16" fmla="*/ 29 w 222"/>
                <a:gd name="T17" fmla="*/ 146 h 212"/>
                <a:gd name="T18" fmla="*/ 29 w 222"/>
                <a:gd name="T19" fmla="*/ 168 h 212"/>
                <a:gd name="T20" fmla="*/ 22 w 222"/>
                <a:gd name="T21" fmla="*/ 180 h 212"/>
                <a:gd name="T22" fmla="*/ 13 w 222"/>
                <a:gd name="T23" fmla="*/ 188 h 212"/>
                <a:gd name="T24" fmla="*/ 6 w 222"/>
                <a:gd name="T25" fmla="*/ 198 h 212"/>
                <a:gd name="T26" fmla="*/ 12 w 222"/>
                <a:gd name="T27" fmla="*/ 209 h 212"/>
                <a:gd name="T28" fmla="*/ 21 w 222"/>
                <a:gd name="T29" fmla="*/ 210 h 212"/>
                <a:gd name="T30" fmla="*/ 28 w 222"/>
                <a:gd name="T31" fmla="*/ 200 h 212"/>
                <a:gd name="T32" fmla="*/ 38 w 222"/>
                <a:gd name="T33" fmla="*/ 181 h 212"/>
                <a:gd name="T34" fmla="*/ 44 w 222"/>
                <a:gd name="T35" fmla="*/ 172 h 212"/>
                <a:gd name="T36" fmla="*/ 50 w 222"/>
                <a:gd name="T37" fmla="*/ 164 h 212"/>
                <a:gd name="T38" fmla="*/ 66 w 222"/>
                <a:gd name="T39" fmla="*/ 157 h 212"/>
                <a:gd name="T40" fmla="*/ 104 w 222"/>
                <a:gd name="T41" fmla="*/ 149 h 212"/>
                <a:gd name="T42" fmla="*/ 138 w 222"/>
                <a:gd name="T43" fmla="*/ 138 h 212"/>
                <a:gd name="T44" fmla="*/ 173 w 222"/>
                <a:gd name="T45" fmla="*/ 125 h 212"/>
                <a:gd name="T46" fmla="*/ 197 w 222"/>
                <a:gd name="T47" fmla="*/ 112 h 212"/>
                <a:gd name="T48" fmla="*/ 209 w 222"/>
                <a:gd name="T49" fmla="*/ 101 h 212"/>
                <a:gd name="T50" fmla="*/ 217 w 222"/>
                <a:gd name="T51" fmla="*/ 88 h 212"/>
                <a:gd name="T52" fmla="*/ 222 w 222"/>
                <a:gd name="T53" fmla="*/ 70 h 212"/>
                <a:gd name="T54" fmla="*/ 222 w 222"/>
                <a:gd name="T55" fmla="*/ 54 h 212"/>
                <a:gd name="T56" fmla="*/ 220 w 222"/>
                <a:gd name="T57" fmla="*/ 42 h 212"/>
                <a:gd name="T58" fmla="*/ 212 w 222"/>
                <a:gd name="T59" fmla="*/ 29 h 212"/>
                <a:gd name="T60" fmla="*/ 194 w 222"/>
                <a:gd name="T61" fmla="*/ 14 h 212"/>
                <a:gd name="T62" fmla="*/ 170 w 222"/>
                <a:gd name="T63" fmla="*/ 6 h 212"/>
                <a:gd name="T64" fmla="*/ 129 w 222"/>
                <a:gd name="T65" fmla="*/ 1 h 212"/>
                <a:gd name="T66" fmla="*/ 73 w 222"/>
                <a:gd name="T67" fmla="*/ 1 h 21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2"/>
                <a:gd name="T103" fmla="*/ 0 h 212"/>
                <a:gd name="T104" fmla="*/ 222 w 222"/>
                <a:gd name="T105" fmla="*/ 212 h 21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2" h="212" extrusionOk="0">
                  <a:moveTo>
                    <a:pt x="48" y="1"/>
                  </a:moveTo>
                  <a:lnTo>
                    <a:pt x="45" y="1"/>
                  </a:lnTo>
                  <a:lnTo>
                    <a:pt x="42" y="4"/>
                  </a:lnTo>
                  <a:lnTo>
                    <a:pt x="38" y="6"/>
                  </a:lnTo>
                  <a:lnTo>
                    <a:pt x="36" y="12"/>
                  </a:lnTo>
                  <a:lnTo>
                    <a:pt x="28" y="22"/>
                  </a:lnTo>
                  <a:lnTo>
                    <a:pt x="20" y="36"/>
                  </a:lnTo>
                  <a:lnTo>
                    <a:pt x="12" y="50"/>
                  </a:lnTo>
                  <a:lnTo>
                    <a:pt x="5" y="64"/>
                  </a:lnTo>
                  <a:lnTo>
                    <a:pt x="1" y="76"/>
                  </a:lnTo>
                  <a:lnTo>
                    <a:pt x="0" y="85"/>
                  </a:lnTo>
                  <a:lnTo>
                    <a:pt x="1" y="96"/>
                  </a:lnTo>
                  <a:lnTo>
                    <a:pt x="4" y="105"/>
                  </a:lnTo>
                  <a:lnTo>
                    <a:pt x="9" y="113"/>
                  </a:lnTo>
                  <a:lnTo>
                    <a:pt x="14" y="121"/>
                  </a:lnTo>
                  <a:lnTo>
                    <a:pt x="20" y="129"/>
                  </a:lnTo>
                  <a:lnTo>
                    <a:pt x="25" y="137"/>
                  </a:lnTo>
                  <a:lnTo>
                    <a:pt x="29" y="146"/>
                  </a:lnTo>
                  <a:lnTo>
                    <a:pt x="30" y="157"/>
                  </a:lnTo>
                  <a:lnTo>
                    <a:pt x="29" y="168"/>
                  </a:lnTo>
                  <a:lnTo>
                    <a:pt x="26" y="174"/>
                  </a:lnTo>
                  <a:lnTo>
                    <a:pt x="22" y="180"/>
                  </a:lnTo>
                  <a:lnTo>
                    <a:pt x="17" y="184"/>
                  </a:lnTo>
                  <a:lnTo>
                    <a:pt x="13" y="188"/>
                  </a:lnTo>
                  <a:lnTo>
                    <a:pt x="9" y="192"/>
                  </a:lnTo>
                  <a:lnTo>
                    <a:pt x="6" y="198"/>
                  </a:lnTo>
                  <a:lnTo>
                    <a:pt x="5" y="205"/>
                  </a:lnTo>
                  <a:lnTo>
                    <a:pt x="12" y="209"/>
                  </a:lnTo>
                  <a:lnTo>
                    <a:pt x="17" y="212"/>
                  </a:lnTo>
                  <a:lnTo>
                    <a:pt x="21" y="210"/>
                  </a:lnTo>
                  <a:lnTo>
                    <a:pt x="24" y="206"/>
                  </a:lnTo>
                  <a:lnTo>
                    <a:pt x="28" y="200"/>
                  </a:lnTo>
                  <a:lnTo>
                    <a:pt x="32" y="193"/>
                  </a:lnTo>
                  <a:lnTo>
                    <a:pt x="38" y="181"/>
                  </a:lnTo>
                  <a:lnTo>
                    <a:pt x="42" y="176"/>
                  </a:lnTo>
                  <a:lnTo>
                    <a:pt x="44" y="172"/>
                  </a:lnTo>
                  <a:lnTo>
                    <a:pt x="46" y="168"/>
                  </a:lnTo>
                  <a:lnTo>
                    <a:pt x="50" y="164"/>
                  </a:lnTo>
                  <a:lnTo>
                    <a:pt x="54" y="161"/>
                  </a:lnTo>
                  <a:lnTo>
                    <a:pt x="66" y="157"/>
                  </a:lnTo>
                  <a:lnTo>
                    <a:pt x="78" y="153"/>
                  </a:lnTo>
                  <a:lnTo>
                    <a:pt x="104" y="149"/>
                  </a:lnTo>
                  <a:lnTo>
                    <a:pt x="120" y="145"/>
                  </a:lnTo>
                  <a:lnTo>
                    <a:pt x="138" y="138"/>
                  </a:lnTo>
                  <a:lnTo>
                    <a:pt x="157" y="132"/>
                  </a:lnTo>
                  <a:lnTo>
                    <a:pt x="173" y="125"/>
                  </a:lnTo>
                  <a:lnTo>
                    <a:pt x="189" y="117"/>
                  </a:lnTo>
                  <a:lnTo>
                    <a:pt x="197" y="112"/>
                  </a:lnTo>
                  <a:lnTo>
                    <a:pt x="202" y="106"/>
                  </a:lnTo>
                  <a:lnTo>
                    <a:pt x="209" y="101"/>
                  </a:lnTo>
                  <a:lnTo>
                    <a:pt x="213" y="94"/>
                  </a:lnTo>
                  <a:lnTo>
                    <a:pt x="217" y="88"/>
                  </a:lnTo>
                  <a:lnTo>
                    <a:pt x="220" y="80"/>
                  </a:lnTo>
                  <a:lnTo>
                    <a:pt x="222" y="70"/>
                  </a:lnTo>
                  <a:lnTo>
                    <a:pt x="222" y="61"/>
                  </a:lnTo>
                  <a:lnTo>
                    <a:pt x="222" y="54"/>
                  </a:lnTo>
                  <a:lnTo>
                    <a:pt x="221" y="49"/>
                  </a:lnTo>
                  <a:lnTo>
                    <a:pt x="220" y="42"/>
                  </a:lnTo>
                  <a:lnTo>
                    <a:pt x="217" y="37"/>
                  </a:lnTo>
                  <a:lnTo>
                    <a:pt x="212" y="29"/>
                  </a:lnTo>
                  <a:lnTo>
                    <a:pt x="204" y="21"/>
                  </a:lnTo>
                  <a:lnTo>
                    <a:pt x="194" y="14"/>
                  </a:lnTo>
                  <a:lnTo>
                    <a:pt x="184" y="10"/>
                  </a:lnTo>
                  <a:lnTo>
                    <a:pt x="170" y="6"/>
                  </a:lnTo>
                  <a:lnTo>
                    <a:pt x="158" y="4"/>
                  </a:lnTo>
                  <a:lnTo>
                    <a:pt x="129" y="1"/>
                  </a:lnTo>
                  <a:lnTo>
                    <a:pt x="101" y="0"/>
                  </a:lnTo>
                  <a:lnTo>
                    <a:pt x="73" y="1"/>
                  </a:lnTo>
                  <a:lnTo>
                    <a:pt x="48" y="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6" name="Freeform 104"/>
            <p:cNvSpPr/>
            <p:nvPr/>
          </p:nvSpPr>
          <p:spPr bwMode="auto">
            <a:xfrm>
              <a:off x="5529657" y="2640040"/>
              <a:ext cx="1377715" cy="847959"/>
            </a:xfrm>
            <a:custGeom>
              <a:avLst/>
              <a:gdLst>
                <a:gd name="T0" fmla="*/ 1446 w 2577"/>
                <a:gd name="T1" fmla="*/ 1419 h 1584"/>
                <a:gd name="T2" fmla="*/ 1531 w 2577"/>
                <a:gd name="T3" fmla="*/ 1168 h 1584"/>
                <a:gd name="T4" fmla="*/ 1639 w 2577"/>
                <a:gd name="T5" fmla="*/ 1014 h 1584"/>
                <a:gd name="T6" fmla="*/ 1720 w 2577"/>
                <a:gd name="T7" fmla="*/ 863 h 1584"/>
                <a:gd name="T8" fmla="*/ 1800 w 2577"/>
                <a:gd name="T9" fmla="*/ 875 h 1584"/>
                <a:gd name="T10" fmla="*/ 1900 w 2577"/>
                <a:gd name="T11" fmla="*/ 845 h 1584"/>
                <a:gd name="T12" fmla="*/ 2073 w 2577"/>
                <a:gd name="T13" fmla="*/ 743 h 1584"/>
                <a:gd name="T14" fmla="*/ 2344 w 2577"/>
                <a:gd name="T15" fmla="*/ 607 h 1584"/>
                <a:gd name="T16" fmla="*/ 2537 w 2577"/>
                <a:gd name="T17" fmla="*/ 490 h 1584"/>
                <a:gd name="T18" fmla="*/ 2555 w 2577"/>
                <a:gd name="T19" fmla="*/ 408 h 1584"/>
                <a:gd name="T20" fmla="*/ 2517 w 2577"/>
                <a:gd name="T21" fmla="*/ 338 h 1584"/>
                <a:gd name="T22" fmla="*/ 2568 w 2577"/>
                <a:gd name="T23" fmla="*/ 264 h 1584"/>
                <a:gd name="T24" fmla="*/ 2444 w 2577"/>
                <a:gd name="T25" fmla="*/ 281 h 1584"/>
                <a:gd name="T26" fmla="*/ 2201 w 2577"/>
                <a:gd name="T27" fmla="*/ 445 h 1584"/>
                <a:gd name="T28" fmla="*/ 1834 w 2577"/>
                <a:gd name="T29" fmla="*/ 332 h 1584"/>
                <a:gd name="T30" fmla="*/ 1380 w 2577"/>
                <a:gd name="T31" fmla="*/ 46 h 1584"/>
                <a:gd name="T32" fmla="*/ 1291 w 2577"/>
                <a:gd name="T33" fmla="*/ 0 h 1584"/>
                <a:gd name="T34" fmla="*/ 1063 w 2577"/>
                <a:gd name="T35" fmla="*/ 40 h 1584"/>
                <a:gd name="T36" fmla="*/ 878 w 2577"/>
                <a:gd name="T37" fmla="*/ 80 h 1584"/>
                <a:gd name="T38" fmla="*/ 789 w 2577"/>
                <a:gd name="T39" fmla="*/ 214 h 1584"/>
                <a:gd name="T40" fmla="*/ 827 w 2577"/>
                <a:gd name="T41" fmla="*/ 260 h 1584"/>
                <a:gd name="T42" fmla="*/ 841 w 2577"/>
                <a:gd name="T43" fmla="*/ 433 h 1584"/>
                <a:gd name="T44" fmla="*/ 785 w 2577"/>
                <a:gd name="T45" fmla="*/ 449 h 1584"/>
                <a:gd name="T46" fmla="*/ 719 w 2577"/>
                <a:gd name="T47" fmla="*/ 412 h 1584"/>
                <a:gd name="T48" fmla="*/ 686 w 2577"/>
                <a:gd name="T49" fmla="*/ 384 h 1584"/>
                <a:gd name="T50" fmla="*/ 582 w 2577"/>
                <a:gd name="T51" fmla="*/ 373 h 1584"/>
                <a:gd name="T52" fmla="*/ 393 w 2577"/>
                <a:gd name="T53" fmla="*/ 248 h 1584"/>
                <a:gd name="T54" fmla="*/ 338 w 2577"/>
                <a:gd name="T55" fmla="*/ 278 h 1584"/>
                <a:gd name="T56" fmla="*/ 380 w 2577"/>
                <a:gd name="T57" fmla="*/ 401 h 1584"/>
                <a:gd name="T58" fmla="*/ 352 w 2577"/>
                <a:gd name="T59" fmla="*/ 537 h 1584"/>
                <a:gd name="T60" fmla="*/ 357 w 2577"/>
                <a:gd name="T61" fmla="*/ 587 h 1584"/>
                <a:gd name="T62" fmla="*/ 250 w 2577"/>
                <a:gd name="T63" fmla="*/ 661 h 1584"/>
                <a:gd name="T64" fmla="*/ 234 w 2577"/>
                <a:gd name="T65" fmla="*/ 757 h 1584"/>
                <a:gd name="T66" fmla="*/ 350 w 2577"/>
                <a:gd name="T67" fmla="*/ 782 h 1584"/>
                <a:gd name="T68" fmla="*/ 417 w 2577"/>
                <a:gd name="T69" fmla="*/ 729 h 1584"/>
                <a:gd name="T70" fmla="*/ 488 w 2577"/>
                <a:gd name="T71" fmla="*/ 793 h 1584"/>
                <a:gd name="T72" fmla="*/ 361 w 2577"/>
                <a:gd name="T73" fmla="*/ 914 h 1584"/>
                <a:gd name="T74" fmla="*/ 306 w 2577"/>
                <a:gd name="T75" fmla="*/ 970 h 1584"/>
                <a:gd name="T76" fmla="*/ 308 w 2577"/>
                <a:gd name="T77" fmla="*/ 1046 h 1584"/>
                <a:gd name="T78" fmla="*/ 161 w 2577"/>
                <a:gd name="T79" fmla="*/ 1078 h 1584"/>
                <a:gd name="T80" fmla="*/ 84 w 2577"/>
                <a:gd name="T81" fmla="*/ 1155 h 1584"/>
                <a:gd name="T82" fmla="*/ 17 w 2577"/>
                <a:gd name="T83" fmla="*/ 1306 h 1584"/>
                <a:gd name="T84" fmla="*/ 17 w 2577"/>
                <a:gd name="T85" fmla="*/ 1366 h 1584"/>
                <a:gd name="T86" fmla="*/ 42 w 2577"/>
                <a:gd name="T87" fmla="*/ 1511 h 1584"/>
                <a:gd name="T88" fmla="*/ 106 w 2577"/>
                <a:gd name="T89" fmla="*/ 1511 h 1584"/>
                <a:gd name="T90" fmla="*/ 224 w 2577"/>
                <a:gd name="T91" fmla="*/ 1470 h 1584"/>
                <a:gd name="T92" fmla="*/ 313 w 2577"/>
                <a:gd name="T93" fmla="*/ 1464 h 1584"/>
                <a:gd name="T94" fmla="*/ 349 w 2577"/>
                <a:gd name="T95" fmla="*/ 1510 h 1584"/>
                <a:gd name="T96" fmla="*/ 414 w 2577"/>
                <a:gd name="T97" fmla="*/ 1474 h 1584"/>
                <a:gd name="T98" fmla="*/ 474 w 2577"/>
                <a:gd name="T99" fmla="*/ 1451 h 1584"/>
                <a:gd name="T100" fmla="*/ 464 w 2577"/>
                <a:gd name="T101" fmla="*/ 1351 h 1584"/>
                <a:gd name="T102" fmla="*/ 526 w 2577"/>
                <a:gd name="T103" fmla="*/ 1352 h 1584"/>
                <a:gd name="T104" fmla="*/ 655 w 2577"/>
                <a:gd name="T105" fmla="*/ 1388 h 1584"/>
                <a:gd name="T106" fmla="*/ 685 w 2577"/>
                <a:gd name="T107" fmla="*/ 1443 h 1584"/>
                <a:gd name="T108" fmla="*/ 771 w 2577"/>
                <a:gd name="T109" fmla="*/ 1503 h 1584"/>
                <a:gd name="T110" fmla="*/ 994 w 2577"/>
                <a:gd name="T111" fmla="*/ 1502 h 1584"/>
                <a:gd name="T112" fmla="*/ 1097 w 2577"/>
                <a:gd name="T113" fmla="*/ 1498 h 1584"/>
                <a:gd name="T114" fmla="*/ 1296 w 2577"/>
                <a:gd name="T115" fmla="*/ 1584 h 158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77"/>
                <a:gd name="T175" fmla="*/ 0 h 1584"/>
                <a:gd name="T176" fmla="*/ 2577 w 2577"/>
                <a:gd name="T177" fmla="*/ 1584 h 158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77" h="1584" extrusionOk="0">
                  <a:moveTo>
                    <a:pt x="1396" y="1503"/>
                  </a:moveTo>
                  <a:lnTo>
                    <a:pt x="1398" y="1496"/>
                  </a:lnTo>
                  <a:lnTo>
                    <a:pt x="1399" y="1490"/>
                  </a:lnTo>
                  <a:lnTo>
                    <a:pt x="1400" y="1484"/>
                  </a:lnTo>
                  <a:lnTo>
                    <a:pt x="1403" y="1478"/>
                  </a:lnTo>
                  <a:lnTo>
                    <a:pt x="1411" y="1464"/>
                  </a:lnTo>
                  <a:lnTo>
                    <a:pt x="1419" y="1452"/>
                  </a:lnTo>
                  <a:lnTo>
                    <a:pt x="1428" y="1442"/>
                  </a:lnTo>
                  <a:lnTo>
                    <a:pt x="1438" y="1430"/>
                  </a:lnTo>
                  <a:lnTo>
                    <a:pt x="1446" y="1419"/>
                  </a:lnTo>
                  <a:lnTo>
                    <a:pt x="1451" y="1407"/>
                  </a:lnTo>
                  <a:lnTo>
                    <a:pt x="1463" y="1371"/>
                  </a:lnTo>
                  <a:lnTo>
                    <a:pt x="1472" y="1338"/>
                  </a:lnTo>
                  <a:lnTo>
                    <a:pt x="1479" y="1304"/>
                  </a:lnTo>
                  <a:lnTo>
                    <a:pt x="1487" y="1271"/>
                  </a:lnTo>
                  <a:lnTo>
                    <a:pt x="1496" y="1240"/>
                  </a:lnTo>
                  <a:lnTo>
                    <a:pt x="1507" y="1211"/>
                  </a:lnTo>
                  <a:lnTo>
                    <a:pt x="1514" y="1196"/>
                  </a:lnTo>
                  <a:lnTo>
                    <a:pt x="1522" y="1182"/>
                  </a:lnTo>
                  <a:lnTo>
                    <a:pt x="1531" y="1168"/>
                  </a:lnTo>
                  <a:lnTo>
                    <a:pt x="1542" y="1154"/>
                  </a:lnTo>
                  <a:lnTo>
                    <a:pt x="1563" y="1130"/>
                  </a:lnTo>
                  <a:lnTo>
                    <a:pt x="1594" y="1101"/>
                  </a:lnTo>
                  <a:lnTo>
                    <a:pt x="1608" y="1085"/>
                  </a:lnTo>
                  <a:lnTo>
                    <a:pt x="1620" y="1070"/>
                  </a:lnTo>
                  <a:lnTo>
                    <a:pt x="1624" y="1063"/>
                  </a:lnTo>
                  <a:lnTo>
                    <a:pt x="1628" y="1057"/>
                  </a:lnTo>
                  <a:lnTo>
                    <a:pt x="1631" y="1051"/>
                  </a:lnTo>
                  <a:lnTo>
                    <a:pt x="1631" y="1046"/>
                  </a:lnTo>
                  <a:lnTo>
                    <a:pt x="1639" y="1014"/>
                  </a:lnTo>
                  <a:lnTo>
                    <a:pt x="1647" y="981"/>
                  </a:lnTo>
                  <a:lnTo>
                    <a:pt x="1652" y="963"/>
                  </a:lnTo>
                  <a:lnTo>
                    <a:pt x="1658" y="947"/>
                  </a:lnTo>
                  <a:lnTo>
                    <a:pt x="1664" y="933"/>
                  </a:lnTo>
                  <a:lnTo>
                    <a:pt x="1671" y="918"/>
                  </a:lnTo>
                  <a:lnTo>
                    <a:pt x="1679" y="905"/>
                  </a:lnTo>
                  <a:lnTo>
                    <a:pt x="1687" y="891"/>
                  </a:lnTo>
                  <a:lnTo>
                    <a:pt x="1698" y="881"/>
                  </a:lnTo>
                  <a:lnTo>
                    <a:pt x="1708" y="871"/>
                  </a:lnTo>
                  <a:lnTo>
                    <a:pt x="1720" y="863"/>
                  </a:lnTo>
                  <a:lnTo>
                    <a:pt x="1734" y="858"/>
                  </a:lnTo>
                  <a:lnTo>
                    <a:pt x="1748" y="854"/>
                  </a:lnTo>
                  <a:lnTo>
                    <a:pt x="1764" y="853"/>
                  </a:lnTo>
                  <a:lnTo>
                    <a:pt x="1771" y="853"/>
                  </a:lnTo>
                  <a:lnTo>
                    <a:pt x="1775" y="853"/>
                  </a:lnTo>
                  <a:lnTo>
                    <a:pt x="1782" y="853"/>
                  </a:lnTo>
                  <a:lnTo>
                    <a:pt x="1794" y="853"/>
                  </a:lnTo>
                  <a:lnTo>
                    <a:pt x="1795" y="861"/>
                  </a:lnTo>
                  <a:lnTo>
                    <a:pt x="1798" y="870"/>
                  </a:lnTo>
                  <a:lnTo>
                    <a:pt x="1800" y="875"/>
                  </a:lnTo>
                  <a:lnTo>
                    <a:pt x="1802" y="879"/>
                  </a:lnTo>
                  <a:lnTo>
                    <a:pt x="1804" y="882"/>
                  </a:lnTo>
                  <a:lnTo>
                    <a:pt x="1806" y="883"/>
                  </a:lnTo>
                  <a:lnTo>
                    <a:pt x="1823" y="882"/>
                  </a:lnTo>
                  <a:lnTo>
                    <a:pt x="1838" y="879"/>
                  </a:lnTo>
                  <a:lnTo>
                    <a:pt x="1851" y="875"/>
                  </a:lnTo>
                  <a:lnTo>
                    <a:pt x="1864" y="869"/>
                  </a:lnTo>
                  <a:lnTo>
                    <a:pt x="1878" y="862"/>
                  </a:lnTo>
                  <a:lnTo>
                    <a:pt x="1888" y="854"/>
                  </a:lnTo>
                  <a:lnTo>
                    <a:pt x="1900" y="845"/>
                  </a:lnTo>
                  <a:lnTo>
                    <a:pt x="1912" y="835"/>
                  </a:lnTo>
                  <a:lnTo>
                    <a:pt x="1935" y="815"/>
                  </a:lnTo>
                  <a:lnTo>
                    <a:pt x="1959" y="797"/>
                  </a:lnTo>
                  <a:lnTo>
                    <a:pt x="1972" y="789"/>
                  </a:lnTo>
                  <a:lnTo>
                    <a:pt x="1986" y="781"/>
                  </a:lnTo>
                  <a:lnTo>
                    <a:pt x="2000" y="774"/>
                  </a:lnTo>
                  <a:lnTo>
                    <a:pt x="2017" y="769"/>
                  </a:lnTo>
                  <a:lnTo>
                    <a:pt x="2036" y="761"/>
                  </a:lnTo>
                  <a:lnTo>
                    <a:pt x="2056" y="751"/>
                  </a:lnTo>
                  <a:lnTo>
                    <a:pt x="2073" y="743"/>
                  </a:lnTo>
                  <a:lnTo>
                    <a:pt x="2091" y="734"/>
                  </a:lnTo>
                  <a:lnTo>
                    <a:pt x="2124" y="714"/>
                  </a:lnTo>
                  <a:lnTo>
                    <a:pt x="2157" y="694"/>
                  </a:lnTo>
                  <a:lnTo>
                    <a:pt x="2192" y="673"/>
                  </a:lnTo>
                  <a:lnTo>
                    <a:pt x="2228" y="654"/>
                  </a:lnTo>
                  <a:lnTo>
                    <a:pt x="2247" y="645"/>
                  </a:lnTo>
                  <a:lnTo>
                    <a:pt x="2268" y="635"/>
                  </a:lnTo>
                  <a:lnTo>
                    <a:pt x="2289" y="626"/>
                  </a:lnTo>
                  <a:lnTo>
                    <a:pt x="2312" y="618"/>
                  </a:lnTo>
                  <a:lnTo>
                    <a:pt x="2344" y="607"/>
                  </a:lnTo>
                  <a:lnTo>
                    <a:pt x="2381" y="593"/>
                  </a:lnTo>
                  <a:lnTo>
                    <a:pt x="2401" y="585"/>
                  </a:lnTo>
                  <a:lnTo>
                    <a:pt x="2421" y="575"/>
                  </a:lnTo>
                  <a:lnTo>
                    <a:pt x="2443" y="565"/>
                  </a:lnTo>
                  <a:lnTo>
                    <a:pt x="2463" y="554"/>
                  </a:lnTo>
                  <a:lnTo>
                    <a:pt x="2481" y="541"/>
                  </a:lnTo>
                  <a:lnTo>
                    <a:pt x="2500" y="528"/>
                  </a:lnTo>
                  <a:lnTo>
                    <a:pt x="2516" y="514"/>
                  </a:lnTo>
                  <a:lnTo>
                    <a:pt x="2531" y="498"/>
                  </a:lnTo>
                  <a:lnTo>
                    <a:pt x="2537" y="490"/>
                  </a:lnTo>
                  <a:lnTo>
                    <a:pt x="2543" y="482"/>
                  </a:lnTo>
                  <a:lnTo>
                    <a:pt x="2547" y="473"/>
                  </a:lnTo>
                  <a:lnTo>
                    <a:pt x="2552" y="464"/>
                  </a:lnTo>
                  <a:lnTo>
                    <a:pt x="2555" y="456"/>
                  </a:lnTo>
                  <a:lnTo>
                    <a:pt x="2557" y="445"/>
                  </a:lnTo>
                  <a:lnTo>
                    <a:pt x="2559" y="436"/>
                  </a:lnTo>
                  <a:lnTo>
                    <a:pt x="2559" y="426"/>
                  </a:lnTo>
                  <a:lnTo>
                    <a:pt x="2559" y="420"/>
                  </a:lnTo>
                  <a:lnTo>
                    <a:pt x="2557" y="413"/>
                  </a:lnTo>
                  <a:lnTo>
                    <a:pt x="2555" y="408"/>
                  </a:lnTo>
                  <a:lnTo>
                    <a:pt x="2552" y="401"/>
                  </a:lnTo>
                  <a:lnTo>
                    <a:pt x="2545" y="392"/>
                  </a:lnTo>
                  <a:lnTo>
                    <a:pt x="2537" y="382"/>
                  </a:lnTo>
                  <a:lnTo>
                    <a:pt x="2531" y="373"/>
                  </a:lnTo>
                  <a:lnTo>
                    <a:pt x="2524" y="365"/>
                  </a:lnTo>
                  <a:lnTo>
                    <a:pt x="2521" y="361"/>
                  </a:lnTo>
                  <a:lnTo>
                    <a:pt x="2519" y="356"/>
                  </a:lnTo>
                  <a:lnTo>
                    <a:pt x="2517" y="352"/>
                  </a:lnTo>
                  <a:lnTo>
                    <a:pt x="2517" y="348"/>
                  </a:lnTo>
                  <a:lnTo>
                    <a:pt x="2517" y="338"/>
                  </a:lnTo>
                  <a:lnTo>
                    <a:pt x="2519" y="332"/>
                  </a:lnTo>
                  <a:lnTo>
                    <a:pt x="2521" y="324"/>
                  </a:lnTo>
                  <a:lnTo>
                    <a:pt x="2524" y="318"/>
                  </a:lnTo>
                  <a:lnTo>
                    <a:pt x="2531" y="308"/>
                  </a:lnTo>
                  <a:lnTo>
                    <a:pt x="2540" y="298"/>
                  </a:lnTo>
                  <a:lnTo>
                    <a:pt x="2548" y="289"/>
                  </a:lnTo>
                  <a:lnTo>
                    <a:pt x="2557" y="280"/>
                  </a:lnTo>
                  <a:lnTo>
                    <a:pt x="2561" y="274"/>
                  </a:lnTo>
                  <a:lnTo>
                    <a:pt x="2565" y="269"/>
                  </a:lnTo>
                  <a:lnTo>
                    <a:pt x="2568" y="264"/>
                  </a:lnTo>
                  <a:lnTo>
                    <a:pt x="2571" y="257"/>
                  </a:lnTo>
                  <a:lnTo>
                    <a:pt x="2577" y="245"/>
                  </a:lnTo>
                  <a:lnTo>
                    <a:pt x="2559" y="246"/>
                  </a:lnTo>
                  <a:lnTo>
                    <a:pt x="2540" y="248"/>
                  </a:lnTo>
                  <a:lnTo>
                    <a:pt x="2523" y="250"/>
                  </a:lnTo>
                  <a:lnTo>
                    <a:pt x="2505" y="256"/>
                  </a:lnTo>
                  <a:lnTo>
                    <a:pt x="2489" y="261"/>
                  </a:lnTo>
                  <a:lnTo>
                    <a:pt x="2475" y="266"/>
                  </a:lnTo>
                  <a:lnTo>
                    <a:pt x="2459" y="273"/>
                  </a:lnTo>
                  <a:lnTo>
                    <a:pt x="2444" y="281"/>
                  </a:lnTo>
                  <a:lnTo>
                    <a:pt x="2416" y="298"/>
                  </a:lnTo>
                  <a:lnTo>
                    <a:pt x="2389" y="318"/>
                  </a:lnTo>
                  <a:lnTo>
                    <a:pt x="2363" y="338"/>
                  </a:lnTo>
                  <a:lnTo>
                    <a:pt x="2337" y="360"/>
                  </a:lnTo>
                  <a:lnTo>
                    <a:pt x="2311" y="380"/>
                  </a:lnTo>
                  <a:lnTo>
                    <a:pt x="2285" y="400"/>
                  </a:lnTo>
                  <a:lnTo>
                    <a:pt x="2259" y="417"/>
                  </a:lnTo>
                  <a:lnTo>
                    <a:pt x="2231" y="433"/>
                  </a:lnTo>
                  <a:lnTo>
                    <a:pt x="2216" y="440"/>
                  </a:lnTo>
                  <a:lnTo>
                    <a:pt x="2201" y="445"/>
                  </a:lnTo>
                  <a:lnTo>
                    <a:pt x="2187" y="450"/>
                  </a:lnTo>
                  <a:lnTo>
                    <a:pt x="2171" y="454"/>
                  </a:lnTo>
                  <a:lnTo>
                    <a:pt x="2153" y="456"/>
                  </a:lnTo>
                  <a:lnTo>
                    <a:pt x="2137" y="457"/>
                  </a:lnTo>
                  <a:lnTo>
                    <a:pt x="2120" y="457"/>
                  </a:lnTo>
                  <a:lnTo>
                    <a:pt x="2101" y="456"/>
                  </a:lnTo>
                  <a:lnTo>
                    <a:pt x="2071" y="442"/>
                  </a:lnTo>
                  <a:lnTo>
                    <a:pt x="2011" y="416"/>
                  </a:lnTo>
                  <a:lnTo>
                    <a:pt x="1928" y="377"/>
                  </a:lnTo>
                  <a:lnTo>
                    <a:pt x="1834" y="332"/>
                  </a:lnTo>
                  <a:lnTo>
                    <a:pt x="1734" y="282"/>
                  </a:lnTo>
                  <a:lnTo>
                    <a:pt x="1636" y="233"/>
                  </a:lnTo>
                  <a:lnTo>
                    <a:pt x="1550" y="188"/>
                  </a:lnTo>
                  <a:lnTo>
                    <a:pt x="1482" y="149"/>
                  </a:lnTo>
                  <a:lnTo>
                    <a:pt x="1467" y="138"/>
                  </a:lnTo>
                  <a:lnTo>
                    <a:pt x="1454" y="128"/>
                  </a:lnTo>
                  <a:lnTo>
                    <a:pt x="1440" y="114"/>
                  </a:lnTo>
                  <a:lnTo>
                    <a:pt x="1428" y="101"/>
                  </a:lnTo>
                  <a:lnTo>
                    <a:pt x="1404" y="74"/>
                  </a:lnTo>
                  <a:lnTo>
                    <a:pt x="1380" y="46"/>
                  </a:lnTo>
                  <a:lnTo>
                    <a:pt x="1370" y="34"/>
                  </a:lnTo>
                  <a:lnTo>
                    <a:pt x="1358" y="24"/>
                  </a:lnTo>
                  <a:lnTo>
                    <a:pt x="1346" y="14"/>
                  </a:lnTo>
                  <a:lnTo>
                    <a:pt x="1332" y="8"/>
                  </a:lnTo>
                  <a:lnTo>
                    <a:pt x="1326" y="5"/>
                  </a:lnTo>
                  <a:lnTo>
                    <a:pt x="1320" y="2"/>
                  </a:lnTo>
                  <a:lnTo>
                    <a:pt x="1312" y="1"/>
                  </a:lnTo>
                  <a:lnTo>
                    <a:pt x="1306" y="0"/>
                  </a:lnTo>
                  <a:lnTo>
                    <a:pt x="1299" y="0"/>
                  </a:lnTo>
                  <a:lnTo>
                    <a:pt x="1291" y="0"/>
                  </a:lnTo>
                  <a:lnTo>
                    <a:pt x="1284" y="2"/>
                  </a:lnTo>
                  <a:lnTo>
                    <a:pt x="1276" y="4"/>
                  </a:lnTo>
                  <a:lnTo>
                    <a:pt x="1259" y="10"/>
                  </a:lnTo>
                  <a:lnTo>
                    <a:pt x="1242" y="16"/>
                  </a:lnTo>
                  <a:lnTo>
                    <a:pt x="1226" y="21"/>
                  </a:lnTo>
                  <a:lnTo>
                    <a:pt x="1209" y="25"/>
                  </a:lnTo>
                  <a:lnTo>
                    <a:pt x="1174" y="32"/>
                  </a:lnTo>
                  <a:lnTo>
                    <a:pt x="1138" y="36"/>
                  </a:lnTo>
                  <a:lnTo>
                    <a:pt x="1101" y="38"/>
                  </a:lnTo>
                  <a:lnTo>
                    <a:pt x="1063" y="40"/>
                  </a:lnTo>
                  <a:lnTo>
                    <a:pt x="1023" y="40"/>
                  </a:lnTo>
                  <a:lnTo>
                    <a:pt x="982" y="40"/>
                  </a:lnTo>
                  <a:lnTo>
                    <a:pt x="961" y="40"/>
                  </a:lnTo>
                  <a:lnTo>
                    <a:pt x="943" y="37"/>
                  </a:lnTo>
                  <a:lnTo>
                    <a:pt x="926" y="33"/>
                  </a:lnTo>
                  <a:lnTo>
                    <a:pt x="909" y="28"/>
                  </a:lnTo>
                  <a:lnTo>
                    <a:pt x="903" y="42"/>
                  </a:lnTo>
                  <a:lnTo>
                    <a:pt x="895" y="56"/>
                  </a:lnTo>
                  <a:lnTo>
                    <a:pt x="887" y="68"/>
                  </a:lnTo>
                  <a:lnTo>
                    <a:pt x="878" y="80"/>
                  </a:lnTo>
                  <a:lnTo>
                    <a:pt x="858" y="101"/>
                  </a:lnTo>
                  <a:lnTo>
                    <a:pt x="838" y="121"/>
                  </a:lnTo>
                  <a:lnTo>
                    <a:pt x="827" y="132"/>
                  </a:lnTo>
                  <a:lnTo>
                    <a:pt x="819" y="142"/>
                  </a:lnTo>
                  <a:lnTo>
                    <a:pt x="810" y="153"/>
                  </a:lnTo>
                  <a:lnTo>
                    <a:pt x="803" y="164"/>
                  </a:lnTo>
                  <a:lnTo>
                    <a:pt x="797" y="176"/>
                  </a:lnTo>
                  <a:lnTo>
                    <a:pt x="793" y="188"/>
                  </a:lnTo>
                  <a:lnTo>
                    <a:pt x="790" y="201"/>
                  </a:lnTo>
                  <a:lnTo>
                    <a:pt x="789" y="214"/>
                  </a:lnTo>
                  <a:lnTo>
                    <a:pt x="789" y="224"/>
                  </a:lnTo>
                  <a:lnTo>
                    <a:pt x="790" y="230"/>
                  </a:lnTo>
                  <a:lnTo>
                    <a:pt x="791" y="236"/>
                  </a:lnTo>
                  <a:lnTo>
                    <a:pt x="794" y="240"/>
                  </a:lnTo>
                  <a:lnTo>
                    <a:pt x="801" y="245"/>
                  </a:lnTo>
                  <a:lnTo>
                    <a:pt x="807" y="249"/>
                  </a:lnTo>
                  <a:lnTo>
                    <a:pt x="815" y="252"/>
                  </a:lnTo>
                  <a:lnTo>
                    <a:pt x="822" y="254"/>
                  </a:lnTo>
                  <a:lnTo>
                    <a:pt x="825" y="257"/>
                  </a:lnTo>
                  <a:lnTo>
                    <a:pt x="827" y="260"/>
                  </a:lnTo>
                  <a:lnTo>
                    <a:pt x="829" y="264"/>
                  </a:lnTo>
                  <a:lnTo>
                    <a:pt x="831" y="269"/>
                  </a:lnTo>
                  <a:lnTo>
                    <a:pt x="837" y="289"/>
                  </a:lnTo>
                  <a:lnTo>
                    <a:pt x="841" y="309"/>
                  </a:lnTo>
                  <a:lnTo>
                    <a:pt x="842" y="328"/>
                  </a:lnTo>
                  <a:lnTo>
                    <a:pt x="843" y="346"/>
                  </a:lnTo>
                  <a:lnTo>
                    <a:pt x="843" y="381"/>
                  </a:lnTo>
                  <a:lnTo>
                    <a:pt x="843" y="414"/>
                  </a:lnTo>
                  <a:lnTo>
                    <a:pt x="842" y="424"/>
                  </a:lnTo>
                  <a:lnTo>
                    <a:pt x="841" y="433"/>
                  </a:lnTo>
                  <a:lnTo>
                    <a:pt x="838" y="440"/>
                  </a:lnTo>
                  <a:lnTo>
                    <a:pt x="834" y="446"/>
                  </a:lnTo>
                  <a:lnTo>
                    <a:pt x="830" y="450"/>
                  </a:lnTo>
                  <a:lnTo>
                    <a:pt x="825" y="453"/>
                  </a:lnTo>
                  <a:lnTo>
                    <a:pt x="819" y="456"/>
                  </a:lnTo>
                  <a:lnTo>
                    <a:pt x="813" y="456"/>
                  </a:lnTo>
                  <a:lnTo>
                    <a:pt x="805" y="456"/>
                  </a:lnTo>
                  <a:lnTo>
                    <a:pt x="797" y="454"/>
                  </a:lnTo>
                  <a:lnTo>
                    <a:pt x="790" y="452"/>
                  </a:lnTo>
                  <a:lnTo>
                    <a:pt x="785" y="449"/>
                  </a:lnTo>
                  <a:lnTo>
                    <a:pt x="779" y="445"/>
                  </a:lnTo>
                  <a:lnTo>
                    <a:pt x="775" y="441"/>
                  </a:lnTo>
                  <a:lnTo>
                    <a:pt x="771" y="437"/>
                  </a:lnTo>
                  <a:lnTo>
                    <a:pt x="767" y="432"/>
                  </a:lnTo>
                  <a:lnTo>
                    <a:pt x="755" y="410"/>
                  </a:lnTo>
                  <a:lnTo>
                    <a:pt x="741" y="389"/>
                  </a:lnTo>
                  <a:lnTo>
                    <a:pt x="735" y="398"/>
                  </a:lnTo>
                  <a:lnTo>
                    <a:pt x="727" y="406"/>
                  </a:lnTo>
                  <a:lnTo>
                    <a:pt x="723" y="409"/>
                  </a:lnTo>
                  <a:lnTo>
                    <a:pt x="719" y="412"/>
                  </a:lnTo>
                  <a:lnTo>
                    <a:pt x="715" y="413"/>
                  </a:lnTo>
                  <a:lnTo>
                    <a:pt x="710" y="414"/>
                  </a:lnTo>
                  <a:lnTo>
                    <a:pt x="706" y="413"/>
                  </a:lnTo>
                  <a:lnTo>
                    <a:pt x="702" y="410"/>
                  </a:lnTo>
                  <a:lnTo>
                    <a:pt x="698" y="408"/>
                  </a:lnTo>
                  <a:lnTo>
                    <a:pt x="694" y="404"/>
                  </a:lnTo>
                  <a:lnTo>
                    <a:pt x="690" y="398"/>
                  </a:lnTo>
                  <a:lnTo>
                    <a:pt x="689" y="393"/>
                  </a:lnTo>
                  <a:lnTo>
                    <a:pt x="687" y="389"/>
                  </a:lnTo>
                  <a:lnTo>
                    <a:pt x="686" y="384"/>
                  </a:lnTo>
                  <a:lnTo>
                    <a:pt x="666" y="384"/>
                  </a:lnTo>
                  <a:lnTo>
                    <a:pt x="651" y="384"/>
                  </a:lnTo>
                  <a:lnTo>
                    <a:pt x="639" y="384"/>
                  </a:lnTo>
                  <a:lnTo>
                    <a:pt x="626" y="384"/>
                  </a:lnTo>
                  <a:lnTo>
                    <a:pt x="615" y="384"/>
                  </a:lnTo>
                  <a:lnTo>
                    <a:pt x="606" y="382"/>
                  </a:lnTo>
                  <a:lnTo>
                    <a:pt x="599" y="381"/>
                  </a:lnTo>
                  <a:lnTo>
                    <a:pt x="593" y="378"/>
                  </a:lnTo>
                  <a:lnTo>
                    <a:pt x="587" y="376"/>
                  </a:lnTo>
                  <a:lnTo>
                    <a:pt x="582" y="373"/>
                  </a:lnTo>
                  <a:lnTo>
                    <a:pt x="579" y="369"/>
                  </a:lnTo>
                  <a:lnTo>
                    <a:pt x="575" y="365"/>
                  </a:lnTo>
                  <a:lnTo>
                    <a:pt x="565" y="345"/>
                  </a:lnTo>
                  <a:lnTo>
                    <a:pt x="547" y="324"/>
                  </a:lnTo>
                  <a:lnTo>
                    <a:pt x="521" y="306"/>
                  </a:lnTo>
                  <a:lnTo>
                    <a:pt x="495" y="292"/>
                  </a:lnTo>
                  <a:lnTo>
                    <a:pt x="470" y="280"/>
                  </a:lnTo>
                  <a:lnTo>
                    <a:pt x="445" y="269"/>
                  </a:lnTo>
                  <a:lnTo>
                    <a:pt x="420" y="258"/>
                  </a:lnTo>
                  <a:lnTo>
                    <a:pt x="393" y="248"/>
                  </a:lnTo>
                  <a:lnTo>
                    <a:pt x="366" y="238"/>
                  </a:lnTo>
                  <a:lnTo>
                    <a:pt x="337" y="226"/>
                  </a:lnTo>
                  <a:lnTo>
                    <a:pt x="333" y="233"/>
                  </a:lnTo>
                  <a:lnTo>
                    <a:pt x="332" y="237"/>
                  </a:lnTo>
                  <a:lnTo>
                    <a:pt x="332" y="240"/>
                  </a:lnTo>
                  <a:lnTo>
                    <a:pt x="333" y="242"/>
                  </a:lnTo>
                  <a:lnTo>
                    <a:pt x="336" y="250"/>
                  </a:lnTo>
                  <a:lnTo>
                    <a:pt x="337" y="264"/>
                  </a:lnTo>
                  <a:lnTo>
                    <a:pt x="337" y="270"/>
                  </a:lnTo>
                  <a:lnTo>
                    <a:pt x="338" y="278"/>
                  </a:lnTo>
                  <a:lnTo>
                    <a:pt x="341" y="286"/>
                  </a:lnTo>
                  <a:lnTo>
                    <a:pt x="344" y="293"/>
                  </a:lnTo>
                  <a:lnTo>
                    <a:pt x="350" y="308"/>
                  </a:lnTo>
                  <a:lnTo>
                    <a:pt x="358" y="324"/>
                  </a:lnTo>
                  <a:lnTo>
                    <a:pt x="366" y="340"/>
                  </a:lnTo>
                  <a:lnTo>
                    <a:pt x="373" y="358"/>
                  </a:lnTo>
                  <a:lnTo>
                    <a:pt x="376" y="368"/>
                  </a:lnTo>
                  <a:lnTo>
                    <a:pt x="377" y="378"/>
                  </a:lnTo>
                  <a:lnTo>
                    <a:pt x="378" y="389"/>
                  </a:lnTo>
                  <a:lnTo>
                    <a:pt x="380" y="401"/>
                  </a:lnTo>
                  <a:lnTo>
                    <a:pt x="378" y="421"/>
                  </a:lnTo>
                  <a:lnTo>
                    <a:pt x="374" y="437"/>
                  </a:lnTo>
                  <a:lnTo>
                    <a:pt x="370" y="450"/>
                  </a:lnTo>
                  <a:lnTo>
                    <a:pt x="364" y="464"/>
                  </a:lnTo>
                  <a:lnTo>
                    <a:pt x="358" y="477"/>
                  </a:lnTo>
                  <a:lnTo>
                    <a:pt x="354" y="490"/>
                  </a:lnTo>
                  <a:lnTo>
                    <a:pt x="350" y="505"/>
                  </a:lnTo>
                  <a:lnTo>
                    <a:pt x="349" y="522"/>
                  </a:lnTo>
                  <a:lnTo>
                    <a:pt x="350" y="530"/>
                  </a:lnTo>
                  <a:lnTo>
                    <a:pt x="352" y="537"/>
                  </a:lnTo>
                  <a:lnTo>
                    <a:pt x="354" y="543"/>
                  </a:lnTo>
                  <a:lnTo>
                    <a:pt x="358" y="549"/>
                  </a:lnTo>
                  <a:lnTo>
                    <a:pt x="361" y="553"/>
                  </a:lnTo>
                  <a:lnTo>
                    <a:pt x="365" y="558"/>
                  </a:lnTo>
                  <a:lnTo>
                    <a:pt x="366" y="563"/>
                  </a:lnTo>
                  <a:lnTo>
                    <a:pt x="368" y="570"/>
                  </a:lnTo>
                  <a:lnTo>
                    <a:pt x="366" y="575"/>
                  </a:lnTo>
                  <a:lnTo>
                    <a:pt x="365" y="579"/>
                  </a:lnTo>
                  <a:lnTo>
                    <a:pt x="361" y="585"/>
                  </a:lnTo>
                  <a:lnTo>
                    <a:pt x="357" y="587"/>
                  </a:lnTo>
                  <a:lnTo>
                    <a:pt x="348" y="593"/>
                  </a:lnTo>
                  <a:lnTo>
                    <a:pt x="336" y="597"/>
                  </a:lnTo>
                  <a:lnTo>
                    <a:pt x="312" y="602"/>
                  </a:lnTo>
                  <a:lnTo>
                    <a:pt x="294" y="606"/>
                  </a:lnTo>
                  <a:lnTo>
                    <a:pt x="290" y="609"/>
                  </a:lnTo>
                  <a:lnTo>
                    <a:pt x="285" y="614"/>
                  </a:lnTo>
                  <a:lnTo>
                    <a:pt x="280" y="619"/>
                  </a:lnTo>
                  <a:lnTo>
                    <a:pt x="273" y="626"/>
                  </a:lnTo>
                  <a:lnTo>
                    <a:pt x="261" y="642"/>
                  </a:lnTo>
                  <a:lnTo>
                    <a:pt x="250" y="661"/>
                  </a:lnTo>
                  <a:lnTo>
                    <a:pt x="240" y="682"/>
                  </a:lnTo>
                  <a:lnTo>
                    <a:pt x="230" y="702"/>
                  </a:lnTo>
                  <a:lnTo>
                    <a:pt x="228" y="711"/>
                  </a:lnTo>
                  <a:lnTo>
                    <a:pt x="225" y="722"/>
                  </a:lnTo>
                  <a:lnTo>
                    <a:pt x="224" y="730"/>
                  </a:lnTo>
                  <a:lnTo>
                    <a:pt x="222" y="739"/>
                  </a:lnTo>
                  <a:lnTo>
                    <a:pt x="224" y="743"/>
                  </a:lnTo>
                  <a:lnTo>
                    <a:pt x="226" y="747"/>
                  </a:lnTo>
                  <a:lnTo>
                    <a:pt x="229" y="753"/>
                  </a:lnTo>
                  <a:lnTo>
                    <a:pt x="234" y="757"/>
                  </a:lnTo>
                  <a:lnTo>
                    <a:pt x="248" y="766"/>
                  </a:lnTo>
                  <a:lnTo>
                    <a:pt x="264" y="775"/>
                  </a:lnTo>
                  <a:lnTo>
                    <a:pt x="281" y="782"/>
                  </a:lnTo>
                  <a:lnTo>
                    <a:pt x="298" y="787"/>
                  </a:lnTo>
                  <a:lnTo>
                    <a:pt x="316" y="791"/>
                  </a:lnTo>
                  <a:lnTo>
                    <a:pt x="332" y="793"/>
                  </a:lnTo>
                  <a:lnTo>
                    <a:pt x="337" y="793"/>
                  </a:lnTo>
                  <a:lnTo>
                    <a:pt x="341" y="790"/>
                  </a:lnTo>
                  <a:lnTo>
                    <a:pt x="346" y="787"/>
                  </a:lnTo>
                  <a:lnTo>
                    <a:pt x="350" y="782"/>
                  </a:lnTo>
                  <a:lnTo>
                    <a:pt x="358" y="771"/>
                  </a:lnTo>
                  <a:lnTo>
                    <a:pt x="365" y="759"/>
                  </a:lnTo>
                  <a:lnTo>
                    <a:pt x="373" y="747"/>
                  </a:lnTo>
                  <a:lnTo>
                    <a:pt x="381" y="737"/>
                  </a:lnTo>
                  <a:lnTo>
                    <a:pt x="386" y="733"/>
                  </a:lnTo>
                  <a:lnTo>
                    <a:pt x="392" y="730"/>
                  </a:lnTo>
                  <a:lnTo>
                    <a:pt x="397" y="727"/>
                  </a:lnTo>
                  <a:lnTo>
                    <a:pt x="404" y="726"/>
                  </a:lnTo>
                  <a:lnTo>
                    <a:pt x="410" y="727"/>
                  </a:lnTo>
                  <a:lnTo>
                    <a:pt x="417" y="729"/>
                  </a:lnTo>
                  <a:lnTo>
                    <a:pt x="425" y="731"/>
                  </a:lnTo>
                  <a:lnTo>
                    <a:pt x="432" y="734"/>
                  </a:lnTo>
                  <a:lnTo>
                    <a:pt x="446" y="741"/>
                  </a:lnTo>
                  <a:lnTo>
                    <a:pt x="460" y="751"/>
                  </a:lnTo>
                  <a:lnTo>
                    <a:pt x="470" y="762"/>
                  </a:lnTo>
                  <a:lnTo>
                    <a:pt x="480" y="773"/>
                  </a:lnTo>
                  <a:lnTo>
                    <a:pt x="484" y="778"/>
                  </a:lnTo>
                  <a:lnTo>
                    <a:pt x="485" y="783"/>
                  </a:lnTo>
                  <a:lnTo>
                    <a:pt x="488" y="789"/>
                  </a:lnTo>
                  <a:lnTo>
                    <a:pt x="488" y="793"/>
                  </a:lnTo>
                  <a:lnTo>
                    <a:pt x="486" y="798"/>
                  </a:lnTo>
                  <a:lnTo>
                    <a:pt x="484" y="803"/>
                  </a:lnTo>
                  <a:lnTo>
                    <a:pt x="478" y="810"/>
                  </a:lnTo>
                  <a:lnTo>
                    <a:pt x="472" y="818"/>
                  </a:lnTo>
                  <a:lnTo>
                    <a:pt x="454" y="834"/>
                  </a:lnTo>
                  <a:lnTo>
                    <a:pt x="433" y="851"/>
                  </a:lnTo>
                  <a:lnTo>
                    <a:pt x="412" y="869"/>
                  </a:lnTo>
                  <a:lnTo>
                    <a:pt x="392" y="885"/>
                  </a:lnTo>
                  <a:lnTo>
                    <a:pt x="373" y="901"/>
                  </a:lnTo>
                  <a:lnTo>
                    <a:pt x="361" y="914"/>
                  </a:lnTo>
                  <a:lnTo>
                    <a:pt x="356" y="919"/>
                  </a:lnTo>
                  <a:lnTo>
                    <a:pt x="349" y="925"/>
                  </a:lnTo>
                  <a:lnTo>
                    <a:pt x="342" y="930"/>
                  </a:lnTo>
                  <a:lnTo>
                    <a:pt x="334" y="934"/>
                  </a:lnTo>
                  <a:lnTo>
                    <a:pt x="318" y="942"/>
                  </a:lnTo>
                  <a:lnTo>
                    <a:pt x="308" y="950"/>
                  </a:lnTo>
                  <a:lnTo>
                    <a:pt x="305" y="954"/>
                  </a:lnTo>
                  <a:lnTo>
                    <a:pt x="304" y="958"/>
                  </a:lnTo>
                  <a:lnTo>
                    <a:pt x="305" y="963"/>
                  </a:lnTo>
                  <a:lnTo>
                    <a:pt x="306" y="970"/>
                  </a:lnTo>
                  <a:lnTo>
                    <a:pt x="313" y="983"/>
                  </a:lnTo>
                  <a:lnTo>
                    <a:pt x="321" y="998"/>
                  </a:lnTo>
                  <a:lnTo>
                    <a:pt x="324" y="1005"/>
                  </a:lnTo>
                  <a:lnTo>
                    <a:pt x="326" y="1013"/>
                  </a:lnTo>
                  <a:lnTo>
                    <a:pt x="328" y="1019"/>
                  </a:lnTo>
                  <a:lnTo>
                    <a:pt x="328" y="1026"/>
                  </a:lnTo>
                  <a:lnTo>
                    <a:pt x="325" y="1031"/>
                  </a:lnTo>
                  <a:lnTo>
                    <a:pt x="322" y="1037"/>
                  </a:lnTo>
                  <a:lnTo>
                    <a:pt x="316" y="1042"/>
                  </a:lnTo>
                  <a:lnTo>
                    <a:pt x="308" y="1046"/>
                  </a:lnTo>
                  <a:lnTo>
                    <a:pt x="293" y="1053"/>
                  </a:lnTo>
                  <a:lnTo>
                    <a:pt x="277" y="1058"/>
                  </a:lnTo>
                  <a:lnTo>
                    <a:pt x="261" y="1063"/>
                  </a:lnTo>
                  <a:lnTo>
                    <a:pt x="244" y="1067"/>
                  </a:lnTo>
                  <a:lnTo>
                    <a:pt x="226" y="1071"/>
                  </a:lnTo>
                  <a:lnTo>
                    <a:pt x="210" y="1074"/>
                  </a:lnTo>
                  <a:lnTo>
                    <a:pt x="194" y="1075"/>
                  </a:lnTo>
                  <a:lnTo>
                    <a:pt x="181" y="1077"/>
                  </a:lnTo>
                  <a:lnTo>
                    <a:pt x="170" y="1077"/>
                  </a:lnTo>
                  <a:lnTo>
                    <a:pt x="161" y="1078"/>
                  </a:lnTo>
                  <a:lnTo>
                    <a:pt x="153" y="1079"/>
                  </a:lnTo>
                  <a:lnTo>
                    <a:pt x="145" y="1082"/>
                  </a:lnTo>
                  <a:lnTo>
                    <a:pt x="137" y="1086"/>
                  </a:lnTo>
                  <a:lnTo>
                    <a:pt x="130" y="1090"/>
                  </a:lnTo>
                  <a:lnTo>
                    <a:pt x="124" y="1094"/>
                  </a:lnTo>
                  <a:lnTo>
                    <a:pt x="118" y="1099"/>
                  </a:lnTo>
                  <a:lnTo>
                    <a:pt x="108" y="1111"/>
                  </a:lnTo>
                  <a:lnTo>
                    <a:pt x="98" y="1124"/>
                  </a:lnTo>
                  <a:lnTo>
                    <a:pt x="90" y="1139"/>
                  </a:lnTo>
                  <a:lnTo>
                    <a:pt x="84" y="1155"/>
                  </a:lnTo>
                  <a:lnTo>
                    <a:pt x="73" y="1190"/>
                  </a:lnTo>
                  <a:lnTo>
                    <a:pt x="64" y="1223"/>
                  </a:lnTo>
                  <a:lnTo>
                    <a:pt x="58" y="1239"/>
                  </a:lnTo>
                  <a:lnTo>
                    <a:pt x="54" y="1255"/>
                  </a:lnTo>
                  <a:lnTo>
                    <a:pt x="48" y="1268"/>
                  </a:lnTo>
                  <a:lnTo>
                    <a:pt x="42" y="1280"/>
                  </a:lnTo>
                  <a:lnTo>
                    <a:pt x="37" y="1288"/>
                  </a:lnTo>
                  <a:lnTo>
                    <a:pt x="30" y="1295"/>
                  </a:lnTo>
                  <a:lnTo>
                    <a:pt x="24" y="1300"/>
                  </a:lnTo>
                  <a:lnTo>
                    <a:pt x="17" y="1306"/>
                  </a:lnTo>
                  <a:lnTo>
                    <a:pt x="10" y="1312"/>
                  </a:lnTo>
                  <a:lnTo>
                    <a:pt x="5" y="1319"/>
                  </a:lnTo>
                  <a:lnTo>
                    <a:pt x="2" y="1324"/>
                  </a:lnTo>
                  <a:lnTo>
                    <a:pt x="1" y="1328"/>
                  </a:lnTo>
                  <a:lnTo>
                    <a:pt x="0" y="1335"/>
                  </a:lnTo>
                  <a:lnTo>
                    <a:pt x="0" y="1340"/>
                  </a:lnTo>
                  <a:lnTo>
                    <a:pt x="1" y="1348"/>
                  </a:lnTo>
                  <a:lnTo>
                    <a:pt x="5" y="1356"/>
                  </a:lnTo>
                  <a:lnTo>
                    <a:pt x="10" y="1362"/>
                  </a:lnTo>
                  <a:lnTo>
                    <a:pt x="17" y="1366"/>
                  </a:lnTo>
                  <a:lnTo>
                    <a:pt x="30" y="1372"/>
                  </a:lnTo>
                  <a:lnTo>
                    <a:pt x="42" y="1376"/>
                  </a:lnTo>
                  <a:lnTo>
                    <a:pt x="12" y="1450"/>
                  </a:lnTo>
                  <a:lnTo>
                    <a:pt x="17" y="1454"/>
                  </a:lnTo>
                  <a:lnTo>
                    <a:pt x="21" y="1458"/>
                  </a:lnTo>
                  <a:lnTo>
                    <a:pt x="25" y="1464"/>
                  </a:lnTo>
                  <a:lnTo>
                    <a:pt x="28" y="1470"/>
                  </a:lnTo>
                  <a:lnTo>
                    <a:pt x="33" y="1484"/>
                  </a:lnTo>
                  <a:lnTo>
                    <a:pt x="37" y="1498"/>
                  </a:lnTo>
                  <a:lnTo>
                    <a:pt x="42" y="1511"/>
                  </a:lnTo>
                  <a:lnTo>
                    <a:pt x="49" y="1523"/>
                  </a:lnTo>
                  <a:lnTo>
                    <a:pt x="53" y="1527"/>
                  </a:lnTo>
                  <a:lnTo>
                    <a:pt x="58" y="1531"/>
                  </a:lnTo>
                  <a:lnTo>
                    <a:pt x="65" y="1532"/>
                  </a:lnTo>
                  <a:lnTo>
                    <a:pt x="72" y="1534"/>
                  </a:lnTo>
                  <a:lnTo>
                    <a:pt x="78" y="1532"/>
                  </a:lnTo>
                  <a:lnTo>
                    <a:pt x="85" y="1531"/>
                  </a:lnTo>
                  <a:lnTo>
                    <a:pt x="90" y="1527"/>
                  </a:lnTo>
                  <a:lnTo>
                    <a:pt x="96" y="1522"/>
                  </a:lnTo>
                  <a:lnTo>
                    <a:pt x="106" y="1511"/>
                  </a:lnTo>
                  <a:lnTo>
                    <a:pt x="117" y="1498"/>
                  </a:lnTo>
                  <a:lnTo>
                    <a:pt x="129" y="1484"/>
                  </a:lnTo>
                  <a:lnTo>
                    <a:pt x="144" y="1472"/>
                  </a:lnTo>
                  <a:lnTo>
                    <a:pt x="152" y="1468"/>
                  </a:lnTo>
                  <a:lnTo>
                    <a:pt x="160" y="1464"/>
                  </a:lnTo>
                  <a:lnTo>
                    <a:pt x="170" y="1462"/>
                  </a:lnTo>
                  <a:lnTo>
                    <a:pt x="181" y="1462"/>
                  </a:lnTo>
                  <a:lnTo>
                    <a:pt x="198" y="1463"/>
                  </a:lnTo>
                  <a:lnTo>
                    <a:pt x="214" y="1467"/>
                  </a:lnTo>
                  <a:lnTo>
                    <a:pt x="224" y="1470"/>
                  </a:lnTo>
                  <a:lnTo>
                    <a:pt x="232" y="1471"/>
                  </a:lnTo>
                  <a:lnTo>
                    <a:pt x="242" y="1472"/>
                  </a:lnTo>
                  <a:lnTo>
                    <a:pt x="253" y="1474"/>
                  </a:lnTo>
                  <a:lnTo>
                    <a:pt x="264" y="1472"/>
                  </a:lnTo>
                  <a:lnTo>
                    <a:pt x="272" y="1471"/>
                  </a:lnTo>
                  <a:lnTo>
                    <a:pt x="278" y="1470"/>
                  </a:lnTo>
                  <a:lnTo>
                    <a:pt x="285" y="1467"/>
                  </a:lnTo>
                  <a:lnTo>
                    <a:pt x="298" y="1460"/>
                  </a:lnTo>
                  <a:lnTo>
                    <a:pt x="313" y="1455"/>
                  </a:lnTo>
                  <a:lnTo>
                    <a:pt x="313" y="1464"/>
                  </a:lnTo>
                  <a:lnTo>
                    <a:pt x="314" y="1474"/>
                  </a:lnTo>
                  <a:lnTo>
                    <a:pt x="316" y="1483"/>
                  </a:lnTo>
                  <a:lnTo>
                    <a:pt x="320" y="1491"/>
                  </a:lnTo>
                  <a:lnTo>
                    <a:pt x="324" y="1499"/>
                  </a:lnTo>
                  <a:lnTo>
                    <a:pt x="328" y="1504"/>
                  </a:lnTo>
                  <a:lnTo>
                    <a:pt x="332" y="1507"/>
                  </a:lnTo>
                  <a:lnTo>
                    <a:pt x="334" y="1508"/>
                  </a:lnTo>
                  <a:lnTo>
                    <a:pt x="338" y="1510"/>
                  </a:lnTo>
                  <a:lnTo>
                    <a:pt x="344" y="1510"/>
                  </a:lnTo>
                  <a:lnTo>
                    <a:pt x="349" y="1510"/>
                  </a:lnTo>
                  <a:lnTo>
                    <a:pt x="354" y="1508"/>
                  </a:lnTo>
                  <a:lnTo>
                    <a:pt x="358" y="1506"/>
                  </a:lnTo>
                  <a:lnTo>
                    <a:pt x="362" y="1504"/>
                  </a:lnTo>
                  <a:lnTo>
                    <a:pt x="372" y="1498"/>
                  </a:lnTo>
                  <a:lnTo>
                    <a:pt x="380" y="1491"/>
                  </a:lnTo>
                  <a:lnTo>
                    <a:pt x="389" y="1484"/>
                  </a:lnTo>
                  <a:lnTo>
                    <a:pt x="398" y="1479"/>
                  </a:lnTo>
                  <a:lnTo>
                    <a:pt x="404" y="1476"/>
                  </a:lnTo>
                  <a:lnTo>
                    <a:pt x="409" y="1475"/>
                  </a:lnTo>
                  <a:lnTo>
                    <a:pt x="414" y="1474"/>
                  </a:lnTo>
                  <a:lnTo>
                    <a:pt x="421" y="1474"/>
                  </a:lnTo>
                  <a:lnTo>
                    <a:pt x="430" y="1474"/>
                  </a:lnTo>
                  <a:lnTo>
                    <a:pt x="440" y="1474"/>
                  </a:lnTo>
                  <a:lnTo>
                    <a:pt x="445" y="1472"/>
                  </a:lnTo>
                  <a:lnTo>
                    <a:pt x="450" y="1472"/>
                  </a:lnTo>
                  <a:lnTo>
                    <a:pt x="456" y="1470"/>
                  </a:lnTo>
                  <a:lnTo>
                    <a:pt x="462" y="1467"/>
                  </a:lnTo>
                  <a:lnTo>
                    <a:pt x="468" y="1463"/>
                  </a:lnTo>
                  <a:lnTo>
                    <a:pt x="472" y="1458"/>
                  </a:lnTo>
                  <a:lnTo>
                    <a:pt x="474" y="1451"/>
                  </a:lnTo>
                  <a:lnTo>
                    <a:pt x="476" y="1443"/>
                  </a:lnTo>
                  <a:lnTo>
                    <a:pt x="476" y="1428"/>
                  </a:lnTo>
                  <a:lnTo>
                    <a:pt x="474" y="1416"/>
                  </a:lnTo>
                  <a:lnTo>
                    <a:pt x="472" y="1406"/>
                  </a:lnTo>
                  <a:lnTo>
                    <a:pt x="469" y="1396"/>
                  </a:lnTo>
                  <a:lnTo>
                    <a:pt x="468" y="1386"/>
                  </a:lnTo>
                  <a:lnTo>
                    <a:pt x="465" y="1376"/>
                  </a:lnTo>
                  <a:lnTo>
                    <a:pt x="464" y="1366"/>
                  </a:lnTo>
                  <a:lnTo>
                    <a:pt x="464" y="1352"/>
                  </a:lnTo>
                  <a:lnTo>
                    <a:pt x="464" y="1351"/>
                  </a:lnTo>
                  <a:lnTo>
                    <a:pt x="465" y="1350"/>
                  </a:lnTo>
                  <a:lnTo>
                    <a:pt x="466" y="1348"/>
                  </a:lnTo>
                  <a:lnTo>
                    <a:pt x="469" y="1348"/>
                  </a:lnTo>
                  <a:lnTo>
                    <a:pt x="474" y="1347"/>
                  </a:lnTo>
                  <a:lnTo>
                    <a:pt x="480" y="1348"/>
                  </a:lnTo>
                  <a:lnTo>
                    <a:pt x="494" y="1351"/>
                  </a:lnTo>
                  <a:lnTo>
                    <a:pt x="506" y="1352"/>
                  </a:lnTo>
                  <a:lnTo>
                    <a:pt x="515" y="1352"/>
                  </a:lnTo>
                  <a:lnTo>
                    <a:pt x="521" y="1352"/>
                  </a:lnTo>
                  <a:lnTo>
                    <a:pt x="526" y="1352"/>
                  </a:lnTo>
                  <a:lnTo>
                    <a:pt x="535" y="1352"/>
                  </a:lnTo>
                  <a:lnTo>
                    <a:pt x="575" y="1350"/>
                  </a:lnTo>
                  <a:lnTo>
                    <a:pt x="614" y="1350"/>
                  </a:lnTo>
                  <a:lnTo>
                    <a:pt x="622" y="1351"/>
                  </a:lnTo>
                  <a:lnTo>
                    <a:pt x="630" y="1354"/>
                  </a:lnTo>
                  <a:lnTo>
                    <a:pt x="638" y="1358"/>
                  </a:lnTo>
                  <a:lnTo>
                    <a:pt x="645" y="1363"/>
                  </a:lnTo>
                  <a:lnTo>
                    <a:pt x="649" y="1370"/>
                  </a:lnTo>
                  <a:lnTo>
                    <a:pt x="653" y="1378"/>
                  </a:lnTo>
                  <a:lnTo>
                    <a:pt x="655" y="1388"/>
                  </a:lnTo>
                  <a:lnTo>
                    <a:pt x="657" y="1402"/>
                  </a:lnTo>
                  <a:lnTo>
                    <a:pt x="657" y="1412"/>
                  </a:lnTo>
                  <a:lnTo>
                    <a:pt x="658" y="1427"/>
                  </a:lnTo>
                  <a:lnTo>
                    <a:pt x="659" y="1434"/>
                  </a:lnTo>
                  <a:lnTo>
                    <a:pt x="661" y="1438"/>
                  </a:lnTo>
                  <a:lnTo>
                    <a:pt x="665" y="1442"/>
                  </a:lnTo>
                  <a:lnTo>
                    <a:pt x="669" y="1443"/>
                  </a:lnTo>
                  <a:lnTo>
                    <a:pt x="679" y="1443"/>
                  </a:lnTo>
                  <a:lnTo>
                    <a:pt x="682" y="1443"/>
                  </a:lnTo>
                  <a:lnTo>
                    <a:pt x="685" y="1443"/>
                  </a:lnTo>
                  <a:lnTo>
                    <a:pt x="693" y="1443"/>
                  </a:lnTo>
                  <a:lnTo>
                    <a:pt x="699" y="1444"/>
                  </a:lnTo>
                  <a:lnTo>
                    <a:pt x="706" y="1446"/>
                  </a:lnTo>
                  <a:lnTo>
                    <a:pt x="713" y="1450"/>
                  </a:lnTo>
                  <a:lnTo>
                    <a:pt x="718" y="1454"/>
                  </a:lnTo>
                  <a:lnTo>
                    <a:pt x="729" y="1464"/>
                  </a:lnTo>
                  <a:lnTo>
                    <a:pt x="739" y="1476"/>
                  </a:lnTo>
                  <a:lnTo>
                    <a:pt x="751" y="1488"/>
                  </a:lnTo>
                  <a:lnTo>
                    <a:pt x="765" y="1499"/>
                  </a:lnTo>
                  <a:lnTo>
                    <a:pt x="771" y="1503"/>
                  </a:lnTo>
                  <a:lnTo>
                    <a:pt x="781" y="1507"/>
                  </a:lnTo>
                  <a:lnTo>
                    <a:pt x="790" y="1508"/>
                  </a:lnTo>
                  <a:lnTo>
                    <a:pt x="801" y="1510"/>
                  </a:lnTo>
                  <a:lnTo>
                    <a:pt x="842" y="1510"/>
                  </a:lnTo>
                  <a:lnTo>
                    <a:pt x="879" y="1510"/>
                  </a:lnTo>
                  <a:lnTo>
                    <a:pt x="918" y="1510"/>
                  </a:lnTo>
                  <a:lnTo>
                    <a:pt x="963" y="1510"/>
                  </a:lnTo>
                  <a:lnTo>
                    <a:pt x="975" y="1508"/>
                  </a:lnTo>
                  <a:lnTo>
                    <a:pt x="986" y="1506"/>
                  </a:lnTo>
                  <a:lnTo>
                    <a:pt x="994" y="1502"/>
                  </a:lnTo>
                  <a:lnTo>
                    <a:pt x="1002" y="1498"/>
                  </a:lnTo>
                  <a:lnTo>
                    <a:pt x="1009" y="1492"/>
                  </a:lnTo>
                  <a:lnTo>
                    <a:pt x="1017" y="1490"/>
                  </a:lnTo>
                  <a:lnTo>
                    <a:pt x="1025" y="1487"/>
                  </a:lnTo>
                  <a:lnTo>
                    <a:pt x="1035" y="1486"/>
                  </a:lnTo>
                  <a:lnTo>
                    <a:pt x="1046" y="1486"/>
                  </a:lnTo>
                  <a:lnTo>
                    <a:pt x="1057" y="1487"/>
                  </a:lnTo>
                  <a:lnTo>
                    <a:pt x="1067" y="1488"/>
                  </a:lnTo>
                  <a:lnTo>
                    <a:pt x="1078" y="1491"/>
                  </a:lnTo>
                  <a:lnTo>
                    <a:pt x="1097" y="1498"/>
                  </a:lnTo>
                  <a:lnTo>
                    <a:pt x="1114" y="1506"/>
                  </a:lnTo>
                  <a:lnTo>
                    <a:pt x="1149" y="1526"/>
                  </a:lnTo>
                  <a:lnTo>
                    <a:pt x="1183" y="1547"/>
                  </a:lnTo>
                  <a:lnTo>
                    <a:pt x="1201" y="1556"/>
                  </a:lnTo>
                  <a:lnTo>
                    <a:pt x="1219" y="1566"/>
                  </a:lnTo>
                  <a:lnTo>
                    <a:pt x="1239" y="1574"/>
                  </a:lnTo>
                  <a:lnTo>
                    <a:pt x="1260" y="1579"/>
                  </a:lnTo>
                  <a:lnTo>
                    <a:pt x="1272" y="1582"/>
                  </a:lnTo>
                  <a:lnTo>
                    <a:pt x="1284" y="1583"/>
                  </a:lnTo>
                  <a:lnTo>
                    <a:pt x="1296" y="1584"/>
                  </a:lnTo>
                  <a:lnTo>
                    <a:pt x="1308" y="1584"/>
                  </a:lnTo>
                  <a:lnTo>
                    <a:pt x="1322" y="1583"/>
                  </a:lnTo>
                  <a:lnTo>
                    <a:pt x="1336" y="1582"/>
                  </a:lnTo>
                  <a:lnTo>
                    <a:pt x="1351" y="1579"/>
                  </a:lnTo>
                  <a:lnTo>
                    <a:pt x="1367" y="1576"/>
                  </a:lnTo>
                  <a:lnTo>
                    <a:pt x="1396" y="150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7" name="Freeform 105"/>
            <p:cNvSpPr/>
            <p:nvPr/>
          </p:nvSpPr>
          <p:spPr bwMode="auto">
            <a:xfrm>
              <a:off x="5122287" y="3571920"/>
              <a:ext cx="290229" cy="208057"/>
            </a:xfrm>
            <a:custGeom>
              <a:avLst/>
              <a:gdLst>
                <a:gd name="T0" fmla="*/ 158 w 542"/>
                <a:gd name="T1" fmla="*/ 13 h 392"/>
                <a:gd name="T2" fmla="*/ 132 w 542"/>
                <a:gd name="T3" fmla="*/ 1 h 392"/>
                <a:gd name="T4" fmla="*/ 98 w 542"/>
                <a:gd name="T5" fmla="*/ 1 h 392"/>
                <a:gd name="T6" fmla="*/ 66 w 542"/>
                <a:gd name="T7" fmla="*/ 11 h 392"/>
                <a:gd name="T8" fmla="*/ 38 w 542"/>
                <a:gd name="T9" fmla="*/ 27 h 392"/>
                <a:gd name="T10" fmla="*/ 16 w 542"/>
                <a:gd name="T11" fmla="*/ 49 h 392"/>
                <a:gd name="T12" fmla="*/ 2 w 542"/>
                <a:gd name="T13" fmla="*/ 79 h 392"/>
                <a:gd name="T14" fmla="*/ 4 w 542"/>
                <a:gd name="T15" fmla="*/ 116 h 392"/>
                <a:gd name="T16" fmla="*/ 24 w 542"/>
                <a:gd name="T17" fmla="*/ 181 h 392"/>
                <a:gd name="T18" fmla="*/ 124 w 542"/>
                <a:gd name="T19" fmla="*/ 188 h 392"/>
                <a:gd name="T20" fmla="*/ 154 w 542"/>
                <a:gd name="T21" fmla="*/ 201 h 392"/>
                <a:gd name="T22" fmla="*/ 166 w 542"/>
                <a:gd name="T23" fmla="*/ 217 h 392"/>
                <a:gd name="T24" fmla="*/ 173 w 542"/>
                <a:gd name="T25" fmla="*/ 237 h 392"/>
                <a:gd name="T26" fmla="*/ 176 w 542"/>
                <a:gd name="T27" fmla="*/ 267 h 392"/>
                <a:gd name="T28" fmla="*/ 181 w 542"/>
                <a:gd name="T29" fmla="*/ 280 h 392"/>
                <a:gd name="T30" fmla="*/ 197 w 542"/>
                <a:gd name="T31" fmla="*/ 288 h 392"/>
                <a:gd name="T32" fmla="*/ 208 w 542"/>
                <a:gd name="T33" fmla="*/ 335 h 392"/>
                <a:gd name="T34" fmla="*/ 217 w 542"/>
                <a:gd name="T35" fmla="*/ 360 h 392"/>
                <a:gd name="T36" fmla="*/ 244 w 542"/>
                <a:gd name="T37" fmla="*/ 376 h 392"/>
                <a:gd name="T38" fmla="*/ 282 w 542"/>
                <a:gd name="T39" fmla="*/ 379 h 392"/>
                <a:gd name="T40" fmla="*/ 298 w 542"/>
                <a:gd name="T41" fmla="*/ 373 h 392"/>
                <a:gd name="T42" fmla="*/ 325 w 542"/>
                <a:gd name="T43" fmla="*/ 355 h 392"/>
                <a:gd name="T44" fmla="*/ 345 w 542"/>
                <a:gd name="T45" fmla="*/ 345 h 392"/>
                <a:gd name="T46" fmla="*/ 364 w 542"/>
                <a:gd name="T47" fmla="*/ 344 h 392"/>
                <a:gd name="T48" fmla="*/ 388 w 542"/>
                <a:gd name="T49" fmla="*/ 356 h 392"/>
                <a:gd name="T50" fmla="*/ 409 w 542"/>
                <a:gd name="T51" fmla="*/ 367 h 392"/>
                <a:gd name="T52" fmla="*/ 452 w 542"/>
                <a:gd name="T53" fmla="*/ 349 h 392"/>
                <a:gd name="T54" fmla="*/ 465 w 542"/>
                <a:gd name="T55" fmla="*/ 357 h 392"/>
                <a:gd name="T56" fmla="*/ 488 w 542"/>
                <a:gd name="T57" fmla="*/ 380 h 392"/>
                <a:gd name="T58" fmla="*/ 513 w 542"/>
                <a:gd name="T59" fmla="*/ 381 h 392"/>
                <a:gd name="T60" fmla="*/ 527 w 542"/>
                <a:gd name="T61" fmla="*/ 357 h 392"/>
                <a:gd name="T62" fmla="*/ 541 w 542"/>
                <a:gd name="T63" fmla="*/ 337 h 392"/>
                <a:gd name="T64" fmla="*/ 538 w 542"/>
                <a:gd name="T65" fmla="*/ 317 h 392"/>
                <a:gd name="T66" fmla="*/ 526 w 542"/>
                <a:gd name="T67" fmla="*/ 295 h 392"/>
                <a:gd name="T68" fmla="*/ 518 w 542"/>
                <a:gd name="T69" fmla="*/ 277 h 392"/>
                <a:gd name="T70" fmla="*/ 518 w 542"/>
                <a:gd name="T71" fmla="*/ 251 h 392"/>
                <a:gd name="T72" fmla="*/ 505 w 542"/>
                <a:gd name="T73" fmla="*/ 233 h 392"/>
                <a:gd name="T74" fmla="*/ 494 w 542"/>
                <a:gd name="T75" fmla="*/ 224 h 392"/>
                <a:gd name="T76" fmla="*/ 492 w 542"/>
                <a:gd name="T77" fmla="*/ 209 h 392"/>
                <a:gd name="T78" fmla="*/ 489 w 542"/>
                <a:gd name="T79" fmla="*/ 185 h 392"/>
                <a:gd name="T80" fmla="*/ 482 w 542"/>
                <a:gd name="T81" fmla="*/ 175 h 392"/>
                <a:gd name="T82" fmla="*/ 452 w 542"/>
                <a:gd name="T83" fmla="*/ 173 h 392"/>
                <a:gd name="T84" fmla="*/ 440 w 542"/>
                <a:gd name="T85" fmla="*/ 161 h 392"/>
                <a:gd name="T86" fmla="*/ 428 w 542"/>
                <a:gd name="T87" fmla="*/ 144 h 392"/>
                <a:gd name="T88" fmla="*/ 412 w 542"/>
                <a:gd name="T89" fmla="*/ 132 h 392"/>
                <a:gd name="T90" fmla="*/ 388 w 542"/>
                <a:gd name="T91" fmla="*/ 125 h 392"/>
                <a:gd name="T92" fmla="*/ 345 w 542"/>
                <a:gd name="T93" fmla="*/ 123 h 392"/>
                <a:gd name="T94" fmla="*/ 301 w 542"/>
                <a:gd name="T95" fmla="*/ 112 h 392"/>
                <a:gd name="T96" fmla="*/ 277 w 542"/>
                <a:gd name="T97" fmla="*/ 97 h 392"/>
                <a:gd name="T98" fmla="*/ 249 w 542"/>
                <a:gd name="T99" fmla="*/ 79 h 392"/>
                <a:gd name="T100" fmla="*/ 224 w 542"/>
                <a:gd name="T101" fmla="*/ 68 h 392"/>
                <a:gd name="T102" fmla="*/ 202 w 542"/>
                <a:gd name="T103" fmla="*/ 49 h 392"/>
                <a:gd name="T104" fmla="*/ 193 w 542"/>
                <a:gd name="T105" fmla="*/ 31 h 3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2"/>
                <a:gd name="T160" fmla="*/ 0 h 392"/>
                <a:gd name="T161" fmla="*/ 542 w 542"/>
                <a:gd name="T162" fmla="*/ 392 h 3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2" h="392" extrusionOk="0">
                  <a:moveTo>
                    <a:pt x="193" y="36"/>
                  </a:moveTo>
                  <a:lnTo>
                    <a:pt x="176" y="25"/>
                  </a:lnTo>
                  <a:lnTo>
                    <a:pt x="158" y="13"/>
                  </a:lnTo>
                  <a:lnTo>
                    <a:pt x="150" y="8"/>
                  </a:lnTo>
                  <a:lnTo>
                    <a:pt x="141" y="4"/>
                  </a:lnTo>
                  <a:lnTo>
                    <a:pt x="132" y="1"/>
                  </a:lnTo>
                  <a:lnTo>
                    <a:pt x="121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8" y="4"/>
                  </a:lnTo>
                  <a:lnTo>
                    <a:pt x="76" y="7"/>
                  </a:lnTo>
                  <a:lnTo>
                    <a:pt x="66" y="11"/>
                  </a:lnTo>
                  <a:lnTo>
                    <a:pt x="56" y="15"/>
                  </a:lnTo>
                  <a:lnTo>
                    <a:pt x="46" y="20"/>
                  </a:lnTo>
                  <a:lnTo>
                    <a:pt x="38" y="27"/>
                  </a:lnTo>
                  <a:lnTo>
                    <a:pt x="29" y="33"/>
                  </a:lnTo>
                  <a:lnTo>
                    <a:pt x="22" y="41"/>
                  </a:lnTo>
                  <a:lnTo>
                    <a:pt x="16" y="49"/>
                  </a:lnTo>
                  <a:lnTo>
                    <a:pt x="10" y="59"/>
                  </a:lnTo>
                  <a:lnTo>
                    <a:pt x="6" y="68"/>
                  </a:lnTo>
                  <a:lnTo>
                    <a:pt x="2" y="79"/>
                  </a:lnTo>
                  <a:lnTo>
                    <a:pt x="1" y="91"/>
                  </a:lnTo>
                  <a:lnTo>
                    <a:pt x="0" y="103"/>
                  </a:lnTo>
                  <a:lnTo>
                    <a:pt x="4" y="116"/>
                  </a:lnTo>
                  <a:lnTo>
                    <a:pt x="12" y="141"/>
                  </a:lnTo>
                  <a:lnTo>
                    <a:pt x="21" y="167"/>
                  </a:lnTo>
                  <a:lnTo>
                    <a:pt x="24" y="181"/>
                  </a:lnTo>
                  <a:lnTo>
                    <a:pt x="60" y="181"/>
                  </a:lnTo>
                  <a:lnTo>
                    <a:pt x="102" y="184"/>
                  </a:lnTo>
                  <a:lnTo>
                    <a:pt x="124" y="188"/>
                  </a:lnTo>
                  <a:lnTo>
                    <a:pt x="141" y="193"/>
                  </a:lnTo>
                  <a:lnTo>
                    <a:pt x="149" y="197"/>
                  </a:lnTo>
                  <a:lnTo>
                    <a:pt x="154" y="201"/>
                  </a:lnTo>
                  <a:lnTo>
                    <a:pt x="160" y="205"/>
                  </a:lnTo>
                  <a:lnTo>
                    <a:pt x="162" y="211"/>
                  </a:lnTo>
                  <a:lnTo>
                    <a:pt x="166" y="217"/>
                  </a:lnTo>
                  <a:lnTo>
                    <a:pt x="169" y="224"/>
                  </a:lnTo>
                  <a:lnTo>
                    <a:pt x="172" y="231"/>
                  </a:lnTo>
                  <a:lnTo>
                    <a:pt x="173" y="237"/>
                  </a:lnTo>
                  <a:lnTo>
                    <a:pt x="174" y="249"/>
                  </a:lnTo>
                  <a:lnTo>
                    <a:pt x="174" y="261"/>
                  </a:lnTo>
                  <a:lnTo>
                    <a:pt x="176" y="267"/>
                  </a:lnTo>
                  <a:lnTo>
                    <a:pt x="177" y="271"/>
                  </a:lnTo>
                  <a:lnTo>
                    <a:pt x="178" y="276"/>
                  </a:lnTo>
                  <a:lnTo>
                    <a:pt x="181" y="280"/>
                  </a:lnTo>
                  <a:lnTo>
                    <a:pt x="185" y="283"/>
                  </a:lnTo>
                  <a:lnTo>
                    <a:pt x="190" y="285"/>
                  </a:lnTo>
                  <a:lnTo>
                    <a:pt x="197" y="288"/>
                  </a:lnTo>
                  <a:lnTo>
                    <a:pt x="205" y="289"/>
                  </a:lnTo>
                  <a:lnTo>
                    <a:pt x="205" y="315"/>
                  </a:lnTo>
                  <a:lnTo>
                    <a:pt x="208" y="335"/>
                  </a:lnTo>
                  <a:lnTo>
                    <a:pt x="209" y="344"/>
                  </a:lnTo>
                  <a:lnTo>
                    <a:pt x="213" y="353"/>
                  </a:lnTo>
                  <a:lnTo>
                    <a:pt x="217" y="360"/>
                  </a:lnTo>
                  <a:lnTo>
                    <a:pt x="222" y="368"/>
                  </a:lnTo>
                  <a:lnTo>
                    <a:pt x="232" y="372"/>
                  </a:lnTo>
                  <a:lnTo>
                    <a:pt x="244" y="376"/>
                  </a:lnTo>
                  <a:lnTo>
                    <a:pt x="258" y="379"/>
                  </a:lnTo>
                  <a:lnTo>
                    <a:pt x="277" y="380"/>
                  </a:lnTo>
                  <a:lnTo>
                    <a:pt x="282" y="379"/>
                  </a:lnTo>
                  <a:lnTo>
                    <a:pt x="288" y="379"/>
                  </a:lnTo>
                  <a:lnTo>
                    <a:pt x="293" y="376"/>
                  </a:lnTo>
                  <a:lnTo>
                    <a:pt x="298" y="373"/>
                  </a:lnTo>
                  <a:lnTo>
                    <a:pt x="308" y="368"/>
                  </a:lnTo>
                  <a:lnTo>
                    <a:pt x="316" y="361"/>
                  </a:lnTo>
                  <a:lnTo>
                    <a:pt x="325" y="355"/>
                  </a:lnTo>
                  <a:lnTo>
                    <a:pt x="334" y="349"/>
                  </a:lnTo>
                  <a:lnTo>
                    <a:pt x="340" y="347"/>
                  </a:lnTo>
                  <a:lnTo>
                    <a:pt x="345" y="345"/>
                  </a:lnTo>
                  <a:lnTo>
                    <a:pt x="350" y="344"/>
                  </a:lnTo>
                  <a:lnTo>
                    <a:pt x="356" y="344"/>
                  </a:lnTo>
                  <a:lnTo>
                    <a:pt x="364" y="344"/>
                  </a:lnTo>
                  <a:lnTo>
                    <a:pt x="373" y="347"/>
                  </a:lnTo>
                  <a:lnTo>
                    <a:pt x="381" y="351"/>
                  </a:lnTo>
                  <a:lnTo>
                    <a:pt x="388" y="356"/>
                  </a:lnTo>
                  <a:lnTo>
                    <a:pt x="396" y="360"/>
                  </a:lnTo>
                  <a:lnTo>
                    <a:pt x="402" y="364"/>
                  </a:lnTo>
                  <a:lnTo>
                    <a:pt x="409" y="367"/>
                  </a:lnTo>
                  <a:lnTo>
                    <a:pt x="416" y="368"/>
                  </a:lnTo>
                  <a:lnTo>
                    <a:pt x="434" y="359"/>
                  </a:lnTo>
                  <a:lnTo>
                    <a:pt x="452" y="349"/>
                  </a:lnTo>
                  <a:lnTo>
                    <a:pt x="457" y="351"/>
                  </a:lnTo>
                  <a:lnTo>
                    <a:pt x="461" y="353"/>
                  </a:lnTo>
                  <a:lnTo>
                    <a:pt x="465" y="357"/>
                  </a:lnTo>
                  <a:lnTo>
                    <a:pt x="470" y="363"/>
                  </a:lnTo>
                  <a:lnTo>
                    <a:pt x="478" y="372"/>
                  </a:lnTo>
                  <a:lnTo>
                    <a:pt x="488" y="380"/>
                  </a:lnTo>
                  <a:lnTo>
                    <a:pt x="511" y="380"/>
                  </a:lnTo>
                  <a:lnTo>
                    <a:pt x="511" y="392"/>
                  </a:lnTo>
                  <a:lnTo>
                    <a:pt x="513" y="381"/>
                  </a:lnTo>
                  <a:lnTo>
                    <a:pt x="517" y="372"/>
                  </a:lnTo>
                  <a:lnTo>
                    <a:pt x="521" y="364"/>
                  </a:lnTo>
                  <a:lnTo>
                    <a:pt x="527" y="357"/>
                  </a:lnTo>
                  <a:lnTo>
                    <a:pt x="533" y="351"/>
                  </a:lnTo>
                  <a:lnTo>
                    <a:pt x="537" y="344"/>
                  </a:lnTo>
                  <a:lnTo>
                    <a:pt x="541" y="337"/>
                  </a:lnTo>
                  <a:lnTo>
                    <a:pt x="542" y="332"/>
                  </a:lnTo>
                  <a:lnTo>
                    <a:pt x="541" y="324"/>
                  </a:lnTo>
                  <a:lnTo>
                    <a:pt x="538" y="317"/>
                  </a:lnTo>
                  <a:lnTo>
                    <a:pt x="534" y="309"/>
                  </a:lnTo>
                  <a:lnTo>
                    <a:pt x="530" y="303"/>
                  </a:lnTo>
                  <a:lnTo>
                    <a:pt x="526" y="295"/>
                  </a:lnTo>
                  <a:lnTo>
                    <a:pt x="522" y="288"/>
                  </a:lnTo>
                  <a:lnTo>
                    <a:pt x="519" y="283"/>
                  </a:lnTo>
                  <a:lnTo>
                    <a:pt x="518" y="277"/>
                  </a:lnTo>
                  <a:lnTo>
                    <a:pt x="518" y="269"/>
                  </a:lnTo>
                  <a:lnTo>
                    <a:pt x="518" y="260"/>
                  </a:lnTo>
                  <a:lnTo>
                    <a:pt x="518" y="251"/>
                  </a:lnTo>
                  <a:lnTo>
                    <a:pt x="518" y="235"/>
                  </a:lnTo>
                  <a:lnTo>
                    <a:pt x="510" y="235"/>
                  </a:lnTo>
                  <a:lnTo>
                    <a:pt x="505" y="233"/>
                  </a:lnTo>
                  <a:lnTo>
                    <a:pt x="501" y="231"/>
                  </a:lnTo>
                  <a:lnTo>
                    <a:pt x="497" y="227"/>
                  </a:lnTo>
                  <a:lnTo>
                    <a:pt x="494" y="224"/>
                  </a:lnTo>
                  <a:lnTo>
                    <a:pt x="493" y="219"/>
                  </a:lnTo>
                  <a:lnTo>
                    <a:pt x="492" y="215"/>
                  </a:lnTo>
                  <a:lnTo>
                    <a:pt x="492" y="209"/>
                  </a:lnTo>
                  <a:lnTo>
                    <a:pt x="490" y="199"/>
                  </a:lnTo>
                  <a:lnTo>
                    <a:pt x="489" y="189"/>
                  </a:lnTo>
                  <a:lnTo>
                    <a:pt x="489" y="185"/>
                  </a:lnTo>
                  <a:lnTo>
                    <a:pt x="486" y="181"/>
                  </a:lnTo>
                  <a:lnTo>
                    <a:pt x="485" y="177"/>
                  </a:lnTo>
                  <a:lnTo>
                    <a:pt x="482" y="175"/>
                  </a:lnTo>
                  <a:lnTo>
                    <a:pt x="470" y="175"/>
                  </a:lnTo>
                  <a:lnTo>
                    <a:pt x="458" y="175"/>
                  </a:lnTo>
                  <a:lnTo>
                    <a:pt x="452" y="173"/>
                  </a:lnTo>
                  <a:lnTo>
                    <a:pt x="448" y="171"/>
                  </a:lnTo>
                  <a:lnTo>
                    <a:pt x="444" y="167"/>
                  </a:lnTo>
                  <a:lnTo>
                    <a:pt x="440" y="161"/>
                  </a:lnTo>
                  <a:lnTo>
                    <a:pt x="437" y="156"/>
                  </a:lnTo>
                  <a:lnTo>
                    <a:pt x="433" y="149"/>
                  </a:lnTo>
                  <a:lnTo>
                    <a:pt x="428" y="144"/>
                  </a:lnTo>
                  <a:lnTo>
                    <a:pt x="422" y="139"/>
                  </a:lnTo>
                  <a:lnTo>
                    <a:pt x="417" y="135"/>
                  </a:lnTo>
                  <a:lnTo>
                    <a:pt x="412" y="132"/>
                  </a:lnTo>
                  <a:lnTo>
                    <a:pt x="406" y="129"/>
                  </a:lnTo>
                  <a:lnTo>
                    <a:pt x="401" y="127"/>
                  </a:lnTo>
                  <a:lnTo>
                    <a:pt x="388" y="125"/>
                  </a:lnTo>
                  <a:lnTo>
                    <a:pt x="374" y="124"/>
                  </a:lnTo>
                  <a:lnTo>
                    <a:pt x="360" y="124"/>
                  </a:lnTo>
                  <a:lnTo>
                    <a:pt x="345" y="123"/>
                  </a:lnTo>
                  <a:lnTo>
                    <a:pt x="329" y="120"/>
                  </a:lnTo>
                  <a:lnTo>
                    <a:pt x="313" y="115"/>
                  </a:lnTo>
                  <a:lnTo>
                    <a:pt x="301" y="112"/>
                  </a:lnTo>
                  <a:lnTo>
                    <a:pt x="292" y="108"/>
                  </a:lnTo>
                  <a:lnTo>
                    <a:pt x="284" y="103"/>
                  </a:lnTo>
                  <a:lnTo>
                    <a:pt x="277" y="97"/>
                  </a:lnTo>
                  <a:lnTo>
                    <a:pt x="269" y="92"/>
                  </a:lnTo>
                  <a:lnTo>
                    <a:pt x="260" y="85"/>
                  </a:lnTo>
                  <a:lnTo>
                    <a:pt x="249" y="79"/>
                  </a:lnTo>
                  <a:lnTo>
                    <a:pt x="234" y="72"/>
                  </a:lnTo>
                  <a:lnTo>
                    <a:pt x="230" y="71"/>
                  </a:lnTo>
                  <a:lnTo>
                    <a:pt x="224" y="68"/>
                  </a:lnTo>
                  <a:lnTo>
                    <a:pt x="217" y="63"/>
                  </a:lnTo>
                  <a:lnTo>
                    <a:pt x="209" y="56"/>
                  </a:lnTo>
                  <a:lnTo>
                    <a:pt x="202" y="49"/>
                  </a:lnTo>
                  <a:lnTo>
                    <a:pt x="198" y="41"/>
                  </a:lnTo>
                  <a:lnTo>
                    <a:pt x="194" y="36"/>
                  </a:lnTo>
                  <a:lnTo>
                    <a:pt x="193" y="31"/>
                  </a:lnTo>
                  <a:lnTo>
                    <a:pt x="193" y="3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8" name="Freeform 106"/>
            <p:cNvSpPr/>
            <p:nvPr/>
          </p:nvSpPr>
          <p:spPr bwMode="auto">
            <a:xfrm>
              <a:off x="5075082" y="3753751"/>
              <a:ext cx="519265" cy="444086"/>
            </a:xfrm>
            <a:custGeom>
              <a:avLst/>
              <a:gdLst>
                <a:gd name="T0" fmla="*/ 555 w 975"/>
                <a:gd name="T1" fmla="*/ 13 h 830"/>
                <a:gd name="T2" fmla="*/ 506 w 975"/>
                <a:gd name="T3" fmla="*/ 24 h 830"/>
                <a:gd name="T4" fmla="*/ 471 w 975"/>
                <a:gd name="T5" fmla="*/ 7 h 830"/>
                <a:gd name="T6" fmla="*/ 435 w 975"/>
                <a:gd name="T7" fmla="*/ 1 h 830"/>
                <a:gd name="T8" fmla="*/ 398 w 975"/>
                <a:gd name="T9" fmla="*/ 24 h 830"/>
                <a:gd name="T10" fmla="*/ 367 w 975"/>
                <a:gd name="T11" fmla="*/ 36 h 830"/>
                <a:gd name="T12" fmla="*/ 276 w 975"/>
                <a:gd name="T13" fmla="*/ 43 h 830"/>
                <a:gd name="T14" fmla="*/ 191 w 975"/>
                <a:gd name="T15" fmla="*/ 93 h 830"/>
                <a:gd name="T16" fmla="*/ 175 w 975"/>
                <a:gd name="T17" fmla="*/ 144 h 830"/>
                <a:gd name="T18" fmla="*/ 171 w 975"/>
                <a:gd name="T19" fmla="*/ 179 h 830"/>
                <a:gd name="T20" fmla="*/ 132 w 975"/>
                <a:gd name="T21" fmla="*/ 202 h 830"/>
                <a:gd name="T22" fmla="*/ 88 w 975"/>
                <a:gd name="T23" fmla="*/ 188 h 830"/>
                <a:gd name="T24" fmla="*/ 22 w 975"/>
                <a:gd name="T25" fmla="*/ 191 h 830"/>
                <a:gd name="T26" fmla="*/ 22 w 975"/>
                <a:gd name="T27" fmla="*/ 232 h 830"/>
                <a:gd name="T28" fmla="*/ 79 w 975"/>
                <a:gd name="T29" fmla="*/ 249 h 830"/>
                <a:gd name="T30" fmla="*/ 138 w 975"/>
                <a:gd name="T31" fmla="*/ 252 h 830"/>
                <a:gd name="T32" fmla="*/ 155 w 975"/>
                <a:gd name="T33" fmla="*/ 284 h 830"/>
                <a:gd name="T34" fmla="*/ 172 w 975"/>
                <a:gd name="T35" fmla="*/ 318 h 830"/>
                <a:gd name="T36" fmla="*/ 218 w 975"/>
                <a:gd name="T37" fmla="*/ 329 h 830"/>
                <a:gd name="T38" fmla="*/ 282 w 975"/>
                <a:gd name="T39" fmla="*/ 326 h 830"/>
                <a:gd name="T40" fmla="*/ 294 w 975"/>
                <a:gd name="T41" fmla="*/ 340 h 830"/>
                <a:gd name="T42" fmla="*/ 302 w 975"/>
                <a:gd name="T43" fmla="*/ 409 h 830"/>
                <a:gd name="T44" fmla="*/ 332 w 975"/>
                <a:gd name="T45" fmla="*/ 473 h 830"/>
                <a:gd name="T46" fmla="*/ 378 w 975"/>
                <a:gd name="T47" fmla="*/ 525 h 830"/>
                <a:gd name="T48" fmla="*/ 432 w 975"/>
                <a:gd name="T49" fmla="*/ 542 h 830"/>
                <a:gd name="T50" fmla="*/ 471 w 975"/>
                <a:gd name="T51" fmla="*/ 532 h 830"/>
                <a:gd name="T52" fmla="*/ 491 w 975"/>
                <a:gd name="T53" fmla="*/ 508 h 830"/>
                <a:gd name="T54" fmla="*/ 567 w 975"/>
                <a:gd name="T55" fmla="*/ 638 h 830"/>
                <a:gd name="T56" fmla="*/ 617 w 975"/>
                <a:gd name="T57" fmla="*/ 684 h 830"/>
                <a:gd name="T58" fmla="*/ 663 w 975"/>
                <a:gd name="T59" fmla="*/ 710 h 830"/>
                <a:gd name="T60" fmla="*/ 640 w 975"/>
                <a:gd name="T61" fmla="*/ 742 h 830"/>
                <a:gd name="T62" fmla="*/ 637 w 975"/>
                <a:gd name="T63" fmla="*/ 785 h 830"/>
                <a:gd name="T64" fmla="*/ 677 w 975"/>
                <a:gd name="T65" fmla="*/ 825 h 830"/>
                <a:gd name="T66" fmla="*/ 691 w 975"/>
                <a:gd name="T67" fmla="*/ 778 h 830"/>
                <a:gd name="T68" fmla="*/ 715 w 975"/>
                <a:gd name="T69" fmla="*/ 742 h 830"/>
                <a:gd name="T70" fmla="*/ 777 w 975"/>
                <a:gd name="T71" fmla="*/ 692 h 830"/>
                <a:gd name="T72" fmla="*/ 805 w 975"/>
                <a:gd name="T73" fmla="*/ 644 h 830"/>
                <a:gd name="T74" fmla="*/ 795 w 975"/>
                <a:gd name="T75" fmla="*/ 596 h 830"/>
                <a:gd name="T76" fmla="*/ 807 w 975"/>
                <a:gd name="T77" fmla="*/ 565 h 830"/>
                <a:gd name="T78" fmla="*/ 928 w 975"/>
                <a:gd name="T79" fmla="*/ 545 h 830"/>
                <a:gd name="T80" fmla="*/ 972 w 975"/>
                <a:gd name="T81" fmla="*/ 518 h 830"/>
                <a:gd name="T82" fmla="*/ 973 w 975"/>
                <a:gd name="T83" fmla="*/ 493 h 830"/>
                <a:gd name="T84" fmla="*/ 948 w 975"/>
                <a:gd name="T85" fmla="*/ 456 h 830"/>
                <a:gd name="T86" fmla="*/ 939 w 975"/>
                <a:gd name="T87" fmla="*/ 414 h 830"/>
                <a:gd name="T88" fmla="*/ 905 w 975"/>
                <a:gd name="T89" fmla="*/ 418 h 830"/>
                <a:gd name="T90" fmla="*/ 925 w 975"/>
                <a:gd name="T91" fmla="*/ 381 h 830"/>
                <a:gd name="T92" fmla="*/ 949 w 975"/>
                <a:gd name="T93" fmla="*/ 353 h 830"/>
                <a:gd name="T94" fmla="*/ 899 w 975"/>
                <a:gd name="T95" fmla="*/ 326 h 830"/>
                <a:gd name="T96" fmla="*/ 927 w 975"/>
                <a:gd name="T97" fmla="*/ 252 h 830"/>
                <a:gd name="T98" fmla="*/ 859 w 975"/>
                <a:gd name="T99" fmla="*/ 268 h 830"/>
                <a:gd name="T100" fmla="*/ 863 w 975"/>
                <a:gd name="T101" fmla="*/ 301 h 830"/>
                <a:gd name="T102" fmla="*/ 843 w 975"/>
                <a:gd name="T103" fmla="*/ 320 h 830"/>
                <a:gd name="T104" fmla="*/ 759 w 975"/>
                <a:gd name="T105" fmla="*/ 312 h 830"/>
                <a:gd name="T106" fmla="*/ 709 w 975"/>
                <a:gd name="T107" fmla="*/ 294 h 830"/>
                <a:gd name="T108" fmla="*/ 693 w 975"/>
                <a:gd name="T109" fmla="*/ 266 h 830"/>
                <a:gd name="T110" fmla="*/ 688 w 975"/>
                <a:gd name="T111" fmla="*/ 230 h 830"/>
                <a:gd name="T112" fmla="*/ 645 w 975"/>
                <a:gd name="T113" fmla="*/ 168 h 830"/>
                <a:gd name="T114" fmla="*/ 604 w 975"/>
                <a:gd name="T115" fmla="*/ 65 h 83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75"/>
                <a:gd name="T175" fmla="*/ 0 h 830"/>
                <a:gd name="T176" fmla="*/ 975 w 975"/>
                <a:gd name="T177" fmla="*/ 830 h 83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75" h="830" extrusionOk="0">
                  <a:moveTo>
                    <a:pt x="601" y="36"/>
                  </a:moveTo>
                  <a:lnTo>
                    <a:pt x="578" y="36"/>
                  </a:lnTo>
                  <a:lnTo>
                    <a:pt x="568" y="28"/>
                  </a:lnTo>
                  <a:lnTo>
                    <a:pt x="560" y="19"/>
                  </a:lnTo>
                  <a:lnTo>
                    <a:pt x="555" y="13"/>
                  </a:lnTo>
                  <a:lnTo>
                    <a:pt x="551" y="9"/>
                  </a:lnTo>
                  <a:lnTo>
                    <a:pt x="547" y="7"/>
                  </a:lnTo>
                  <a:lnTo>
                    <a:pt x="542" y="5"/>
                  </a:lnTo>
                  <a:lnTo>
                    <a:pt x="524" y="15"/>
                  </a:lnTo>
                  <a:lnTo>
                    <a:pt x="506" y="24"/>
                  </a:lnTo>
                  <a:lnTo>
                    <a:pt x="499" y="23"/>
                  </a:lnTo>
                  <a:lnTo>
                    <a:pt x="492" y="20"/>
                  </a:lnTo>
                  <a:lnTo>
                    <a:pt x="486" y="16"/>
                  </a:lnTo>
                  <a:lnTo>
                    <a:pt x="478" y="12"/>
                  </a:lnTo>
                  <a:lnTo>
                    <a:pt x="471" y="7"/>
                  </a:lnTo>
                  <a:lnTo>
                    <a:pt x="463" y="3"/>
                  </a:lnTo>
                  <a:lnTo>
                    <a:pt x="454" y="0"/>
                  </a:lnTo>
                  <a:lnTo>
                    <a:pt x="446" y="0"/>
                  </a:lnTo>
                  <a:lnTo>
                    <a:pt x="440" y="0"/>
                  </a:lnTo>
                  <a:lnTo>
                    <a:pt x="435" y="1"/>
                  </a:lnTo>
                  <a:lnTo>
                    <a:pt x="430" y="3"/>
                  </a:lnTo>
                  <a:lnTo>
                    <a:pt x="424" y="5"/>
                  </a:lnTo>
                  <a:lnTo>
                    <a:pt x="415" y="11"/>
                  </a:lnTo>
                  <a:lnTo>
                    <a:pt x="406" y="17"/>
                  </a:lnTo>
                  <a:lnTo>
                    <a:pt x="398" y="24"/>
                  </a:lnTo>
                  <a:lnTo>
                    <a:pt x="388" y="29"/>
                  </a:lnTo>
                  <a:lnTo>
                    <a:pt x="383" y="32"/>
                  </a:lnTo>
                  <a:lnTo>
                    <a:pt x="378" y="35"/>
                  </a:lnTo>
                  <a:lnTo>
                    <a:pt x="372" y="35"/>
                  </a:lnTo>
                  <a:lnTo>
                    <a:pt x="367" y="36"/>
                  </a:lnTo>
                  <a:lnTo>
                    <a:pt x="348" y="35"/>
                  </a:lnTo>
                  <a:lnTo>
                    <a:pt x="334" y="32"/>
                  </a:lnTo>
                  <a:lnTo>
                    <a:pt x="322" y="28"/>
                  </a:lnTo>
                  <a:lnTo>
                    <a:pt x="312" y="24"/>
                  </a:lnTo>
                  <a:lnTo>
                    <a:pt x="276" y="43"/>
                  </a:lnTo>
                  <a:lnTo>
                    <a:pt x="230" y="65"/>
                  </a:lnTo>
                  <a:lnTo>
                    <a:pt x="219" y="72"/>
                  </a:lnTo>
                  <a:lnTo>
                    <a:pt x="208" y="79"/>
                  </a:lnTo>
                  <a:lnTo>
                    <a:pt x="199" y="85"/>
                  </a:lnTo>
                  <a:lnTo>
                    <a:pt x="191" y="93"/>
                  </a:lnTo>
                  <a:lnTo>
                    <a:pt x="184" y="100"/>
                  </a:lnTo>
                  <a:lnTo>
                    <a:pt x="179" y="109"/>
                  </a:lnTo>
                  <a:lnTo>
                    <a:pt x="175" y="117"/>
                  </a:lnTo>
                  <a:lnTo>
                    <a:pt x="175" y="125"/>
                  </a:lnTo>
                  <a:lnTo>
                    <a:pt x="175" y="144"/>
                  </a:lnTo>
                  <a:lnTo>
                    <a:pt x="175" y="153"/>
                  </a:lnTo>
                  <a:lnTo>
                    <a:pt x="175" y="161"/>
                  </a:lnTo>
                  <a:lnTo>
                    <a:pt x="175" y="168"/>
                  </a:lnTo>
                  <a:lnTo>
                    <a:pt x="174" y="173"/>
                  </a:lnTo>
                  <a:lnTo>
                    <a:pt x="171" y="179"/>
                  </a:lnTo>
                  <a:lnTo>
                    <a:pt x="167" y="185"/>
                  </a:lnTo>
                  <a:lnTo>
                    <a:pt x="160" y="191"/>
                  </a:lnTo>
                  <a:lnTo>
                    <a:pt x="154" y="196"/>
                  </a:lnTo>
                  <a:lnTo>
                    <a:pt x="144" y="200"/>
                  </a:lnTo>
                  <a:lnTo>
                    <a:pt x="132" y="202"/>
                  </a:lnTo>
                  <a:lnTo>
                    <a:pt x="120" y="204"/>
                  </a:lnTo>
                  <a:lnTo>
                    <a:pt x="111" y="202"/>
                  </a:lnTo>
                  <a:lnTo>
                    <a:pt x="103" y="200"/>
                  </a:lnTo>
                  <a:lnTo>
                    <a:pt x="95" y="195"/>
                  </a:lnTo>
                  <a:lnTo>
                    <a:pt x="88" y="188"/>
                  </a:lnTo>
                  <a:lnTo>
                    <a:pt x="76" y="176"/>
                  </a:lnTo>
                  <a:lnTo>
                    <a:pt x="66" y="168"/>
                  </a:lnTo>
                  <a:lnTo>
                    <a:pt x="48" y="179"/>
                  </a:lnTo>
                  <a:lnTo>
                    <a:pt x="31" y="187"/>
                  </a:lnTo>
                  <a:lnTo>
                    <a:pt x="22" y="191"/>
                  </a:lnTo>
                  <a:lnTo>
                    <a:pt x="14" y="196"/>
                  </a:lnTo>
                  <a:lnTo>
                    <a:pt x="7" y="202"/>
                  </a:lnTo>
                  <a:lnTo>
                    <a:pt x="0" y="210"/>
                  </a:lnTo>
                  <a:lnTo>
                    <a:pt x="12" y="222"/>
                  </a:lnTo>
                  <a:lnTo>
                    <a:pt x="22" y="232"/>
                  </a:lnTo>
                  <a:lnTo>
                    <a:pt x="30" y="238"/>
                  </a:lnTo>
                  <a:lnTo>
                    <a:pt x="36" y="240"/>
                  </a:lnTo>
                  <a:lnTo>
                    <a:pt x="51" y="245"/>
                  </a:lnTo>
                  <a:lnTo>
                    <a:pt x="66" y="248"/>
                  </a:lnTo>
                  <a:lnTo>
                    <a:pt x="79" y="249"/>
                  </a:lnTo>
                  <a:lnTo>
                    <a:pt x="91" y="249"/>
                  </a:lnTo>
                  <a:lnTo>
                    <a:pt x="104" y="248"/>
                  </a:lnTo>
                  <a:lnTo>
                    <a:pt x="115" y="248"/>
                  </a:lnTo>
                  <a:lnTo>
                    <a:pt x="127" y="249"/>
                  </a:lnTo>
                  <a:lnTo>
                    <a:pt x="138" y="252"/>
                  </a:lnTo>
                  <a:lnTo>
                    <a:pt x="143" y="256"/>
                  </a:lnTo>
                  <a:lnTo>
                    <a:pt x="146" y="261"/>
                  </a:lnTo>
                  <a:lnTo>
                    <a:pt x="148" y="265"/>
                  </a:lnTo>
                  <a:lnTo>
                    <a:pt x="151" y="272"/>
                  </a:lnTo>
                  <a:lnTo>
                    <a:pt x="155" y="284"/>
                  </a:lnTo>
                  <a:lnTo>
                    <a:pt x="159" y="296"/>
                  </a:lnTo>
                  <a:lnTo>
                    <a:pt x="162" y="302"/>
                  </a:lnTo>
                  <a:lnTo>
                    <a:pt x="164" y="308"/>
                  </a:lnTo>
                  <a:lnTo>
                    <a:pt x="168" y="313"/>
                  </a:lnTo>
                  <a:lnTo>
                    <a:pt x="172" y="318"/>
                  </a:lnTo>
                  <a:lnTo>
                    <a:pt x="178" y="322"/>
                  </a:lnTo>
                  <a:lnTo>
                    <a:pt x="183" y="326"/>
                  </a:lnTo>
                  <a:lnTo>
                    <a:pt x="190" y="329"/>
                  </a:lnTo>
                  <a:lnTo>
                    <a:pt x="199" y="330"/>
                  </a:lnTo>
                  <a:lnTo>
                    <a:pt x="218" y="329"/>
                  </a:lnTo>
                  <a:lnTo>
                    <a:pt x="239" y="328"/>
                  </a:lnTo>
                  <a:lnTo>
                    <a:pt x="258" y="325"/>
                  </a:lnTo>
                  <a:lnTo>
                    <a:pt x="271" y="325"/>
                  </a:lnTo>
                  <a:lnTo>
                    <a:pt x="276" y="325"/>
                  </a:lnTo>
                  <a:lnTo>
                    <a:pt x="282" y="326"/>
                  </a:lnTo>
                  <a:lnTo>
                    <a:pt x="286" y="328"/>
                  </a:lnTo>
                  <a:lnTo>
                    <a:pt x="288" y="329"/>
                  </a:lnTo>
                  <a:lnTo>
                    <a:pt x="291" y="332"/>
                  </a:lnTo>
                  <a:lnTo>
                    <a:pt x="292" y="336"/>
                  </a:lnTo>
                  <a:lnTo>
                    <a:pt x="294" y="340"/>
                  </a:lnTo>
                  <a:lnTo>
                    <a:pt x="294" y="344"/>
                  </a:lnTo>
                  <a:lnTo>
                    <a:pt x="294" y="362"/>
                  </a:lnTo>
                  <a:lnTo>
                    <a:pt x="295" y="385"/>
                  </a:lnTo>
                  <a:lnTo>
                    <a:pt x="298" y="397"/>
                  </a:lnTo>
                  <a:lnTo>
                    <a:pt x="302" y="409"/>
                  </a:lnTo>
                  <a:lnTo>
                    <a:pt x="306" y="421"/>
                  </a:lnTo>
                  <a:lnTo>
                    <a:pt x="311" y="434"/>
                  </a:lnTo>
                  <a:lnTo>
                    <a:pt x="318" y="448"/>
                  </a:lnTo>
                  <a:lnTo>
                    <a:pt x="324" y="461"/>
                  </a:lnTo>
                  <a:lnTo>
                    <a:pt x="332" y="473"/>
                  </a:lnTo>
                  <a:lnTo>
                    <a:pt x="340" y="485"/>
                  </a:lnTo>
                  <a:lnTo>
                    <a:pt x="348" y="497"/>
                  </a:lnTo>
                  <a:lnTo>
                    <a:pt x="358" y="508"/>
                  </a:lnTo>
                  <a:lnTo>
                    <a:pt x="368" y="517"/>
                  </a:lnTo>
                  <a:lnTo>
                    <a:pt x="378" y="525"/>
                  </a:lnTo>
                  <a:lnTo>
                    <a:pt x="388" y="532"/>
                  </a:lnTo>
                  <a:lnTo>
                    <a:pt x="399" y="537"/>
                  </a:lnTo>
                  <a:lnTo>
                    <a:pt x="410" y="540"/>
                  </a:lnTo>
                  <a:lnTo>
                    <a:pt x="422" y="541"/>
                  </a:lnTo>
                  <a:lnTo>
                    <a:pt x="432" y="542"/>
                  </a:lnTo>
                  <a:lnTo>
                    <a:pt x="446" y="544"/>
                  </a:lnTo>
                  <a:lnTo>
                    <a:pt x="459" y="546"/>
                  </a:lnTo>
                  <a:lnTo>
                    <a:pt x="470" y="548"/>
                  </a:lnTo>
                  <a:lnTo>
                    <a:pt x="470" y="538"/>
                  </a:lnTo>
                  <a:lnTo>
                    <a:pt x="471" y="532"/>
                  </a:lnTo>
                  <a:lnTo>
                    <a:pt x="472" y="525"/>
                  </a:lnTo>
                  <a:lnTo>
                    <a:pt x="475" y="520"/>
                  </a:lnTo>
                  <a:lnTo>
                    <a:pt x="479" y="514"/>
                  </a:lnTo>
                  <a:lnTo>
                    <a:pt x="484" y="510"/>
                  </a:lnTo>
                  <a:lnTo>
                    <a:pt x="491" y="508"/>
                  </a:lnTo>
                  <a:lnTo>
                    <a:pt x="500" y="505"/>
                  </a:lnTo>
                  <a:lnTo>
                    <a:pt x="522" y="550"/>
                  </a:lnTo>
                  <a:lnTo>
                    <a:pt x="544" y="596"/>
                  </a:lnTo>
                  <a:lnTo>
                    <a:pt x="556" y="618"/>
                  </a:lnTo>
                  <a:lnTo>
                    <a:pt x="567" y="638"/>
                  </a:lnTo>
                  <a:lnTo>
                    <a:pt x="579" y="657"/>
                  </a:lnTo>
                  <a:lnTo>
                    <a:pt x="589" y="674"/>
                  </a:lnTo>
                  <a:lnTo>
                    <a:pt x="600" y="676"/>
                  </a:lnTo>
                  <a:lnTo>
                    <a:pt x="609" y="678"/>
                  </a:lnTo>
                  <a:lnTo>
                    <a:pt x="617" y="684"/>
                  </a:lnTo>
                  <a:lnTo>
                    <a:pt x="625" y="689"/>
                  </a:lnTo>
                  <a:lnTo>
                    <a:pt x="633" y="696"/>
                  </a:lnTo>
                  <a:lnTo>
                    <a:pt x="643" y="702"/>
                  </a:lnTo>
                  <a:lnTo>
                    <a:pt x="652" y="706"/>
                  </a:lnTo>
                  <a:lnTo>
                    <a:pt x="663" y="710"/>
                  </a:lnTo>
                  <a:lnTo>
                    <a:pt x="659" y="718"/>
                  </a:lnTo>
                  <a:lnTo>
                    <a:pt x="655" y="725"/>
                  </a:lnTo>
                  <a:lnTo>
                    <a:pt x="649" y="732"/>
                  </a:lnTo>
                  <a:lnTo>
                    <a:pt x="645" y="737"/>
                  </a:lnTo>
                  <a:lnTo>
                    <a:pt x="640" y="742"/>
                  </a:lnTo>
                  <a:lnTo>
                    <a:pt x="636" y="749"/>
                  </a:lnTo>
                  <a:lnTo>
                    <a:pt x="633" y="756"/>
                  </a:lnTo>
                  <a:lnTo>
                    <a:pt x="632" y="764"/>
                  </a:lnTo>
                  <a:lnTo>
                    <a:pt x="633" y="776"/>
                  </a:lnTo>
                  <a:lnTo>
                    <a:pt x="637" y="785"/>
                  </a:lnTo>
                  <a:lnTo>
                    <a:pt x="643" y="795"/>
                  </a:lnTo>
                  <a:lnTo>
                    <a:pt x="649" y="803"/>
                  </a:lnTo>
                  <a:lnTo>
                    <a:pt x="659" y="811"/>
                  </a:lnTo>
                  <a:lnTo>
                    <a:pt x="668" y="819"/>
                  </a:lnTo>
                  <a:lnTo>
                    <a:pt x="677" y="825"/>
                  </a:lnTo>
                  <a:lnTo>
                    <a:pt x="687" y="830"/>
                  </a:lnTo>
                  <a:lnTo>
                    <a:pt x="687" y="813"/>
                  </a:lnTo>
                  <a:lnTo>
                    <a:pt x="688" y="795"/>
                  </a:lnTo>
                  <a:lnTo>
                    <a:pt x="689" y="786"/>
                  </a:lnTo>
                  <a:lnTo>
                    <a:pt x="691" y="778"/>
                  </a:lnTo>
                  <a:lnTo>
                    <a:pt x="695" y="772"/>
                  </a:lnTo>
                  <a:lnTo>
                    <a:pt x="699" y="764"/>
                  </a:lnTo>
                  <a:lnTo>
                    <a:pt x="703" y="757"/>
                  </a:lnTo>
                  <a:lnTo>
                    <a:pt x="708" y="749"/>
                  </a:lnTo>
                  <a:lnTo>
                    <a:pt x="715" y="742"/>
                  </a:lnTo>
                  <a:lnTo>
                    <a:pt x="723" y="734"/>
                  </a:lnTo>
                  <a:lnTo>
                    <a:pt x="740" y="721"/>
                  </a:lnTo>
                  <a:lnTo>
                    <a:pt x="759" y="706"/>
                  </a:lnTo>
                  <a:lnTo>
                    <a:pt x="768" y="700"/>
                  </a:lnTo>
                  <a:lnTo>
                    <a:pt x="777" y="692"/>
                  </a:lnTo>
                  <a:lnTo>
                    <a:pt x="785" y="684"/>
                  </a:lnTo>
                  <a:lnTo>
                    <a:pt x="792" y="674"/>
                  </a:lnTo>
                  <a:lnTo>
                    <a:pt x="799" y="665"/>
                  </a:lnTo>
                  <a:lnTo>
                    <a:pt x="803" y="654"/>
                  </a:lnTo>
                  <a:lnTo>
                    <a:pt x="805" y="644"/>
                  </a:lnTo>
                  <a:lnTo>
                    <a:pt x="807" y="632"/>
                  </a:lnTo>
                  <a:lnTo>
                    <a:pt x="805" y="621"/>
                  </a:lnTo>
                  <a:lnTo>
                    <a:pt x="803" y="612"/>
                  </a:lnTo>
                  <a:lnTo>
                    <a:pt x="799" y="604"/>
                  </a:lnTo>
                  <a:lnTo>
                    <a:pt x="795" y="596"/>
                  </a:lnTo>
                  <a:lnTo>
                    <a:pt x="791" y="589"/>
                  </a:lnTo>
                  <a:lnTo>
                    <a:pt x="787" y="581"/>
                  </a:lnTo>
                  <a:lnTo>
                    <a:pt x="784" y="574"/>
                  </a:lnTo>
                  <a:lnTo>
                    <a:pt x="783" y="565"/>
                  </a:lnTo>
                  <a:lnTo>
                    <a:pt x="807" y="565"/>
                  </a:lnTo>
                  <a:lnTo>
                    <a:pt x="836" y="562"/>
                  </a:lnTo>
                  <a:lnTo>
                    <a:pt x="867" y="560"/>
                  </a:lnTo>
                  <a:lnTo>
                    <a:pt x="899" y="553"/>
                  </a:lnTo>
                  <a:lnTo>
                    <a:pt x="915" y="549"/>
                  </a:lnTo>
                  <a:lnTo>
                    <a:pt x="928" y="545"/>
                  </a:lnTo>
                  <a:lnTo>
                    <a:pt x="941" y="541"/>
                  </a:lnTo>
                  <a:lnTo>
                    <a:pt x="953" y="534"/>
                  </a:lnTo>
                  <a:lnTo>
                    <a:pt x="963" y="529"/>
                  </a:lnTo>
                  <a:lnTo>
                    <a:pt x="969" y="521"/>
                  </a:lnTo>
                  <a:lnTo>
                    <a:pt x="972" y="518"/>
                  </a:lnTo>
                  <a:lnTo>
                    <a:pt x="973" y="514"/>
                  </a:lnTo>
                  <a:lnTo>
                    <a:pt x="975" y="509"/>
                  </a:lnTo>
                  <a:lnTo>
                    <a:pt x="975" y="505"/>
                  </a:lnTo>
                  <a:lnTo>
                    <a:pt x="975" y="498"/>
                  </a:lnTo>
                  <a:lnTo>
                    <a:pt x="973" y="493"/>
                  </a:lnTo>
                  <a:lnTo>
                    <a:pt x="972" y="488"/>
                  </a:lnTo>
                  <a:lnTo>
                    <a:pt x="969" y="482"/>
                  </a:lnTo>
                  <a:lnTo>
                    <a:pt x="963" y="473"/>
                  </a:lnTo>
                  <a:lnTo>
                    <a:pt x="955" y="465"/>
                  </a:lnTo>
                  <a:lnTo>
                    <a:pt x="948" y="456"/>
                  </a:lnTo>
                  <a:lnTo>
                    <a:pt x="943" y="444"/>
                  </a:lnTo>
                  <a:lnTo>
                    <a:pt x="940" y="438"/>
                  </a:lnTo>
                  <a:lnTo>
                    <a:pt x="939" y="432"/>
                  </a:lnTo>
                  <a:lnTo>
                    <a:pt x="939" y="424"/>
                  </a:lnTo>
                  <a:lnTo>
                    <a:pt x="939" y="414"/>
                  </a:lnTo>
                  <a:lnTo>
                    <a:pt x="928" y="420"/>
                  </a:lnTo>
                  <a:lnTo>
                    <a:pt x="920" y="421"/>
                  </a:lnTo>
                  <a:lnTo>
                    <a:pt x="916" y="421"/>
                  </a:lnTo>
                  <a:lnTo>
                    <a:pt x="911" y="421"/>
                  </a:lnTo>
                  <a:lnTo>
                    <a:pt x="905" y="418"/>
                  </a:lnTo>
                  <a:lnTo>
                    <a:pt x="897" y="414"/>
                  </a:lnTo>
                  <a:lnTo>
                    <a:pt x="897" y="390"/>
                  </a:lnTo>
                  <a:lnTo>
                    <a:pt x="907" y="388"/>
                  </a:lnTo>
                  <a:lnTo>
                    <a:pt x="916" y="385"/>
                  </a:lnTo>
                  <a:lnTo>
                    <a:pt x="925" y="381"/>
                  </a:lnTo>
                  <a:lnTo>
                    <a:pt x="933" y="376"/>
                  </a:lnTo>
                  <a:lnTo>
                    <a:pt x="940" y="369"/>
                  </a:lnTo>
                  <a:lnTo>
                    <a:pt x="947" y="362"/>
                  </a:lnTo>
                  <a:lnTo>
                    <a:pt x="948" y="357"/>
                  </a:lnTo>
                  <a:lnTo>
                    <a:pt x="949" y="353"/>
                  </a:lnTo>
                  <a:lnTo>
                    <a:pt x="951" y="348"/>
                  </a:lnTo>
                  <a:lnTo>
                    <a:pt x="951" y="342"/>
                  </a:lnTo>
                  <a:lnTo>
                    <a:pt x="897" y="342"/>
                  </a:lnTo>
                  <a:lnTo>
                    <a:pt x="897" y="334"/>
                  </a:lnTo>
                  <a:lnTo>
                    <a:pt x="899" y="326"/>
                  </a:lnTo>
                  <a:lnTo>
                    <a:pt x="901" y="320"/>
                  </a:lnTo>
                  <a:lnTo>
                    <a:pt x="905" y="313"/>
                  </a:lnTo>
                  <a:lnTo>
                    <a:pt x="915" y="301"/>
                  </a:lnTo>
                  <a:lnTo>
                    <a:pt x="927" y="288"/>
                  </a:lnTo>
                  <a:lnTo>
                    <a:pt x="927" y="252"/>
                  </a:lnTo>
                  <a:lnTo>
                    <a:pt x="891" y="252"/>
                  </a:lnTo>
                  <a:lnTo>
                    <a:pt x="880" y="257"/>
                  </a:lnTo>
                  <a:lnTo>
                    <a:pt x="868" y="262"/>
                  </a:lnTo>
                  <a:lnTo>
                    <a:pt x="863" y="265"/>
                  </a:lnTo>
                  <a:lnTo>
                    <a:pt x="859" y="268"/>
                  </a:lnTo>
                  <a:lnTo>
                    <a:pt x="856" y="272"/>
                  </a:lnTo>
                  <a:lnTo>
                    <a:pt x="855" y="276"/>
                  </a:lnTo>
                  <a:lnTo>
                    <a:pt x="856" y="286"/>
                  </a:lnTo>
                  <a:lnTo>
                    <a:pt x="859" y="294"/>
                  </a:lnTo>
                  <a:lnTo>
                    <a:pt x="863" y="301"/>
                  </a:lnTo>
                  <a:lnTo>
                    <a:pt x="867" y="313"/>
                  </a:lnTo>
                  <a:lnTo>
                    <a:pt x="861" y="316"/>
                  </a:lnTo>
                  <a:lnTo>
                    <a:pt x="855" y="317"/>
                  </a:lnTo>
                  <a:lnTo>
                    <a:pt x="849" y="320"/>
                  </a:lnTo>
                  <a:lnTo>
                    <a:pt x="843" y="320"/>
                  </a:lnTo>
                  <a:lnTo>
                    <a:pt x="831" y="320"/>
                  </a:lnTo>
                  <a:lnTo>
                    <a:pt x="819" y="320"/>
                  </a:lnTo>
                  <a:lnTo>
                    <a:pt x="793" y="314"/>
                  </a:lnTo>
                  <a:lnTo>
                    <a:pt x="771" y="313"/>
                  </a:lnTo>
                  <a:lnTo>
                    <a:pt x="759" y="312"/>
                  </a:lnTo>
                  <a:lnTo>
                    <a:pt x="745" y="310"/>
                  </a:lnTo>
                  <a:lnTo>
                    <a:pt x="732" y="306"/>
                  </a:lnTo>
                  <a:lnTo>
                    <a:pt x="720" y="301"/>
                  </a:lnTo>
                  <a:lnTo>
                    <a:pt x="715" y="298"/>
                  </a:lnTo>
                  <a:lnTo>
                    <a:pt x="709" y="294"/>
                  </a:lnTo>
                  <a:lnTo>
                    <a:pt x="704" y="289"/>
                  </a:lnTo>
                  <a:lnTo>
                    <a:pt x="700" y="285"/>
                  </a:lnTo>
                  <a:lnTo>
                    <a:pt x="697" y="278"/>
                  </a:lnTo>
                  <a:lnTo>
                    <a:pt x="695" y="273"/>
                  </a:lnTo>
                  <a:lnTo>
                    <a:pt x="693" y="266"/>
                  </a:lnTo>
                  <a:lnTo>
                    <a:pt x="692" y="258"/>
                  </a:lnTo>
                  <a:lnTo>
                    <a:pt x="699" y="249"/>
                  </a:lnTo>
                  <a:lnTo>
                    <a:pt x="704" y="240"/>
                  </a:lnTo>
                  <a:lnTo>
                    <a:pt x="696" y="236"/>
                  </a:lnTo>
                  <a:lnTo>
                    <a:pt x="688" y="230"/>
                  </a:lnTo>
                  <a:lnTo>
                    <a:pt x="679" y="221"/>
                  </a:lnTo>
                  <a:lnTo>
                    <a:pt x="671" y="210"/>
                  </a:lnTo>
                  <a:lnTo>
                    <a:pt x="661" y="197"/>
                  </a:lnTo>
                  <a:lnTo>
                    <a:pt x="653" y="184"/>
                  </a:lnTo>
                  <a:lnTo>
                    <a:pt x="645" y="168"/>
                  </a:lnTo>
                  <a:lnTo>
                    <a:pt x="637" y="153"/>
                  </a:lnTo>
                  <a:lnTo>
                    <a:pt x="623" y="121"/>
                  </a:lnTo>
                  <a:lnTo>
                    <a:pt x="612" y="91"/>
                  </a:lnTo>
                  <a:lnTo>
                    <a:pt x="608" y="77"/>
                  </a:lnTo>
                  <a:lnTo>
                    <a:pt x="604" y="65"/>
                  </a:lnTo>
                  <a:lnTo>
                    <a:pt x="603" y="56"/>
                  </a:lnTo>
                  <a:lnTo>
                    <a:pt x="601" y="48"/>
                  </a:lnTo>
                  <a:lnTo>
                    <a:pt x="601" y="3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59" name="Freeform 107"/>
            <p:cNvSpPr/>
            <p:nvPr/>
          </p:nvSpPr>
          <p:spPr bwMode="auto">
            <a:xfrm>
              <a:off x="5038365" y="3668081"/>
              <a:ext cx="204560" cy="199314"/>
            </a:xfrm>
            <a:custGeom>
              <a:avLst/>
              <a:gdLst>
                <a:gd name="T0" fmla="*/ 348 w 385"/>
                <a:gd name="T1" fmla="*/ 206 h 373"/>
                <a:gd name="T2" fmla="*/ 288 w 385"/>
                <a:gd name="T3" fmla="*/ 235 h 373"/>
                <a:gd name="T4" fmla="*/ 266 w 385"/>
                <a:gd name="T5" fmla="*/ 248 h 373"/>
                <a:gd name="T6" fmla="*/ 250 w 385"/>
                <a:gd name="T7" fmla="*/ 263 h 373"/>
                <a:gd name="T8" fmla="*/ 241 w 385"/>
                <a:gd name="T9" fmla="*/ 280 h 373"/>
                <a:gd name="T10" fmla="*/ 241 w 385"/>
                <a:gd name="T11" fmla="*/ 307 h 373"/>
                <a:gd name="T12" fmla="*/ 241 w 385"/>
                <a:gd name="T13" fmla="*/ 324 h 373"/>
                <a:gd name="T14" fmla="*/ 240 w 385"/>
                <a:gd name="T15" fmla="*/ 336 h 373"/>
                <a:gd name="T16" fmla="*/ 233 w 385"/>
                <a:gd name="T17" fmla="*/ 348 h 373"/>
                <a:gd name="T18" fmla="*/ 220 w 385"/>
                <a:gd name="T19" fmla="*/ 359 h 373"/>
                <a:gd name="T20" fmla="*/ 198 w 385"/>
                <a:gd name="T21" fmla="*/ 365 h 373"/>
                <a:gd name="T22" fmla="*/ 177 w 385"/>
                <a:gd name="T23" fmla="*/ 365 h 373"/>
                <a:gd name="T24" fmla="*/ 161 w 385"/>
                <a:gd name="T25" fmla="*/ 358 h 373"/>
                <a:gd name="T26" fmla="*/ 142 w 385"/>
                <a:gd name="T27" fmla="*/ 339 h 373"/>
                <a:gd name="T28" fmla="*/ 114 w 385"/>
                <a:gd name="T29" fmla="*/ 342 h 373"/>
                <a:gd name="T30" fmla="*/ 88 w 385"/>
                <a:gd name="T31" fmla="*/ 354 h 373"/>
                <a:gd name="T32" fmla="*/ 73 w 385"/>
                <a:gd name="T33" fmla="*/ 365 h 373"/>
                <a:gd name="T34" fmla="*/ 42 w 385"/>
                <a:gd name="T35" fmla="*/ 350 h 373"/>
                <a:gd name="T36" fmla="*/ 13 w 385"/>
                <a:gd name="T37" fmla="*/ 312 h 373"/>
                <a:gd name="T38" fmla="*/ 1 w 385"/>
                <a:gd name="T39" fmla="*/ 295 h 373"/>
                <a:gd name="T40" fmla="*/ 0 w 385"/>
                <a:gd name="T41" fmla="*/ 286 h 373"/>
                <a:gd name="T42" fmla="*/ 2 w 385"/>
                <a:gd name="T43" fmla="*/ 280 h 373"/>
                <a:gd name="T44" fmla="*/ 10 w 385"/>
                <a:gd name="T45" fmla="*/ 272 h 373"/>
                <a:gd name="T46" fmla="*/ 24 w 385"/>
                <a:gd name="T47" fmla="*/ 263 h 373"/>
                <a:gd name="T48" fmla="*/ 34 w 385"/>
                <a:gd name="T49" fmla="*/ 254 h 373"/>
                <a:gd name="T50" fmla="*/ 36 w 385"/>
                <a:gd name="T51" fmla="*/ 243 h 373"/>
                <a:gd name="T52" fmla="*/ 32 w 385"/>
                <a:gd name="T53" fmla="*/ 235 h 373"/>
                <a:gd name="T54" fmla="*/ 24 w 385"/>
                <a:gd name="T55" fmla="*/ 226 h 373"/>
                <a:gd name="T56" fmla="*/ 10 w 385"/>
                <a:gd name="T57" fmla="*/ 214 h 373"/>
                <a:gd name="T58" fmla="*/ 2 w 385"/>
                <a:gd name="T59" fmla="*/ 204 h 373"/>
                <a:gd name="T60" fmla="*/ 0 w 385"/>
                <a:gd name="T61" fmla="*/ 196 h 373"/>
                <a:gd name="T62" fmla="*/ 1 w 385"/>
                <a:gd name="T63" fmla="*/ 186 h 373"/>
                <a:gd name="T64" fmla="*/ 8 w 385"/>
                <a:gd name="T65" fmla="*/ 175 h 373"/>
                <a:gd name="T66" fmla="*/ 26 w 385"/>
                <a:gd name="T67" fmla="*/ 160 h 373"/>
                <a:gd name="T68" fmla="*/ 60 w 385"/>
                <a:gd name="T69" fmla="*/ 143 h 373"/>
                <a:gd name="T70" fmla="*/ 82 w 385"/>
                <a:gd name="T71" fmla="*/ 130 h 373"/>
                <a:gd name="T72" fmla="*/ 93 w 385"/>
                <a:gd name="T73" fmla="*/ 120 h 373"/>
                <a:gd name="T74" fmla="*/ 101 w 385"/>
                <a:gd name="T75" fmla="*/ 103 h 373"/>
                <a:gd name="T76" fmla="*/ 106 w 385"/>
                <a:gd name="T77" fmla="*/ 82 h 373"/>
                <a:gd name="T78" fmla="*/ 110 w 385"/>
                <a:gd name="T79" fmla="*/ 51 h 373"/>
                <a:gd name="T80" fmla="*/ 116 w 385"/>
                <a:gd name="T81" fmla="*/ 27 h 373"/>
                <a:gd name="T82" fmla="*/ 124 w 385"/>
                <a:gd name="T83" fmla="*/ 14 h 373"/>
                <a:gd name="T84" fmla="*/ 140 w 385"/>
                <a:gd name="T85" fmla="*/ 6 h 373"/>
                <a:gd name="T86" fmla="*/ 164 w 385"/>
                <a:gd name="T87" fmla="*/ 0 h 373"/>
                <a:gd name="T88" fmla="*/ 216 w 385"/>
                <a:gd name="T89" fmla="*/ 0 h 373"/>
                <a:gd name="T90" fmla="*/ 280 w 385"/>
                <a:gd name="T91" fmla="*/ 7 h 373"/>
                <a:gd name="T92" fmla="*/ 305 w 385"/>
                <a:gd name="T93" fmla="*/ 16 h 373"/>
                <a:gd name="T94" fmla="*/ 316 w 385"/>
                <a:gd name="T95" fmla="*/ 24 h 373"/>
                <a:gd name="T96" fmla="*/ 322 w 385"/>
                <a:gd name="T97" fmla="*/ 36 h 373"/>
                <a:gd name="T98" fmla="*/ 328 w 385"/>
                <a:gd name="T99" fmla="*/ 50 h 373"/>
                <a:gd name="T100" fmla="*/ 330 w 385"/>
                <a:gd name="T101" fmla="*/ 68 h 373"/>
                <a:gd name="T102" fmla="*/ 332 w 385"/>
                <a:gd name="T103" fmla="*/ 86 h 373"/>
                <a:gd name="T104" fmla="*/ 334 w 385"/>
                <a:gd name="T105" fmla="*/ 95 h 373"/>
                <a:gd name="T106" fmla="*/ 341 w 385"/>
                <a:gd name="T107" fmla="*/ 102 h 373"/>
                <a:gd name="T108" fmla="*/ 353 w 385"/>
                <a:gd name="T109" fmla="*/ 107 h 373"/>
                <a:gd name="T110" fmla="*/ 361 w 385"/>
                <a:gd name="T111" fmla="*/ 134 h 373"/>
                <a:gd name="T112" fmla="*/ 365 w 385"/>
                <a:gd name="T113" fmla="*/ 163 h 373"/>
                <a:gd name="T114" fmla="*/ 373 w 385"/>
                <a:gd name="T115" fmla="*/ 179 h 373"/>
                <a:gd name="T116" fmla="*/ 385 w 385"/>
                <a:gd name="T117" fmla="*/ 187 h 3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85"/>
                <a:gd name="T178" fmla="*/ 0 h 373"/>
                <a:gd name="T179" fmla="*/ 385 w 385"/>
                <a:gd name="T180" fmla="*/ 373 h 3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85" h="373" extrusionOk="0">
                  <a:moveTo>
                    <a:pt x="385" y="187"/>
                  </a:moveTo>
                  <a:lnTo>
                    <a:pt x="348" y="206"/>
                  </a:lnTo>
                  <a:lnTo>
                    <a:pt x="300" y="228"/>
                  </a:lnTo>
                  <a:lnTo>
                    <a:pt x="288" y="235"/>
                  </a:lnTo>
                  <a:lnTo>
                    <a:pt x="277" y="242"/>
                  </a:lnTo>
                  <a:lnTo>
                    <a:pt x="266" y="248"/>
                  </a:lnTo>
                  <a:lnTo>
                    <a:pt x="258" y="256"/>
                  </a:lnTo>
                  <a:lnTo>
                    <a:pt x="250" y="263"/>
                  </a:lnTo>
                  <a:lnTo>
                    <a:pt x="245" y="272"/>
                  </a:lnTo>
                  <a:lnTo>
                    <a:pt x="241" y="280"/>
                  </a:lnTo>
                  <a:lnTo>
                    <a:pt x="241" y="288"/>
                  </a:lnTo>
                  <a:lnTo>
                    <a:pt x="241" y="307"/>
                  </a:lnTo>
                  <a:lnTo>
                    <a:pt x="241" y="316"/>
                  </a:lnTo>
                  <a:lnTo>
                    <a:pt x="241" y="324"/>
                  </a:lnTo>
                  <a:lnTo>
                    <a:pt x="241" y="331"/>
                  </a:lnTo>
                  <a:lnTo>
                    <a:pt x="240" y="336"/>
                  </a:lnTo>
                  <a:lnTo>
                    <a:pt x="237" y="342"/>
                  </a:lnTo>
                  <a:lnTo>
                    <a:pt x="233" y="348"/>
                  </a:lnTo>
                  <a:lnTo>
                    <a:pt x="226" y="354"/>
                  </a:lnTo>
                  <a:lnTo>
                    <a:pt x="220" y="359"/>
                  </a:lnTo>
                  <a:lnTo>
                    <a:pt x="210" y="363"/>
                  </a:lnTo>
                  <a:lnTo>
                    <a:pt x="198" y="365"/>
                  </a:lnTo>
                  <a:lnTo>
                    <a:pt x="186" y="367"/>
                  </a:lnTo>
                  <a:lnTo>
                    <a:pt x="177" y="365"/>
                  </a:lnTo>
                  <a:lnTo>
                    <a:pt x="169" y="363"/>
                  </a:lnTo>
                  <a:lnTo>
                    <a:pt x="161" y="358"/>
                  </a:lnTo>
                  <a:lnTo>
                    <a:pt x="154" y="351"/>
                  </a:lnTo>
                  <a:lnTo>
                    <a:pt x="142" y="339"/>
                  </a:lnTo>
                  <a:lnTo>
                    <a:pt x="132" y="331"/>
                  </a:lnTo>
                  <a:lnTo>
                    <a:pt x="114" y="342"/>
                  </a:lnTo>
                  <a:lnTo>
                    <a:pt x="97" y="350"/>
                  </a:lnTo>
                  <a:lnTo>
                    <a:pt x="88" y="354"/>
                  </a:lnTo>
                  <a:lnTo>
                    <a:pt x="80" y="359"/>
                  </a:lnTo>
                  <a:lnTo>
                    <a:pt x="73" y="365"/>
                  </a:lnTo>
                  <a:lnTo>
                    <a:pt x="66" y="373"/>
                  </a:lnTo>
                  <a:lnTo>
                    <a:pt x="42" y="350"/>
                  </a:lnTo>
                  <a:lnTo>
                    <a:pt x="21" y="324"/>
                  </a:lnTo>
                  <a:lnTo>
                    <a:pt x="13" y="312"/>
                  </a:lnTo>
                  <a:lnTo>
                    <a:pt x="5" y="303"/>
                  </a:lnTo>
                  <a:lnTo>
                    <a:pt x="1" y="295"/>
                  </a:lnTo>
                  <a:lnTo>
                    <a:pt x="0" y="288"/>
                  </a:lnTo>
                  <a:lnTo>
                    <a:pt x="0" y="286"/>
                  </a:lnTo>
                  <a:lnTo>
                    <a:pt x="1" y="283"/>
                  </a:lnTo>
                  <a:lnTo>
                    <a:pt x="2" y="280"/>
                  </a:lnTo>
                  <a:lnTo>
                    <a:pt x="5" y="278"/>
                  </a:lnTo>
                  <a:lnTo>
                    <a:pt x="10" y="272"/>
                  </a:lnTo>
                  <a:lnTo>
                    <a:pt x="17" y="268"/>
                  </a:lnTo>
                  <a:lnTo>
                    <a:pt x="24" y="263"/>
                  </a:lnTo>
                  <a:lnTo>
                    <a:pt x="30" y="259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43"/>
                  </a:lnTo>
                  <a:lnTo>
                    <a:pt x="34" y="239"/>
                  </a:lnTo>
                  <a:lnTo>
                    <a:pt x="32" y="235"/>
                  </a:lnTo>
                  <a:lnTo>
                    <a:pt x="30" y="231"/>
                  </a:lnTo>
                  <a:lnTo>
                    <a:pt x="24" y="226"/>
                  </a:lnTo>
                  <a:lnTo>
                    <a:pt x="17" y="219"/>
                  </a:lnTo>
                  <a:lnTo>
                    <a:pt x="10" y="214"/>
                  </a:lnTo>
                  <a:lnTo>
                    <a:pt x="5" y="208"/>
                  </a:lnTo>
                  <a:lnTo>
                    <a:pt x="2" y="204"/>
                  </a:lnTo>
                  <a:lnTo>
                    <a:pt x="1" y="200"/>
                  </a:lnTo>
                  <a:lnTo>
                    <a:pt x="0" y="196"/>
                  </a:lnTo>
                  <a:lnTo>
                    <a:pt x="0" y="192"/>
                  </a:lnTo>
                  <a:lnTo>
                    <a:pt x="1" y="186"/>
                  </a:lnTo>
                  <a:lnTo>
                    <a:pt x="4" y="180"/>
                  </a:lnTo>
                  <a:lnTo>
                    <a:pt x="8" y="175"/>
                  </a:lnTo>
                  <a:lnTo>
                    <a:pt x="13" y="170"/>
                  </a:lnTo>
                  <a:lnTo>
                    <a:pt x="26" y="160"/>
                  </a:lnTo>
                  <a:lnTo>
                    <a:pt x="44" y="151"/>
                  </a:lnTo>
                  <a:lnTo>
                    <a:pt x="60" y="143"/>
                  </a:lnTo>
                  <a:lnTo>
                    <a:pt x="76" y="134"/>
                  </a:lnTo>
                  <a:lnTo>
                    <a:pt x="82" y="130"/>
                  </a:lnTo>
                  <a:lnTo>
                    <a:pt x="88" y="124"/>
                  </a:lnTo>
                  <a:lnTo>
                    <a:pt x="93" y="120"/>
                  </a:lnTo>
                  <a:lnTo>
                    <a:pt x="96" y="114"/>
                  </a:lnTo>
                  <a:lnTo>
                    <a:pt x="101" y="103"/>
                  </a:lnTo>
                  <a:lnTo>
                    <a:pt x="104" y="92"/>
                  </a:lnTo>
                  <a:lnTo>
                    <a:pt x="106" y="82"/>
                  </a:lnTo>
                  <a:lnTo>
                    <a:pt x="108" y="71"/>
                  </a:lnTo>
                  <a:lnTo>
                    <a:pt x="110" y="51"/>
                  </a:lnTo>
                  <a:lnTo>
                    <a:pt x="113" y="35"/>
                  </a:lnTo>
                  <a:lnTo>
                    <a:pt x="116" y="27"/>
                  </a:lnTo>
                  <a:lnTo>
                    <a:pt x="120" y="20"/>
                  </a:lnTo>
                  <a:lnTo>
                    <a:pt x="124" y="14"/>
                  </a:lnTo>
                  <a:lnTo>
                    <a:pt x="130" y="10"/>
                  </a:lnTo>
                  <a:lnTo>
                    <a:pt x="140" y="6"/>
                  </a:lnTo>
                  <a:lnTo>
                    <a:pt x="150" y="2"/>
                  </a:lnTo>
                  <a:lnTo>
                    <a:pt x="164" y="0"/>
                  </a:lnTo>
                  <a:lnTo>
                    <a:pt x="180" y="0"/>
                  </a:lnTo>
                  <a:lnTo>
                    <a:pt x="216" y="0"/>
                  </a:lnTo>
                  <a:lnTo>
                    <a:pt x="258" y="3"/>
                  </a:lnTo>
                  <a:lnTo>
                    <a:pt x="280" y="7"/>
                  </a:lnTo>
                  <a:lnTo>
                    <a:pt x="297" y="12"/>
                  </a:lnTo>
                  <a:lnTo>
                    <a:pt x="305" y="16"/>
                  </a:lnTo>
                  <a:lnTo>
                    <a:pt x="310" y="20"/>
                  </a:lnTo>
                  <a:lnTo>
                    <a:pt x="316" y="24"/>
                  </a:lnTo>
                  <a:lnTo>
                    <a:pt x="318" y="30"/>
                  </a:lnTo>
                  <a:lnTo>
                    <a:pt x="322" y="36"/>
                  </a:lnTo>
                  <a:lnTo>
                    <a:pt x="325" y="43"/>
                  </a:lnTo>
                  <a:lnTo>
                    <a:pt x="328" y="50"/>
                  </a:lnTo>
                  <a:lnTo>
                    <a:pt x="329" y="56"/>
                  </a:lnTo>
                  <a:lnTo>
                    <a:pt x="330" y="68"/>
                  </a:lnTo>
                  <a:lnTo>
                    <a:pt x="330" y="80"/>
                  </a:lnTo>
                  <a:lnTo>
                    <a:pt x="332" y="86"/>
                  </a:lnTo>
                  <a:lnTo>
                    <a:pt x="333" y="90"/>
                  </a:lnTo>
                  <a:lnTo>
                    <a:pt x="334" y="95"/>
                  </a:lnTo>
                  <a:lnTo>
                    <a:pt x="337" y="99"/>
                  </a:lnTo>
                  <a:lnTo>
                    <a:pt x="341" y="102"/>
                  </a:lnTo>
                  <a:lnTo>
                    <a:pt x="346" y="104"/>
                  </a:lnTo>
                  <a:lnTo>
                    <a:pt x="353" y="107"/>
                  </a:lnTo>
                  <a:lnTo>
                    <a:pt x="361" y="108"/>
                  </a:lnTo>
                  <a:lnTo>
                    <a:pt x="361" y="134"/>
                  </a:lnTo>
                  <a:lnTo>
                    <a:pt x="364" y="154"/>
                  </a:lnTo>
                  <a:lnTo>
                    <a:pt x="365" y="163"/>
                  </a:lnTo>
                  <a:lnTo>
                    <a:pt x="369" y="172"/>
                  </a:lnTo>
                  <a:lnTo>
                    <a:pt x="373" y="179"/>
                  </a:lnTo>
                  <a:lnTo>
                    <a:pt x="378" y="187"/>
                  </a:lnTo>
                  <a:lnTo>
                    <a:pt x="385" y="18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61" name="Freeform 108"/>
            <p:cNvSpPr/>
            <p:nvPr/>
          </p:nvSpPr>
          <p:spPr bwMode="auto">
            <a:xfrm>
              <a:off x="7991363" y="4940895"/>
              <a:ext cx="819985" cy="535001"/>
            </a:xfrm>
            <a:custGeom>
              <a:avLst/>
              <a:gdLst>
                <a:gd name="T0" fmla="*/ 302 w 1536"/>
                <a:gd name="T1" fmla="*/ 872 h 1000"/>
                <a:gd name="T2" fmla="*/ 432 w 1536"/>
                <a:gd name="T3" fmla="*/ 795 h 1000"/>
                <a:gd name="T4" fmla="*/ 509 w 1536"/>
                <a:gd name="T5" fmla="*/ 776 h 1000"/>
                <a:gd name="T6" fmla="*/ 672 w 1536"/>
                <a:gd name="T7" fmla="*/ 776 h 1000"/>
                <a:gd name="T8" fmla="*/ 807 w 1536"/>
                <a:gd name="T9" fmla="*/ 812 h 1000"/>
                <a:gd name="T10" fmla="*/ 840 w 1536"/>
                <a:gd name="T11" fmla="*/ 839 h 1000"/>
                <a:gd name="T12" fmla="*/ 843 w 1536"/>
                <a:gd name="T13" fmla="*/ 875 h 1000"/>
                <a:gd name="T14" fmla="*/ 857 w 1536"/>
                <a:gd name="T15" fmla="*/ 910 h 1000"/>
                <a:gd name="T16" fmla="*/ 891 w 1536"/>
                <a:gd name="T17" fmla="*/ 934 h 1000"/>
                <a:gd name="T18" fmla="*/ 993 w 1536"/>
                <a:gd name="T19" fmla="*/ 956 h 1000"/>
                <a:gd name="T20" fmla="*/ 1191 w 1536"/>
                <a:gd name="T21" fmla="*/ 957 h 1000"/>
                <a:gd name="T22" fmla="*/ 1344 w 1536"/>
                <a:gd name="T23" fmla="*/ 938 h 1000"/>
                <a:gd name="T24" fmla="*/ 1406 w 1536"/>
                <a:gd name="T25" fmla="*/ 909 h 1000"/>
                <a:gd name="T26" fmla="*/ 1440 w 1536"/>
                <a:gd name="T27" fmla="*/ 869 h 1000"/>
                <a:gd name="T28" fmla="*/ 1456 w 1536"/>
                <a:gd name="T29" fmla="*/ 812 h 1000"/>
                <a:gd name="T30" fmla="*/ 1449 w 1536"/>
                <a:gd name="T31" fmla="*/ 763 h 1000"/>
                <a:gd name="T32" fmla="*/ 1396 w 1536"/>
                <a:gd name="T33" fmla="*/ 711 h 1000"/>
                <a:gd name="T34" fmla="*/ 1368 w 1536"/>
                <a:gd name="T35" fmla="*/ 657 h 1000"/>
                <a:gd name="T36" fmla="*/ 1382 w 1536"/>
                <a:gd name="T37" fmla="*/ 564 h 1000"/>
                <a:gd name="T38" fmla="*/ 1442 w 1536"/>
                <a:gd name="T39" fmla="*/ 460 h 1000"/>
                <a:gd name="T40" fmla="*/ 1465 w 1536"/>
                <a:gd name="T41" fmla="*/ 340 h 1000"/>
                <a:gd name="T42" fmla="*/ 1440 w 1536"/>
                <a:gd name="T43" fmla="*/ 296 h 1000"/>
                <a:gd name="T44" fmla="*/ 1445 w 1536"/>
                <a:gd name="T45" fmla="*/ 260 h 1000"/>
                <a:gd name="T46" fmla="*/ 1462 w 1536"/>
                <a:gd name="T47" fmla="*/ 232 h 1000"/>
                <a:gd name="T48" fmla="*/ 1453 w 1536"/>
                <a:gd name="T49" fmla="*/ 194 h 1000"/>
                <a:gd name="T50" fmla="*/ 1473 w 1536"/>
                <a:gd name="T51" fmla="*/ 178 h 1000"/>
                <a:gd name="T52" fmla="*/ 1521 w 1536"/>
                <a:gd name="T53" fmla="*/ 154 h 1000"/>
                <a:gd name="T54" fmla="*/ 1485 w 1536"/>
                <a:gd name="T55" fmla="*/ 127 h 1000"/>
                <a:gd name="T56" fmla="*/ 1464 w 1536"/>
                <a:gd name="T57" fmla="*/ 108 h 1000"/>
                <a:gd name="T58" fmla="*/ 1413 w 1536"/>
                <a:gd name="T59" fmla="*/ 126 h 1000"/>
                <a:gd name="T60" fmla="*/ 1354 w 1536"/>
                <a:gd name="T61" fmla="*/ 119 h 1000"/>
                <a:gd name="T62" fmla="*/ 1225 w 1536"/>
                <a:gd name="T63" fmla="*/ 47 h 1000"/>
                <a:gd name="T64" fmla="*/ 1188 w 1536"/>
                <a:gd name="T65" fmla="*/ 6 h 1000"/>
                <a:gd name="T66" fmla="*/ 1143 w 1536"/>
                <a:gd name="T67" fmla="*/ 2 h 1000"/>
                <a:gd name="T68" fmla="*/ 1108 w 1536"/>
                <a:gd name="T69" fmla="*/ 22 h 1000"/>
                <a:gd name="T70" fmla="*/ 1077 w 1536"/>
                <a:gd name="T71" fmla="*/ 55 h 1000"/>
                <a:gd name="T72" fmla="*/ 911 w 1536"/>
                <a:gd name="T73" fmla="*/ 84 h 1000"/>
                <a:gd name="T74" fmla="*/ 851 w 1536"/>
                <a:gd name="T75" fmla="*/ 111 h 1000"/>
                <a:gd name="T76" fmla="*/ 841 w 1536"/>
                <a:gd name="T77" fmla="*/ 155 h 1000"/>
                <a:gd name="T78" fmla="*/ 835 w 1536"/>
                <a:gd name="T79" fmla="*/ 200 h 1000"/>
                <a:gd name="T80" fmla="*/ 789 w 1536"/>
                <a:gd name="T81" fmla="*/ 227 h 1000"/>
                <a:gd name="T82" fmla="*/ 723 w 1536"/>
                <a:gd name="T83" fmla="*/ 363 h 1000"/>
                <a:gd name="T84" fmla="*/ 643 w 1536"/>
                <a:gd name="T85" fmla="*/ 468 h 1000"/>
                <a:gd name="T86" fmla="*/ 588 w 1536"/>
                <a:gd name="T87" fmla="*/ 503 h 1000"/>
                <a:gd name="T88" fmla="*/ 523 w 1536"/>
                <a:gd name="T89" fmla="*/ 523 h 1000"/>
                <a:gd name="T90" fmla="*/ 460 w 1536"/>
                <a:gd name="T91" fmla="*/ 520 h 1000"/>
                <a:gd name="T92" fmla="*/ 416 w 1536"/>
                <a:gd name="T93" fmla="*/ 493 h 1000"/>
                <a:gd name="T94" fmla="*/ 266 w 1536"/>
                <a:gd name="T95" fmla="*/ 433 h 1000"/>
                <a:gd name="T96" fmla="*/ 212 w 1536"/>
                <a:gd name="T97" fmla="*/ 436 h 1000"/>
                <a:gd name="T98" fmla="*/ 198 w 1536"/>
                <a:gd name="T99" fmla="*/ 465 h 1000"/>
                <a:gd name="T100" fmla="*/ 188 w 1536"/>
                <a:gd name="T101" fmla="*/ 524 h 1000"/>
                <a:gd name="T102" fmla="*/ 144 w 1536"/>
                <a:gd name="T103" fmla="*/ 563 h 1000"/>
                <a:gd name="T104" fmla="*/ 84 w 1536"/>
                <a:gd name="T105" fmla="*/ 577 h 1000"/>
                <a:gd name="T106" fmla="*/ 0 w 1536"/>
                <a:gd name="T107" fmla="*/ 596 h 1000"/>
                <a:gd name="T108" fmla="*/ 28 w 1536"/>
                <a:gd name="T109" fmla="*/ 676 h 1000"/>
                <a:gd name="T110" fmla="*/ 55 w 1536"/>
                <a:gd name="T111" fmla="*/ 739 h 1000"/>
                <a:gd name="T112" fmla="*/ 130 w 1536"/>
                <a:gd name="T113" fmla="*/ 804 h 1000"/>
                <a:gd name="T114" fmla="*/ 156 w 1536"/>
                <a:gd name="T115" fmla="*/ 861 h 1000"/>
                <a:gd name="T116" fmla="*/ 99 w 1536"/>
                <a:gd name="T117" fmla="*/ 881 h 1000"/>
                <a:gd name="T118" fmla="*/ 92 w 1536"/>
                <a:gd name="T119" fmla="*/ 928 h 1000"/>
                <a:gd name="T120" fmla="*/ 132 w 1536"/>
                <a:gd name="T121" fmla="*/ 993 h 1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36"/>
                <a:gd name="T184" fmla="*/ 0 h 1000"/>
                <a:gd name="T185" fmla="*/ 1536 w 1536"/>
                <a:gd name="T186" fmla="*/ 1000 h 100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36" h="1000" extrusionOk="0">
                  <a:moveTo>
                    <a:pt x="132" y="1000"/>
                  </a:moveTo>
                  <a:lnTo>
                    <a:pt x="179" y="965"/>
                  </a:lnTo>
                  <a:lnTo>
                    <a:pt x="222" y="933"/>
                  </a:lnTo>
                  <a:lnTo>
                    <a:pt x="263" y="901"/>
                  </a:lnTo>
                  <a:lnTo>
                    <a:pt x="302" y="872"/>
                  </a:lnTo>
                  <a:lnTo>
                    <a:pt x="339" y="845"/>
                  </a:lnTo>
                  <a:lnTo>
                    <a:pt x="376" y="821"/>
                  </a:lnTo>
                  <a:lnTo>
                    <a:pt x="395" y="812"/>
                  </a:lnTo>
                  <a:lnTo>
                    <a:pt x="414" y="803"/>
                  </a:lnTo>
                  <a:lnTo>
                    <a:pt x="432" y="795"/>
                  </a:lnTo>
                  <a:lnTo>
                    <a:pt x="452" y="789"/>
                  </a:lnTo>
                  <a:lnTo>
                    <a:pt x="465" y="784"/>
                  </a:lnTo>
                  <a:lnTo>
                    <a:pt x="479" y="781"/>
                  </a:lnTo>
                  <a:lnTo>
                    <a:pt x="493" y="777"/>
                  </a:lnTo>
                  <a:lnTo>
                    <a:pt x="509" y="776"/>
                  </a:lnTo>
                  <a:lnTo>
                    <a:pt x="540" y="772"/>
                  </a:lnTo>
                  <a:lnTo>
                    <a:pt x="573" y="771"/>
                  </a:lnTo>
                  <a:lnTo>
                    <a:pt x="607" y="771"/>
                  </a:lnTo>
                  <a:lnTo>
                    <a:pt x="640" y="773"/>
                  </a:lnTo>
                  <a:lnTo>
                    <a:pt x="672" y="776"/>
                  </a:lnTo>
                  <a:lnTo>
                    <a:pt x="704" y="781"/>
                  </a:lnTo>
                  <a:lnTo>
                    <a:pt x="733" y="788"/>
                  </a:lnTo>
                  <a:lnTo>
                    <a:pt x="761" y="795"/>
                  </a:lnTo>
                  <a:lnTo>
                    <a:pt x="785" y="804"/>
                  </a:lnTo>
                  <a:lnTo>
                    <a:pt x="807" y="812"/>
                  </a:lnTo>
                  <a:lnTo>
                    <a:pt x="816" y="817"/>
                  </a:lnTo>
                  <a:lnTo>
                    <a:pt x="824" y="823"/>
                  </a:lnTo>
                  <a:lnTo>
                    <a:pt x="831" y="828"/>
                  </a:lnTo>
                  <a:lnTo>
                    <a:pt x="836" y="833"/>
                  </a:lnTo>
                  <a:lnTo>
                    <a:pt x="840" y="839"/>
                  </a:lnTo>
                  <a:lnTo>
                    <a:pt x="843" y="844"/>
                  </a:lnTo>
                  <a:lnTo>
                    <a:pt x="844" y="849"/>
                  </a:lnTo>
                  <a:lnTo>
                    <a:pt x="843" y="855"/>
                  </a:lnTo>
                  <a:lnTo>
                    <a:pt x="843" y="865"/>
                  </a:lnTo>
                  <a:lnTo>
                    <a:pt x="843" y="875"/>
                  </a:lnTo>
                  <a:lnTo>
                    <a:pt x="844" y="883"/>
                  </a:lnTo>
                  <a:lnTo>
                    <a:pt x="847" y="891"/>
                  </a:lnTo>
                  <a:lnTo>
                    <a:pt x="849" y="898"/>
                  </a:lnTo>
                  <a:lnTo>
                    <a:pt x="853" y="905"/>
                  </a:lnTo>
                  <a:lnTo>
                    <a:pt x="857" y="910"/>
                  </a:lnTo>
                  <a:lnTo>
                    <a:pt x="863" y="917"/>
                  </a:lnTo>
                  <a:lnTo>
                    <a:pt x="868" y="922"/>
                  </a:lnTo>
                  <a:lnTo>
                    <a:pt x="875" y="926"/>
                  </a:lnTo>
                  <a:lnTo>
                    <a:pt x="883" y="930"/>
                  </a:lnTo>
                  <a:lnTo>
                    <a:pt x="891" y="934"/>
                  </a:lnTo>
                  <a:lnTo>
                    <a:pt x="908" y="941"/>
                  </a:lnTo>
                  <a:lnTo>
                    <a:pt x="927" y="946"/>
                  </a:lnTo>
                  <a:lnTo>
                    <a:pt x="948" y="950"/>
                  </a:lnTo>
                  <a:lnTo>
                    <a:pt x="969" y="953"/>
                  </a:lnTo>
                  <a:lnTo>
                    <a:pt x="993" y="956"/>
                  </a:lnTo>
                  <a:lnTo>
                    <a:pt x="1017" y="957"/>
                  </a:lnTo>
                  <a:lnTo>
                    <a:pt x="1065" y="957"/>
                  </a:lnTo>
                  <a:lnTo>
                    <a:pt x="1115" y="957"/>
                  </a:lnTo>
                  <a:lnTo>
                    <a:pt x="1153" y="957"/>
                  </a:lnTo>
                  <a:lnTo>
                    <a:pt x="1191" y="957"/>
                  </a:lnTo>
                  <a:lnTo>
                    <a:pt x="1226" y="956"/>
                  </a:lnTo>
                  <a:lnTo>
                    <a:pt x="1260" y="953"/>
                  </a:lnTo>
                  <a:lnTo>
                    <a:pt x="1290" y="949"/>
                  </a:lnTo>
                  <a:lnTo>
                    <a:pt x="1318" y="945"/>
                  </a:lnTo>
                  <a:lnTo>
                    <a:pt x="1344" y="938"/>
                  </a:lnTo>
                  <a:lnTo>
                    <a:pt x="1368" y="930"/>
                  </a:lnTo>
                  <a:lnTo>
                    <a:pt x="1378" y="926"/>
                  </a:lnTo>
                  <a:lnTo>
                    <a:pt x="1388" y="921"/>
                  </a:lnTo>
                  <a:lnTo>
                    <a:pt x="1397" y="916"/>
                  </a:lnTo>
                  <a:lnTo>
                    <a:pt x="1406" y="909"/>
                  </a:lnTo>
                  <a:lnTo>
                    <a:pt x="1414" y="902"/>
                  </a:lnTo>
                  <a:lnTo>
                    <a:pt x="1421" y="896"/>
                  </a:lnTo>
                  <a:lnTo>
                    <a:pt x="1428" y="888"/>
                  </a:lnTo>
                  <a:lnTo>
                    <a:pt x="1434" y="879"/>
                  </a:lnTo>
                  <a:lnTo>
                    <a:pt x="1440" y="869"/>
                  </a:lnTo>
                  <a:lnTo>
                    <a:pt x="1444" y="860"/>
                  </a:lnTo>
                  <a:lnTo>
                    <a:pt x="1448" y="848"/>
                  </a:lnTo>
                  <a:lnTo>
                    <a:pt x="1452" y="837"/>
                  </a:lnTo>
                  <a:lnTo>
                    <a:pt x="1454" y="825"/>
                  </a:lnTo>
                  <a:lnTo>
                    <a:pt x="1456" y="812"/>
                  </a:lnTo>
                  <a:lnTo>
                    <a:pt x="1457" y="797"/>
                  </a:lnTo>
                  <a:lnTo>
                    <a:pt x="1457" y="783"/>
                  </a:lnTo>
                  <a:lnTo>
                    <a:pt x="1457" y="776"/>
                  </a:lnTo>
                  <a:lnTo>
                    <a:pt x="1453" y="769"/>
                  </a:lnTo>
                  <a:lnTo>
                    <a:pt x="1449" y="763"/>
                  </a:lnTo>
                  <a:lnTo>
                    <a:pt x="1444" y="756"/>
                  </a:lnTo>
                  <a:lnTo>
                    <a:pt x="1429" y="743"/>
                  </a:lnTo>
                  <a:lnTo>
                    <a:pt x="1412" y="727"/>
                  </a:lnTo>
                  <a:lnTo>
                    <a:pt x="1404" y="719"/>
                  </a:lnTo>
                  <a:lnTo>
                    <a:pt x="1396" y="711"/>
                  </a:lnTo>
                  <a:lnTo>
                    <a:pt x="1388" y="701"/>
                  </a:lnTo>
                  <a:lnTo>
                    <a:pt x="1381" y="692"/>
                  </a:lnTo>
                  <a:lnTo>
                    <a:pt x="1376" y="681"/>
                  </a:lnTo>
                  <a:lnTo>
                    <a:pt x="1370" y="669"/>
                  </a:lnTo>
                  <a:lnTo>
                    <a:pt x="1368" y="657"/>
                  </a:lnTo>
                  <a:lnTo>
                    <a:pt x="1368" y="644"/>
                  </a:lnTo>
                  <a:lnTo>
                    <a:pt x="1368" y="623"/>
                  </a:lnTo>
                  <a:lnTo>
                    <a:pt x="1372" y="603"/>
                  </a:lnTo>
                  <a:lnTo>
                    <a:pt x="1376" y="583"/>
                  </a:lnTo>
                  <a:lnTo>
                    <a:pt x="1382" y="564"/>
                  </a:lnTo>
                  <a:lnTo>
                    <a:pt x="1390" y="545"/>
                  </a:lnTo>
                  <a:lnTo>
                    <a:pt x="1400" y="527"/>
                  </a:lnTo>
                  <a:lnTo>
                    <a:pt x="1409" y="509"/>
                  </a:lnTo>
                  <a:lnTo>
                    <a:pt x="1420" y="493"/>
                  </a:lnTo>
                  <a:lnTo>
                    <a:pt x="1442" y="460"/>
                  </a:lnTo>
                  <a:lnTo>
                    <a:pt x="1464" y="429"/>
                  </a:lnTo>
                  <a:lnTo>
                    <a:pt x="1484" y="401"/>
                  </a:lnTo>
                  <a:lnTo>
                    <a:pt x="1500" y="373"/>
                  </a:lnTo>
                  <a:lnTo>
                    <a:pt x="1485" y="359"/>
                  </a:lnTo>
                  <a:lnTo>
                    <a:pt x="1465" y="340"/>
                  </a:lnTo>
                  <a:lnTo>
                    <a:pt x="1456" y="329"/>
                  </a:lnTo>
                  <a:lnTo>
                    <a:pt x="1446" y="317"/>
                  </a:lnTo>
                  <a:lnTo>
                    <a:pt x="1444" y="311"/>
                  </a:lnTo>
                  <a:lnTo>
                    <a:pt x="1441" y="304"/>
                  </a:lnTo>
                  <a:lnTo>
                    <a:pt x="1440" y="296"/>
                  </a:lnTo>
                  <a:lnTo>
                    <a:pt x="1440" y="290"/>
                  </a:lnTo>
                  <a:lnTo>
                    <a:pt x="1440" y="280"/>
                  </a:lnTo>
                  <a:lnTo>
                    <a:pt x="1441" y="274"/>
                  </a:lnTo>
                  <a:lnTo>
                    <a:pt x="1444" y="267"/>
                  </a:lnTo>
                  <a:lnTo>
                    <a:pt x="1445" y="260"/>
                  </a:lnTo>
                  <a:lnTo>
                    <a:pt x="1449" y="250"/>
                  </a:lnTo>
                  <a:lnTo>
                    <a:pt x="1452" y="240"/>
                  </a:lnTo>
                  <a:lnTo>
                    <a:pt x="1456" y="239"/>
                  </a:lnTo>
                  <a:lnTo>
                    <a:pt x="1460" y="236"/>
                  </a:lnTo>
                  <a:lnTo>
                    <a:pt x="1462" y="232"/>
                  </a:lnTo>
                  <a:lnTo>
                    <a:pt x="1464" y="228"/>
                  </a:lnTo>
                  <a:lnTo>
                    <a:pt x="1462" y="222"/>
                  </a:lnTo>
                  <a:lnTo>
                    <a:pt x="1461" y="212"/>
                  </a:lnTo>
                  <a:lnTo>
                    <a:pt x="1457" y="203"/>
                  </a:lnTo>
                  <a:lnTo>
                    <a:pt x="1453" y="194"/>
                  </a:lnTo>
                  <a:lnTo>
                    <a:pt x="1450" y="184"/>
                  </a:lnTo>
                  <a:lnTo>
                    <a:pt x="1452" y="175"/>
                  </a:lnTo>
                  <a:lnTo>
                    <a:pt x="1460" y="176"/>
                  </a:lnTo>
                  <a:lnTo>
                    <a:pt x="1466" y="178"/>
                  </a:lnTo>
                  <a:lnTo>
                    <a:pt x="1473" y="178"/>
                  </a:lnTo>
                  <a:lnTo>
                    <a:pt x="1480" y="178"/>
                  </a:lnTo>
                  <a:lnTo>
                    <a:pt x="1492" y="175"/>
                  </a:lnTo>
                  <a:lnTo>
                    <a:pt x="1502" y="170"/>
                  </a:lnTo>
                  <a:lnTo>
                    <a:pt x="1512" y="162"/>
                  </a:lnTo>
                  <a:lnTo>
                    <a:pt x="1521" y="154"/>
                  </a:lnTo>
                  <a:lnTo>
                    <a:pt x="1529" y="143"/>
                  </a:lnTo>
                  <a:lnTo>
                    <a:pt x="1536" y="132"/>
                  </a:lnTo>
                  <a:lnTo>
                    <a:pt x="1516" y="132"/>
                  </a:lnTo>
                  <a:lnTo>
                    <a:pt x="1496" y="130"/>
                  </a:lnTo>
                  <a:lnTo>
                    <a:pt x="1485" y="127"/>
                  </a:lnTo>
                  <a:lnTo>
                    <a:pt x="1477" y="123"/>
                  </a:lnTo>
                  <a:lnTo>
                    <a:pt x="1473" y="119"/>
                  </a:lnTo>
                  <a:lnTo>
                    <a:pt x="1469" y="116"/>
                  </a:lnTo>
                  <a:lnTo>
                    <a:pt x="1466" y="112"/>
                  </a:lnTo>
                  <a:lnTo>
                    <a:pt x="1464" y="108"/>
                  </a:lnTo>
                  <a:lnTo>
                    <a:pt x="1448" y="114"/>
                  </a:lnTo>
                  <a:lnTo>
                    <a:pt x="1436" y="120"/>
                  </a:lnTo>
                  <a:lnTo>
                    <a:pt x="1429" y="123"/>
                  </a:lnTo>
                  <a:lnTo>
                    <a:pt x="1422" y="124"/>
                  </a:lnTo>
                  <a:lnTo>
                    <a:pt x="1413" y="126"/>
                  </a:lnTo>
                  <a:lnTo>
                    <a:pt x="1404" y="127"/>
                  </a:lnTo>
                  <a:lnTo>
                    <a:pt x="1390" y="126"/>
                  </a:lnTo>
                  <a:lnTo>
                    <a:pt x="1377" y="124"/>
                  </a:lnTo>
                  <a:lnTo>
                    <a:pt x="1365" y="123"/>
                  </a:lnTo>
                  <a:lnTo>
                    <a:pt x="1354" y="119"/>
                  </a:lnTo>
                  <a:lnTo>
                    <a:pt x="1332" y="111"/>
                  </a:lnTo>
                  <a:lnTo>
                    <a:pt x="1312" y="102"/>
                  </a:lnTo>
                  <a:lnTo>
                    <a:pt x="1273" y="78"/>
                  </a:lnTo>
                  <a:lnTo>
                    <a:pt x="1234" y="54"/>
                  </a:lnTo>
                  <a:lnTo>
                    <a:pt x="1225" y="47"/>
                  </a:lnTo>
                  <a:lnTo>
                    <a:pt x="1217" y="38"/>
                  </a:lnTo>
                  <a:lnTo>
                    <a:pt x="1211" y="30"/>
                  </a:lnTo>
                  <a:lnTo>
                    <a:pt x="1205" y="20"/>
                  </a:lnTo>
                  <a:lnTo>
                    <a:pt x="1197" y="12"/>
                  </a:lnTo>
                  <a:lnTo>
                    <a:pt x="1188" y="6"/>
                  </a:lnTo>
                  <a:lnTo>
                    <a:pt x="1181" y="3"/>
                  </a:lnTo>
                  <a:lnTo>
                    <a:pt x="1175" y="2"/>
                  </a:lnTo>
                  <a:lnTo>
                    <a:pt x="1165" y="0"/>
                  </a:lnTo>
                  <a:lnTo>
                    <a:pt x="1156" y="0"/>
                  </a:lnTo>
                  <a:lnTo>
                    <a:pt x="1143" y="2"/>
                  </a:lnTo>
                  <a:lnTo>
                    <a:pt x="1129" y="6"/>
                  </a:lnTo>
                  <a:lnTo>
                    <a:pt x="1116" y="10"/>
                  </a:lnTo>
                  <a:lnTo>
                    <a:pt x="1103" y="12"/>
                  </a:lnTo>
                  <a:lnTo>
                    <a:pt x="1105" y="16"/>
                  </a:lnTo>
                  <a:lnTo>
                    <a:pt x="1108" y="22"/>
                  </a:lnTo>
                  <a:lnTo>
                    <a:pt x="1109" y="27"/>
                  </a:lnTo>
                  <a:lnTo>
                    <a:pt x="1109" y="34"/>
                  </a:lnTo>
                  <a:lnTo>
                    <a:pt x="1107" y="44"/>
                  </a:lnTo>
                  <a:lnTo>
                    <a:pt x="1103" y="54"/>
                  </a:lnTo>
                  <a:lnTo>
                    <a:pt x="1077" y="55"/>
                  </a:lnTo>
                  <a:lnTo>
                    <a:pt x="1047" y="58"/>
                  </a:lnTo>
                  <a:lnTo>
                    <a:pt x="1013" y="62"/>
                  </a:lnTo>
                  <a:lnTo>
                    <a:pt x="979" y="68"/>
                  </a:lnTo>
                  <a:lnTo>
                    <a:pt x="944" y="75"/>
                  </a:lnTo>
                  <a:lnTo>
                    <a:pt x="911" y="84"/>
                  </a:lnTo>
                  <a:lnTo>
                    <a:pt x="895" y="90"/>
                  </a:lnTo>
                  <a:lnTo>
                    <a:pt x="881" y="96"/>
                  </a:lnTo>
                  <a:lnTo>
                    <a:pt x="867" y="102"/>
                  </a:lnTo>
                  <a:lnTo>
                    <a:pt x="855" y="108"/>
                  </a:lnTo>
                  <a:lnTo>
                    <a:pt x="851" y="111"/>
                  </a:lnTo>
                  <a:lnTo>
                    <a:pt x="848" y="115"/>
                  </a:lnTo>
                  <a:lnTo>
                    <a:pt x="845" y="120"/>
                  </a:lnTo>
                  <a:lnTo>
                    <a:pt x="844" y="126"/>
                  </a:lnTo>
                  <a:lnTo>
                    <a:pt x="841" y="139"/>
                  </a:lnTo>
                  <a:lnTo>
                    <a:pt x="841" y="155"/>
                  </a:lnTo>
                  <a:lnTo>
                    <a:pt x="840" y="170"/>
                  </a:lnTo>
                  <a:lnTo>
                    <a:pt x="839" y="184"/>
                  </a:lnTo>
                  <a:lnTo>
                    <a:pt x="839" y="190"/>
                  </a:lnTo>
                  <a:lnTo>
                    <a:pt x="836" y="196"/>
                  </a:lnTo>
                  <a:lnTo>
                    <a:pt x="835" y="200"/>
                  </a:lnTo>
                  <a:lnTo>
                    <a:pt x="831" y="204"/>
                  </a:lnTo>
                  <a:lnTo>
                    <a:pt x="819" y="212"/>
                  </a:lnTo>
                  <a:lnTo>
                    <a:pt x="804" y="219"/>
                  </a:lnTo>
                  <a:lnTo>
                    <a:pt x="796" y="222"/>
                  </a:lnTo>
                  <a:lnTo>
                    <a:pt x="789" y="227"/>
                  </a:lnTo>
                  <a:lnTo>
                    <a:pt x="783" y="234"/>
                  </a:lnTo>
                  <a:lnTo>
                    <a:pt x="777" y="240"/>
                  </a:lnTo>
                  <a:lnTo>
                    <a:pt x="757" y="290"/>
                  </a:lnTo>
                  <a:lnTo>
                    <a:pt x="735" y="339"/>
                  </a:lnTo>
                  <a:lnTo>
                    <a:pt x="723" y="363"/>
                  </a:lnTo>
                  <a:lnTo>
                    <a:pt x="709" y="385"/>
                  </a:lnTo>
                  <a:lnTo>
                    <a:pt x="695" y="408"/>
                  </a:lnTo>
                  <a:lnTo>
                    <a:pt x="679" y="429"/>
                  </a:lnTo>
                  <a:lnTo>
                    <a:pt x="661" y="449"/>
                  </a:lnTo>
                  <a:lnTo>
                    <a:pt x="643" y="468"/>
                  </a:lnTo>
                  <a:lnTo>
                    <a:pt x="632" y="476"/>
                  </a:lnTo>
                  <a:lnTo>
                    <a:pt x="621" y="484"/>
                  </a:lnTo>
                  <a:lnTo>
                    <a:pt x="611" y="491"/>
                  </a:lnTo>
                  <a:lnTo>
                    <a:pt x="600" y="497"/>
                  </a:lnTo>
                  <a:lnTo>
                    <a:pt x="588" y="503"/>
                  </a:lnTo>
                  <a:lnTo>
                    <a:pt x="576" y="508"/>
                  </a:lnTo>
                  <a:lnTo>
                    <a:pt x="564" y="513"/>
                  </a:lnTo>
                  <a:lnTo>
                    <a:pt x="551" y="517"/>
                  </a:lnTo>
                  <a:lnTo>
                    <a:pt x="537" y="520"/>
                  </a:lnTo>
                  <a:lnTo>
                    <a:pt x="523" y="523"/>
                  </a:lnTo>
                  <a:lnTo>
                    <a:pt x="509" y="524"/>
                  </a:lnTo>
                  <a:lnTo>
                    <a:pt x="493" y="524"/>
                  </a:lnTo>
                  <a:lnTo>
                    <a:pt x="483" y="524"/>
                  </a:lnTo>
                  <a:lnTo>
                    <a:pt x="472" y="523"/>
                  </a:lnTo>
                  <a:lnTo>
                    <a:pt x="460" y="520"/>
                  </a:lnTo>
                  <a:lnTo>
                    <a:pt x="451" y="517"/>
                  </a:lnTo>
                  <a:lnTo>
                    <a:pt x="440" y="513"/>
                  </a:lnTo>
                  <a:lnTo>
                    <a:pt x="431" y="508"/>
                  </a:lnTo>
                  <a:lnTo>
                    <a:pt x="423" y="501"/>
                  </a:lnTo>
                  <a:lnTo>
                    <a:pt x="416" y="493"/>
                  </a:lnTo>
                  <a:lnTo>
                    <a:pt x="314" y="493"/>
                  </a:lnTo>
                  <a:lnTo>
                    <a:pt x="303" y="481"/>
                  </a:lnTo>
                  <a:lnTo>
                    <a:pt x="287" y="461"/>
                  </a:lnTo>
                  <a:lnTo>
                    <a:pt x="272" y="441"/>
                  </a:lnTo>
                  <a:lnTo>
                    <a:pt x="266" y="433"/>
                  </a:lnTo>
                  <a:lnTo>
                    <a:pt x="248" y="433"/>
                  </a:lnTo>
                  <a:lnTo>
                    <a:pt x="232" y="432"/>
                  </a:lnTo>
                  <a:lnTo>
                    <a:pt x="226" y="432"/>
                  </a:lnTo>
                  <a:lnTo>
                    <a:pt x="219" y="433"/>
                  </a:lnTo>
                  <a:lnTo>
                    <a:pt x="212" y="436"/>
                  </a:lnTo>
                  <a:lnTo>
                    <a:pt x="206" y="440"/>
                  </a:lnTo>
                  <a:lnTo>
                    <a:pt x="202" y="444"/>
                  </a:lnTo>
                  <a:lnTo>
                    <a:pt x="199" y="451"/>
                  </a:lnTo>
                  <a:lnTo>
                    <a:pt x="198" y="457"/>
                  </a:lnTo>
                  <a:lnTo>
                    <a:pt x="198" y="465"/>
                  </a:lnTo>
                  <a:lnTo>
                    <a:pt x="198" y="481"/>
                  </a:lnTo>
                  <a:lnTo>
                    <a:pt x="199" y="500"/>
                  </a:lnTo>
                  <a:lnTo>
                    <a:pt x="196" y="508"/>
                  </a:lnTo>
                  <a:lnTo>
                    <a:pt x="194" y="516"/>
                  </a:lnTo>
                  <a:lnTo>
                    <a:pt x="188" y="524"/>
                  </a:lnTo>
                  <a:lnTo>
                    <a:pt x="182" y="533"/>
                  </a:lnTo>
                  <a:lnTo>
                    <a:pt x="174" y="541"/>
                  </a:lnTo>
                  <a:lnTo>
                    <a:pt x="164" y="549"/>
                  </a:lnTo>
                  <a:lnTo>
                    <a:pt x="155" y="556"/>
                  </a:lnTo>
                  <a:lnTo>
                    <a:pt x="144" y="563"/>
                  </a:lnTo>
                  <a:lnTo>
                    <a:pt x="132" y="568"/>
                  </a:lnTo>
                  <a:lnTo>
                    <a:pt x="120" y="572"/>
                  </a:lnTo>
                  <a:lnTo>
                    <a:pt x="108" y="575"/>
                  </a:lnTo>
                  <a:lnTo>
                    <a:pt x="96" y="577"/>
                  </a:lnTo>
                  <a:lnTo>
                    <a:pt x="84" y="577"/>
                  </a:lnTo>
                  <a:lnTo>
                    <a:pt x="72" y="575"/>
                  </a:lnTo>
                  <a:lnTo>
                    <a:pt x="60" y="572"/>
                  </a:lnTo>
                  <a:lnTo>
                    <a:pt x="48" y="565"/>
                  </a:lnTo>
                  <a:lnTo>
                    <a:pt x="0" y="565"/>
                  </a:lnTo>
                  <a:lnTo>
                    <a:pt x="0" y="596"/>
                  </a:lnTo>
                  <a:lnTo>
                    <a:pt x="10" y="615"/>
                  </a:lnTo>
                  <a:lnTo>
                    <a:pt x="18" y="635"/>
                  </a:lnTo>
                  <a:lnTo>
                    <a:pt x="22" y="647"/>
                  </a:lnTo>
                  <a:lnTo>
                    <a:pt x="24" y="660"/>
                  </a:lnTo>
                  <a:lnTo>
                    <a:pt x="28" y="676"/>
                  </a:lnTo>
                  <a:lnTo>
                    <a:pt x="30" y="692"/>
                  </a:lnTo>
                  <a:lnTo>
                    <a:pt x="34" y="705"/>
                  </a:lnTo>
                  <a:lnTo>
                    <a:pt x="39" y="717"/>
                  </a:lnTo>
                  <a:lnTo>
                    <a:pt x="47" y="729"/>
                  </a:lnTo>
                  <a:lnTo>
                    <a:pt x="55" y="739"/>
                  </a:lnTo>
                  <a:lnTo>
                    <a:pt x="75" y="759"/>
                  </a:lnTo>
                  <a:lnTo>
                    <a:pt x="98" y="777"/>
                  </a:lnTo>
                  <a:lnTo>
                    <a:pt x="110" y="785"/>
                  </a:lnTo>
                  <a:lnTo>
                    <a:pt x="120" y="795"/>
                  </a:lnTo>
                  <a:lnTo>
                    <a:pt x="130" y="804"/>
                  </a:lnTo>
                  <a:lnTo>
                    <a:pt x="139" y="815"/>
                  </a:lnTo>
                  <a:lnTo>
                    <a:pt x="146" y="825"/>
                  </a:lnTo>
                  <a:lnTo>
                    <a:pt x="152" y="836"/>
                  </a:lnTo>
                  <a:lnTo>
                    <a:pt x="155" y="848"/>
                  </a:lnTo>
                  <a:lnTo>
                    <a:pt x="156" y="861"/>
                  </a:lnTo>
                  <a:lnTo>
                    <a:pt x="127" y="861"/>
                  </a:lnTo>
                  <a:lnTo>
                    <a:pt x="118" y="864"/>
                  </a:lnTo>
                  <a:lnTo>
                    <a:pt x="111" y="869"/>
                  </a:lnTo>
                  <a:lnTo>
                    <a:pt x="104" y="875"/>
                  </a:lnTo>
                  <a:lnTo>
                    <a:pt x="99" y="881"/>
                  </a:lnTo>
                  <a:lnTo>
                    <a:pt x="95" y="889"/>
                  </a:lnTo>
                  <a:lnTo>
                    <a:pt x="92" y="897"/>
                  </a:lnTo>
                  <a:lnTo>
                    <a:pt x="91" y="906"/>
                  </a:lnTo>
                  <a:lnTo>
                    <a:pt x="91" y="916"/>
                  </a:lnTo>
                  <a:lnTo>
                    <a:pt x="92" y="928"/>
                  </a:lnTo>
                  <a:lnTo>
                    <a:pt x="95" y="940"/>
                  </a:lnTo>
                  <a:lnTo>
                    <a:pt x="100" y="950"/>
                  </a:lnTo>
                  <a:lnTo>
                    <a:pt x="107" y="961"/>
                  </a:lnTo>
                  <a:lnTo>
                    <a:pt x="122" y="978"/>
                  </a:lnTo>
                  <a:lnTo>
                    <a:pt x="132" y="993"/>
                  </a:lnTo>
                  <a:lnTo>
                    <a:pt x="132" y="100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75" name="Freeform 109"/>
            <p:cNvSpPr/>
            <p:nvPr/>
          </p:nvSpPr>
          <p:spPr bwMode="auto">
            <a:xfrm>
              <a:off x="7919679" y="4736334"/>
              <a:ext cx="318203" cy="545491"/>
            </a:xfrm>
            <a:custGeom>
              <a:avLst/>
              <a:gdLst>
                <a:gd name="T0" fmla="*/ 110 w 595"/>
                <a:gd name="T1" fmla="*/ 18 h 1024"/>
                <a:gd name="T2" fmla="*/ 102 w 595"/>
                <a:gd name="T3" fmla="*/ 43 h 1024"/>
                <a:gd name="T4" fmla="*/ 113 w 595"/>
                <a:gd name="T5" fmla="*/ 75 h 1024"/>
                <a:gd name="T6" fmla="*/ 134 w 595"/>
                <a:gd name="T7" fmla="*/ 114 h 1024"/>
                <a:gd name="T8" fmla="*/ 137 w 595"/>
                <a:gd name="T9" fmla="*/ 149 h 1024"/>
                <a:gd name="T10" fmla="*/ 113 w 595"/>
                <a:gd name="T11" fmla="*/ 217 h 1024"/>
                <a:gd name="T12" fmla="*/ 102 w 595"/>
                <a:gd name="T13" fmla="*/ 269 h 1024"/>
                <a:gd name="T14" fmla="*/ 110 w 595"/>
                <a:gd name="T15" fmla="*/ 284 h 1024"/>
                <a:gd name="T16" fmla="*/ 165 w 595"/>
                <a:gd name="T17" fmla="*/ 281 h 1024"/>
                <a:gd name="T18" fmla="*/ 206 w 595"/>
                <a:gd name="T19" fmla="*/ 287 h 1024"/>
                <a:gd name="T20" fmla="*/ 226 w 595"/>
                <a:gd name="T21" fmla="*/ 301 h 1024"/>
                <a:gd name="T22" fmla="*/ 234 w 595"/>
                <a:gd name="T23" fmla="*/ 328 h 1024"/>
                <a:gd name="T24" fmla="*/ 226 w 595"/>
                <a:gd name="T25" fmla="*/ 371 h 1024"/>
                <a:gd name="T26" fmla="*/ 177 w 595"/>
                <a:gd name="T27" fmla="*/ 435 h 1024"/>
                <a:gd name="T28" fmla="*/ 152 w 595"/>
                <a:gd name="T29" fmla="*/ 492 h 1024"/>
                <a:gd name="T30" fmla="*/ 154 w 595"/>
                <a:gd name="T31" fmla="*/ 539 h 1024"/>
                <a:gd name="T32" fmla="*/ 180 w 595"/>
                <a:gd name="T33" fmla="*/ 612 h 1024"/>
                <a:gd name="T34" fmla="*/ 192 w 595"/>
                <a:gd name="T35" fmla="*/ 659 h 1024"/>
                <a:gd name="T36" fmla="*/ 188 w 595"/>
                <a:gd name="T37" fmla="*/ 698 h 1024"/>
                <a:gd name="T38" fmla="*/ 169 w 595"/>
                <a:gd name="T39" fmla="*/ 732 h 1024"/>
                <a:gd name="T40" fmla="*/ 114 w 595"/>
                <a:gd name="T41" fmla="*/ 776 h 1024"/>
                <a:gd name="T42" fmla="*/ 45 w 595"/>
                <a:gd name="T43" fmla="*/ 820 h 1024"/>
                <a:gd name="T44" fmla="*/ 12 w 595"/>
                <a:gd name="T45" fmla="*/ 853 h 1024"/>
                <a:gd name="T46" fmla="*/ 0 w 595"/>
                <a:gd name="T47" fmla="*/ 886 h 1024"/>
                <a:gd name="T48" fmla="*/ 5 w 595"/>
                <a:gd name="T49" fmla="*/ 908 h 1024"/>
                <a:gd name="T50" fmla="*/ 18 w 595"/>
                <a:gd name="T51" fmla="*/ 938 h 1024"/>
                <a:gd name="T52" fmla="*/ 6 w 595"/>
                <a:gd name="T53" fmla="*/ 988 h 1024"/>
                <a:gd name="T54" fmla="*/ 13 w 595"/>
                <a:gd name="T55" fmla="*/ 1001 h 1024"/>
                <a:gd name="T56" fmla="*/ 57 w 595"/>
                <a:gd name="T57" fmla="*/ 1020 h 1024"/>
                <a:gd name="T58" fmla="*/ 86 w 595"/>
                <a:gd name="T59" fmla="*/ 1022 h 1024"/>
                <a:gd name="T60" fmla="*/ 109 w 595"/>
                <a:gd name="T61" fmla="*/ 1004 h 1024"/>
                <a:gd name="T62" fmla="*/ 186 w 595"/>
                <a:gd name="T63" fmla="*/ 950 h 1024"/>
                <a:gd name="T64" fmla="*/ 234 w 595"/>
                <a:gd name="T65" fmla="*/ 962 h 1024"/>
                <a:gd name="T66" fmla="*/ 282 w 595"/>
                <a:gd name="T67" fmla="*/ 948 h 1024"/>
                <a:gd name="T68" fmla="*/ 320 w 595"/>
                <a:gd name="T69" fmla="*/ 918 h 1024"/>
                <a:gd name="T70" fmla="*/ 337 w 595"/>
                <a:gd name="T71" fmla="*/ 885 h 1024"/>
                <a:gd name="T72" fmla="*/ 337 w 595"/>
                <a:gd name="T73" fmla="*/ 836 h 1024"/>
                <a:gd name="T74" fmla="*/ 357 w 595"/>
                <a:gd name="T75" fmla="*/ 820 h 1024"/>
                <a:gd name="T76" fmla="*/ 404 w 595"/>
                <a:gd name="T77" fmla="*/ 825 h 1024"/>
                <a:gd name="T78" fmla="*/ 418 w 595"/>
                <a:gd name="T79" fmla="*/ 762 h 1024"/>
                <a:gd name="T80" fmla="*/ 453 w 595"/>
                <a:gd name="T81" fmla="*/ 722 h 1024"/>
                <a:gd name="T82" fmla="*/ 514 w 595"/>
                <a:gd name="T83" fmla="*/ 675 h 1024"/>
                <a:gd name="T84" fmla="*/ 541 w 595"/>
                <a:gd name="T85" fmla="*/ 639 h 1024"/>
                <a:gd name="T86" fmla="*/ 544 w 595"/>
                <a:gd name="T87" fmla="*/ 601 h 1024"/>
                <a:gd name="T88" fmla="*/ 558 w 595"/>
                <a:gd name="T89" fmla="*/ 565 h 1024"/>
                <a:gd name="T90" fmla="*/ 589 w 595"/>
                <a:gd name="T91" fmla="*/ 537 h 1024"/>
                <a:gd name="T92" fmla="*/ 595 w 595"/>
                <a:gd name="T93" fmla="*/ 517 h 1024"/>
                <a:gd name="T94" fmla="*/ 584 w 595"/>
                <a:gd name="T95" fmla="*/ 488 h 1024"/>
                <a:gd name="T96" fmla="*/ 572 w 595"/>
                <a:gd name="T97" fmla="*/ 457 h 1024"/>
                <a:gd name="T98" fmla="*/ 545 w 595"/>
                <a:gd name="T99" fmla="*/ 421 h 1024"/>
                <a:gd name="T100" fmla="*/ 502 w 595"/>
                <a:gd name="T101" fmla="*/ 288 h 1024"/>
                <a:gd name="T102" fmla="*/ 472 w 595"/>
                <a:gd name="T103" fmla="*/ 199 h 1024"/>
                <a:gd name="T104" fmla="*/ 446 w 595"/>
                <a:gd name="T105" fmla="*/ 161 h 1024"/>
                <a:gd name="T106" fmla="*/ 409 w 595"/>
                <a:gd name="T107" fmla="*/ 132 h 1024"/>
                <a:gd name="T108" fmla="*/ 360 w 595"/>
                <a:gd name="T109" fmla="*/ 94 h 1024"/>
                <a:gd name="T110" fmla="*/ 297 w 595"/>
                <a:gd name="T111" fmla="*/ 96 h 1024"/>
                <a:gd name="T112" fmla="*/ 253 w 595"/>
                <a:gd name="T113" fmla="*/ 102 h 1024"/>
                <a:gd name="T114" fmla="*/ 224 w 595"/>
                <a:gd name="T115" fmla="*/ 90 h 1024"/>
                <a:gd name="T116" fmla="*/ 162 w 595"/>
                <a:gd name="T117" fmla="*/ 26 h 1024"/>
                <a:gd name="T118" fmla="*/ 150 w 595"/>
                <a:gd name="T119" fmla="*/ 0 h 102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95"/>
                <a:gd name="T181" fmla="*/ 0 h 1024"/>
                <a:gd name="T182" fmla="*/ 595 w 595"/>
                <a:gd name="T183" fmla="*/ 1024 h 102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95" h="1024" extrusionOk="0">
                  <a:moveTo>
                    <a:pt x="150" y="0"/>
                  </a:moveTo>
                  <a:lnTo>
                    <a:pt x="133" y="7"/>
                  </a:lnTo>
                  <a:lnTo>
                    <a:pt x="117" y="14"/>
                  </a:lnTo>
                  <a:lnTo>
                    <a:pt x="110" y="18"/>
                  </a:lnTo>
                  <a:lnTo>
                    <a:pt x="106" y="22"/>
                  </a:lnTo>
                  <a:lnTo>
                    <a:pt x="104" y="28"/>
                  </a:lnTo>
                  <a:lnTo>
                    <a:pt x="102" y="36"/>
                  </a:lnTo>
                  <a:lnTo>
                    <a:pt x="102" y="43"/>
                  </a:lnTo>
                  <a:lnTo>
                    <a:pt x="104" y="51"/>
                  </a:lnTo>
                  <a:lnTo>
                    <a:pt x="105" y="58"/>
                  </a:lnTo>
                  <a:lnTo>
                    <a:pt x="108" y="64"/>
                  </a:lnTo>
                  <a:lnTo>
                    <a:pt x="113" y="75"/>
                  </a:lnTo>
                  <a:lnTo>
                    <a:pt x="120" y="87"/>
                  </a:lnTo>
                  <a:lnTo>
                    <a:pt x="126" y="98"/>
                  </a:lnTo>
                  <a:lnTo>
                    <a:pt x="133" y="108"/>
                  </a:lnTo>
                  <a:lnTo>
                    <a:pt x="134" y="114"/>
                  </a:lnTo>
                  <a:lnTo>
                    <a:pt x="137" y="119"/>
                  </a:lnTo>
                  <a:lnTo>
                    <a:pt x="138" y="125"/>
                  </a:lnTo>
                  <a:lnTo>
                    <a:pt x="138" y="132"/>
                  </a:lnTo>
                  <a:lnTo>
                    <a:pt x="137" y="149"/>
                  </a:lnTo>
                  <a:lnTo>
                    <a:pt x="133" y="167"/>
                  </a:lnTo>
                  <a:lnTo>
                    <a:pt x="126" y="184"/>
                  </a:lnTo>
                  <a:lnTo>
                    <a:pt x="120" y="200"/>
                  </a:lnTo>
                  <a:lnTo>
                    <a:pt x="113" y="217"/>
                  </a:lnTo>
                  <a:lnTo>
                    <a:pt x="108" y="233"/>
                  </a:lnTo>
                  <a:lnTo>
                    <a:pt x="104" y="249"/>
                  </a:lnTo>
                  <a:lnTo>
                    <a:pt x="102" y="264"/>
                  </a:lnTo>
                  <a:lnTo>
                    <a:pt x="102" y="269"/>
                  </a:lnTo>
                  <a:lnTo>
                    <a:pt x="104" y="273"/>
                  </a:lnTo>
                  <a:lnTo>
                    <a:pt x="105" y="277"/>
                  </a:lnTo>
                  <a:lnTo>
                    <a:pt x="106" y="280"/>
                  </a:lnTo>
                  <a:lnTo>
                    <a:pt x="110" y="284"/>
                  </a:lnTo>
                  <a:lnTo>
                    <a:pt x="117" y="285"/>
                  </a:lnTo>
                  <a:lnTo>
                    <a:pt x="130" y="284"/>
                  </a:lnTo>
                  <a:lnTo>
                    <a:pt x="144" y="283"/>
                  </a:lnTo>
                  <a:lnTo>
                    <a:pt x="165" y="281"/>
                  </a:lnTo>
                  <a:lnTo>
                    <a:pt x="184" y="281"/>
                  </a:lnTo>
                  <a:lnTo>
                    <a:pt x="192" y="283"/>
                  </a:lnTo>
                  <a:lnTo>
                    <a:pt x="200" y="284"/>
                  </a:lnTo>
                  <a:lnTo>
                    <a:pt x="206" y="287"/>
                  </a:lnTo>
                  <a:lnTo>
                    <a:pt x="212" y="289"/>
                  </a:lnTo>
                  <a:lnTo>
                    <a:pt x="217" y="293"/>
                  </a:lnTo>
                  <a:lnTo>
                    <a:pt x="222" y="297"/>
                  </a:lnTo>
                  <a:lnTo>
                    <a:pt x="226" y="301"/>
                  </a:lnTo>
                  <a:lnTo>
                    <a:pt x="229" y="307"/>
                  </a:lnTo>
                  <a:lnTo>
                    <a:pt x="232" y="313"/>
                  </a:lnTo>
                  <a:lnTo>
                    <a:pt x="233" y="320"/>
                  </a:lnTo>
                  <a:lnTo>
                    <a:pt x="234" y="328"/>
                  </a:lnTo>
                  <a:lnTo>
                    <a:pt x="234" y="337"/>
                  </a:lnTo>
                  <a:lnTo>
                    <a:pt x="233" y="349"/>
                  </a:lnTo>
                  <a:lnTo>
                    <a:pt x="230" y="360"/>
                  </a:lnTo>
                  <a:lnTo>
                    <a:pt x="226" y="371"/>
                  </a:lnTo>
                  <a:lnTo>
                    <a:pt x="221" y="380"/>
                  </a:lnTo>
                  <a:lnTo>
                    <a:pt x="208" y="399"/>
                  </a:lnTo>
                  <a:lnTo>
                    <a:pt x="193" y="416"/>
                  </a:lnTo>
                  <a:lnTo>
                    <a:pt x="177" y="435"/>
                  </a:lnTo>
                  <a:lnTo>
                    <a:pt x="164" y="456"/>
                  </a:lnTo>
                  <a:lnTo>
                    <a:pt x="158" y="467"/>
                  </a:lnTo>
                  <a:lnTo>
                    <a:pt x="154" y="479"/>
                  </a:lnTo>
                  <a:lnTo>
                    <a:pt x="152" y="492"/>
                  </a:lnTo>
                  <a:lnTo>
                    <a:pt x="150" y="505"/>
                  </a:lnTo>
                  <a:lnTo>
                    <a:pt x="150" y="517"/>
                  </a:lnTo>
                  <a:lnTo>
                    <a:pt x="152" y="528"/>
                  </a:lnTo>
                  <a:lnTo>
                    <a:pt x="154" y="539"/>
                  </a:lnTo>
                  <a:lnTo>
                    <a:pt x="157" y="549"/>
                  </a:lnTo>
                  <a:lnTo>
                    <a:pt x="164" y="571"/>
                  </a:lnTo>
                  <a:lnTo>
                    <a:pt x="172" y="592"/>
                  </a:lnTo>
                  <a:lnTo>
                    <a:pt x="180" y="612"/>
                  </a:lnTo>
                  <a:lnTo>
                    <a:pt x="186" y="631"/>
                  </a:lnTo>
                  <a:lnTo>
                    <a:pt x="189" y="640"/>
                  </a:lnTo>
                  <a:lnTo>
                    <a:pt x="190" y="649"/>
                  </a:lnTo>
                  <a:lnTo>
                    <a:pt x="192" y="659"/>
                  </a:lnTo>
                  <a:lnTo>
                    <a:pt x="193" y="668"/>
                  </a:lnTo>
                  <a:lnTo>
                    <a:pt x="192" y="679"/>
                  </a:lnTo>
                  <a:lnTo>
                    <a:pt x="190" y="689"/>
                  </a:lnTo>
                  <a:lnTo>
                    <a:pt x="188" y="698"/>
                  </a:lnTo>
                  <a:lnTo>
                    <a:pt x="184" y="708"/>
                  </a:lnTo>
                  <a:lnTo>
                    <a:pt x="180" y="717"/>
                  </a:lnTo>
                  <a:lnTo>
                    <a:pt x="174" y="725"/>
                  </a:lnTo>
                  <a:lnTo>
                    <a:pt x="169" y="732"/>
                  </a:lnTo>
                  <a:lnTo>
                    <a:pt x="162" y="740"/>
                  </a:lnTo>
                  <a:lnTo>
                    <a:pt x="148" y="753"/>
                  </a:lnTo>
                  <a:lnTo>
                    <a:pt x="132" y="765"/>
                  </a:lnTo>
                  <a:lnTo>
                    <a:pt x="114" y="776"/>
                  </a:lnTo>
                  <a:lnTo>
                    <a:pt x="96" y="786"/>
                  </a:lnTo>
                  <a:lnTo>
                    <a:pt x="78" y="797"/>
                  </a:lnTo>
                  <a:lnTo>
                    <a:pt x="61" y="809"/>
                  </a:lnTo>
                  <a:lnTo>
                    <a:pt x="45" y="820"/>
                  </a:lnTo>
                  <a:lnTo>
                    <a:pt x="30" y="832"/>
                  </a:lnTo>
                  <a:lnTo>
                    <a:pt x="24" y="838"/>
                  </a:lnTo>
                  <a:lnTo>
                    <a:pt x="17" y="846"/>
                  </a:lnTo>
                  <a:lnTo>
                    <a:pt x="12" y="853"/>
                  </a:lnTo>
                  <a:lnTo>
                    <a:pt x="8" y="861"/>
                  </a:lnTo>
                  <a:lnTo>
                    <a:pt x="5" y="869"/>
                  </a:lnTo>
                  <a:lnTo>
                    <a:pt x="2" y="877"/>
                  </a:lnTo>
                  <a:lnTo>
                    <a:pt x="0" y="886"/>
                  </a:lnTo>
                  <a:lnTo>
                    <a:pt x="0" y="897"/>
                  </a:lnTo>
                  <a:lnTo>
                    <a:pt x="1" y="901"/>
                  </a:lnTo>
                  <a:lnTo>
                    <a:pt x="2" y="905"/>
                  </a:lnTo>
                  <a:lnTo>
                    <a:pt x="5" y="908"/>
                  </a:lnTo>
                  <a:lnTo>
                    <a:pt x="9" y="910"/>
                  </a:lnTo>
                  <a:lnTo>
                    <a:pt x="14" y="914"/>
                  </a:lnTo>
                  <a:lnTo>
                    <a:pt x="18" y="914"/>
                  </a:lnTo>
                  <a:lnTo>
                    <a:pt x="18" y="938"/>
                  </a:lnTo>
                  <a:lnTo>
                    <a:pt x="13" y="952"/>
                  </a:lnTo>
                  <a:lnTo>
                    <a:pt x="9" y="964"/>
                  </a:lnTo>
                  <a:lnTo>
                    <a:pt x="6" y="974"/>
                  </a:lnTo>
                  <a:lnTo>
                    <a:pt x="6" y="988"/>
                  </a:lnTo>
                  <a:lnTo>
                    <a:pt x="6" y="990"/>
                  </a:lnTo>
                  <a:lnTo>
                    <a:pt x="8" y="994"/>
                  </a:lnTo>
                  <a:lnTo>
                    <a:pt x="10" y="997"/>
                  </a:lnTo>
                  <a:lnTo>
                    <a:pt x="13" y="1001"/>
                  </a:lnTo>
                  <a:lnTo>
                    <a:pt x="22" y="1006"/>
                  </a:lnTo>
                  <a:lnTo>
                    <a:pt x="33" y="1012"/>
                  </a:lnTo>
                  <a:lnTo>
                    <a:pt x="45" y="1017"/>
                  </a:lnTo>
                  <a:lnTo>
                    <a:pt x="57" y="1020"/>
                  </a:lnTo>
                  <a:lnTo>
                    <a:pt x="68" y="1022"/>
                  </a:lnTo>
                  <a:lnTo>
                    <a:pt x="78" y="1024"/>
                  </a:lnTo>
                  <a:lnTo>
                    <a:pt x="82" y="1022"/>
                  </a:lnTo>
                  <a:lnTo>
                    <a:pt x="86" y="1022"/>
                  </a:lnTo>
                  <a:lnTo>
                    <a:pt x="90" y="1020"/>
                  </a:lnTo>
                  <a:lnTo>
                    <a:pt x="94" y="1017"/>
                  </a:lnTo>
                  <a:lnTo>
                    <a:pt x="102" y="1012"/>
                  </a:lnTo>
                  <a:lnTo>
                    <a:pt x="109" y="1004"/>
                  </a:lnTo>
                  <a:lnTo>
                    <a:pt x="122" y="988"/>
                  </a:lnTo>
                  <a:lnTo>
                    <a:pt x="132" y="976"/>
                  </a:lnTo>
                  <a:lnTo>
                    <a:pt x="138" y="950"/>
                  </a:lnTo>
                  <a:lnTo>
                    <a:pt x="186" y="950"/>
                  </a:lnTo>
                  <a:lnTo>
                    <a:pt x="198" y="957"/>
                  </a:lnTo>
                  <a:lnTo>
                    <a:pt x="210" y="960"/>
                  </a:lnTo>
                  <a:lnTo>
                    <a:pt x="222" y="962"/>
                  </a:lnTo>
                  <a:lnTo>
                    <a:pt x="234" y="962"/>
                  </a:lnTo>
                  <a:lnTo>
                    <a:pt x="246" y="960"/>
                  </a:lnTo>
                  <a:lnTo>
                    <a:pt x="258" y="957"/>
                  </a:lnTo>
                  <a:lnTo>
                    <a:pt x="270" y="953"/>
                  </a:lnTo>
                  <a:lnTo>
                    <a:pt x="282" y="948"/>
                  </a:lnTo>
                  <a:lnTo>
                    <a:pt x="293" y="941"/>
                  </a:lnTo>
                  <a:lnTo>
                    <a:pt x="302" y="934"/>
                  </a:lnTo>
                  <a:lnTo>
                    <a:pt x="312" y="926"/>
                  </a:lnTo>
                  <a:lnTo>
                    <a:pt x="320" y="918"/>
                  </a:lnTo>
                  <a:lnTo>
                    <a:pt x="326" y="909"/>
                  </a:lnTo>
                  <a:lnTo>
                    <a:pt x="332" y="901"/>
                  </a:lnTo>
                  <a:lnTo>
                    <a:pt x="334" y="893"/>
                  </a:lnTo>
                  <a:lnTo>
                    <a:pt x="337" y="885"/>
                  </a:lnTo>
                  <a:lnTo>
                    <a:pt x="336" y="866"/>
                  </a:lnTo>
                  <a:lnTo>
                    <a:pt x="336" y="850"/>
                  </a:lnTo>
                  <a:lnTo>
                    <a:pt x="336" y="842"/>
                  </a:lnTo>
                  <a:lnTo>
                    <a:pt x="337" y="836"/>
                  </a:lnTo>
                  <a:lnTo>
                    <a:pt x="340" y="829"/>
                  </a:lnTo>
                  <a:lnTo>
                    <a:pt x="344" y="825"/>
                  </a:lnTo>
                  <a:lnTo>
                    <a:pt x="350" y="821"/>
                  </a:lnTo>
                  <a:lnTo>
                    <a:pt x="357" y="820"/>
                  </a:lnTo>
                  <a:lnTo>
                    <a:pt x="364" y="820"/>
                  </a:lnTo>
                  <a:lnTo>
                    <a:pt x="370" y="820"/>
                  </a:lnTo>
                  <a:lnTo>
                    <a:pt x="386" y="822"/>
                  </a:lnTo>
                  <a:lnTo>
                    <a:pt x="404" y="825"/>
                  </a:lnTo>
                  <a:lnTo>
                    <a:pt x="404" y="806"/>
                  </a:lnTo>
                  <a:lnTo>
                    <a:pt x="408" y="790"/>
                  </a:lnTo>
                  <a:lnTo>
                    <a:pt x="412" y="776"/>
                  </a:lnTo>
                  <a:lnTo>
                    <a:pt x="418" y="762"/>
                  </a:lnTo>
                  <a:lnTo>
                    <a:pt x="425" y="750"/>
                  </a:lnTo>
                  <a:lnTo>
                    <a:pt x="434" y="741"/>
                  </a:lnTo>
                  <a:lnTo>
                    <a:pt x="444" y="730"/>
                  </a:lnTo>
                  <a:lnTo>
                    <a:pt x="453" y="722"/>
                  </a:lnTo>
                  <a:lnTo>
                    <a:pt x="474" y="706"/>
                  </a:lnTo>
                  <a:lnTo>
                    <a:pt x="494" y="691"/>
                  </a:lnTo>
                  <a:lnTo>
                    <a:pt x="505" y="683"/>
                  </a:lnTo>
                  <a:lnTo>
                    <a:pt x="514" y="675"/>
                  </a:lnTo>
                  <a:lnTo>
                    <a:pt x="522" y="665"/>
                  </a:lnTo>
                  <a:lnTo>
                    <a:pt x="530" y="656"/>
                  </a:lnTo>
                  <a:lnTo>
                    <a:pt x="537" y="647"/>
                  </a:lnTo>
                  <a:lnTo>
                    <a:pt x="541" y="639"/>
                  </a:lnTo>
                  <a:lnTo>
                    <a:pt x="542" y="631"/>
                  </a:lnTo>
                  <a:lnTo>
                    <a:pt x="544" y="621"/>
                  </a:lnTo>
                  <a:lnTo>
                    <a:pt x="544" y="612"/>
                  </a:lnTo>
                  <a:lnTo>
                    <a:pt x="544" y="601"/>
                  </a:lnTo>
                  <a:lnTo>
                    <a:pt x="545" y="591"/>
                  </a:lnTo>
                  <a:lnTo>
                    <a:pt x="548" y="577"/>
                  </a:lnTo>
                  <a:lnTo>
                    <a:pt x="552" y="571"/>
                  </a:lnTo>
                  <a:lnTo>
                    <a:pt x="558" y="565"/>
                  </a:lnTo>
                  <a:lnTo>
                    <a:pt x="566" y="559"/>
                  </a:lnTo>
                  <a:lnTo>
                    <a:pt x="574" y="552"/>
                  </a:lnTo>
                  <a:lnTo>
                    <a:pt x="582" y="545"/>
                  </a:lnTo>
                  <a:lnTo>
                    <a:pt x="589" y="537"/>
                  </a:lnTo>
                  <a:lnTo>
                    <a:pt x="591" y="533"/>
                  </a:lnTo>
                  <a:lnTo>
                    <a:pt x="594" y="528"/>
                  </a:lnTo>
                  <a:lnTo>
                    <a:pt x="595" y="523"/>
                  </a:lnTo>
                  <a:lnTo>
                    <a:pt x="595" y="517"/>
                  </a:lnTo>
                  <a:lnTo>
                    <a:pt x="594" y="509"/>
                  </a:lnTo>
                  <a:lnTo>
                    <a:pt x="591" y="501"/>
                  </a:lnTo>
                  <a:lnTo>
                    <a:pt x="589" y="495"/>
                  </a:lnTo>
                  <a:lnTo>
                    <a:pt x="584" y="488"/>
                  </a:lnTo>
                  <a:lnTo>
                    <a:pt x="580" y="480"/>
                  </a:lnTo>
                  <a:lnTo>
                    <a:pt x="576" y="473"/>
                  </a:lnTo>
                  <a:lnTo>
                    <a:pt x="573" y="465"/>
                  </a:lnTo>
                  <a:lnTo>
                    <a:pt x="572" y="457"/>
                  </a:lnTo>
                  <a:lnTo>
                    <a:pt x="565" y="449"/>
                  </a:lnTo>
                  <a:lnTo>
                    <a:pt x="557" y="440"/>
                  </a:lnTo>
                  <a:lnTo>
                    <a:pt x="552" y="432"/>
                  </a:lnTo>
                  <a:lnTo>
                    <a:pt x="545" y="421"/>
                  </a:lnTo>
                  <a:lnTo>
                    <a:pt x="536" y="401"/>
                  </a:lnTo>
                  <a:lnTo>
                    <a:pt x="528" y="380"/>
                  </a:lnTo>
                  <a:lnTo>
                    <a:pt x="513" y="335"/>
                  </a:lnTo>
                  <a:lnTo>
                    <a:pt x="502" y="288"/>
                  </a:lnTo>
                  <a:lnTo>
                    <a:pt x="496" y="264"/>
                  </a:lnTo>
                  <a:lnTo>
                    <a:pt x="489" y="241"/>
                  </a:lnTo>
                  <a:lnTo>
                    <a:pt x="481" y="220"/>
                  </a:lnTo>
                  <a:lnTo>
                    <a:pt x="472" y="199"/>
                  </a:lnTo>
                  <a:lnTo>
                    <a:pt x="465" y="189"/>
                  </a:lnTo>
                  <a:lnTo>
                    <a:pt x="460" y="180"/>
                  </a:lnTo>
                  <a:lnTo>
                    <a:pt x="453" y="171"/>
                  </a:lnTo>
                  <a:lnTo>
                    <a:pt x="446" y="161"/>
                  </a:lnTo>
                  <a:lnTo>
                    <a:pt x="438" y="153"/>
                  </a:lnTo>
                  <a:lnTo>
                    <a:pt x="429" y="145"/>
                  </a:lnTo>
                  <a:lnTo>
                    <a:pt x="420" y="139"/>
                  </a:lnTo>
                  <a:lnTo>
                    <a:pt x="409" y="132"/>
                  </a:lnTo>
                  <a:lnTo>
                    <a:pt x="393" y="117"/>
                  </a:lnTo>
                  <a:lnTo>
                    <a:pt x="377" y="104"/>
                  </a:lnTo>
                  <a:lnTo>
                    <a:pt x="369" y="99"/>
                  </a:lnTo>
                  <a:lnTo>
                    <a:pt x="360" y="94"/>
                  </a:lnTo>
                  <a:lnTo>
                    <a:pt x="349" y="91"/>
                  </a:lnTo>
                  <a:lnTo>
                    <a:pt x="337" y="90"/>
                  </a:lnTo>
                  <a:lnTo>
                    <a:pt x="316" y="92"/>
                  </a:lnTo>
                  <a:lnTo>
                    <a:pt x="297" y="96"/>
                  </a:lnTo>
                  <a:lnTo>
                    <a:pt x="288" y="99"/>
                  </a:lnTo>
                  <a:lnTo>
                    <a:pt x="277" y="100"/>
                  </a:lnTo>
                  <a:lnTo>
                    <a:pt x="265" y="102"/>
                  </a:lnTo>
                  <a:lnTo>
                    <a:pt x="253" y="102"/>
                  </a:lnTo>
                  <a:lnTo>
                    <a:pt x="246" y="102"/>
                  </a:lnTo>
                  <a:lnTo>
                    <a:pt x="240" y="99"/>
                  </a:lnTo>
                  <a:lnTo>
                    <a:pt x="232" y="95"/>
                  </a:lnTo>
                  <a:lnTo>
                    <a:pt x="224" y="90"/>
                  </a:lnTo>
                  <a:lnTo>
                    <a:pt x="208" y="76"/>
                  </a:lnTo>
                  <a:lnTo>
                    <a:pt x="190" y="60"/>
                  </a:lnTo>
                  <a:lnTo>
                    <a:pt x="174" y="43"/>
                  </a:lnTo>
                  <a:lnTo>
                    <a:pt x="162" y="26"/>
                  </a:lnTo>
                  <a:lnTo>
                    <a:pt x="157" y="18"/>
                  </a:lnTo>
                  <a:lnTo>
                    <a:pt x="153" y="11"/>
                  </a:lnTo>
                  <a:lnTo>
                    <a:pt x="152" y="4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76" name="Freeform 110"/>
            <p:cNvSpPr/>
            <p:nvPr/>
          </p:nvSpPr>
          <p:spPr bwMode="auto">
            <a:xfrm>
              <a:off x="3730584" y="4416384"/>
              <a:ext cx="146863" cy="220295"/>
            </a:xfrm>
            <a:custGeom>
              <a:avLst/>
              <a:gdLst>
                <a:gd name="T0" fmla="*/ 276 w 276"/>
                <a:gd name="T1" fmla="*/ 237 h 411"/>
                <a:gd name="T2" fmla="*/ 273 w 276"/>
                <a:gd name="T3" fmla="*/ 216 h 411"/>
                <a:gd name="T4" fmla="*/ 268 w 276"/>
                <a:gd name="T5" fmla="*/ 181 h 411"/>
                <a:gd name="T6" fmla="*/ 254 w 276"/>
                <a:gd name="T7" fmla="*/ 145 h 411"/>
                <a:gd name="T8" fmla="*/ 230 w 276"/>
                <a:gd name="T9" fmla="*/ 111 h 411"/>
                <a:gd name="T10" fmla="*/ 202 w 276"/>
                <a:gd name="T11" fmla="*/ 83 h 411"/>
                <a:gd name="T12" fmla="*/ 170 w 276"/>
                <a:gd name="T13" fmla="*/ 64 h 411"/>
                <a:gd name="T14" fmla="*/ 141 w 276"/>
                <a:gd name="T15" fmla="*/ 60 h 411"/>
                <a:gd name="T16" fmla="*/ 118 w 276"/>
                <a:gd name="T17" fmla="*/ 55 h 411"/>
                <a:gd name="T18" fmla="*/ 72 w 276"/>
                <a:gd name="T19" fmla="*/ 20 h 411"/>
                <a:gd name="T20" fmla="*/ 31 w 276"/>
                <a:gd name="T21" fmla="*/ 43 h 411"/>
                <a:gd name="T22" fmla="*/ 55 w 276"/>
                <a:gd name="T23" fmla="*/ 80 h 411"/>
                <a:gd name="T24" fmla="*/ 94 w 276"/>
                <a:gd name="T25" fmla="*/ 114 h 411"/>
                <a:gd name="T26" fmla="*/ 118 w 276"/>
                <a:gd name="T27" fmla="*/ 120 h 411"/>
                <a:gd name="T28" fmla="*/ 162 w 276"/>
                <a:gd name="T29" fmla="*/ 110 h 411"/>
                <a:gd name="T30" fmla="*/ 178 w 276"/>
                <a:gd name="T31" fmla="*/ 119 h 411"/>
                <a:gd name="T32" fmla="*/ 186 w 276"/>
                <a:gd name="T33" fmla="*/ 151 h 411"/>
                <a:gd name="T34" fmla="*/ 180 w 276"/>
                <a:gd name="T35" fmla="*/ 167 h 411"/>
                <a:gd name="T36" fmla="*/ 148 w 276"/>
                <a:gd name="T37" fmla="*/ 193 h 411"/>
                <a:gd name="T38" fmla="*/ 101 w 276"/>
                <a:gd name="T39" fmla="*/ 216 h 411"/>
                <a:gd name="T40" fmla="*/ 92 w 276"/>
                <a:gd name="T41" fmla="*/ 279 h 411"/>
                <a:gd name="T42" fmla="*/ 88 w 276"/>
                <a:gd name="T43" fmla="*/ 297 h 411"/>
                <a:gd name="T44" fmla="*/ 77 w 276"/>
                <a:gd name="T45" fmla="*/ 309 h 411"/>
                <a:gd name="T46" fmla="*/ 61 w 276"/>
                <a:gd name="T47" fmla="*/ 301 h 411"/>
                <a:gd name="T48" fmla="*/ 51 w 276"/>
                <a:gd name="T49" fmla="*/ 285 h 411"/>
                <a:gd name="T50" fmla="*/ 37 w 276"/>
                <a:gd name="T51" fmla="*/ 284 h 411"/>
                <a:gd name="T52" fmla="*/ 16 w 276"/>
                <a:gd name="T53" fmla="*/ 292 h 411"/>
                <a:gd name="T54" fmla="*/ 1 w 276"/>
                <a:gd name="T55" fmla="*/ 307 h 411"/>
                <a:gd name="T56" fmla="*/ 4 w 276"/>
                <a:gd name="T57" fmla="*/ 352 h 411"/>
                <a:gd name="T58" fmla="*/ 13 w 276"/>
                <a:gd name="T59" fmla="*/ 376 h 411"/>
                <a:gd name="T60" fmla="*/ 27 w 276"/>
                <a:gd name="T61" fmla="*/ 393 h 411"/>
                <a:gd name="T62" fmla="*/ 44 w 276"/>
                <a:gd name="T63" fmla="*/ 405 h 411"/>
                <a:gd name="T64" fmla="*/ 66 w 276"/>
                <a:gd name="T65" fmla="*/ 411 h 411"/>
                <a:gd name="T66" fmla="*/ 96 w 276"/>
                <a:gd name="T67" fmla="*/ 400 h 411"/>
                <a:gd name="T68" fmla="*/ 125 w 276"/>
                <a:gd name="T69" fmla="*/ 373 h 411"/>
                <a:gd name="T70" fmla="*/ 158 w 276"/>
                <a:gd name="T71" fmla="*/ 323 h 411"/>
                <a:gd name="T72" fmla="*/ 193 w 276"/>
                <a:gd name="T73" fmla="*/ 248 h 411"/>
                <a:gd name="T74" fmla="*/ 218 w 276"/>
                <a:gd name="T75" fmla="*/ 248 h 411"/>
                <a:gd name="T76" fmla="*/ 228 w 276"/>
                <a:gd name="T77" fmla="*/ 292 h 411"/>
                <a:gd name="T78" fmla="*/ 234 w 276"/>
                <a:gd name="T79" fmla="*/ 315 h 411"/>
                <a:gd name="T80" fmla="*/ 241 w 276"/>
                <a:gd name="T81" fmla="*/ 320 h 411"/>
                <a:gd name="T82" fmla="*/ 253 w 276"/>
                <a:gd name="T83" fmla="*/ 312 h 411"/>
                <a:gd name="T84" fmla="*/ 258 w 276"/>
                <a:gd name="T85" fmla="*/ 280 h 411"/>
                <a:gd name="T86" fmla="*/ 261 w 276"/>
                <a:gd name="T87" fmla="*/ 248 h 411"/>
                <a:gd name="T88" fmla="*/ 270 w 276"/>
                <a:gd name="T89" fmla="*/ 241 h 4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6"/>
                <a:gd name="T136" fmla="*/ 0 h 411"/>
                <a:gd name="T137" fmla="*/ 276 w 276"/>
                <a:gd name="T138" fmla="*/ 411 h 4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6" h="411" extrusionOk="0">
                  <a:moveTo>
                    <a:pt x="270" y="241"/>
                  </a:moveTo>
                  <a:lnTo>
                    <a:pt x="274" y="240"/>
                  </a:lnTo>
                  <a:lnTo>
                    <a:pt x="276" y="237"/>
                  </a:lnTo>
                  <a:lnTo>
                    <a:pt x="276" y="233"/>
                  </a:lnTo>
                  <a:lnTo>
                    <a:pt x="276" y="228"/>
                  </a:lnTo>
                  <a:lnTo>
                    <a:pt x="273" y="216"/>
                  </a:lnTo>
                  <a:lnTo>
                    <a:pt x="270" y="205"/>
                  </a:lnTo>
                  <a:lnTo>
                    <a:pt x="270" y="193"/>
                  </a:lnTo>
                  <a:lnTo>
                    <a:pt x="268" y="181"/>
                  </a:lnTo>
                  <a:lnTo>
                    <a:pt x="264" y="169"/>
                  </a:lnTo>
                  <a:lnTo>
                    <a:pt x="260" y="157"/>
                  </a:lnTo>
                  <a:lnTo>
                    <a:pt x="254" y="145"/>
                  </a:lnTo>
                  <a:lnTo>
                    <a:pt x="246" y="133"/>
                  </a:lnTo>
                  <a:lnTo>
                    <a:pt x="240" y="122"/>
                  </a:lnTo>
                  <a:lnTo>
                    <a:pt x="230" y="111"/>
                  </a:lnTo>
                  <a:lnTo>
                    <a:pt x="222" y="100"/>
                  </a:lnTo>
                  <a:lnTo>
                    <a:pt x="212" y="91"/>
                  </a:lnTo>
                  <a:lnTo>
                    <a:pt x="202" y="83"/>
                  </a:lnTo>
                  <a:lnTo>
                    <a:pt x="192" y="75"/>
                  </a:lnTo>
                  <a:lnTo>
                    <a:pt x="181" y="70"/>
                  </a:lnTo>
                  <a:lnTo>
                    <a:pt x="170" y="64"/>
                  </a:lnTo>
                  <a:lnTo>
                    <a:pt x="161" y="62"/>
                  </a:lnTo>
                  <a:lnTo>
                    <a:pt x="150" y="60"/>
                  </a:lnTo>
                  <a:lnTo>
                    <a:pt x="141" y="60"/>
                  </a:lnTo>
                  <a:lnTo>
                    <a:pt x="133" y="59"/>
                  </a:lnTo>
                  <a:lnTo>
                    <a:pt x="125" y="58"/>
                  </a:lnTo>
                  <a:lnTo>
                    <a:pt x="118" y="55"/>
                  </a:lnTo>
                  <a:lnTo>
                    <a:pt x="105" y="48"/>
                  </a:lnTo>
                  <a:lnTo>
                    <a:pt x="93" y="40"/>
                  </a:lnTo>
                  <a:lnTo>
                    <a:pt x="72" y="20"/>
                  </a:lnTo>
                  <a:lnTo>
                    <a:pt x="55" y="0"/>
                  </a:lnTo>
                  <a:lnTo>
                    <a:pt x="31" y="0"/>
                  </a:lnTo>
                  <a:lnTo>
                    <a:pt x="31" y="43"/>
                  </a:lnTo>
                  <a:lnTo>
                    <a:pt x="36" y="55"/>
                  </a:lnTo>
                  <a:lnTo>
                    <a:pt x="44" y="68"/>
                  </a:lnTo>
                  <a:lnTo>
                    <a:pt x="55" y="80"/>
                  </a:lnTo>
                  <a:lnTo>
                    <a:pt x="66" y="94"/>
                  </a:lnTo>
                  <a:lnTo>
                    <a:pt x="80" y="104"/>
                  </a:lnTo>
                  <a:lnTo>
                    <a:pt x="94" y="114"/>
                  </a:lnTo>
                  <a:lnTo>
                    <a:pt x="102" y="116"/>
                  </a:lnTo>
                  <a:lnTo>
                    <a:pt x="110" y="119"/>
                  </a:lnTo>
                  <a:lnTo>
                    <a:pt x="118" y="120"/>
                  </a:lnTo>
                  <a:lnTo>
                    <a:pt x="126" y="122"/>
                  </a:lnTo>
                  <a:lnTo>
                    <a:pt x="142" y="115"/>
                  </a:lnTo>
                  <a:lnTo>
                    <a:pt x="162" y="110"/>
                  </a:lnTo>
                  <a:lnTo>
                    <a:pt x="169" y="111"/>
                  </a:lnTo>
                  <a:lnTo>
                    <a:pt x="173" y="114"/>
                  </a:lnTo>
                  <a:lnTo>
                    <a:pt x="178" y="119"/>
                  </a:lnTo>
                  <a:lnTo>
                    <a:pt x="181" y="126"/>
                  </a:lnTo>
                  <a:lnTo>
                    <a:pt x="185" y="140"/>
                  </a:lnTo>
                  <a:lnTo>
                    <a:pt x="186" y="151"/>
                  </a:lnTo>
                  <a:lnTo>
                    <a:pt x="185" y="156"/>
                  </a:lnTo>
                  <a:lnTo>
                    <a:pt x="184" y="161"/>
                  </a:lnTo>
                  <a:lnTo>
                    <a:pt x="180" y="167"/>
                  </a:lnTo>
                  <a:lnTo>
                    <a:pt x="174" y="172"/>
                  </a:lnTo>
                  <a:lnTo>
                    <a:pt x="162" y="183"/>
                  </a:lnTo>
                  <a:lnTo>
                    <a:pt x="148" y="193"/>
                  </a:lnTo>
                  <a:lnTo>
                    <a:pt x="132" y="203"/>
                  </a:lnTo>
                  <a:lnTo>
                    <a:pt x="116" y="211"/>
                  </a:lnTo>
                  <a:lnTo>
                    <a:pt x="101" y="216"/>
                  </a:lnTo>
                  <a:lnTo>
                    <a:pt x="90" y="217"/>
                  </a:lnTo>
                  <a:lnTo>
                    <a:pt x="92" y="249"/>
                  </a:lnTo>
                  <a:lnTo>
                    <a:pt x="92" y="279"/>
                  </a:lnTo>
                  <a:lnTo>
                    <a:pt x="90" y="285"/>
                  </a:lnTo>
                  <a:lnTo>
                    <a:pt x="89" y="292"/>
                  </a:lnTo>
                  <a:lnTo>
                    <a:pt x="88" y="297"/>
                  </a:lnTo>
                  <a:lnTo>
                    <a:pt x="85" y="301"/>
                  </a:lnTo>
                  <a:lnTo>
                    <a:pt x="81" y="307"/>
                  </a:lnTo>
                  <a:lnTo>
                    <a:pt x="77" y="309"/>
                  </a:lnTo>
                  <a:lnTo>
                    <a:pt x="72" y="312"/>
                  </a:lnTo>
                  <a:lnTo>
                    <a:pt x="66" y="313"/>
                  </a:lnTo>
                  <a:lnTo>
                    <a:pt x="61" y="301"/>
                  </a:lnTo>
                  <a:lnTo>
                    <a:pt x="56" y="292"/>
                  </a:lnTo>
                  <a:lnTo>
                    <a:pt x="53" y="288"/>
                  </a:lnTo>
                  <a:lnTo>
                    <a:pt x="51" y="285"/>
                  </a:lnTo>
                  <a:lnTo>
                    <a:pt x="47" y="284"/>
                  </a:lnTo>
                  <a:lnTo>
                    <a:pt x="43" y="284"/>
                  </a:lnTo>
                  <a:lnTo>
                    <a:pt x="37" y="284"/>
                  </a:lnTo>
                  <a:lnTo>
                    <a:pt x="31" y="285"/>
                  </a:lnTo>
                  <a:lnTo>
                    <a:pt x="24" y="288"/>
                  </a:lnTo>
                  <a:lnTo>
                    <a:pt x="16" y="292"/>
                  </a:lnTo>
                  <a:lnTo>
                    <a:pt x="11" y="296"/>
                  </a:lnTo>
                  <a:lnTo>
                    <a:pt x="5" y="301"/>
                  </a:lnTo>
                  <a:lnTo>
                    <a:pt x="1" y="307"/>
                  </a:lnTo>
                  <a:lnTo>
                    <a:pt x="0" y="313"/>
                  </a:lnTo>
                  <a:lnTo>
                    <a:pt x="1" y="333"/>
                  </a:lnTo>
                  <a:lnTo>
                    <a:pt x="4" y="352"/>
                  </a:lnTo>
                  <a:lnTo>
                    <a:pt x="7" y="360"/>
                  </a:lnTo>
                  <a:lnTo>
                    <a:pt x="9" y="368"/>
                  </a:lnTo>
                  <a:lnTo>
                    <a:pt x="13" y="376"/>
                  </a:lnTo>
                  <a:lnTo>
                    <a:pt x="17" y="383"/>
                  </a:lnTo>
                  <a:lnTo>
                    <a:pt x="21" y="388"/>
                  </a:lnTo>
                  <a:lnTo>
                    <a:pt x="27" y="393"/>
                  </a:lnTo>
                  <a:lnTo>
                    <a:pt x="32" y="399"/>
                  </a:lnTo>
                  <a:lnTo>
                    <a:pt x="39" y="403"/>
                  </a:lnTo>
                  <a:lnTo>
                    <a:pt x="44" y="405"/>
                  </a:lnTo>
                  <a:lnTo>
                    <a:pt x="51" y="408"/>
                  </a:lnTo>
                  <a:lnTo>
                    <a:pt x="58" y="409"/>
                  </a:lnTo>
                  <a:lnTo>
                    <a:pt x="66" y="411"/>
                  </a:lnTo>
                  <a:lnTo>
                    <a:pt x="76" y="409"/>
                  </a:lnTo>
                  <a:lnTo>
                    <a:pt x="86" y="405"/>
                  </a:lnTo>
                  <a:lnTo>
                    <a:pt x="96" y="400"/>
                  </a:lnTo>
                  <a:lnTo>
                    <a:pt x="106" y="392"/>
                  </a:lnTo>
                  <a:lnTo>
                    <a:pt x="116" y="383"/>
                  </a:lnTo>
                  <a:lnTo>
                    <a:pt x="125" y="373"/>
                  </a:lnTo>
                  <a:lnTo>
                    <a:pt x="134" y="361"/>
                  </a:lnTo>
                  <a:lnTo>
                    <a:pt x="142" y="349"/>
                  </a:lnTo>
                  <a:lnTo>
                    <a:pt x="158" y="323"/>
                  </a:lnTo>
                  <a:lnTo>
                    <a:pt x="173" y="296"/>
                  </a:lnTo>
                  <a:lnTo>
                    <a:pt x="184" y="269"/>
                  </a:lnTo>
                  <a:lnTo>
                    <a:pt x="193" y="248"/>
                  </a:lnTo>
                  <a:lnTo>
                    <a:pt x="204" y="249"/>
                  </a:lnTo>
                  <a:lnTo>
                    <a:pt x="212" y="249"/>
                  </a:lnTo>
                  <a:lnTo>
                    <a:pt x="218" y="248"/>
                  </a:lnTo>
                  <a:lnTo>
                    <a:pt x="222" y="248"/>
                  </a:lnTo>
                  <a:lnTo>
                    <a:pt x="224" y="269"/>
                  </a:lnTo>
                  <a:lnTo>
                    <a:pt x="228" y="292"/>
                  </a:lnTo>
                  <a:lnTo>
                    <a:pt x="229" y="303"/>
                  </a:lnTo>
                  <a:lnTo>
                    <a:pt x="233" y="312"/>
                  </a:lnTo>
                  <a:lnTo>
                    <a:pt x="234" y="315"/>
                  </a:lnTo>
                  <a:lnTo>
                    <a:pt x="237" y="317"/>
                  </a:lnTo>
                  <a:lnTo>
                    <a:pt x="238" y="319"/>
                  </a:lnTo>
                  <a:lnTo>
                    <a:pt x="241" y="320"/>
                  </a:lnTo>
                  <a:lnTo>
                    <a:pt x="245" y="319"/>
                  </a:lnTo>
                  <a:lnTo>
                    <a:pt x="249" y="316"/>
                  </a:lnTo>
                  <a:lnTo>
                    <a:pt x="253" y="312"/>
                  </a:lnTo>
                  <a:lnTo>
                    <a:pt x="254" y="308"/>
                  </a:lnTo>
                  <a:lnTo>
                    <a:pt x="257" y="295"/>
                  </a:lnTo>
                  <a:lnTo>
                    <a:pt x="258" y="280"/>
                  </a:lnTo>
                  <a:lnTo>
                    <a:pt x="258" y="267"/>
                  </a:lnTo>
                  <a:lnTo>
                    <a:pt x="260" y="253"/>
                  </a:lnTo>
                  <a:lnTo>
                    <a:pt x="261" y="248"/>
                  </a:lnTo>
                  <a:lnTo>
                    <a:pt x="264" y="245"/>
                  </a:lnTo>
                  <a:lnTo>
                    <a:pt x="266" y="243"/>
                  </a:lnTo>
                  <a:lnTo>
                    <a:pt x="270" y="24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77" name="Freeform 111"/>
            <p:cNvSpPr/>
            <p:nvPr/>
          </p:nvSpPr>
          <p:spPr bwMode="auto">
            <a:xfrm>
              <a:off x="4045292" y="4409390"/>
              <a:ext cx="466815" cy="521014"/>
            </a:xfrm>
            <a:custGeom>
              <a:avLst/>
              <a:gdLst>
                <a:gd name="T0" fmla="*/ 488 w 873"/>
                <a:gd name="T1" fmla="*/ 110 h 976"/>
                <a:gd name="T2" fmla="*/ 513 w 873"/>
                <a:gd name="T3" fmla="*/ 127 h 976"/>
                <a:gd name="T4" fmla="*/ 565 w 873"/>
                <a:gd name="T5" fmla="*/ 110 h 976"/>
                <a:gd name="T6" fmla="*/ 552 w 873"/>
                <a:gd name="T7" fmla="*/ 189 h 976"/>
                <a:gd name="T8" fmla="*/ 403 w 873"/>
                <a:gd name="T9" fmla="*/ 260 h 976"/>
                <a:gd name="T10" fmla="*/ 384 w 873"/>
                <a:gd name="T11" fmla="*/ 291 h 976"/>
                <a:gd name="T12" fmla="*/ 373 w 873"/>
                <a:gd name="T13" fmla="*/ 329 h 976"/>
                <a:gd name="T14" fmla="*/ 336 w 873"/>
                <a:gd name="T15" fmla="*/ 335 h 976"/>
                <a:gd name="T16" fmla="*/ 295 w 873"/>
                <a:gd name="T17" fmla="*/ 320 h 976"/>
                <a:gd name="T18" fmla="*/ 267 w 873"/>
                <a:gd name="T19" fmla="*/ 307 h 976"/>
                <a:gd name="T20" fmla="*/ 244 w 873"/>
                <a:gd name="T21" fmla="*/ 231 h 976"/>
                <a:gd name="T22" fmla="*/ 187 w 873"/>
                <a:gd name="T23" fmla="*/ 164 h 976"/>
                <a:gd name="T24" fmla="*/ 163 w 873"/>
                <a:gd name="T25" fmla="*/ 98 h 976"/>
                <a:gd name="T26" fmla="*/ 114 w 873"/>
                <a:gd name="T27" fmla="*/ 143 h 976"/>
                <a:gd name="T28" fmla="*/ 79 w 873"/>
                <a:gd name="T29" fmla="*/ 138 h 976"/>
                <a:gd name="T30" fmla="*/ 35 w 873"/>
                <a:gd name="T31" fmla="*/ 122 h 976"/>
                <a:gd name="T32" fmla="*/ 2 w 873"/>
                <a:gd name="T33" fmla="*/ 148 h 976"/>
                <a:gd name="T34" fmla="*/ 22 w 873"/>
                <a:gd name="T35" fmla="*/ 200 h 976"/>
                <a:gd name="T36" fmla="*/ 67 w 873"/>
                <a:gd name="T37" fmla="*/ 207 h 976"/>
                <a:gd name="T38" fmla="*/ 102 w 873"/>
                <a:gd name="T39" fmla="*/ 221 h 976"/>
                <a:gd name="T40" fmla="*/ 148 w 873"/>
                <a:gd name="T41" fmla="*/ 245 h 976"/>
                <a:gd name="T42" fmla="*/ 196 w 873"/>
                <a:gd name="T43" fmla="*/ 283 h 976"/>
                <a:gd name="T44" fmla="*/ 240 w 873"/>
                <a:gd name="T45" fmla="*/ 344 h 976"/>
                <a:gd name="T46" fmla="*/ 288 w 873"/>
                <a:gd name="T47" fmla="*/ 392 h 976"/>
                <a:gd name="T48" fmla="*/ 289 w 873"/>
                <a:gd name="T49" fmla="*/ 452 h 976"/>
                <a:gd name="T50" fmla="*/ 277 w 873"/>
                <a:gd name="T51" fmla="*/ 499 h 976"/>
                <a:gd name="T52" fmla="*/ 307 w 873"/>
                <a:gd name="T53" fmla="*/ 581 h 976"/>
                <a:gd name="T54" fmla="*/ 392 w 873"/>
                <a:gd name="T55" fmla="*/ 703 h 976"/>
                <a:gd name="T56" fmla="*/ 403 w 873"/>
                <a:gd name="T57" fmla="*/ 765 h 976"/>
                <a:gd name="T58" fmla="*/ 409 w 873"/>
                <a:gd name="T59" fmla="*/ 817 h 976"/>
                <a:gd name="T60" fmla="*/ 491 w 873"/>
                <a:gd name="T61" fmla="*/ 878 h 976"/>
                <a:gd name="T62" fmla="*/ 521 w 873"/>
                <a:gd name="T63" fmla="*/ 941 h 976"/>
                <a:gd name="T64" fmla="*/ 560 w 873"/>
                <a:gd name="T65" fmla="*/ 970 h 976"/>
                <a:gd name="T66" fmla="*/ 645 w 873"/>
                <a:gd name="T67" fmla="*/ 922 h 976"/>
                <a:gd name="T68" fmla="*/ 699 w 873"/>
                <a:gd name="T69" fmla="*/ 865 h 976"/>
                <a:gd name="T70" fmla="*/ 693 w 873"/>
                <a:gd name="T71" fmla="*/ 832 h 976"/>
                <a:gd name="T72" fmla="*/ 656 w 873"/>
                <a:gd name="T73" fmla="*/ 796 h 976"/>
                <a:gd name="T74" fmla="*/ 699 w 873"/>
                <a:gd name="T75" fmla="*/ 748 h 976"/>
                <a:gd name="T76" fmla="*/ 740 w 873"/>
                <a:gd name="T77" fmla="*/ 699 h 976"/>
                <a:gd name="T78" fmla="*/ 720 w 873"/>
                <a:gd name="T79" fmla="*/ 651 h 976"/>
                <a:gd name="T80" fmla="*/ 721 w 873"/>
                <a:gd name="T81" fmla="*/ 608 h 976"/>
                <a:gd name="T82" fmla="*/ 777 w 873"/>
                <a:gd name="T83" fmla="*/ 615 h 976"/>
                <a:gd name="T84" fmla="*/ 844 w 873"/>
                <a:gd name="T85" fmla="*/ 581 h 976"/>
                <a:gd name="T86" fmla="*/ 852 w 873"/>
                <a:gd name="T87" fmla="*/ 537 h 976"/>
                <a:gd name="T88" fmla="*/ 837 w 873"/>
                <a:gd name="T89" fmla="*/ 459 h 976"/>
                <a:gd name="T90" fmla="*/ 873 w 873"/>
                <a:gd name="T91" fmla="*/ 404 h 976"/>
                <a:gd name="T92" fmla="*/ 835 w 873"/>
                <a:gd name="T93" fmla="*/ 356 h 976"/>
                <a:gd name="T94" fmla="*/ 816 w 873"/>
                <a:gd name="T95" fmla="*/ 324 h 976"/>
                <a:gd name="T96" fmla="*/ 809 w 873"/>
                <a:gd name="T97" fmla="*/ 224 h 976"/>
                <a:gd name="T98" fmla="*/ 771 w 873"/>
                <a:gd name="T99" fmla="*/ 90 h 976"/>
                <a:gd name="T100" fmla="*/ 717 w 873"/>
                <a:gd name="T101" fmla="*/ 78 h 976"/>
                <a:gd name="T102" fmla="*/ 683 w 873"/>
                <a:gd name="T103" fmla="*/ 20 h 976"/>
                <a:gd name="T104" fmla="*/ 653 w 873"/>
                <a:gd name="T105" fmla="*/ 52 h 976"/>
                <a:gd name="T106" fmla="*/ 621 w 873"/>
                <a:gd name="T107" fmla="*/ 72 h 976"/>
                <a:gd name="T108" fmla="*/ 563 w 873"/>
                <a:gd name="T109" fmla="*/ 50 h 976"/>
                <a:gd name="T110" fmla="*/ 504 w 873"/>
                <a:gd name="T111" fmla="*/ 62 h 97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73"/>
                <a:gd name="T169" fmla="*/ 0 h 976"/>
                <a:gd name="T170" fmla="*/ 873 w 873"/>
                <a:gd name="T171" fmla="*/ 976 h 97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73" h="976" extrusionOk="0">
                  <a:moveTo>
                    <a:pt x="481" y="91"/>
                  </a:moveTo>
                  <a:lnTo>
                    <a:pt x="483" y="100"/>
                  </a:lnTo>
                  <a:lnTo>
                    <a:pt x="484" y="104"/>
                  </a:lnTo>
                  <a:lnTo>
                    <a:pt x="487" y="104"/>
                  </a:lnTo>
                  <a:lnTo>
                    <a:pt x="488" y="103"/>
                  </a:lnTo>
                  <a:lnTo>
                    <a:pt x="488" y="110"/>
                  </a:lnTo>
                  <a:lnTo>
                    <a:pt x="489" y="118"/>
                  </a:lnTo>
                  <a:lnTo>
                    <a:pt x="492" y="122"/>
                  </a:lnTo>
                  <a:lnTo>
                    <a:pt x="495" y="124"/>
                  </a:lnTo>
                  <a:lnTo>
                    <a:pt x="500" y="127"/>
                  </a:lnTo>
                  <a:lnTo>
                    <a:pt x="505" y="127"/>
                  </a:lnTo>
                  <a:lnTo>
                    <a:pt x="513" y="127"/>
                  </a:lnTo>
                  <a:lnTo>
                    <a:pt x="519" y="126"/>
                  </a:lnTo>
                  <a:lnTo>
                    <a:pt x="523" y="124"/>
                  </a:lnTo>
                  <a:lnTo>
                    <a:pt x="525" y="123"/>
                  </a:lnTo>
                  <a:lnTo>
                    <a:pt x="529" y="118"/>
                  </a:lnTo>
                  <a:lnTo>
                    <a:pt x="536" y="110"/>
                  </a:lnTo>
                  <a:lnTo>
                    <a:pt x="565" y="110"/>
                  </a:lnTo>
                  <a:lnTo>
                    <a:pt x="565" y="123"/>
                  </a:lnTo>
                  <a:lnTo>
                    <a:pt x="565" y="134"/>
                  </a:lnTo>
                  <a:lnTo>
                    <a:pt x="565" y="149"/>
                  </a:lnTo>
                  <a:lnTo>
                    <a:pt x="563" y="165"/>
                  </a:lnTo>
                  <a:lnTo>
                    <a:pt x="557" y="177"/>
                  </a:lnTo>
                  <a:lnTo>
                    <a:pt x="552" y="189"/>
                  </a:lnTo>
                  <a:lnTo>
                    <a:pt x="544" y="199"/>
                  </a:lnTo>
                  <a:lnTo>
                    <a:pt x="535" y="208"/>
                  </a:lnTo>
                  <a:lnTo>
                    <a:pt x="525" y="215"/>
                  </a:lnTo>
                  <a:lnTo>
                    <a:pt x="513" y="221"/>
                  </a:lnTo>
                  <a:lnTo>
                    <a:pt x="461" y="240"/>
                  </a:lnTo>
                  <a:lnTo>
                    <a:pt x="403" y="260"/>
                  </a:lnTo>
                  <a:lnTo>
                    <a:pt x="396" y="263"/>
                  </a:lnTo>
                  <a:lnTo>
                    <a:pt x="391" y="267"/>
                  </a:lnTo>
                  <a:lnTo>
                    <a:pt x="388" y="272"/>
                  </a:lnTo>
                  <a:lnTo>
                    <a:pt x="387" y="279"/>
                  </a:lnTo>
                  <a:lnTo>
                    <a:pt x="385" y="284"/>
                  </a:lnTo>
                  <a:lnTo>
                    <a:pt x="384" y="291"/>
                  </a:lnTo>
                  <a:lnTo>
                    <a:pt x="383" y="296"/>
                  </a:lnTo>
                  <a:lnTo>
                    <a:pt x="379" y="301"/>
                  </a:lnTo>
                  <a:lnTo>
                    <a:pt x="379" y="311"/>
                  </a:lnTo>
                  <a:lnTo>
                    <a:pt x="377" y="317"/>
                  </a:lnTo>
                  <a:lnTo>
                    <a:pt x="376" y="324"/>
                  </a:lnTo>
                  <a:lnTo>
                    <a:pt x="373" y="329"/>
                  </a:lnTo>
                  <a:lnTo>
                    <a:pt x="369" y="332"/>
                  </a:lnTo>
                  <a:lnTo>
                    <a:pt x="364" y="336"/>
                  </a:lnTo>
                  <a:lnTo>
                    <a:pt x="357" y="337"/>
                  </a:lnTo>
                  <a:lnTo>
                    <a:pt x="349" y="337"/>
                  </a:lnTo>
                  <a:lnTo>
                    <a:pt x="343" y="337"/>
                  </a:lnTo>
                  <a:lnTo>
                    <a:pt x="336" y="335"/>
                  </a:lnTo>
                  <a:lnTo>
                    <a:pt x="331" y="332"/>
                  </a:lnTo>
                  <a:lnTo>
                    <a:pt x="324" y="329"/>
                  </a:lnTo>
                  <a:lnTo>
                    <a:pt x="317" y="325"/>
                  </a:lnTo>
                  <a:lnTo>
                    <a:pt x="311" y="323"/>
                  </a:lnTo>
                  <a:lnTo>
                    <a:pt x="303" y="320"/>
                  </a:lnTo>
                  <a:lnTo>
                    <a:pt x="295" y="320"/>
                  </a:lnTo>
                  <a:lnTo>
                    <a:pt x="288" y="319"/>
                  </a:lnTo>
                  <a:lnTo>
                    <a:pt x="281" y="319"/>
                  </a:lnTo>
                  <a:lnTo>
                    <a:pt x="276" y="316"/>
                  </a:lnTo>
                  <a:lnTo>
                    <a:pt x="272" y="313"/>
                  </a:lnTo>
                  <a:lnTo>
                    <a:pt x="269" y="311"/>
                  </a:lnTo>
                  <a:lnTo>
                    <a:pt x="267" y="307"/>
                  </a:lnTo>
                  <a:lnTo>
                    <a:pt x="264" y="301"/>
                  </a:lnTo>
                  <a:lnTo>
                    <a:pt x="263" y="297"/>
                  </a:lnTo>
                  <a:lnTo>
                    <a:pt x="259" y="273"/>
                  </a:lnTo>
                  <a:lnTo>
                    <a:pt x="253" y="248"/>
                  </a:lnTo>
                  <a:lnTo>
                    <a:pt x="249" y="239"/>
                  </a:lnTo>
                  <a:lnTo>
                    <a:pt x="244" y="231"/>
                  </a:lnTo>
                  <a:lnTo>
                    <a:pt x="237" y="221"/>
                  </a:lnTo>
                  <a:lnTo>
                    <a:pt x="231" y="213"/>
                  </a:lnTo>
                  <a:lnTo>
                    <a:pt x="216" y="197"/>
                  </a:lnTo>
                  <a:lnTo>
                    <a:pt x="202" y="181"/>
                  </a:lnTo>
                  <a:lnTo>
                    <a:pt x="194" y="172"/>
                  </a:lnTo>
                  <a:lnTo>
                    <a:pt x="187" y="164"/>
                  </a:lnTo>
                  <a:lnTo>
                    <a:pt x="180" y="155"/>
                  </a:lnTo>
                  <a:lnTo>
                    <a:pt x="174" y="144"/>
                  </a:lnTo>
                  <a:lnTo>
                    <a:pt x="170" y="134"/>
                  </a:lnTo>
                  <a:lnTo>
                    <a:pt x="166" y="123"/>
                  </a:lnTo>
                  <a:lnTo>
                    <a:pt x="163" y="110"/>
                  </a:lnTo>
                  <a:lnTo>
                    <a:pt x="163" y="98"/>
                  </a:lnTo>
                  <a:lnTo>
                    <a:pt x="139" y="98"/>
                  </a:lnTo>
                  <a:lnTo>
                    <a:pt x="131" y="112"/>
                  </a:lnTo>
                  <a:lnTo>
                    <a:pt x="124" y="128"/>
                  </a:lnTo>
                  <a:lnTo>
                    <a:pt x="122" y="135"/>
                  </a:lnTo>
                  <a:lnTo>
                    <a:pt x="116" y="140"/>
                  </a:lnTo>
                  <a:lnTo>
                    <a:pt x="114" y="143"/>
                  </a:lnTo>
                  <a:lnTo>
                    <a:pt x="111" y="144"/>
                  </a:lnTo>
                  <a:lnTo>
                    <a:pt x="107" y="144"/>
                  </a:lnTo>
                  <a:lnTo>
                    <a:pt x="103" y="145"/>
                  </a:lnTo>
                  <a:lnTo>
                    <a:pt x="94" y="144"/>
                  </a:lnTo>
                  <a:lnTo>
                    <a:pt x="86" y="141"/>
                  </a:lnTo>
                  <a:lnTo>
                    <a:pt x="79" y="138"/>
                  </a:lnTo>
                  <a:lnTo>
                    <a:pt x="72" y="134"/>
                  </a:lnTo>
                  <a:lnTo>
                    <a:pt x="66" y="128"/>
                  </a:lnTo>
                  <a:lnTo>
                    <a:pt x="59" y="124"/>
                  </a:lnTo>
                  <a:lnTo>
                    <a:pt x="51" y="122"/>
                  </a:lnTo>
                  <a:lnTo>
                    <a:pt x="42" y="122"/>
                  </a:lnTo>
                  <a:lnTo>
                    <a:pt x="35" y="122"/>
                  </a:lnTo>
                  <a:lnTo>
                    <a:pt x="28" y="123"/>
                  </a:lnTo>
                  <a:lnTo>
                    <a:pt x="20" y="126"/>
                  </a:lnTo>
                  <a:lnTo>
                    <a:pt x="14" y="130"/>
                  </a:lnTo>
                  <a:lnTo>
                    <a:pt x="8" y="135"/>
                  </a:lnTo>
                  <a:lnTo>
                    <a:pt x="4" y="141"/>
                  </a:lnTo>
                  <a:lnTo>
                    <a:pt x="2" y="148"/>
                  </a:lnTo>
                  <a:lnTo>
                    <a:pt x="0" y="157"/>
                  </a:lnTo>
                  <a:lnTo>
                    <a:pt x="2" y="167"/>
                  </a:lnTo>
                  <a:lnTo>
                    <a:pt x="4" y="176"/>
                  </a:lnTo>
                  <a:lnTo>
                    <a:pt x="8" y="185"/>
                  </a:lnTo>
                  <a:lnTo>
                    <a:pt x="15" y="193"/>
                  </a:lnTo>
                  <a:lnTo>
                    <a:pt x="22" y="200"/>
                  </a:lnTo>
                  <a:lnTo>
                    <a:pt x="31" y="207"/>
                  </a:lnTo>
                  <a:lnTo>
                    <a:pt x="39" y="209"/>
                  </a:lnTo>
                  <a:lnTo>
                    <a:pt x="48" y="211"/>
                  </a:lnTo>
                  <a:lnTo>
                    <a:pt x="56" y="211"/>
                  </a:lnTo>
                  <a:lnTo>
                    <a:pt x="63" y="209"/>
                  </a:lnTo>
                  <a:lnTo>
                    <a:pt x="67" y="207"/>
                  </a:lnTo>
                  <a:lnTo>
                    <a:pt x="72" y="204"/>
                  </a:lnTo>
                  <a:lnTo>
                    <a:pt x="82" y="199"/>
                  </a:lnTo>
                  <a:lnTo>
                    <a:pt x="96" y="193"/>
                  </a:lnTo>
                  <a:lnTo>
                    <a:pt x="98" y="204"/>
                  </a:lnTo>
                  <a:lnTo>
                    <a:pt x="100" y="215"/>
                  </a:lnTo>
                  <a:lnTo>
                    <a:pt x="102" y="221"/>
                  </a:lnTo>
                  <a:lnTo>
                    <a:pt x="106" y="228"/>
                  </a:lnTo>
                  <a:lnTo>
                    <a:pt x="108" y="233"/>
                  </a:lnTo>
                  <a:lnTo>
                    <a:pt x="112" y="236"/>
                  </a:lnTo>
                  <a:lnTo>
                    <a:pt x="118" y="239"/>
                  </a:lnTo>
                  <a:lnTo>
                    <a:pt x="123" y="241"/>
                  </a:lnTo>
                  <a:lnTo>
                    <a:pt x="148" y="245"/>
                  </a:lnTo>
                  <a:lnTo>
                    <a:pt x="180" y="253"/>
                  </a:lnTo>
                  <a:lnTo>
                    <a:pt x="187" y="257"/>
                  </a:lnTo>
                  <a:lnTo>
                    <a:pt x="190" y="263"/>
                  </a:lnTo>
                  <a:lnTo>
                    <a:pt x="192" y="267"/>
                  </a:lnTo>
                  <a:lnTo>
                    <a:pt x="194" y="272"/>
                  </a:lnTo>
                  <a:lnTo>
                    <a:pt x="196" y="283"/>
                  </a:lnTo>
                  <a:lnTo>
                    <a:pt x="199" y="296"/>
                  </a:lnTo>
                  <a:lnTo>
                    <a:pt x="204" y="305"/>
                  </a:lnTo>
                  <a:lnTo>
                    <a:pt x="210" y="315"/>
                  </a:lnTo>
                  <a:lnTo>
                    <a:pt x="216" y="323"/>
                  </a:lnTo>
                  <a:lnTo>
                    <a:pt x="224" y="329"/>
                  </a:lnTo>
                  <a:lnTo>
                    <a:pt x="240" y="344"/>
                  </a:lnTo>
                  <a:lnTo>
                    <a:pt x="256" y="356"/>
                  </a:lnTo>
                  <a:lnTo>
                    <a:pt x="264" y="363"/>
                  </a:lnTo>
                  <a:lnTo>
                    <a:pt x="271" y="369"/>
                  </a:lnTo>
                  <a:lnTo>
                    <a:pt x="277" y="377"/>
                  </a:lnTo>
                  <a:lnTo>
                    <a:pt x="283" y="384"/>
                  </a:lnTo>
                  <a:lnTo>
                    <a:pt x="288" y="392"/>
                  </a:lnTo>
                  <a:lnTo>
                    <a:pt x="292" y="401"/>
                  </a:lnTo>
                  <a:lnTo>
                    <a:pt x="295" y="411"/>
                  </a:lnTo>
                  <a:lnTo>
                    <a:pt x="295" y="423"/>
                  </a:lnTo>
                  <a:lnTo>
                    <a:pt x="295" y="435"/>
                  </a:lnTo>
                  <a:lnTo>
                    <a:pt x="292" y="444"/>
                  </a:lnTo>
                  <a:lnTo>
                    <a:pt x="289" y="452"/>
                  </a:lnTo>
                  <a:lnTo>
                    <a:pt x="285" y="460"/>
                  </a:lnTo>
                  <a:lnTo>
                    <a:pt x="283" y="467"/>
                  </a:lnTo>
                  <a:lnTo>
                    <a:pt x="280" y="473"/>
                  </a:lnTo>
                  <a:lnTo>
                    <a:pt x="277" y="480"/>
                  </a:lnTo>
                  <a:lnTo>
                    <a:pt x="277" y="488"/>
                  </a:lnTo>
                  <a:lnTo>
                    <a:pt x="277" y="499"/>
                  </a:lnTo>
                  <a:lnTo>
                    <a:pt x="279" y="509"/>
                  </a:lnTo>
                  <a:lnTo>
                    <a:pt x="280" y="519"/>
                  </a:lnTo>
                  <a:lnTo>
                    <a:pt x="283" y="528"/>
                  </a:lnTo>
                  <a:lnTo>
                    <a:pt x="288" y="547"/>
                  </a:lnTo>
                  <a:lnTo>
                    <a:pt x="296" y="564"/>
                  </a:lnTo>
                  <a:lnTo>
                    <a:pt x="307" y="581"/>
                  </a:lnTo>
                  <a:lnTo>
                    <a:pt x="317" y="597"/>
                  </a:lnTo>
                  <a:lnTo>
                    <a:pt x="328" y="612"/>
                  </a:lnTo>
                  <a:lnTo>
                    <a:pt x="340" y="628"/>
                  </a:lnTo>
                  <a:lnTo>
                    <a:pt x="363" y="657"/>
                  </a:lnTo>
                  <a:lnTo>
                    <a:pt x="384" y="688"/>
                  </a:lnTo>
                  <a:lnTo>
                    <a:pt x="392" y="703"/>
                  </a:lnTo>
                  <a:lnTo>
                    <a:pt x="397" y="719"/>
                  </a:lnTo>
                  <a:lnTo>
                    <a:pt x="400" y="726"/>
                  </a:lnTo>
                  <a:lnTo>
                    <a:pt x="401" y="736"/>
                  </a:lnTo>
                  <a:lnTo>
                    <a:pt x="403" y="744"/>
                  </a:lnTo>
                  <a:lnTo>
                    <a:pt x="403" y="753"/>
                  </a:lnTo>
                  <a:lnTo>
                    <a:pt x="403" y="765"/>
                  </a:lnTo>
                  <a:lnTo>
                    <a:pt x="403" y="774"/>
                  </a:lnTo>
                  <a:lnTo>
                    <a:pt x="403" y="784"/>
                  </a:lnTo>
                  <a:lnTo>
                    <a:pt x="403" y="796"/>
                  </a:lnTo>
                  <a:lnTo>
                    <a:pt x="404" y="802"/>
                  </a:lnTo>
                  <a:lnTo>
                    <a:pt x="407" y="810"/>
                  </a:lnTo>
                  <a:lnTo>
                    <a:pt x="409" y="817"/>
                  </a:lnTo>
                  <a:lnTo>
                    <a:pt x="415" y="822"/>
                  </a:lnTo>
                  <a:lnTo>
                    <a:pt x="427" y="834"/>
                  </a:lnTo>
                  <a:lnTo>
                    <a:pt x="441" y="846"/>
                  </a:lnTo>
                  <a:lnTo>
                    <a:pt x="457" y="857"/>
                  </a:lnTo>
                  <a:lnTo>
                    <a:pt x="475" y="868"/>
                  </a:lnTo>
                  <a:lnTo>
                    <a:pt x="491" y="878"/>
                  </a:lnTo>
                  <a:lnTo>
                    <a:pt x="505" y="892"/>
                  </a:lnTo>
                  <a:lnTo>
                    <a:pt x="512" y="900"/>
                  </a:lnTo>
                  <a:lnTo>
                    <a:pt x="516" y="909"/>
                  </a:lnTo>
                  <a:lnTo>
                    <a:pt x="519" y="920"/>
                  </a:lnTo>
                  <a:lnTo>
                    <a:pt x="520" y="930"/>
                  </a:lnTo>
                  <a:lnTo>
                    <a:pt x="521" y="941"/>
                  </a:lnTo>
                  <a:lnTo>
                    <a:pt x="524" y="950"/>
                  </a:lnTo>
                  <a:lnTo>
                    <a:pt x="527" y="958"/>
                  </a:lnTo>
                  <a:lnTo>
                    <a:pt x="529" y="964"/>
                  </a:lnTo>
                  <a:lnTo>
                    <a:pt x="529" y="976"/>
                  </a:lnTo>
                  <a:lnTo>
                    <a:pt x="544" y="973"/>
                  </a:lnTo>
                  <a:lnTo>
                    <a:pt x="560" y="970"/>
                  </a:lnTo>
                  <a:lnTo>
                    <a:pt x="576" y="965"/>
                  </a:lnTo>
                  <a:lnTo>
                    <a:pt x="593" y="958"/>
                  </a:lnTo>
                  <a:lnTo>
                    <a:pt x="612" y="949"/>
                  </a:lnTo>
                  <a:lnTo>
                    <a:pt x="629" y="937"/>
                  </a:lnTo>
                  <a:lnTo>
                    <a:pt x="637" y="930"/>
                  </a:lnTo>
                  <a:lnTo>
                    <a:pt x="645" y="922"/>
                  </a:lnTo>
                  <a:lnTo>
                    <a:pt x="655" y="913"/>
                  </a:lnTo>
                  <a:lnTo>
                    <a:pt x="663" y="904"/>
                  </a:lnTo>
                  <a:lnTo>
                    <a:pt x="672" y="892"/>
                  </a:lnTo>
                  <a:lnTo>
                    <a:pt x="680" y="881"/>
                  </a:lnTo>
                  <a:lnTo>
                    <a:pt x="689" y="872"/>
                  </a:lnTo>
                  <a:lnTo>
                    <a:pt x="699" y="865"/>
                  </a:lnTo>
                  <a:lnTo>
                    <a:pt x="709" y="860"/>
                  </a:lnTo>
                  <a:lnTo>
                    <a:pt x="719" y="856"/>
                  </a:lnTo>
                  <a:lnTo>
                    <a:pt x="729" y="852"/>
                  </a:lnTo>
                  <a:lnTo>
                    <a:pt x="740" y="849"/>
                  </a:lnTo>
                  <a:lnTo>
                    <a:pt x="723" y="842"/>
                  </a:lnTo>
                  <a:lnTo>
                    <a:pt x="693" y="832"/>
                  </a:lnTo>
                  <a:lnTo>
                    <a:pt x="680" y="824"/>
                  </a:lnTo>
                  <a:lnTo>
                    <a:pt x="668" y="816"/>
                  </a:lnTo>
                  <a:lnTo>
                    <a:pt x="663" y="810"/>
                  </a:lnTo>
                  <a:lnTo>
                    <a:pt x="660" y="806"/>
                  </a:lnTo>
                  <a:lnTo>
                    <a:pt x="657" y="801"/>
                  </a:lnTo>
                  <a:lnTo>
                    <a:pt x="656" y="796"/>
                  </a:lnTo>
                  <a:lnTo>
                    <a:pt x="657" y="786"/>
                  </a:lnTo>
                  <a:lnTo>
                    <a:pt x="660" y="778"/>
                  </a:lnTo>
                  <a:lnTo>
                    <a:pt x="664" y="770"/>
                  </a:lnTo>
                  <a:lnTo>
                    <a:pt x="669" y="765"/>
                  </a:lnTo>
                  <a:lnTo>
                    <a:pt x="683" y="756"/>
                  </a:lnTo>
                  <a:lnTo>
                    <a:pt x="699" y="748"/>
                  </a:lnTo>
                  <a:lnTo>
                    <a:pt x="713" y="738"/>
                  </a:lnTo>
                  <a:lnTo>
                    <a:pt x="728" y="729"/>
                  </a:lnTo>
                  <a:lnTo>
                    <a:pt x="733" y="724"/>
                  </a:lnTo>
                  <a:lnTo>
                    <a:pt x="737" y="716"/>
                  </a:lnTo>
                  <a:lnTo>
                    <a:pt x="740" y="708"/>
                  </a:lnTo>
                  <a:lnTo>
                    <a:pt x="740" y="699"/>
                  </a:lnTo>
                  <a:lnTo>
                    <a:pt x="740" y="691"/>
                  </a:lnTo>
                  <a:lnTo>
                    <a:pt x="737" y="683"/>
                  </a:lnTo>
                  <a:lnTo>
                    <a:pt x="733" y="673"/>
                  </a:lnTo>
                  <a:lnTo>
                    <a:pt x="728" y="667"/>
                  </a:lnTo>
                  <a:lnTo>
                    <a:pt x="724" y="659"/>
                  </a:lnTo>
                  <a:lnTo>
                    <a:pt x="720" y="651"/>
                  </a:lnTo>
                  <a:lnTo>
                    <a:pt x="717" y="641"/>
                  </a:lnTo>
                  <a:lnTo>
                    <a:pt x="716" y="633"/>
                  </a:lnTo>
                  <a:lnTo>
                    <a:pt x="717" y="627"/>
                  </a:lnTo>
                  <a:lnTo>
                    <a:pt x="717" y="620"/>
                  </a:lnTo>
                  <a:lnTo>
                    <a:pt x="720" y="613"/>
                  </a:lnTo>
                  <a:lnTo>
                    <a:pt x="721" y="608"/>
                  </a:lnTo>
                  <a:lnTo>
                    <a:pt x="725" y="604"/>
                  </a:lnTo>
                  <a:lnTo>
                    <a:pt x="729" y="600"/>
                  </a:lnTo>
                  <a:lnTo>
                    <a:pt x="735" y="597"/>
                  </a:lnTo>
                  <a:lnTo>
                    <a:pt x="740" y="597"/>
                  </a:lnTo>
                  <a:lnTo>
                    <a:pt x="759" y="605"/>
                  </a:lnTo>
                  <a:lnTo>
                    <a:pt x="777" y="615"/>
                  </a:lnTo>
                  <a:lnTo>
                    <a:pt x="784" y="613"/>
                  </a:lnTo>
                  <a:lnTo>
                    <a:pt x="795" y="609"/>
                  </a:lnTo>
                  <a:lnTo>
                    <a:pt x="807" y="604"/>
                  </a:lnTo>
                  <a:lnTo>
                    <a:pt x="820" y="597"/>
                  </a:lnTo>
                  <a:lnTo>
                    <a:pt x="833" y="589"/>
                  </a:lnTo>
                  <a:lnTo>
                    <a:pt x="844" y="581"/>
                  </a:lnTo>
                  <a:lnTo>
                    <a:pt x="849" y="577"/>
                  </a:lnTo>
                  <a:lnTo>
                    <a:pt x="852" y="573"/>
                  </a:lnTo>
                  <a:lnTo>
                    <a:pt x="855" y="571"/>
                  </a:lnTo>
                  <a:lnTo>
                    <a:pt x="855" y="567"/>
                  </a:lnTo>
                  <a:lnTo>
                    <a:pt x="855" y="552"/>
                  </a:lnTo>
                  <a:lnTo>
                    <a:pt x="852" y="537"/>
                  </a:lnTo>
                  <a:lnTo>
                    <a:pt x="849" y="525"/>
                  </a:lnTo>
                  <a:lnTo>
                    <a:pt x="847" y="512"/>
                  </a:lnTo>
                  <a:lnTo>
                    <a:pt x="843" y="500"/>
                  </a:lnTo>
                  <a:lnTo>
                    <a:pt x="840" y="487"/>
                  </a:lnTo>
                  <a:lnTo>
                    <a:pt x="837" y="473"/>
                  </a:lnTo>
                  <a:lnTo>
                    <a:pt x="837" y="459"/>
                  </a:lnTo>
                  <a:lnTo>
                    <a:pt x="837" y="452"/>
                  </a:lnTo>
                  <a:lnTo>
                    <a:pt x="840" y="445"/>
                  </a:lnTo>
                  <a:lnTo>
                    <a:pt x="844" y="440"/>
                  </a:lnTo>
                  <a:lnTo>
                    <a:pt x="848" y="433"/>
                  </a:lnTo>
                  <a:lnTo>
                    <a:pt x="860" y="420"/>
                  </a:lnTo>
                  <a:lnTo>
                    <a:pt x="873" y="404"/>
                  </a:lnTo>
                  <a:lnTo>
                    <a:pt x="873" y="368"/>
                  </a:lnTo>
                  <a:lnTo>
                    <a:pt x="864" y="367"/>
                  </a:lnTo>
                  <a:lnTo>
                    <a:pt x="855" y="365"/>
                  </a:lnTo>
                  <a:lnTo>
                    <a:pt x="848" y="363"/>
                  </a:lnTo>
                  <a:lnTo>
                    <a:pt x="841" y="360"/>
                  </a:lnTo>
                  <a:lnTo>
                    <a:pt x="835" y="356"/>
                  </a:lnTo>
                  <a:lnTo>
                    <a:pt x="831" y="352"/>
                  </a:lnTo>
                  <a:lnTo>
                    <a:pt x="827" y="348"/>
                  </a:lnTo>
                  <a:lnTo>
                    <a:pt x="823" y="343"/>
                  </a:lnTo>
                  <a:lnTo>
                    <a:pt x="820" y="337"/>
                  </a:lnTo>
                  <a:lnTo>
                    <a:pt x="817" y="331"/>
                  </a:lnTo>
                  <a:lnTo>
                    <a:pt x="816" y="324"/>
                  </a:lnTo>
                  <a:lnTo>
                    <a:pt x="815" y="316"/>
                  </a:lnTo>
                  <a:lnTo>
                    <a:pt x="813" y="299"/>
                  </a:lnTo>
                  <a:lnTo>
                    <a:pt x="813" y="277"/>
                  </a:lnTo>
                  <a:lnTo>
                    <a:pt x="812" y="259"/>
                  </a:lnTo>
                  <a:lnTo>
                    <a:pt x="811" y="240"/>
                  </a:lnTo>
                  <a:lnTo>
                    <a:pt x="809" y="224"/>
                  </a:lnTo>
                  <a:lnTo>
                    <a:pt x="807" y="209"/>
                  </a:lnTo>
                  <a:lnTo>
                    <a:pt x="801" y="184"/>
                  </a:lnTo>
                  <a:lnTo>
                    <a:pt x="793" y="160"/>
                  </a:lnTo>
                  <a:lnTo>
                    <a:pt x="785" y="138"/>
                  </a:lnTo>
                  <a:lnTo>
                    <a:pt x="777" y="115"/>
                  </a:lnTo>
                  <a:lnTo>
                    <a:pt x="771" y="90"/>
                  </a:lnTo>
                  <a:lnTo>
                    <a:pt x="765" y="60"/>
                  </a:lnTo>
                  <a:lnTo>
                    <a:pt x="755" y="66"/>
                  </a:lnTo>
                  <a:lnTo>
                    <a:pt x="744" y="72"/>
                  </a:lnTo>
                  <a:lnTo>
                    <a:pt x="732" y="78"/>
                  </a:lnTo>
                  <a:lnTo>
                    <a:pt x="723" y="79"/>
                  </a:lnTo>
                  <a:lnTo>
                    <a:pt x="717" y="78"/>
                  </a:lnTo>
                  <a:lnTo>
                    <a:pt x="712" y="76"/>
                  </a:lnTo>
                  <a:lnTo>
                    <a:pt x="708" y="74"/>
                  </a:lnTo>
                  <a:lnTo>
                    <a:pt x="704" y="70"/>
                  </a:lnTo>
                  <a:lnTo>
                    <a:pt x="697" y="59"/>
                  </a:lnTo>
                  <a:lnTo>
                    <a:pt x="692" y="47"/>
                  </a:lnTo>
                  <a:lnTo>
                    <a:pt x="683" y="20"/>
                  </a:lnTo>
                  <a:lnTo>
                    <a:pt x="675" y="0"/>
                  </a:lnTo>
                  <a:lnTo>
                    <a:pt x="671" y="6"/>
                  </a:lnTo>
                  <a:lnTo>
                    <a:pt x="667" y="15"/>
                  </a:lnTo>
                  <a:lnTo>
                    <a:pt x="663" y="26"/>
                  </a:lnTo>
                  <a:lnTo>
                    <a:pt x="657" y="39"/>
                  </a:lnTo>
                  <a:lnTo>
                    <a:pt x="653" y="52"/>
                  </a:lnTo>
                  <a:lnTo>
                    <a:pt x="647" y="63"/>
                  </a:lnTo>
                  <a:lnTo>
                    <a:pt x="644" y="67"/>
                  </a:lnTo>
                  <a:lnTo>
                    <a:pt x="640" y="70"/>
                  </a:lnTo>
                  <a:lnTo>
                    <a:pt x="636" y="72"/>
                  </a:lnTo>
                  <a:lnTo>
                    <a:pt x="632" y="72"/>
                  </a:lnTo>
                  <a:lnTo>
                    <a:pt x="621" y="72"/>
                  </a:lnTo>
                  <a:lnTo>
                    <a:pt x="612" y="70"/>
                  </a:lnTo>
                  <a:lnTo>
                    <a:pt x="604" y="66"/>
                  </a:lnTo>
                  <a:lnTo>
                    <a:pt x="595" y="60"/>
                  </a:lnTo>
                  <a:lnTo>
                    <a:pt x="585" y="56"/>
                  </a:lnTo>
                  <a:lnTo>
                    <a:pt x="575" y="52"/>
                  </a:lnTo>
                  <a:lnTo>
                    <a:pt x="563" y="50"/>
                  </a:lnTo>
                  <a:lnTo>
                    <a:pt x="548" y="48"/>
                  </a:lnTo>
                  <a:lnTo>
                    <a:pt x="537" y="50"/>
                  </a:lnTo>
                  <a:lnTo>
                    <a:pt x="528" y="52"/>
                  </a:lnTo>
                  <a:lnTo>
                    <a:pt x="520" y="55"/>
                  </a:lnTo>
                  <a:lnTo>
                    <a:pt x="512" y="58"/>
                  </a:lnTo>
                  <a:lnTo>
                    <a:pt x="504" y="62"/>
                  </a:lnTo>
                  <a:lnTo>
                    <a:pt x="495" y="64"/>
                  </a:lnTo>
                  <a:lnTo>
                    <a:pt x="487" y="66"/>
                  </a:lnTo>
                  <a:lnTo>
                    <a:pt x="476" y="67"/>
                  </a:lnTo>
                  <a:lnTo>
                    <a:pt x="481" y="9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78" name="Freeform 112"/>
            <p:cNvSpPr/>
            <p:nvPr/>
          </p:nvSpPr>
          <p:spPr bwMode="auto">
            <a:xfrm>
              <a:off x="4040047" y="4834243"/>
              <a:ext cx="288480" cy="548988"/>
            </a:xfrm>
            <a:custGeom>
              <a:avLst/>
              <a:gdLst>
                <a:gd name="T0" fmla="*/ 505 w 541"/>
                <a:gd name="T1" fmla="*/ 190 h 1029"/>
                <a:gd name="T2" fmla="*/ 487 w 541"/>
                <a:gd name="T3" fmla="*/ 216 h 1029"/>
                <a:gd name="T4" fmla="*/ 472 w 541"/>
                <a:gd name="T5" fmla="*/ 257 h 1029"/>
                <a:gd name="T6" fmla="*/ 472 w 541"/>
                <a:gd name="T7" fmla="*/ 294 h 1029"/>
                <a:gd name="T8" fmla="*/ 492 w 541"/>
                <a:gd name="T9" fmla="*/ 345 h 1029"/>
                <a:gd name="T10" fmla="*/ 515 w 541"/>
                <a:gd name="T11" fmla="*/ 386 h 1029"/>
                <a:gd name="T12" fmla="*/ 515 w 541"/>
                <a:gd name="T13" fmla="*/ 413 h 1029"/>
                <a:gd name="T14" fmla="*/ 493 w 541"/>
                <a:gd name="T15" fmla="*/ 456 h 1029"/>
                <a:gd name="T16" fmla="*/ 432 w 541"/>
                <a:gd name="T17" fmla="*/ 518 h 1029"/>
                <a:gd name="T18" fmla="*/ 407 w 541"/>
                <a:gd name="T19" fmla="*/ 550 h 1029"/>
                <a:gd name="T20" fmla="*/ 380 w 541"/>
                <a:gd name="T21" fmla="*/ 586 h 1029"/>
                <a:gd name="T22" fmla="*/ 367 w 541"/>
                <a:gd name="T23" fmla="*/ 630 h 1029"/>
                <a:gd name="T24" fmla="*/ 375 w 541"/>
                <a:gd name="T25" fmla="*/ 719 h 1029"/>
                <a:gd name="T26" fmla="*/ 383 w 541"/>
                <a:gd name="T27" fmla="*/ 811 h 1029"/>
                <a:gd name="T28" fmla="*/ 393 w 541"/>
                <a:gd name="T29" fmla="*/ 933 h 1029"/>
                <a:gd name="T30" fmla="*/ 384 w 541"/>
                <a:gd name="T31" fmla="*/ 993 h 1029"/>
                <a:gd name="T32" fmla="*/ 348 w 541"/>
                <a:gd name="T33" fmla="*/ 999 h 1029"/>
                <a:gd name="T34" fmla="*/ 276 w 541"/>
                <a:gd name="T35" fmla="*/ 999 h 1029"/>
                <a:gd name="T36" fmla="*/ 227 w 541"/>
                <a:gd name="T37" fmla="*/ 1009 h 1029"/>
                <a:gd name="T38" fmla="*/ 192 w 541"/>
                <a:gd name="T39" fmla="*/ 1027 h 1029"/>
                <a:gd name="T40" fmla="*/ 164 w 541"/>
                <a:gd name="T41" fmla="*/ 1025 h 1029"/>
                <a:gd name="T42" fmla="*/ 130 w 541"/>
                <a:gd name="T43" fmla="*/ 994 h 1029"/>
                <a:gd name="T44" fmla="*/ 115 w 541"/>
                <a:gd name="T45" fmla="*/ 830 h 1029"/>
                <a:gd name="T46" fmla="*/ 86 w 541"/>
                <a:gd name="T47" fmla="*/ 769 h 1029"/>
                <a:gd name="T48" fmla="*/ 62 w 541"/>
                <a:gd name="T49" fmla="*/ 685 h 1029"/>
                <a:gd name="T50" fmla="*/ 31 w 541"/>
                <a:gd name="T51" fmla="*/ 658 h 1029"/>
                <a:gd name="T52" fmla="*/ 10 w 541"/>
                <a:gd name="T53" fmla="*/ 638 h 1029"/>
                <a:gd name="T54" fmla="*/ 0 w 541"/>
                <a:gd name="T55" fmla="*/ 601 h 1029"/>
                <a:gd name="T56" fmla="*/ 12 w 541"/>
                <a:gd name="T57" fmla="*/ 554 h 1029"/>
                <a:gd name="T58" fmla="*/ 46 w 541"/>
                <a:gd name="T59" fmla="*/ 519 h 1029"/>
                <a:gd name="T60" fmla="*/ 94 w 541"/>
                <a:gd name="T61" fmla="*/ 500 h 1029"/>
                <a:gd name="T62" fmla="*/ 151 w 541"/>
                <a:gd name="T63" fmla="*/ 493 h 1029"/>
                <a:gd name="T64" fmla="*/ 178 w 541"/>
                <a:gd name="T65" fmla="*/ 502 h 1029"/>
                <a:gd name="T66" fmla="*/ 204 w 541"/>
                <a:gd name="T67" fmla="*/ 511 h 1029"/>
                <a:gd name="T68" fmla="*/ 235 w 541"/>
                <a:gd name="T69" fmla="*/ 502 h 1029"/>
                <a:gd name="T70" fmla="*/ 251 w 541"/>
                <a:gd name="T71" fmla="*/ 477 h 1029"/>
                <a:gd name="T72" fmla="*/ 299 w 541"/>
                <a:gd name="T73" fmla="*/ 374 h 1029"/>
                <a:gd name="T74" fmla="*/ 365 w 541"/>
                <a:gd name="T75" fmla="*/ 316 h 1029"/>
                <a:gd name="T76" fmla="*/ 380 w 541"/>
                <a:gd name="T77" fmla="*/ 296 h 1029"/>
                <a:gd name="T78" fmla="*/ 324 w 541"/>
                <a:gd name="T79" fmla="*/ 282 h 1029"/>
                <a:gd name="T80" fmla="*/ 291 w 541"/>
                <a:gd name="T81" fmla="*/ 262 h 1029"/>
                <a:gd name="T82" fmla="*/ 265 w 541"/>
                <a:gd name="T83" fmla="*/ 232 h 1029"/>
                <a:gd name="T84" fmla="*/ 234 w 541"/>
                <a:gd name="T85" fmla="*/ 162 h 1029"/>
                <a:gd name="T86" fmla="*/ 239 w 541"/>
                <a:gd name="T87" fmla="*/ 134 h 1029"/>
                <a:gd name="T88" fmla="*/ 244 w 541"/>
                <a:gd name="T89" fmla="*/ 97 h 1029"/>
                <a:gd name="T90" fmla="*/ 277 w 541"/>
                <a:gd name="T91" fmla="*/ 84 h 1029"/>
                <a:gd name="T92" fmla="*/ 320 w 541"/>
                <a:gd name="T93" fmla="*/ 28 h 1029"/>
                <a:gd name="T94" fmla="*/ 391 w 541"/>
                <a:gd name="T95" fmla="*/ 13 h 1029"/>
                <a:gd name="T96" fmla="*/ 416 w 541"/>
                <a:gd name="T97" fmla="*/ 6 h 1029"/>
                <a:gd name="T98" fmla="*/ 439 w 541"/>
                <a:gd name="T99" fmla="*/ 38 h 1029"/>
                <a:gd name="T100" fmla="*/ 503 w 541"/>
                <a:gd name="T101" fmla="*/ 82 h 1029"/>
                <a:gd name="T102" fmla="*/ 531 w 541"/>
                <a:gd name="T103" fmla="*/ 124 h 1029"/>
                <a:gd name="T104" fmla="*/ 539 w 541"/>
                <a:gd name="T105" fmla="*/ 162 h 102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41"/>
                <a:gd name="T160" fmla="*/ 0 h 1029"/>
                <a:gd name="T161" fmla="*/ 541 w 541"/>
                <a:gd name="T162" fmla="*/ 1029 h 102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41" h="1029" extrusionOk="0">
                  <a:moveTo>
                    <a:pt x="541" y="180"/>
                  </a:moveTo>
                  <a:lnTo>
                    <a:pt x="525" y="184"/>
                  </a:lnTo>
                  <a:lnTo>
                    <a:pt x="511" y="188"/>
                  </a:lnTo>
                  <a:lnTo>
                    <a:pt x="505" y="190"/>
                  </a:lnTo>
                  <a:lnTo>
                    <a:pt x="500" y="193"/>
                  </a:lnTo>
                  <a:lnTo>
                    <a:pt x="496" y="198"/>
                  </a:lnTo>
                  <a:lnTo>
                    <a:pt x="493" y="204"/>
                  </a:lnTo>
                  <a:lnTo>
                    <a:pt x="487" y="216"/>
                  </a:lnTo>
                  <a:lnTo>
                    <a:pt x="481" y="226"/>
                  </a:lnTo>
                  <a:lnTo>
                    <a:pt x="477" y="236"/>
                  </a:lnTo>
                  <a:lnTo>
                    <a:pt x="475" y="246"/>
                  </a:lnTo>
                  <a:lnTo>
                    <a:pt x="472" y="257"/>
                  </a:lnTo>
                  <a:lnTo>
                    <a:pt x="471" y="266"/>
                  </a:lnTo>
                  <a:lnTo>
                    <a:pt x="469" y="276"/>
                  </a:lnTo>
                  <a:lnTo>
                    <a:pt x="471" y="285"/>
                  </a:lnTo>
                  <a:lnTo>
                    <a:pt x="472" y="294"/>
                  </a:lnTo>
                  <a:lnTo>
                    <a:pt x="473" y="305"/>
                  </a:lnTo>
                  <a:lnTo>
                    <a:pt x="477" y="314"/>
                  </a:lnTo>
                  <a:lnTo>
                    <a:pt x="481" y="325"/>
                  </a:lnTo>
                  <a:lnTo>
                    <a:pt x="492" y="345"/>
                  </a:lnTo>
                  <a:lnTo>
                    <a:pt x="505" y="366"/>
                  </a:lnTo>
                  <a:lnTo>
                    <a:pt x="509" y="373"/>
                  </a:lnTo>
                  <a:lnTo>
                    <a:pt x="513" y="380"/>
                  </a:lnTo>
                  <a:lnTo>
                    <a:pt x="515" y="386"/>
                  </a:lnTo>
                  <a:lnTo>
                    <a:pt x="516" y="393"/>
                  </a:lnTo>
                  <a:lnTo>
                    <a:pt x="516" y="400"/>
                  </a:lnTo>
                  <a:lnTo>
                    <a:pt x="516" y="406"/>
                  </a:lnTo>
                  <a:lnTo>
                    <a:pt x="515" y="413"/>
                  </a:lnTo>
                  <a:lnTo>
                    <a:pt x="513" y="420"/>
                  </a:lnTo>
                  <a:lnTo>
                    <a:pt x="508" y="432"/>
                  </a:lnTo>
                  <a:lnTo>
                    <a:pt x="501" y="444"/>
                  </a:lnTo>
                  <a:lnTo>
                    <a:pt x="493" y="456"/>
                  </a:lnTo>
                  <a:lnTo>
                    <a:pt x="483" y="468"/>
                  </a:lnTo>
                  <a:lnTo>
                    <a:pt x="461" y="489"/>
                  </a:lnTo>
                  <a:lnTo>
                    <a:pt x="441" y="509"/>
                  </a:lnTo>
                  <a:lnTo>
                    <a:pt x="432" y="518"/>
                  </a:lnTo>
                  <a:lnTo>
                    <a:pt x="424" y="526"/>
                  </a:lnTo>
                  <a:lnTo>
                    <a:pt x="419" y="534"/>
                  </a:lnTo>
                  <a:lnTo>
                    <a:pt x="415" y="541"/>
                  </a:lnTo>
                  <a:lnTo>
                    <a:pt x="407" y="550"/>
                  </a:lnTo>
                  <a:lnTo>
                    <a:pt x="399" y="559"/>
                  </a:lnTo>
                  <a:lnTo>
                    <a:pt x="391" y="569"/>
                  </a:lnTo>
                  <a:lnTo>
                    <a:pt x="385" y="577"/>
                  </a:lnTo>
                  <a:lnTo>
                    <a:pt x="380" y="586"/>
                  </a:lnTo>
                  <a:lnTo>
                    <a:pt x="376" y="595"/>
                  </a:lnTo>
                  <a:lnTo>
                    <a:pt x="372" y="603"/>
                  </a:lnTo>
                  <a:lnTo>
                    <a:pt x="369" y="613"/>
                  </a:lnTo>
                  <a:lnTo>
                    <a:pt x="367" y="630"/>
                  </a:lnTo>
                  <a:lnTo>
                    <a:pt x="365" y="647"/>
                  </a:lnTo>
                  <a:lnTo>
                    <a:pt x="365" y="666"/>
                  </a:lnTo>
                  <a:lnTo>
                    <a:pt x="368" y="683"/>
                  </a:lnTo>
                  <a:lnTo>
                    <a:pt x="375" y="719"/>
                  </a:lnTo>
                  <a:lnTo>
                    <a:pt x="380" y="755"/>
                  </a:lnTo>
                  <a:lnTo>
                    <a:pt x="383" y="774"/>
                  </a:lnTo>
                  <a:lnTo>
                    <a:pt x="384" y="793"/>
                  </a:lnTo>
                  <a:lnTo>
                    <a:pt x="383" y="811"/>
                  </a:lnTo>
                  <a:lnTo>
                    <a:pt x="379" y="830"/>
                  </a:lnTo>
                  <a:lnTo>
                    <a:pt x="387" y="874"/>
                  </a:lnTo>
                  <a:lnTo>
                    <a:pt x="392" y="913"/>
                  </a:lnTo>
                  <a:lnTo>
                    <a:pt x="393" y="933"/>
                  </a:lnTo>
                  <a:lnTo>
                    <a:pt x="393" y="950"/>
                  </a:lnTo>
                  <a:lnTo>
                    <a:pt x="393" y="969"/>
                  </a:lnTo>
                  <a:lnTo>
                    <a:pt x="391" y="987"/>
                  </a:lnTo>
                  <a:lnTo>
                    <a:pt x="384" y="993"/>
                  </a:lnTo>
                  <a:lnTo>
                    <a:pt x="377" y="997"/>
                  </a:lnTo>
                  <a:lnTo>
                    <a:pt x="371" y="998"/>
                  </a:lnTo>
                  <a:lnTo>
                    <a:pt x="363" y="999"/>
                  </a:lnTo>
                  <a:lnTo>
                    <a:pt x="348" y="999"/>
                  </a:lnTo>
                  <a:lnTo>
                    <a:pt x="331" y="999"/>
                  </a:lnTo>
                  <a:lnTo>
                    <a:pt x="311" y="999"/>
                  </a:lnTo>
                  <a:lnTo>
                    <a:pt x="295" y="999"/>
                  </a:lnTo>
                  <a:lnTo>
                    <a:pt x="276" y="999"/>
                  </a:lnTo>
                  <a:lnTo>
                    <a:pt x="252" y="999"/>
                  </a:lnTo>
                  <a:lnTo>
                    <a:pt x="243" y="1001"/>
                  </a:lnTo>
                  <a:lnTo>
                    <a:pt x="234" y="1003"/>
                  </a:lnTo>
                  <a:lnTo>
                    <a:pt x="227" y="1009"/>
                  </a:lnTo>
                  <a:lnTo>
                    <a:pt x="219" y="1014"/>
                  </a:lnTo>
                  <a:lnTo>
                    <a:pt x="211" y="1019"/>
                  </a:lnTo>
                  <a:lnTo>
                    <a:pt x="203" y="1025"/>
                  </a:lnTo>
                  <a:lnTo>
                    <a:pt x="192" y="1027"/>
                  </a:lnTo>
                  <a:lnTo>
                    <a:pt x="180" y="1029"/>
                  </a:lnTo>
                  <a:lnTo>
                    <a:pt x="175" y="1029"/>
                  </a:lnTo>
                  <a:lnTo>
                    <a:pt x="170" y="1027"/>
                  </a:lnTo>
                  <a:lnTo>
                    <a:pt x="164" y="1025"/>
                  </a:lnTo>
                  <a:lnTo>
                    <a:pt x="159" y="1022"/>
                  </a:lnTo>
                  <a:lnTo>
                    <a:pt x="148" y="1014"/>
                  </a:lnTo>
                  <a:lnTo>
                    <a:pt x="139" y="1005"/>
                  </a:lnTo>
                  <a:lnTo>
                    <a:pt x="130" y="994"/>
                  </a:lnTo>
                  <a:lnTo>
                    <a:pt x="123" y="983"/>
                  </a:lnTo>
                  <a:lnTo>
                    <a:pt x="118" y="973"/>
                  </a:lnTo>
                  <a:lnTo>
                    <a:pt x="115" y="963"/>
                  </a:lnTo>
                  <a:lnTo>
                    <a:pt x="115" y="830"/>
                  </a:lnTo>
                  <a:lnTo>
                    <a:pt x="104" y="817"/>
                  </a:lnTo>
                  <a:lnTo>
                    <a:pt x="96" y="801"/>
                  </a:lnTo>
                  <a:lnTo>
                    <a:pt x="91" y="785"/>
                  </a:lnTo>
                  <a:lnTo>
                    <a:pt x="86" y="769"/>
                  </a:lnTo>
                  <a:lnTo>
                    <a:pt x="78" y="734"/>
                  </a:lnTo>
                  <a:lnTo>
                    <a:pt x="66" y="698"/>
                  </a:lnTo>
                  <a:lnTo>
                    <a:pt x="64" y="690"/>
                  </a:lnTo>
                  <a:lnTo>
                    <a:pt x="62" y="685"/>
                  </a:lnTo>
                  <a:lnTo>
                    <a:pt x="58" y="679"/>
                  </a:lnTo>
                  <a:lnTo>
                    <a:pt x="54" y="674"/>
                  </a:lnTo>
                  <a:lnTo>
                    <a:pt x="43" y="666"/>
                  </a:lnTo>
                  <a:lnTo>
                    <a:pt x="31" y="658"/>
                  </a:lnTo>
                  <a:lnTo>
                    <a:pt x="24" y="654"/>
                  </a:lnTo>
                  <a:lnTo>
                    <a:pt x="19" y="650"/>
                  </a:lnTo>
                  <a:lnTo>
                    <a:pt x="14" y="645"/>
                  </a:lnTo>
                  <a:lnTo>
                    <a:pt x="10" y="638"/>
                  </a:lnTo>
                  <a:lnTo>
                    <a:pt x="6" y="631"/>
                  </a:lnTo>
                  <a:lnTo>
                    <a:pt x="3" y="623"/>
                  </a:lnTo>
                  <a:lnTo>
                    <a:pt x="0" y="613"/>
                  </a:lnTo>
                  <a:lnTo>
                    <a:pt x="0" y="601"/>
                  </a:lnTo>
                  <a:lnTo>
                    <a:pt x="0" y="589"/>
                  </a:lnTo>
                  <a:lnTo>
                    <a:pt x="3" y="575"/>
                  </a:lnTo>
                  <a:lnTo>
                    <a:pt x="7" y="565"/>
                  </a:lnTo>
                  <a:lnTo>
                    <a:pt x="12" y="554"/>
                  </a:lnTo>
                  <a:lnTo>
                    <a:pt x="19" y="545"/>
                  </a:lnTo>
                  <a:lnTo>
                    <a:pt x="27" y="535"/>
                  </a:lnTo>
                  <a:lnTo>
                    <a:pt x="36" y="527"/>
                  </a:lnTo>
                  <a:lnTo>
                    <a:pt x="46" y="519"/>
                  </a:lnTo>
                  <a:lnTo>
                    <a:pt x="56" y="514"/>
                  </a:lnTo>
                  <a:lnTo>
                    <a:pt x="68" y="509"/>
                  </a:lnTo>
                  <a:lnTo>
                    <a:pt x="80" y="504"/>
                  </a:lnTo>
                  <a:lnTo>
                    <a:pt x="94" y="500"/>
                  </a:lnTo>
                  <a:lnTo>
                    <a:pt x="107" y="497"/>
                  </a:lnTo>
                  <a:lnTo>
                    <a:pt x="122" y="494"/>
                  </a:lnTo>
                  <a:lnTo>
                    <a:pt x="136" y="493"/>
                  </a:lnTo>
                  <a:lnTo>
                    <a:pt x="151" y="493"/>
                  </a:lnTo>
                  <a:lnTo>
                    <a:pt x="158" y="494"/>
                  </a:lnTo>
                  <a:lnTo>
                    <a:pt x="164" y="496"/>
                  </a:lnTo>
                  <a:lnTo>
                    <a:pt x="171" y="498"/>
                  </a:lnTo>
                  <a:lnTo>
                    <a:pt x="178" y="502"/>
                  </a:lnTo>
                  <a:lnTo>
                    <a:pt x="184" y="505"/>
                  </a:lnTo>
                  <a:lnTo>
                    <a:pt x="191" y="509"/>
                  </a:lnTo>
                  <a:lnTo>
                    <a:pt x="198" y="510"/>
                  </a:lnTo>
                  <a:lnTo>
                    <a:pt x="204" y="511"/>
                  </a:lnTo>
                  <a:lnTo>
                    <a:pt x="214" y="510"/>
                  </a:lnTo>
                  <a:lnTo>
                    <a:pt x="223" y="509"/>
                  </a:lnTo>
                  <a:lnTo>
                    <a:pt x="230" y="506"/>
                  </a:lnTo>
                  <a:lnTo>
                    <a:pt x="235" y="502"/>
                  </a:lnTo>
                  <a:lnTo>
                    <a:pt x="240" y="497"/>
                  </a:lnTo>
                  <a:lnTo>
                    <a:pt x="244" y="492"/>
                  </a:lnTo>
                  <a:lnTo>
                    <a:pt x="248" y="485"/>
                  </a:lnTo>
                  <a:lnTo>
                    <a:pt x="251" y="477"/>
                  </a:lnTo>
                  <a:lnTo>
                    <a:pt x="260" y="442"/>
                  </a:lnTo>
                  <a:lnTo>
                    <a:pt x="271" y="402"/>
                  </a:lnTo>
                  <a:lnTo>
                    <a:pt x="279" y="394"/>
                  </a:lnTo>
                  <a:lnTo>
                    <a:pt x="299" y="374"/>
                  </a:lnTo>
                  <a:lnTo>
                    <a:pt x="319" y="354"/>
                  </a:lnTo>
                  <a:lnTo>
                    <a:pt x="331" y="342"/>
                  </a:lnTo>
                  <a:lnTo>
                    <a:pt x="344" y="333"/>
                  </a:lnTo>
                  <a:lnTo>
                    <a:pt x="365" y="316"/>
                  </a:lnTo>
                  <a:lnTo>
                    <a:pt x="375" y="308"/>
                  </a:lnTo>
                  <a:lnTo>
                    <a:pt x="380" y="301"/>
                  </a:lnTo>
                  <a:lnTo>
                    <a:pt x="381" y="298"/>
                  </a:lnTo>
                  <a:lnTo>
                    <a:pt x="380" y="296"/>
                  </a:lnTo>
                  <a:lnTo>
                    <a:pt x="377" y="294"/>
                  </a:lnTo>
                  <a:lnTo>
                    <a:pt x="373" y="294"/>
                  </a:lnTo>
                  <a:lnTo>
                    <a:pt x="347" y="289"/>
                  </a:lnTo>
                  <a:lnTo>
                    <a:pt x="324" y="282"/>
                  </a:lnTo>
                  <a:lnTo>
                    <a:pt x="315" y="278"/>
                  </a:lnTo>
                  <a:lnTo>
                    <a:pt x="307" y="274"/>
                  </a:lnTo>
                  <a:lnTo>
                    <a:pt x="299" y="269"/>
                  </a:lnTo>
                  <a:lnTo>
                    <a:pt x="291" y="262"/>
                  </a:lnTo>
                  <a:lnTo>
                    <a:pt x="284" y="256"/>
                  </a:lnTo>
                  <a:lnTo>
                    <a:pt x="277" y="249"/>
                  </a:lnTo>
                  <a:lnTo>
                    <a:pt x="272" y="241"/>
                  </a:lnTo>
                  <a:lnTo>
                    <a:pt x="265" y="232"/>
                  </a:lnTo>
                  <a:lnTo>
                    <a:pt x="253" y="210"/>
                  </a:lnTo>
                  <a:lnTo>
                    <a:pt x="240" y="186"/>
                  </a:lnTo>
                  <a:lnTo>
                    <a:pt x="236" y="173"/>
                  </a:lnTo>
                  <a:lnTo>
                    <a:pt x="234" y="162"/>
                  </a:lnTo>
                  <a:lnTo>
                    <a:pt x="232" y="156"/>
                  </a:lnTo>
                  <a:lnTo>
                    <a:pt x="234" y="149"/>
                  </a:lnTo>
                  <a:lnTo>
                    <a:pt x="236" y="142"/>
                  </a:lnTo>
                  <a:lnTo>
                    <a:pt x="239" y="134"/>
                  </a:lnTo>
                  <a:lnTo>
                    <a:pt x="240" y="124"/>
                  </a:lnTo>
                  <a:lnTo>
                    <a:pt x="240" y="108"/>
                  </a:lnTo>
                  <a:lnTo>
                    <a:pt x="241" y="102"/>
                  </a:lnTo>
                  <a:lnTo>
                    <a:pt x="244" y="97"/>
                  </a:lnTo>
                  <a:lnTo>
                    <a:pt x="247" y="94"/>
                  </a:lnTo>
                  <a:lnTo>
                    <a:pt x="252" y="92"/>
                  </a:lnTo>
                  <a:lnTo>
                    <a:pt x="264" y="88"/>
                  </a:lnTo>
                  <a:lnTo>
                    <a:pt x="277" y="84"/>
                  </a:lnTo>
                  <a:lnTo>
                    <a:pt x="247" y="29"/>
                  </a:lnTo>
                  <a:lnTo>
                    <a:pt x="273" y="29"/>
                  </a:lnTo>
                  <a:lnTo>
                    <a:pt x="297" y="29"/>
                  </a:lnTo>
                  <a:lnTo>
                    <a:pt x="320" y="28"/>
                  </a:lnTo>
                  <a:lnTo>
                    <a:pt x="343" y="25"/>
                  </a:lnTo>
                  <a:lnTo>
                    <a:pt x="363" y="22"/>
                  </a:lnTo>
                  <a:lnTo>
                    <a:pt x="381" y="17"/>
                  </a:lnTo>
                  <a:lnTo>
                    <a:pt x="391" y="13"/>
                  </a:lnTo>
                  <a:lnTo>
                    <a:pt x="399" y="9"/>
                  </a:lnTo>
                  <a:lnTo>
                    <a:pt x="407" y="5"/>
                  </a:lnTo>
                  <a:lnTo>
                    <a:pt x="415" y="0"/>
                  </a:lnTo>
                  <a:lnTo>
                    <a:pt x="416" y="6"/>
                  </a:lnTo>
                  <a:lnTo>
                    <a:pt x="419" y="14"/>
                  </a:lnTo>
                  <a:lnTo>
                    <a:pt x="421" y="21"/>
                  </a:lnTo>
                  <a:lnTo>
                    <a:pt x="427" y="26"/>
                  </a:lnTo>
                  <a:lnTo>
                    <a:pt x="439" y="38"/>
                  </a:lnTo>
                  <a:lnTo>
                    <a:pt x="453" y="50"/>
                  </a:lnTo>
                  <a:lnTo>
                    <a:pt x="469" y="61"/>
                  </a:lnTo>
                  <a:lnTo>
                    <a:pt x="487" y="72"/>
                  </a:lnTo>
                  <a:lnTo>
                    <a:pt x="503" y="82"/>
                  </a:lnTo>
                  <a:lnTo>
                    <a:pt x="517" y="96"/>
                  </a:lnTo>
                  <a:lnTo>
                    <a:pt x="524" y="104"/>
                  </a:lnTo>
                  <a:lnTo>
                    <a:pt x="528" y="113"/>
                  </a:lnTo>
                  <a:lnTo>
                    <a:pt x="531" y="124"/>
                  </a:lnTo>
                  <a:lnTo>
                    <a:pt x="532" y="134"/>
                  </a:lnTo>
                  <a:lnTo>
                    <a:pt x="533" y="145"/>
                  </a:lnTo>
                  <a:lnTo>
                    <a:pt x="536" y="154"/>
                  </a:lnTo>
                  <a:lnTo>
                    <a:pt x="539" y="162"/>
                  </a:lnTo>
                  <a:lnTo>
                    <a:pt x="541" y="168"/>
                  </a:lnTo>
                  <a:lnTo>
                    <a:pt x="541" y="18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79" name="Freeform 113"/>
            <p:cNvSpPr/>
            <p:nvPr/>
          </p:nvSpPr>
          <p:spPr bwMode="auto">
            <a:xfrm>
              <a:off x="4005079" y="4916416"/>
              <a:ext cx="237778" cy="194069"/>
            </a:xfrm>
            <a:custGeom>
              <a:avLst/>
              <a:gdLst>
                <a:gd name="T0" fmla="*/ 278 w 443"/>
                <a:gd name="T1" fmla="*/ 24 h 367"/>
                <a:gd name="T2" fmla="*/ 257 w 443"/>
                <a:gd name="T3" fmla="*/ 23 h 367"/>
                <a:gd name="T4" fmla="*/ 249 w 443"/>
                <a:gd name="T5" fmla="*/ 16 h 367"/>
                <a:gd name="T6" fmla="*/ 240 w 443"/>
                <a:gd name="T7" fmla="*/ 7 h 367"/>
                <a:gd name="T8" fmla="*/ 226 w 443"/>
                <a:gd name="T9" fmla="*/ 0 h 367"/>
                <a:gd name="T10" fmla="*/ 205 w 443"/>
                <a:gd name="T11" fmla="*/ 0 h 367"/>
                <a:gd name="T12" fmla="*/ 158 w 443"/>
                <a:gd name="T13" fmla="*/ 8 h 367"/>
                <a:gd name="T14" fmla="*/ 118 w 443"/>
                <a:gd name="T15" fmla="*/ 18 h 367"/>
                <a:gd name="T16" fmla="*/ 93 w 443"/>
                <a:gd name="T17" fmla="*/ 27 h 367"/>
                <a:gd name="T18" fmla="*/ 74 w 443"/>
                <a:gd name="T19" fmla="*/ 39 h 367"/>
                <a:gd name="T20" fmla="*/ 65 w 443"/>
                <a:gd name="T21" fmla="*/ 48 h 367"/>
                <a:gd name="T22" fmla="*/ 62 w 443"/>
                <a:gd name="T23" fmla="*/ 56 h 367"/>
                <a:gd name="T24" fmla="*/ 64 w 443"/>
                <a:gd name="T25" fmla="*/ 74 h 367"/>
                <a:gd name="T26" fmla="*/ 72 w 443"/>
                <a:gd name="T27" fmla="*/ 103 h 367"/>
                <a:gd name="T28" fmla="*/ 74 w 443"/>
                <a:gd name="T29" fmla="*/ 134 h 367"/>
                <a:gd name="T30" fmla="*/ 70 w 443"/>
                <a:gd name="T31" fmla="*/ 155 h 367"/>
                <a:gd name="T32" fmla="*/ 64 w 443"/>
                <a:gd name="T33" fmla="*/ 171 h 367"/>
                <a:gd name="T34" fmla="*/ 52 w 443"/>
                <a:gd name="T35" fmla="*/ 179 h 367"/>
                <a:gd name="T36" fmla="*/ 37 w 443"/>
                <a:gd name="T37" fmla="*/ 180 h 367"/>
                <a:gd name="T38" fmla="*/ 26 w 443"/>
                <a:gd name="T39" fmla="*/ 176 h 367"/>
                <a:gd name="T40" fmla="*/ 13 w 443"/>
                <a:gd name="T41" fmla="*/ 166 h 367"/>
                <a:gd name="T42" fmla="*/ 2 w 443"/>
                <a:gd name="T43" fmla="*/ 168 h 367"/>
                <a:gd name="T44" fmla="*/ 1 w 443"/>
                <a:gd name="T45" fmla="*/ 180 h 367"/>
                <a:gd name="T46" fmla="*/ 2 w 443"/>
                <a:gd name="T47" fmla="*/ 199 h 367"/>
                <a:gd name="T48" fmla="*/ 6 w 443"/>
                <a:gd name="T49" fmla="*/ 210 h 367"/>
                <a:gd name="T50" fmla="*/ 21 w 443"/>
                <a:gd name="T51" fmla="*/ 220 h 367"/>
                <a:gd name="T52" fmla="*/ 46 w 443"/>
                <a:gd name="T53" fmla="*/ 234 h 367"/>
                <a:gd name="T54" fmla="*/ 68 w 443"/>
                <a:gd name="T55" fmla="*/ 246 h 367"/>
                <a:gd name="T56" fmla="*/ 80 w 443"/>
                <a:gd name="T57" fmla="*/ 258 h 367"/>
                <a:gd name="T58" fmla="*/ 92 w 443"/>
                <a:gd name="T59" fmla="*/ 275 h 367"/>
                <a:gd name="T60" fmla="*/ 100 w 443"/>
                <a:gd name="T61" fmla="*/ 300 h 367"/>
                <a:gd name="T62" fmla="*/ 105 w 443"/>
                <a:gd name="T63" fmla="*/ 328 h 367"/>
                <a:gd name="T64" fmla="*/ 114 w 443"/>
                <a:gd name="T65" fmla="*/ 355 h 367"/>
                <a:gd name="T66" fmla="*/ 128 w 443"/>
                <a:gd name="T67" fmla="*/ 367 h 367"/>
                <a:gd name="T68" fmla="*/ 146 w 443"/>
                <a:gd name="T69" fmla="*/ 356 h 367"/>
                <a:gd name="T70" fmla="*/ 166 w 443"/>
                <a:gd name="T71" fmla="*/ 348 h 367"/>
                <a:gd name="T72" fmla="*/ 188 w 443"/>
                <a:gd name="T73" fmla="*/ 344 h 367"/>
                <a:gd name="T74" fmla="*/ 213 w 443"/>
                <a:gd name="T75" fmla="*/ 343 h 367"/>
                <a:gd name="T76" fmla="*/ 226 w 443"/>
                <a:gd name="T77" fmla="*/ 346 h 367"/>
                <a:gd name="T78" fmla="*/ 240 w 443"/>
                <a:gd name="T79" fmla="*/ 352 h 367"/>
                <a:gd name="T80" fmla="*/ 253 w 443"/>
                <a:gd name="T81" fmla="*/ 359 h 367"/>
                <a:gd name="T82" fmla="*/ 266 w 443"/>
                <a:gd name="T83" fmla="*/ 361 h 367"/>
                <a:gd name="T84" fmla="*/ 285 w 443"/>
                <a:gd name="T85" fmla="*/ 359 h 367"/>
                <a:gd name="T86" fmla="*/ 297 w 443"/>
                <a:gd name="T87" fmla="*/ 352 h 367"/>
                <a:gd name="T88" fmla="*/ 306 w 443"/>
                <a:gd name="T89" fmla="*/ 342 h 367"/>
                <a:gd name="T90" fmla="*/ 313 w 443"/>
                <a:gd name="T91" fmla="*/ 327 h 367"/>
                <a:gd name="T92" fmla="*/ 333 w 443"/>
                <a:gd name="T93" fmla="*/ 252 h 367"/>
                <a:gd name="T94" fmla="*/ 361 w 443"/>
                <a:gd name="T95" fmla="*/ 224 h 367"/>
                <a:gd name="T96" fmla="*/ 393 w 443"/>
                <a:gd name="T97" fmla="*/ 192 h 367"/>
                <a:gd name="T98" fmla="*/ 427 w 443"/>
                <a:gd name="T99" fmla="*/ 166 h 367"/>
                <a:gd name="T100" fmla="*/ 442 w 443"/>
                <a:gd name="T101" fmla="*/ 151 h 367"/>
                <a:gd name="T102" fmla="*/ 442 w 443"/>
                <a:gd name="T103" fmla="*/ 146 h 367"/>
                <a:gd name="T104" fmla="*/ 435 w 443"/>
                <a:gd name="T105" fmla="*/ 144 h 367"/>
                <a:gd name="T106" fmla="*/ 386 w 443"/>
                <a:gd name="T107" fmla="*/ 132 h 367"/>
                <a:gd name="T108" fmla="*/ 369 w 443"/>
                <a:gd name="T109" fmla="*/ 124 h 367"/>
                <a:gd name="T110" fmla="*/ 353 w 443"/>
                <a:gd name="T111" fmla="*/ 112 h 367"/>
                <a:gd name="T112" fmla="*/ 339 w 443"/>
                <a:gd name="T113" fmla="*/ 99 h 367"/>
                <a:gd name="T114" fmla="*/ 327 w 443"/>
                <a:gd name="T115" fmla="*/ 82 h 367"/>
                <a:gd name="T116" fmla="*/ 302 w 443"/>
                <a:gd name="T117" fmla="*/ 36 h 3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43"/>
                <a:gd name="T178" fmla="*/ 0 h 367"/>
                <a:gd name="T179" fmla="*/ 443 w 443"/>
                <a:gd name="T180" fmla="*/ 367 h 3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43" h="367" extrusionOk="0">
                  <a:moveTo>
                    <a:pt x="290" y="24"/>
                  </a:moveTo>
                  <a:lnTo>
                    <a:pt x="278" y="24"/>
                  </a:lnTo>
                  <a:lnTo>
                    <a:pt x="261" y="24"/>
                  </a:lnTo>
                  <a:lnTo>
                    <a:pt x="257" y="23"/>
                  </a:lnTo>
                  <a:lnTo>
                    <a:pt x="253" y="20"/>
                  </a:lnTo>
                  <a:lnTo>
                    <a:pt x="249" y="16"/>
                  </a:lnTo>
                  <a:lnTo>
                    <a:pt x="244" y="12"/>
                  </a:lnTo>
                  <a:lnTo>
                    <a:pt x="240" y="7"/>
                  </a:lnTo>
                  <a:lnTo>
                    <a:pt x="233" y="3"/>
                  </a:lnTo>
                  <a:lnTo>
                    <a:pt x="226" y="0"/>
                  </a:lnTo>
                  <a:lnTo>
                    <a:pt x="218" y="0"/>
                  </a:lnTo>
                  <a:lnTo>
                    <a:pt x="205" y="0"/>
                  </a:lnTo>
                  <a:lnTo>
                    <a:pt x="184" y="3"/>
                  </a:lnTo>
                  <a:lnTo>
                    <a:pt x="158" y="8"/>
                  </a:lnTo>
                  <a:lnTo>
                    <a:pt x="132" y="14"/>
                  </a:lnTo>
                  <a:lnTo>
                    <a:pt x="118" y="18"/>
                  </a:lnTo>
                  <a:lnTo>
                    <a:pt x="105" y="23"/>
                  </a:lnTo>
                  <a:lnTo>
                    <a:pt x="93" y="27"/>
                  </a:lnTo>
                  <a:lnTo>
                    <a:pt x="84" y="32"/>
                  </a:lnTo>
                  <a:lnTo>
                    <a:pt x="74" y="39"/>
                  </a:lnTo>
                  <a:lnTo>
                    <a:pt x="68" y="46"/>
                  </a:lnTo>
                  <a:lnTo>
                    <a:pt x="65" y="48"/>
                  </a:lnTo>
                  <a:lnTo>
                    <a:pt x="64" y="52"/>
                  </a:lnTo>
                  <a:lnTo>
                    <a:pt x="62" y="56"/>
                  </a:lnTo>
                  <a:lnTo>
                    <a:pt x="62" y="60"/>
                  </a:lnTo>
                  <a:lnTo>
                    <a:pt x="64" y="74"/>
                  </a:lnTo>
                  <a:lnTo>
                    <a:pt x="68" y="88"/>
                  </a:lnTo>
                  <a:lnTo>
                    <a:pt x="72" y="103"/>
                  </a:lnTo>
                  <a:lnTo>
                    <a:pt x="74" y="120"/>
                  </a:lnTo>
                  <a:lnTo>
                    <a:pt x="74" y="134"/>
                  </a:lnTo>
                  <a:lnTo>
                    <a:pt x="73" y="144"/>
                  </a:lnTo>
                  <a:lnTo>
                    <a:pt x="70" y="155"/>
                  </a:lnTo>
                  <a:lnTo>
                    <a:pt x="68" y="164"/>
                  </a:lnTo>
                  <a:lnTo>
                    <a:pt x="64" y="171"/>
                  </a:lnTo>
                  <a:lnTo>
                    <a:pt x="58" y="176"/>
                  </a:lnTo>
                  <a:lnTo>
                    <a:pt x="52" y="179"/>
                  </a:lnTo>
                  <a:lnTo>
                    <a:pt x="44" y="180"/>
                  </a:lnTo>
                  <a:lnTo>
                    <a:pt x="37" y="180"/>
                  </a:lnTo>
                  <a:lnTo>
                    <a:pt x="32" y="179"/>
                  </a:lnTo>
                  <a:lnTo>
                    <a:pt x="26" y="176"/>
                  </a:lnTo>
                  <a:lnTo>
                    <a:pt x="21" y="174"/>
                  </a:lnTo>
                  <a:lnTo>
                    <a:pt x="13" y="166"/>
                  </a:lnTo>
                  <a:lnTo>
                    <a:pt x="8" y="156"/>
                  </a:lnTo>
                  <a:lnTo>
                    <a:pt x="2" y="168"/>
                  </a:lnTo>
                  <a:lnTo>
                    <a:pt x="0" y="175"/>
                  </a:lnTo>
                  <a:lnTo>
                    <a:pt x="1" y="180"/>
                  </a:lnTo>
                  <a:lnTo>
                    <a:pt x="2" y="192"/>
                  </a:lnTo>
                  <a:lnTo>
                    <a:pt x="2" y="199"/>
                  </a:lnTo>
                  <a:lnTo>
                    <a:pt x="4" y="204"/>
                  </a:lnTo>
                  <a:lnTo>
                    <a:pt x="6" y="210"/>
                  </a:lnTo>
                  <a:lnTo>
                    <a:pt x="10" y="214"/>
                  </a:lnTo>
                  <a:lnTo>
                    <a:pt x="21" y="220"/>
                  </a:lnTo>
                  <a:lnTo>
                    <a:pt x="33" y="227"/>
                  </a:lnTo>
                  <a:lnTo>
                    <a:pt x="46" y="234"/>
                  </a:lnTo>
                  <a:lnTo>
                    <a:pt x="60" y="240"/>
                  </a:lnTo>
                  <a:lnTo>
                    <a:pt x="68" y="246"/>
                  </a:lnTo>
                  <a:lnTo>
                    <a:pt x="74" y="251"/>
                  </a:lnTo>
                  <a:lnTo>
                    <a:pt x="80" y="258"/>
                  </a:lnTo>
                  <a:lnTo>
                    <a:pt x="86" y="264"/>
                  </a:lnTo>
                  <a:lnTo>
                    <a:pt x="92" y="275"/>
                  </a:lnTo>
                  <a:lnTo>
                    <a:pt x="96" y="287"/>
                  </a:lnTo>
                  <a:lnTo>
                    <a:pt x="100" y="300"/>
                  </a:lnTo>
                  <a:lnTo>
                    <a:pt x="102" y="314"/>
                  </a:lnTo>
                  <a:lnTo>
                    <a:pt x="105" y="328"/>
                  </a:lnTo>
                  <a:lnTo>
                    <a:pt x="109" y="342"/>
                  </a:lnTo>
                  <a:lnTo>
                    <a:pt x="114" y="355"/>
                  </a:lnTo>
                  <a:lnTo>
                    <a:pt x="122" y="367"/>
                  </a:lnTo>
                  <a:lnTo>
                    <a:pt x="128" y="367"/>
                  </a:lnTo>
                  <a:lnTo>
                    <a:pt x="137" y="361"/>
                  </a:lnTo>
                  <a:lnTo>
                    <a:pt x="146" y="356"/>
                  </a:lnTo>
                  <a:lnTo>
                    <a:pt x="156" y="352"/>
                  </a:lnTo>
                  <a:lnTo>
                    <a:pt x="166" y="348"/>
                  </a:lnTo>
                  <a:lnTo>
                    <a:pt x="176" y="346"/>
                  </a:lnTo>
                  <a:lnTo>
                    <a:pt x="188" y="344"/>
                  </a:lnTo>
                  <a:lnTo>
                    <a:pt x="200" y="343"/>
                  </a:lnTo>
                  <a:lnTo>
                    <a:pt x="213" y="343"/>
                  </a:lnTo>
                  <a:lnTo>
                    <a:pt x="220" y="344"/>
                  </a:lnTo>
                  <a:lnTo>
                    <a:pt x="226" y="346"/>
                  </a:lnTo>
                  <a:lnTo>
                    <a:pt x="233" y="348"/>
                  </a:lnTo>
                  <a:lnTo>
                    <a:pt x="240" y="352"/>
                  </a:lnTo>
                  <a:lnTo>
                    <a:pt x="246" y="355"/>
                  </a:lnTo>
                  <a:lnTo>
                    <a:pt x="253" y="359"/>
                  </a:lnTo>
                  <a:lnTo>
                    <a:pt x="260" y="360"/>
                  </a:lnTo>
                  <a:lnTo>
                    <a:pt x="266" y="361"/>
                  </a:lnTo>
                  <a:lnTo>
                    <a:pt x="276" y="360"/>
                  </a:lnTo>
                  <a:lnTo>
                    <a:pt x="285" y="359"/>
                  </a:lnTo>
                  <a:lnTo>
                    <a:pt x="292" y="356"/>
                  </a:lnTo>
                  <a:lnTo>
                    <a:pt x="297" y="352"/>
                  </a:lnTo>
                  <a:lnTo>
                    <a:pt x="302" y="347"/>
                  </a:lnTo>
                  <a:lnTo>
                    <a:pt x="306" y="342"/>
                  </a:lnTo>
                  <a:lnTo>
                    <a:pt x="310" y="335"/>
                  </a:lnTo>
                  <a:lnTo>
                    <a:pt x="313" y="327"/>
                  </a:lnTo>
                  <a:lnTo>
                    <a:pt x="322" y="292"/>
                  </a:lnTo>
                  <a:lnTo>
                    <a:pt x="333" y="252"/>
                  </a:lnTo>
                  <a:lnTo>
                    <a:pt x="341" y="244"/>
                  </a:lnTo>
                  <a:lnTo>
                    <a:pt x="361" y="224"/>
                  </a:lnTo>
                  <a:lnTo>
                    <a:pt x="381" y="204"/>
                  </a:lnTo>
                  <a:lnTo>
                    <a:pt x="393" y="192"/>
                  </a:lnTo>
                  <a:lnTo>
                    <a:pt x="406" y="183"/>
                  </a:lnTo>
                  <a:lnTo>
                    <a:pt x="427" y="166"/>
                  </a:lnTo>
                  <a:lnTo>
                    <a:pt x="437" y="158"/>
                  </a:lnTo>
                  <a:lnTo>
                    <a:pt x="442" y="151"/>
                  </a:lnTo>
                  <a:lnTo>
                    <a:pt x="443" y="148"/>
                  </a:lnTo>
                  <a:lnTo>
                    <a:pt x="442" y="146"/>
                  </a:lnTo>
                  <a:lnTo>
                    <a:pt x="439" y="144"/>
                  </a:lnTo>
                  <a:lnTo>
                    <a:pt x="435" y="144"/>
                  </a:lnTo>
                  <a:lnTo>
                    <a:pt x="409" y="139"/>
                  </a:lnTo>
                  <a:lnTo>
                    <a:pt x="386" y="132"/>
                  </a:lnTo>
                  <a:lnTo>
                    <a:pt x="377" y="128"/>
                  </a:lnTo>
                  <a:lnTo>
                    <a:pt x="369" y="124"/>
                  </a:lnTo>
                  <a:lnTo>
                    <a:pt x="361" y="119"/>
                  </a:lnTo>
                  <a:lnTo>
                    <a:pt x="353" y="112"/>
                  </a:lnTo>
                  <a:lnTo>
                    <a:pt x="346" y="106"/>
                  </a:lnTo>
                  <a:lnTo>
                    <a:pt x="339" y="99"/>
                  </a:lnTo>
                  <a:lnTo>
                    <a:pt x="334" y="91"/>
                  </a:lnTo>
                  <a:lnTo>
                    <a:pt x="327" y="82"/>
                  </a:lnTo>
                  <a:lnTo>
                    <a:pt x="315" y="60"/>
                  </a:lnTo>
                  <a:lnTo>
                    <a:pt x="302" y="36"/>
                  </a:lnTo>
                  <a:lnTo>
                    <a:pt x="290" y="2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86" name="Freeform 114"/>
            <p:cNvSpPr/>
            <p:nvPr/>
          </p:nvSpPr>
          <p:spPr bwMode="auto">
            <a:xfrm>
              <a:off x="3765552" y="4648915"/>
              <a:ext cx="192321" cy="176585"/>
            </a:xfrm>
            <a:custGeom>
              <a:avLst/>
              <a:gdLst>
                <a:gd name="T0" fmla="*/ 276 w 362"/>
                <a:gd name="T1" fmla="*/ 25 h 330"/>
                <a:gd name="T2" fmla="*/ 262 w 362"/>
                <a:gd name="T3" fmla="*/ 46 h 330"/>
                <a:gd name="T4" fmla="*/ 243 w 362"/>
                <a:gd name="T5" fmla="*/ 60 h 330"/>
                <a:gd name="T6" fmla="*/ 219 w 362"/>
                <a:gd name="T7" fmla="*/ 65 h 330"/>
                <a:gd name="T8" fmla="*/ 195 w 362"/>
                <a:gd name="T9" fmla="*/ 65 h 330"/>
                <a:gd name="T10" fmla="*/ 180 w 362"/>
                <a:gd name="T11" fmla="*/ 60 h 330"/>
                <a:gd name="T12" fmla="*/ 167 w 362"/>
                <a:gd name="T13" fmla="*/ 45 h 330"/>
                <a:gd name="T14" fmla="*/ 159 w 362"/>
                <a:gd name="T15" fmla="*/ 26 h 330"/>
                <a:gd name="T16" fmla="*/ 152 w 362"/>
                <a:gd name="T17" fmla="*/ 14 h 330"/>
                <a:gd name="T18" fmla="*/ 142 w 362"/>
                <a:gd name="T19" fmla="*/ 5 h 330"/>
                <a:gd name="T20" fmla="*/ 126 w 362"/>
                <a:gd name="T21" fmla="*/ 0 h 330"/>
                <a:gd name="T22" fmla="*/ 106 w 362"/>
                <a:gd name="T23" fmla="*/ 0 h 330"/>
                <a:gd name="T24" fmla="*/ 88 w 362"/>
                <a:gd name="T25" fmla="*/ 2 h 330"/>
                <a:gd name="T26" fmla="*/ 59 w 362"/>
                <a:gd name="T27" fmla="*/ 13 h 330"/>
                <a:gd name="T28" fmla="*/ 32 w 362"/>
                <a:gd name="T29" fmla="*/ 29 h 330"/>
                <a:gd name="T30" fmla="*/ 18 w 362"/>
                <a:gd name="T31" fmla="*/ 42 h 330"/>
                <a:gd name="T32" fmla="*/ 7 w 362"/>
                <a:gd name="T33" fmla="*/ 58 h 330"/>
                <a:gd name="T34" fmla="*/ 0 w 362"/>
                <a:gd name="T35" fmla="*/ 74 h 330"/>
                <a:gd name="T36" fmla="*/ 2 w 362"/>
                <a:gd name="T37" fmla="*/ 100 h 330"/>
                <a:gd name="T38" fmla="*/ 11 w 362"/>
                <a:gd name="T39" fmla="*/ 136 h 330"/>
                <a:gd name="T40" fmla="*/ 30 w 362"/>
                <a:gd name="T41" fmla="*/ 172 h 330"/>
                <a:gd name="T42" fmla="*/ 54 w 362"/>
                <a:gd name="T43" fmla="*/ 209 h 330"/>
                <a:gd name="T44" fmla="*/ 82 w 362"/>
                <a:gd name="T45" fmla="*/ 245 h 330"/>
                <a:gd name="T46" fmla="*/ 112 w 362"/>
                <a:gd name="T47" fmla="*/ 277 h 330"/>
                <a:gd name="T48" fmla="*/ 142 w 362"/>
                <a:gd name="T49" fmla="*/ 303 h 330"/>
                <a:gd name="T50" fmla="*/ 168 w 362"/>
                <a:gd name="T51" fmla="*/ 323 h 330"/>
                <a:gd name="T52" fmla="*/ 182 w 362"/>
                <a:gd name="T53" fmla="*/ 325 h 330"/>
                <a:gd name="T54" fmla="*/ 190 w 362"/>
                <a:gd name="T55" fmla="*/ 313 h 330"/>
                <a:gd name="T56" fmla="*/ 203 w 362"/>
                <a:gd name="T57" fmla="*/ 302 h 330"/>
                <a:gd name="T58" fmla="*/ 222 w 362"/>
                <a:gd name="T59" fmla="*/ 291 h 330"/>
                <a:gd name="T60" fmla="*/ 254 w 362"/>
                <a:gd name="T61" fmla="*/ 277 h 330"/>
                <a:gd name="T62" fmla="*/ 299 w 362"/>
                <a:gd name="T63" fmla="*/ 266 h 330"/>
                <a:gd name="T64" fmla="*/ 323 w 362"/>
                <a:gd name="T65" fmla="*/ 264 h 330"/>
                <a:gd name="T66" fmla="*/ 332 w 362"/>
                <a:gd name="T67" fmla="*/ 249 h 330"/>
                <a:gd name="T68" fmla="*/ 328 w 362"/>
                <a:gd name="T69" fmla="*/ 224 h 330"/>
                <a:gd name="T70" fmla="*/ 320 w 362"/>
                <a:gd name="T71" fmla="*/ 201 h 330"/>
                <a:gd name="T72" fmla="*/ 314 w 362"/>
                <a:gd name="T73" fmla="*/ 178 h 330"/>
                <a:gd name="T74" fmla="*/ 314 w 362"/>
                <a:gd name="T75" fmla="*/ 161 h 330"/>
                <a:gd name="T76" fmla="*/ 318 w 362"/>
                <a:gd name="T77" fmla="*/ 153 h 330"/>
                <a:gd name="T78" fmla="*/ 328 w 362"/>
                <a:gd name="T79" fmla="*/ 144 h 330"/>
                <a:gd name="T80" fmla="*/ 346 w 362"/>
                <a:gd name="T81" fmla="*/ 137 h 330"/>
                <a:gd name="T82" fmla="*/ 356 w 362"/>
                <a:gd name="T83" fmla="*/ 129 h 330"/>
                <a:gd name="T84" fmla="*/ 360 w 362"/>
                <a:gd name="T85" fmla="*/ 120 h 330"/>
                <a:gd name="T86" fmla="*/ 360 w 362"/>
                <a:gd name="T87" fmla="*/ 104 h 330"/>
                <a:gd name="T88" fmla="*/ 354 w 362"/>
                <a:gd name="T89" fmla="*/ 88 h 330"/>
                <a:gd name="T90" fmla="*/ 336 w 362"/>
                <a:gd name="T91" fmla="*/ 68 h 330"/>
                <a:gd name="T92" fmla="*/ 308 w 362"/>
                <a:gd name="T93" fmla="*/ 45 h 330"/>
                <a:gd name="T94" fmla="*/ 290 w 362"/>
                <a:gd name="T95" fmla="*/ 25 h 330"/>
                <a:gd name="T96" fmla="*/ 284 w 362"/>
                <a:gd name="T97" fmla="*/ 9 h 330"/>
                <a:gd name="T98" fmla="*/ 283 w 362"/>
                <a:gd name="T99" fmla="*/ 12 h 3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62"/>
                <a:gd name="T151" fmla="*/ 0 h 330"/>
                <a:gd name="T152" fmla="*/ 362 w 362"/>
                <a:gd name="T153" fmla="*/ 330 h 3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62" h="330" extrusionOk="0">
                  <a:moveTo>
                    <a:pt x="283" y="12"/>
                  </a:moveTo>
                  <a:lnTo>
                    <a:pt x="276" y="25"/>
                  </a:lnTo>
                  <a:lnTo>
                    <a:pt x="270" y="37"/>
                  </a:lnTo>
                  <a:lnTo>
                    <a:pt x="262" y="46"/>
                  </a:lnTo>
                  <a:lnTo>
                    <a:pt x="252" y="54"/>
                  </a:lnTo>
                  <a:lnTo>
                    <a:pt x="243" y="60"/>
                  </a:lnTo>
                  <a:lnTo>
                    <a:pt x="232" y="62"/>
                  </a:lnTo>
                  <a:lnTo>
                    <a:pt x="219" y="65"/>
                  </a:lnTo>
                  <a:lnTo>
                    <a:pt x="204" y="65"/>
                  </a:lnTo>
                  <a:lnTo>
                    <a:pt x="195" y="65"/>
                  </a:lnTo>
                  <a:lnTo>
                    <a:pt x="186" y="62"/>
                  </a:lnTo>
                  <a:lnTo>
                    <a:pt x="180" y="60"/>
                  </a:lnTo>
                  <a:lnTo>
                    <a:pt x="175" y="56"/>
                  </a:lnTo>
                  <a:lnTo>
                    <a:pt x="167" y="45"/>
                  </a:lnTo>
                  <a:lnTo>
                    <a:pt x="162" y="32"/>
                  </a:lnTo>
                  <a:lnTo>
                    <a:pt x="159" y="26"/>
                  </a:lnTo>
                  <a:lnTo>
                    <a:pt x="156" y="20"/>
                  </a:lnTo>
                  <a:lnTo>
                    <a:pt x="152" y="14"/>
                  </a:lnTo>
                  <a:lnTo>
                    <a:pt x="148" y="9"/>
                  </a:lnTo>
                  <a:lnTo>
                    <a:pt x="142" y="5"/>
                  </a:lnTo>
                  <a:lnTo>
                    <a:pt x="135" y="2"/>
                  </a:lnTo>
                  <a:lnTo>
                    <a:pt x="126" y="0"/>
                  </a:lnTo>
                  <a:lnTo>
                    <a:pt x="115" y="0"/>
                  </a:lnTo>
                  <a:lnTo>
                    <a:pt x="106" y="0"/>
                  </a:lnTo>
                  <a:lnTo>
                    <a:pt x="98" y="1"/>
                  </a:lnTo>
                  <a:lnTo>
                    <a:pt x="88" y="2"/>
                  </a:lnTo>
                  <a:lnTo>
                    <a:pt x="79" y="5"/>
                  </a:lnTo>
                  <a:lnTo>
                    <a:pt x="59" y="13"/>
                  </a:lnTo>
                  <a:lnTo>
                    <a:pt x="42" y="24"/>
                  </a:lnTo>
                  <a:lnTo>
                    <a:pt x="32" y="29"/>
                  </a:lnTo>
                  <a:lnTo>
                    <a:pt x="24" y="36"/>
                  </a:lnTo>
                  <a:lnTo>
                    <a:pt x="18" y="42"/>
                  </a:lnTo>
                  <a:lnTo>
                    <a:pt x="12" y="50"/>
                  </a:lnTo>
                  <a:lnTo>
                    <a:pt x="7" y="58"/>
                  </a:lnTo>
                  <a:lnTo>
                    <a:pt x="3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100"/>
                  </a:lnTo>
                  <a:lnTo>
                    <a:pt x="6" y="117"/>
                  </a:lnTo>
                  <a:lnTo>
                    <a:pt x="11" y="136"/>
                  </a:lnTo>
                  <a:lnTo>
                    <a:pt x="19" y="153"/>
                  </a:lnTo>
                  <a:lnTo>
                    <a:pt x="30" y="172"/>
                  </a:lnTo>
                  <a:lnTo>
                    <a:pt x="42" y="190"/>
                  </a:lnTo>
                  <a:lnTo>
                    <a:pt x="54" y="209"/>
                  </a:lnTo>
                  <a:lnTo>
                    <a:pt x="67" y="228"/>
                  </a:lnTo>
                  <a:lnTo>
                    <a:pt x="82" y="245"/>
                  </a:lnTo>
                  <a:lnTo>
                    <a:pt x="96" y="261"/>
                  </a:lnTo>
                  <a:lnTo>
                    <a:pt x="112" y="277"/>
                  </a:lnTo>
                  <a:lnTo>
                    <a:pt x="127" y="291"/>
                  </a:lnTo>
                  <a:lnTo>
                    <a:pt x="142" y="303"/>
                  </a:lnTo>
                  <a:lnTo>
                    <a:pt x="155" y="314"/>
                  </a:lnTo>
                  <a:lnTo>
                    <a:pt x="168" y="323"/>
                  </a:lnTo>
                  <a:lnTo>
                    <a:pt x="180" y="330"/>
                  </a:lnTo>
                  <a:lnTo>
                    <a:pt x="182" y="325"/>
                  </a:lnTo>
                  <a:lnTo>
                    <a:pt x="184" y="318"/>
                  </a:lnTo>
                  <a:lnTo>
                    <a:pt x="190" y="313"/>
                  </a:lnTo>
                  <a:lnTo>
                    <a:pt x="195" y="307"/>
                  </a:lnTo>
                  <a:lnTo>
                    <a:pt x="203" y="302"/>
                  </a:lnTo>
                  <a:lnTo>
                    <a:pt x="212" y="295"/>
                  </a:lnTo>
                  <a:lnTo>
                    <a:pt x="222" y="291"/>
                  </a:lnTo>
                  <a:lnTo>
                    <a:pt x="232" y="286"/>
                  </a:lnTo>
                  <a:lnTo>
                    <a:pt x="254" y="277"/>
                  </a:lnTo>
                  <a:lnTo>
                    <a:pt x="278" y="270"/>
                  </a:lnTo>
                  <a:lnTo>
                    <a:pt x="299" y="266"/>
                  </a:lnTo>
                  <a:lnTo>
                    <a:pt x="319" y="264"/>
                  </a:lnTo>
                  <a:lnTo>
                    <a:pt x="323" y="264"/>
                  </a:lnTo>
                  <a:lnTo>
                    <a:pt x="331" y="264"/>
                  </a:lnTo>
                  <a:lnTo>
                    <a:pt x="332" y="249"/>
                  </a:lnTo>
                  <a:lnTo>
                    <a:pt x="331" y="236"/>
                  </a:lnTo>
                  <a:lnTo>
                    <a:pt x="328" y="224"/>
                  </a:lnTo>
                  <a:lnTo>
                    <a:pt x="324" y="212"/>
                  </a:lnTo>
                  <a:lnTo>
                    <a:pt x="320" y="201"/>
                  </a:lnTo>
                  <a:lnTo>
                    <a:pt x="316" y="190"/>
                  </a:lnTo>
                  <a:lnTo>
                    <a:pt x="314" y="178"/>
                  </a:lnTo>
                  <a:lnTo>
                    <a:pt x="314" y="168"/>
                  </a:lnTo>
                  <a:lnTo>
                    <a:pt x="314" y="161"/>
                  </a:lnTo>
                  <a:lnTo>
                    <a:pt x="315" y="157"/>
                  </a:lnTo>
                  <a:lnTo>
                    <a:pt x="318" y="153"/>
                  </a:lnTo>
                  <a:lnTo>
                    <a:pt x="320" y="149"/>
                  </a:lnTo>
                  <a:lnTo>
                    <a:pt x="328" y="144"/>
                  </a:lnTo>
                  <a:lnTo>
                    <a:pt x="338" y="141"/>
                  </a:lnTo>
                  <a:lnTo>
                    <a:pt x="346" y="137"/>
                  </a:lnTo>
                  <a:lnTo>
                    <a:pt x="354" y="132"/>
                  </a:lnTo>
                  <a:lnTo>
                    <a:pt x="356" y="129"/>
                  </a:lnTo>
                  <a:lnTo>
                    <a:pt x="359" y="125"/>
                  </a:lnTo>
                  <a:lnTo>
                    <a:pt x="360" y="120"/>
                  </a:lnTo>
                  <a:lnTo>
                    <a:pt x="362" y="113"/>
                  </a:lnTo>
                  <a:lnTo>
                    <a:pt x="360" y="104"/>
                  </a:lnTo>
                  <a:lnTo>
                    <a:pt x="358" y="96"/>
                  </a:lnTo>
                  <a:lnTo>
                    <a:pt x="354" y="88"/>
                  </a:lnTo>
                  <a:lnTo>
                    <a:pt x="350" y="81"/>
                  </a:lnTo>
                  <a:lnTo>
                    <a:pt x="336" y="68"/>
                  </a:lnTo>
                  <a:lnTo>
                    <a:pt x="322" y="57"/>
                  </a:lnTo>
                  <a:lnTo>
                    <a:pt x="308" y="45"/>
                  </a:lnTo>
                  <a:lnTo>
                    <a:pt x="295" y="32"/>
                  </a:lnTo>
                  <a:lnTo>
                    <a:pt x="290" y="25"/>
                  </a:lnTo>
                  <a:lnTo>
                    <a:pt x="287" y="17"/>
                  </a:lnTo>
                  <a:lnTo>
                    <a:pt x="284" y="9"/>
                  </a:lnTo>
                  <a:lnTo>
                    <a:pt x="283" y="0"/>
                  </a:lnTo>
                  <a:lnTo>
                    <a:pt x="283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187" name="Freeform 115"/>
            <p:cNvSpPr/>
            <p:nvPr/>
          </p:nvSpPr>
          <p:spPr bwMode="auto">
            <a:xfrm>
              <a:off x="3859963" y="4790534"/>
              <a:ext cx="211553" cy="138121"/>
            </a:xfrm>
            <a:custGeom>
              <a:avLst/>
              <a:gdLst>
                <a:gd name="T0" fmla="*/ 388 w 397"/>
                <a:gd name="T1" fmla="*/ 151 h 259"/>
                <a:gd name="T2" fmla="*/ 379 w 397"/>
                <a:gd name="T3" fmla="*/ 126 h 259"/>
                <a:gd name="T4" fmla="*/ 353 w 397"/>
                <a:gd name="T5" fmla="*/ 107 h 259"/>
                <a:gd name="T6" fmla="*/ 337 w 397"/>
                <a:gd name="T7" fmla="*/ 93 h 259"/>
                <a:gd name="T8" fmla="*/ 325 w 397"/>
                <a:gd name="T9" fmla="*/ 87 h 259"/>
                <a:gd name="T10" fmla="*/ 313 w 397"/>
                <a:gd name="T11" fmla="*/ 91 h 259"/>
                <a:gd name="T12" fmla="*/ 303 w 397"/>
                <a:gd name="T13" fmla="*/ 93 h 259"/>
                <a:gd name="T14" fmla="*/ 292 w 397"/>
                <a:gd name="T15" fmla="*/ 91 h 259"/>
                <a:gd name="T16" fmla="*/ 276 w 397"/>
                <a:gd name="T17" fmla="*/ 83 h 259"/>
                <a:gd name="T18" fmla="*/ 256 w 397"/>
                <a:gd name="T19" fmla="*/ 67 h 259"/>
                <a:gd name="T20" fmla="*/ 225 w 397"/>
                <a:gd name="T21" fmla="*/ 38 h 259"/>
                <a:gd name="T22" fmla="*/ 189 w 397"/>
                <a:gd name="T23" fmla="*/ 12 h 259"/>
                <a:gd name="T24" fmla="*/ 168 w 397"/>
                <a:gd name="T25" fmla="*/ 4 h 259"/>
                <a:gd name="T26" fmla="*/ 152 w 397"/>
                <a:gd name="T27" fmla="*/ 1 h 259"/>
                <a:gd name="T28" fmla="*/ 124 w 397"/>
                <a:gd name="T29" fmla="*/ 2 h 259"/>
                <a:gd name="T30" fmla="*/ 77 w 397"/>
                <a:gd name="T31" fmla="*/ 13 h 259"/>
                <a:gd name="T32" fmla="*/ 43 w 397"/>
                <a:gd name="T33" fmla="*/ 27 h 259"/>
                <a:gd name="T34" fmla="*/ 24 w 397"/>
                <a:gd name="T35" fmla="*/ 38 h 259"/>
                <a:gd name="T36" fmla="*/ 9 w 397"/>
                <a:gd name="T37" fmla="*/ 49 h 259"/>
                <a:gd name="T38" fmla="*/ 1 w 397"/>
                <a:gd name="T39" fmla="*/ 61 h 259"/>
                <a:gd name="T40" fmla="*/ 1 w 397"/>
                <a:gd name="T41" fmla="*/ 71 h 259"/>
                <a:gd name="T42" fmla="*/ 9 w 397"/>
                <a:gd name="T43" fmla="*/ 81 h 259"/>
                <a:gd name="T44" fmla="*/ 25 w 397"/>
                <a:gd name="T45" fmla="*/ 93 h 259"/>
                <a:gd name="T46" fmla="*/ 37 w 397"/>
                <a:gd name="T47" fmla="*/ 110 h 259"/>
                <a:gd name="T48" fmla="*/ 55 w 397"/>
                <a:gd name="T49" fmla="*/ 155 h 259"/>
                <a:gd name="T50" fmla="*/ 75 w 397"/>
                <a:gd name="T51" fmla="*/ 209 h 259"/>
                <a:gd name="T52" fmla="*/ 91 w 397"/>
                <a:gd name="T53" fmla="*/ 242 h 259"/>
                <a:gd name="T54" fmla="*/ 103 w 397"/>
                <a:gd name="T55" fmla="*/ 255 h 259"/>
                <a:gd name="T56" fmla="*/ 109 w 397"/>
                <a:gd name="T57" fmla="*/ 255 h 259"/>
                <a:gd name="T58" fmla="*/ 116 w 397"/>
                <a:gd name="T59" fmla="*/ 250 h 259"/>
                <a:gd name="T60" fmla="*/ 135 w 397"/>
                <a:gd name="T61" fmla="*/ 242 h 259"/>
                <a:gd name="T62" fmla="*/ 169 w 397"/>
                <a:gd name="T63" fmla="*/ 234 h 259"/>
                <a:gd name="T64" fmla="*/ 203 w 397"/>
                <a:gd name="T65" fmla="*/ 230 h 259"/>
                <a:gd name="T66" fmla="*/ 232 w 397"/>
                <a:gd name="T67" fmla="*/ 238 h 259"/>
                <a:gd name="T68" fmla="*/ 251 w 397"/>
                <a:gd name="T69" fmla="*/ 246 h 259"/>
                <a:gd name="T70" fmla="*/ 260 w 397"/>
                <a:gd name="T71" fmla="*/ 243 h 259"/>
                <a:gd name="T72" fmla="*/ 271 w 397"/>
                <a:gd name="T73" fmla="*/ 234 h 259"/>
                <a:gd name="T74" fmla="*/ 284 w 397"/>
                <a:gd name="T75" fmla="*/ 237 h 259"/>
                <a:gd name="T76" fmla="*/ 293 w 397"/>
                <a:gd name="T77" fmla="*/ 245 h 259"/>
                <a:gd name="T78" fmla="*/ 305 w 397"/>
                <a:gd name="T79" fmla="*/ 246 h 259"/>
                <a:gd name="T80" fmla="*/ 320 w 397"/>
                <a:gd name="T81" fmla="*/ 246 h 259"/>
                <a:gd name="T82" fmla="*/ 332 w 397"/>
                <a:gd name="T83" fmla="*/ 241 h 259"/>
                <a:gd name="T84" fmla="*/ 344 w 397"/>
                <a:gd name="T85" fmla="*/ 226 h 259"/>
                <a:gd name="T86" fmla="*/ 356 w 397"/>
                <a:gd name="T87" fmla="*/ 202 h 259"/>
                <a:gd name="T88" fmla="*/ 365 w 397"/>
                <a:gd name="T89" fmla="*/ 187 h 259"/>
                <a:gd name="T90" fmla="*/ 373 w 397"/>
                <a:gd name="T91" fmla="*/ 182 h 259"/>
                <a:gd name="T92" fmla="*/ 373 w 397"/>
                <a:gd name="T93" fmla="*/ 169 h 2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7"/>
                <a:gd name="T142" fmla="*/ 0 h 259"/>
                <a:gd name="T143" fmla="*/ 397 w 397"/>
                <a:gd name="T144" fmla="*/ 259 h 2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7" h="259" extrusionOk="0">
                  <a:moveTo>
                    <a:pt x="373" y="169"/>
                  </a:moveTo>
                  <a:lnTo>
                    <a:pt x="388" y="151"/>
                  </a:lnTo>
                  <a:lnTo>
                    <a:pt x="397" y="138"/>
                  </a:lnTo>
                  <a:lnTo>
                    <a:pt x="379" y="126"/>
                  </a:lnTo>
                  <a:lnTo>
                    <a:pt x="361" y="114"/>
                  </a:lnTo>
                  <a:lnTo>
                    <a:pt x="353" y="107"/>
                  </a:lnTo>
                  <a:lnTo>
                    <a:pt x="345" y="101"/>
                  </a:lnTo>
                  <a:lnTo>
                    <a:pt x="337" y="93"/>
                  </a:lnTo>
                  <a:lnTo>
                    <a:pt x="331" y="85"/>
                  </a:lnTo>
                  <a:lnTo>
                    <a:pt x="325" y="87"/>
                  </a:lnTo>
                  <a:lnTo>
                    <a:pt x="319" y="90"/>
                  </a:lnTo>
                  <a:lnTo>
                    <a:pt x="313" y="91"/>
                  </a:lnTo>
                  <a:lnTo>
                    <a:pt x="308" y="93"/>
                  </a:lnTo>
                  <a:lnTo>
                    <a:pt x="303" y="93"/>
                  </a:lnTo>
                  <a:lnTo>
                    <a:pt x="297" y="93"/>
                  </a:lnTo>
                  <a:lnTo>
                    <a:pt x="292" y="91"/>
                  </a:lnTo>
                  <a:lnTo>
                    <a:pt x="287" y="89"/>
                  </a:lnTo>
                  <a:lnTo>
                    <a:pt x="276" y="83"/>
                  </a:lnTo>
                  <a:lnTo>
                    <a:pt x="267" y="77"/>
                  </a:lnTo>
                  <a:lnTo>
                    <a:pt x="256" y="67"/>
                  </a:lnTo>
                  <a:lnTo>
                    <a:pt x="247" y="58"/>
                  </a:lnTo>
                  <a:lnTo>
                    <a:pt x="225" y="38"/>
                  </a:lnTo>
                  <a:lnTo>
                    <a:pt x="203" y="19"/>
                  </a:lnTo>
                  <a:lnTo>
                    <a:pt x="189" y="12"/>
                  </a:lnTo>
                  <a:lnTo>
                    <a:pt x="176" y="5"/>
                  </a:lnTo>
                  <a:lnTo>
                    <a:pt x="168" y="4"/>
                  </a:lnTo>
                  <a:lnTo>
                    <a:pt x="160" y="1"/>
                  </a:lnTo>
                  <a:lnTo>
                    <a:pt x="152" y="1"/>
                  </a:lnTo>
                  <a:lnTo>
                    <a:pt x="144" y="0"/>
                  </a:lnTo>
                  <a:lnTo>
                    <a:pt x="124" y="2"/>
                  </a:lnTo>
                  <a:lnTo>
                    <a:pt x="101" y="6"/>
                  </a:lnTo>
                  <a:lnTo>
                    <a:pt x="77" y="13"/>
                  </a:lnTo>
                  <a:lnTo>
                    <a:pt x="53" y="22"/>
                  </a:lnTo>
                  <a:lnTo>
                    <a:pt x="43" y="27"/>
                  </a:lnTo>
                  <a:lnTo>
                    <a:pt x="32" y="31"/>
                  </a:lnTo>
                  <a:lnTo>
                    <a:pt x="24" y="38"/>
                  </a:lnTo>
                  <a:lnTo>
                    <a:pt x="16" y="43"/>
                  </a:lnTo>
                  <a:lnTo>
                    <a:pt x="9" y="49"/>
                  </a:lnTo>
                  <a:lnTo>
                    <a:pt x="4" y="54"/>
                  </a:lnTo>
                  <a:lnTo>
                    <a:pt x="1" y="61"/>
                  </a:lnTo>
                  <a:lnTo>
                    <a:pt x="0" y="66"/>
                  </a:lnTo>
                  <a:lnTo>
                    <a:pt x="1" y="71"/>
                  </a:lnTo>
                  <a:lnTo>
                    <a:pt x="4" y="75"/>
                  </a:lnTo>
                  <a:lnTo>
                    <a:pt x="9" y="81"/>
                  </a:lnTo>
                  <a:lnTo>
                    <a:pt x="15" y="86"/>
                  </a:lnTo>
                  <a:lnTo>
                    <a:pt x="25" y="93"/>
                  </a:lnTo>
                  <a:lnTo>
                    <a:pt x="29" y="97"/>
                  </a:lnTo>
                  <a:lnTo>
                    <a:pt x="37" y="110"/>
                  </a:lnTo>
                  <a:lnTo>
                    <a:pt x="45" y="130"/>
                  </a:lnTo>
                  <a:lnTo>
                    <a:pt x="55" y="155"/>
                  </a:lnTo>
                  <a:lnTo>
                    <a:pt x="64" y="182"/>
                  </a:lnTo>
                  <a:lnTo>
                    <a:pt x="75" y="209"/>
                  </a:lnTo>
                  <a:lnTo>
                    <a:pt x="85" y="231"/>
                  </a:lnTo>
                  <a:lnTo>
                    <a:pt x="91" y="242"/>
                  </a:lnTo>
                  <a:lnTo>
                    <a:pt x="97" y="250"/>
                  </a:lnTo>
                  <a:lnTo>
                    <a:pt x="103" y="255"/>
                  </a:lnTo>
                  <a:lnTo>
                    <a:pt x="108" y="259"/>
                  </a:lnTo>
                  <a:lnTo>
                    <a:pt x="109" y="255"/>
                  </a:lnTo>
                  <a:lnTo>
                    <a:pt x="112" y="253"/>
                  </a:lnTo>
                  <a:lnTo>
                    <a:pt x="116" y="250"/>
                  </a:lnTo>
                  <a:lnTo>
                    <a:pt x="121" y="246"/>
                  </a:lnTo>
                  <a:lnTo>
                    <a:pt x="135" y="242"/>
                  </a:lnTo>
                  <a:lnTo>
                    <a:pt x="151" y="237"/>
                  </a:lnTo>
                  <a:lnTo>
                    <a:pt x="169" y="234"/>
                  </a:lnTo>
                  <a:lnTo>
                    <a:pt x="187" y="231"/>
                  </a:lnTo>
                  <a:lnTo>
                    <a:pt x="203" y="230"/>
                  </a:lnTo>
                  <a:lnTo>
                    <a:pt x="216" y="229"/>
                  </a:lnTo>
                  <a:lnTo>
                    <a:pt x="232" y="238"/>
                  </a:lnTo>
                  <a:lnTo>
                    <a:pt x="247" y="247"/>
                  </a:lnTo>
                  <a:lnTo>
                    <a:pt x="251" y="246"/>
                  </a:lnTo>
                  <a:lnTo>
                    <a:pt x="256" y="245"/>
                  </a:lnTo>
                  <a:lnTo>
                    <a:pt x="260" y="243"/>
                  </a:lnTo>
                  <a:lnTo>
                    <a:pt x="264" y="241"/>
                  </a:lnTo>
                  <a:lnTo>
                    <a:pt x="271" y="234"/>
                  </a:lnTo>
                  <a:lnTo>
                    <a:pt x="277" y="229"/>
                  </a:lnTo>
                  <a:lnTo>
                    <a:pt x="284" y="237"/>
                  </a:lnTo>
                  <a:lnTo>
                    <a:pt x="291" y="242"/>
                  </a:lnTo>
                  <a:lnTo>
                    <a:pt x="293" y="245"/>
                  </a:lnTo>
                  <a:lnTo>
                    <a:pt x="299" y="246"/>
                  </a:lnTo>
                  <a:lnTo>
                    <a:pt x="305" y="246"/>
                  </a:lnTo>
                  <a:lnTo>
                    <a:pt x="313" y="247"/>
                  </a:lnTo>
                  <a:lnTo>
                    <a:pt x="320" y="246"/>
                  </a:lnTo>
                  <a:lnTo>
                    <a:pt x="327" y="245"/>
                  </a:lnTo>
                  <a:lnTo>
                    <a:pt x="332" y="241"/>
                  </a:lnTo>
                  <a:lnTo>
                    <a:pt x="337" y="237"/>
                  </a:lnTo>
                  <a:lnTo>
                    <a:pt x="344" y="226"/>
                  </a:lnTo>
                  <a:lnTo>
                    <a:pt x="351" y="214"/>
                  </a:lnTo>
                  <a:lnTo>
                    <a:pt x="356" y="202"/>
                  </a:lnTo>
                  <a:lnTo>
                    <a:pt x="361" y="191"/>
                  </a:lnTo>
                  <a:lnTo>
                    <a:pt x="365" y="187"/>
                  </a:lnTo>
                  <a:lnTo>
                    <a:pt x="369" y="183"/>
                  </a:lnTo>
                  <a:lnTo>
                    <a:pt x="373" y="182"/>
                  </a:lnTo>
                  <a:lnTo>
                    <a:pt x="379" y="181"/>
                  </a:lnTo>
                  <a:lnTo>
                    <a:pt x="373" y="16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26" name="Freeform 116"/>
            <p:cNvSpPr/>
            <p:nvPr/>
          </p:nvSpPr>
          <p:spPr bwMode="auto">
            <a:xfrm>
              <a:off x="3917660" y="4886693"/>
              <a:ext cx="180082" cy="125883"/>
            </a:xfrm>
            <a:custGeom>
              <a:avLst/>
              <a:gdLst>
                <a:gd name="T0" fmla="*/ 187 w 337"/>
                <a:gd name="T1" fmla="*/ 222 h 234"/>
                <a:gd name="T2" fmla="*/ 197 w 337"/>
                <a:gd name="T3" fmla="*/ 230 h 234"/>
                <a:gd name="T4" fmla="*/ 207 w 337"/>
                <a:gd name="T5" fmla="*/ 234 h 234"/>
                <a:gd name="T6" fmla="*/ 219 w 337"/>
                <a:gd name="T7" fmla="*/ 233 h 234"/>
                <a:gd name="T8" fmla="*/ 231 w 337"/>
                <a:gd name="T9" fmla="*/ 225 h 234"/>
                <a:gd name="T10" fmla="*/ 237 w 337"/>
                <a:gd name="T11" fmla="*/ 209 h 234"/>
                <a:gd name="T12" fmla="*/ 241 w 337"/>
                <a:gd name="T13" fmla="*/ 188 h 234"/>
                <a:gd name="T14" fmla="*/ 239 w 337"/>
                <a:gd name="T15" fmla="*/ 157 h 234"/>
                <a:gd name="T16" fmla="*/ 231 w 337"/>
                <a:gd name="T17" fmla="*/ 128 h 234"/>
                <a:gd name="T18" fmla="*/ 229 w 337"/>
                <a:gd name="T19" fmla="*/ 109 h 234"/>
                <a:gd name="T20" fmla="*/ 235 w 337"/>
                <a:gd name="T21" fmla="*/ 98 h 234"/>
                <a:gd name="T22" fmla="*/ 251 w 337"/>
                <a:gd name="T23" fmla="*/ 85 h 234"/>
                <a:gd name="T24" fmla="*/ 281 w 337"/>
                <a:gd name="T25" fmla="*/ 72 h 234"/>
                <a:gd name="T26" fmla="*/ 319 w 337"/>
                <a:gd name="T27" fmla="*/ 62 h 234"/>
                <a:gd name="T28" fmla="*/ 332 w 337"/>
                <a:gd name="T29" fmla="*/ 46 h 234"/>
                <a:gd name="T30" fmla="*/ 320 w 337"/>
                <a:gd name="T31" fmla="*/ 25 h 234"/>
                <a:gd name="T32" fmla="*/ 305 w 337"/>
                <a:gd name="T33" fmla="*/ 9 h 234"/>
                <a:gd name="T34" fmla="*/ 284 w 337"/>
                <a:gd name="T35" fmla="*/ 1 h 234"/>
                <a:gd name="T36" fmla="*/ 265 w 337"/>
                <a:gd name="T37" fmla="*/ 1 h 234"/>
                <a:gd name="T38" fmla="*/ 257 w 337"/>
                <a:gd name="T39" fmla="*/ 6 h 234"/>
                <a:gd name="T40" fmla="*/ 248 w 337"/>
                <a:gd name="T41" fmla="*/ 21 h 234"/>
                <a:gd name="T42" fmla="*/ 236 w 337"/>
                <a:gd name="T43" fmla="*/ 45 h 234"/>
                <a:gd name="T44" fmla="*/ 224 w 337"/>
                <a:gd name="T45" fmla="*/ 60 h 234"/>
                <a:gd name="T46" fmla="*/ 212 w 337"/>
                <a:gd name="T47" fmla="*/ 65 h 234"/>
                <a:gd name="T48" fmla="*/ 197 w 337"/>
                <a:gd name="T49" fmla="*/ 65 h 234"/>
                <a:gd name="T50" fmla="*/ 185 w 337"/>
                <a:gd name="T51" fmla="*/ 64 h 234"/>
                <a:gd name="T52" fmla="*/ 176 w 337"/>
                <a:gd name="T53" fmla="*/ 56 h 234"/>
                <a:gd name="T54" fmla="*/ 163 w 337"/>
                <a:gd name="T55" fmla="*/ 53 h 234"/>
                <a:gd name="T56" fmla="*/ 152 w 337"/>
                <a:gd name="T57" fmla="*/ 62 h 234"/>
                <a:gd name="T58" fmla="*/ 143 w 337"/>
                <a:gd name="T59" fmla="*/ 65 h 234"/>
                <a:gd name="T60" fmla="*/ 124 w 337"/>
                <a:gd name="T61" fmla="*/ 57 h 234"/>
                <a:gd name="T62" fmla="*/ 95 w 337"/>
                <a:gd name="T63" fmla="*/ 49 h 234"/>
                <a:gd name="T64" fmla="*/ 61 w 337"/>
                <a:gd name="T65" fmla="*/ 53 h 234"/>
                <a:gd name="T66" fmla="*/ 27 w 337"/>
                <a:gd name="T67" fmla="*/ 61 h 234"/>
                <a:gd name="T68" fmla="*/ 8 w 337"/>
                <a:gd name="T69" fmla="*/ 69 h 234"/>
                <a:gd name="T70" fmla="*/ 1 w 337"/>
                <a:gd name="T71" fmla="*/ 74 h 234"/>
                <a:gd name="T72" fmla="*/ 0 w 337"/>
                <a:gd name="T73" fmla="*/ 84 h 234"/>
                <a:gd name="T74" fmla="*/ 4 w 337"/>
                <a:gd name="T75" fmla="*/ 93 h 234"/>
                <a:gd name="T76" fmla="*/ 12 w 337"/>
                <a:gd name="T77" fmla="*/ 106 h 234"/>
                <a:gd name="T78" fmla="*/ 25 w 337"/>
                <a:gd name="T79" fmla="*/ 121 h 234"/>
                <a:gd name="T80" fmla="*/ 35 w 337"/>
                <a:gd name="T81" fmla="*/ 136 h 234"/>
                <a:gd name="T82" fmla="*/ 27 w 337"/>
                <a:gd name="T83" fmla="*/ 160 h 234"/>
                <a:gd name="T84" fmla="*/ 19 w 337"/>
                <a:gd name="T85" fmla="*/ 182 h 234"/>
                <a:gd name="T86" fmla="*/ 28 w 337"/>
                <a:gd name="T87" fmla="*/ 197 h 234"/>
                <a:gd name="T88" fmla="*/ 44 w 337"/>
                <a:gd name="T89" fmla="*/ 206 h 234"/>
                <a:gd name="T90" fmla="*/ 65 w 337"/>
                <a:gd name="T91" fmla="*/ 214 h 234"/>
                <a:gd name="T92" fmla="*/ 103 w 337"/>
                <a:gd name="T93" fmla="*/ 220 h 234"/>
                <a:gd name="T94" fmla="*/ 151 w 337"/>
                <a:gd name="T95" fmla="*/ 222 h 234"/>
                <a:gd name="T96" fmla="*/ 181 w 337"/>
                <a:gd name="T97" fmla="*/ 217 h 2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7"/>
                <a:gd name="T148" fmla="*/ 0 h 234"/>
                <a:gd name="T149" fmla="*/ 337 w 337"/>
                <a:gd name="T150" fmla="*/ 234 h 2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7" h="234" extrusionOk="0">
                  <a:moveTo>
                    <a:pt x="181" y="217"/>
                  </a:moveTo>
                  <a:lnTo>
                    <a:pt x="187" y="222"/>
                  </a:lnTo>
                  <a:lnTo>
                    <a:pt x="193" y="228"/>
                  </a:lnTo>
                  <a:lnTo>
                    <a:pt x="197" y="230"/>
                  </a:lnTo>
                  <a:lnTo>
                    <a:pt x="201" y="233"/>
                  </a:lnTo>
                  <a:lnTo>
                    <a:pt x="207" y="234"/>
                  </a:lnTo>
                  <a:lnTo>
                    <a:pt x="211" y="234"/>
                  </a:lnTo>
                  <a:lnTo>
                    <a:pt x="219" y="233"/>
                  </a:lnTo>
                  <a:lnTo>
                    <a:pt x="225" y="230"/>
                  </a:lnTo>
                  <a:lnTo>
                    <a:pt x="231" y="225"/>
                  </a:lnTo>
                  <a:lnTo>
                    <a:pt x="235" y="218"/>
                  </a:lnTo>
                  <a:lnTo>
                    <a:pt x="237" y="209"/>
                  </a:lnTo>
                  <a:lnTo>
                    <a:pt x="240" y="198"/>
                  </a:lnTo>
                  <a:lnTo>
                    <a:pt x="241" y="188"/>
                  </a:lnTo>
                  <a:lnTo>
                    <a:pt x="241" y="174"/>
                  </a:lnTo>
                  <a:lnTo>
                    <a:pt x="239" y="157"/>
                  </a:lnTo>
                  <a:lnTo>
                    <a:pt x="235" y="142"/>
                  </a:lnTo>
                  <a:lnTo>
                    <a:pt x="231" y="128"/>
                  </a:lnTo>
                  <a:lnTo>
                    <a:pt x="229" y="114"/>
                  </a:lnTo>
                  <a:lnTo>
                    <a:pt x="229" y="109"/>
                  </a:lnTo>
                  <a:lnTo>
                    <a:pt x="232" y="104"/>
                  </a:lnTo>
                  <a:lnTo>
                    <a:pt x="235" y="98"/>
                  </a:lnTo>
                  <a:lnTo>
                    <a:pt x="239" y="94"/>
                  </a:lnTo>
                  <a:lnTo>
                    <a:pt x="251" y="85"/>
                  </a:lnTo>
                  <a:lnTo>
                    <a:pt x="265" y="78"/>
                  </a:lnTo>
                  <a:lnTo>
                    <a:pt x="281" y="72"/>
                  </a:lnTo>
                  <a:lnTo>
                    <a:pt x="300" y="66"/>
                  </a:lnTo>
                  <a:lnTo>
                    <a:pt x="319" y="62"/>
                  </a:lnTo>
                  <a:lnTo>
                    <a:pt x="337" y="60"/>
                  </a:lnTo>
                  <a:lnTo>
                    <a:pt x="332" y="46"/>
                  </a:lnTo>
                  <a:lnTo>
                    <a:pt x="327" y="36"/>
                  </a:lnTo>
                  <a:lnTo>
                    <a:pt x="320" y="25"/>
                  </a:lnTo>
                  <a:lnTo>
                    <a:pt x="313" y="16"/>
                  </a:lnTo>
                  <a:lnTo>
                    <a:pt x="305" y="9"/>
                  </a:lnTo>
                  <a:lnTo>
                    <a:pt x="295" y="4"/>
                  </a:lnTo>
                  <a:lnTo>
                    <a:pt x="284" y="1"/>
                  </a:lnTo>
                  <a:lnTo>
                    <a:pt x="271" y="0"/>
                  </a:lnTo>
                  <a:lnTo>
                    <a:pt x="265" y="1"/>
                  </a:lnTo>
                  <a:lnTo>
                    <a:pt x="261" y="2"/>
                  </a:lnTo>
                  <a:lnTo>
                    <a:pt x="257" y="6"/>
                  </a:lnTo>
                  <a:lnTo>
                    <a:pt x="253" y="10"/>
                  </a:lnTo>
                  <a:lnTo>
                    <a:pt x="248" y="21"/>
                  </a:lnTo>
                  <a:lnTo>
                    <a:pt x="243" y="33"/>
                  </a:lnTo>
                  <a:lnTo>
                    <a:pt x="236" y="45"/>
                  </a:lnTo>
                  <a:lnTo>
                    <a:pt x="229" y="56"/>
                  </a:lnTo>
                  <a:lnTo>
                    <a:pt x="224" y="60"/>
                  </a:lnTo>
                  <a:lnTo>
                    <a:pt x="219" y="64"/>
                  </a:lnTo>
                  <a:lnTo>
                    <a:pt x="212" y="65"/>
                  </a:lnTo>
                  <a:lnTo>
                    <a:pt x="205" y="66"/>
                  </a:lnTo>
                  <a:lnTo>
                    <a:pt x="197" y="65"/>
                  </a:lnTo>
                  <a:lnTo>
                    <a:pt x="191" y="65"/>
                  </a:lnTo>
                  <a:lnTo>
                    <a:pt x="185" y="64"/>
                  </a:lnTo>
                  <a:lnTo>
                    <a:pt x="183" y="61"/>
                  </a:lnTo>
                  <a:lnTo>
                    <a:pt x="176" y="56"/>
                  </a:lnTo>
                  <a:lnTo>
                    <a:pt x="169" y="48"/>
                  </a:lnTo>
                  <a:lnTo>
                    <a:pt x="163" y="53"/>
                  </a:lnTo>
                  <a:lnTo>
                    <a:pt x="156" y="60"/>
                  </a:lnTo>
                  <a:lnTo>
                    <a:pt x="152" y="62"/>
                  </a:lnTo>
                  <a:lnTo>
                    <a:pt x="148" y="64"/>
                  </a:lnTo>
                  <a:lnTo>
                    <a:pt x="143" y="65"/>
                  </a:lnTo>
                  <a:lnTo>
                    <a:pt x="139" y="66"/>
                  </a:lnTo>
                  <a:lnTo>
                    <a:pt x="124" y="57"/>
                  </a:lnTo>
                  <a:lnTo>
                    <a:pt x="108" y="48"/>
                  </a:lnTo>
                  <a:lnTo>
                    <a:pt x="95" y="49"/>
                  </a:lnTo>
                  <a:lnTo>
                    <a:pt x="79" y="50"/>
                  </a:lnTo>
                  <a:lnTo>
                    <a:pt x="61" y="53"/>
                  </a:lnTo>
                  <a:lnTo>
                    <a:pt x="43" y="56"/>
                  </a:lnTo>
                  <a:lnTo>
                    <a:pt x="27" y="61"/>
                  </a:lnTo>
                  <a:lnTo>
                    <a:pt x="13" y="65"/>
                  </a:lnTo>
                  <a:lnTo>
                    <a:pt x="8" y="69"/>
                  </a:lnTo>
                  <a:lnTo>
                    <a:pt x="4" y="72"/>
                  </a:lnTo>
                  <a:lnTo>
                    <a:pt x="1" y="74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1" y="89"/>
                  </a:lnTo>
                  <a:lnTo>
                    <a:pt x="4" y="93"/>
                  </a:lnTo>
                  <a:lnTo>
                    <a:pt x="5" y="97"/>
                  </a:lnTo>
                  <a:lnTo>
                    <a:pt x="12" y="106"/>
                  </a:lnTo>
                  <a:lnTo>
                    <a:pt x="19" y="113"/>
                  </a:lnTo>
                  <a:lnTo>
                    <a:pt x="25" y="121"/>
                  </a:lnTo>
                  <a:lnTo>
                    <a:pt x="31" y="128"/>
                  </a:lnTo>
                  <a:lnTo>
                    <a:pt x="35" y="136"/>
                  </a:lnTo>
                  <a:lnTo>
                    <a:pt x="36" y="144"/>
                  </a:lnTo>
                  <a:lnTo>
                    <a:pt x="27" y="160"/>
                  </a:lnTo>
                  <a:lnTo>
                    <a:pt x="19" y="174"/>
                  </a:lnTo>
                  <a:lnTo>
                    <a:pt x="19" y="182"/>
                  </a:lnTo>
                  <a:lnTo>
                    <a:pt x="23" y="190"/>
                  </a:lnTo>
                  <a:lnTo>
                    <a:pt x="28" y="197"/>
                  </a:lnTo>
                  <a:lnTo>
                    <a:pt x="36" y="202"/>
                  </a:lnTo>
                  <a:lnTo>
                    <a:pt x="44" y="206"/>
                  </a:lnTo>
                  <a:lnTo>
                    <a:pt x="55" y="210"/>
                  </a:lnTo>
                  <a:lnTo>
                    <a:pt x="65" y="214"/>
                  </a:lnTo>
                  <a:lnTo>
                    <a:pt x="77" y="217"/>
                  </a:lnTo>
                  <a:lnTo>
                    <a:pt x="103" y="220"/>
                  </a:lnTo>
                  <a:lnTo>
                    <a:pt x="128" y="222"/>
                  </a:lnTo>
                  <a:lnTo>
                    <a:pt x="151" y="222"/>
                  </a:lnTo>
                  <a:lnTo>
                    <a:pt x="169" y="222"/>
                  </a:lnTo>
                  <a:lnTo>
                    <a:pt x="181" y="21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27" name="Freeform 117"/>
            <p:cNvSpPr/>
            <p:nvPr/>
          </p:nvSpPr>
          <p:spPr bwMode="auto">
            <a:xfrm>
              <a:off x="5443986" y="3633113"/>
              <a:ext cx="288482" cy="347925"/>
            </a:xfrm>
            <a:custGeom>
              <a:avLst/>
              <a:gdLst>
                <a:gd name="T0" fmla="*/ 277 w 543"/>
                <a:gd name="T1" fmla="*/ 647 h 650"/>
                <a:gd name="T2" fmla="*/ 311 w 543"/>
                <a:gd name="T3" fmla="*/ 643 h 650"/>
                <a:gd name="T4" fmla="*/ 340 w 543"/>
                <a:gd name="T5" fmla="*/ 631 h 650"/>
                <a:gd name="T6" fmla="*/ 393 w 543"/>
                <a:gd name="T7" fmla="*/ 595 h 650"/>
                <a:gd name="T8" fmla="*/ 393 w 543"/>
                <a:gd name="T9" fmla="*/ 578 h 650"/>
                <a:gd name="T10" fmla="*/ 375 w 543"/>
                <a:gd name="T11" fmla="*/ 561 h 650"/>
                <a:gd name="T12" fmla="*/ 368 w 543"/>
                <a:gd name="T13" fmla="*/ 529 h 650"/>
                <a:gd name="T14" fmla="*/ 373 w 543"/>
                <a:gd name="T15" fmla="*/ 509 h 650"/>
                <a:gd name="T16" fmla="*/ 388 w 543"/>
                <a:gd name="T17" fmla="*/ 494 h 650"/>
                <a:gd name="T18" fmla="*/ 431 w 543"/>
                <a:gd name="T19" fmla="*/ 475 h 650"/>
                <a:gd name="T20" fmla="*/ 467 w 543"/>
                <a:gd name="T21" fmla="*/ 443 h 650"/>
                <a:gd name="T22" fmla="*/ 483 w 543"/>
                <a:gd name="T23" fmla="*/ 382 h 650"/>
                <a:gd name="T24" fmla="*/ 499 w 543"/>
                <a:gd name="T25" fmla="*/ 305 h 650"/>
                <a:gd name="T26" fmla="*/ 515 w 543"/>
                <a:gd name="T27" fmla="*/ 209 h 650"/>
                <a:gd name="T28" fmla="*/ 531 w 543"/>
                <a:gd name="T29" fmla="*/ 146 h 650"/>
                <a:gd name="T30" fmla="*/ 521 w 543"/>
                <a:gd name="T31" fmla="*/ 108 h 650"/>
                <a:gd name="T32" fmla="*/ 443 w 543"/>
                <a:gd name="T33" fmla="*/ 50 h 650"/>
                <a:gd name="T34" fmla="*/ 376 w 543"/>
                <a:gd name="T35" fmla="*/ 9 h 650"/>
                <a:gd name="T36" fmla="*/ 344 w 543"/>
                <a:gd name="T37" fmla="*/ 0 h 650"/>
                <a:gd name="T38" fmla="*/ 324 w 543"/>
                <a:gd name="T39" fmla="*/ 4 h 650"/>
                <a:gd name="T40" fmla="*/ 308 w 543"/>
                <a:gd name="T41" fmla="*/ 16 h 650"/>
                <a:gd name="T42" fmla="*/ 292 w 543"/>
                <a:gd name="T43" fmla="*/ 40 h 650"/>
                <a:gd name="T44" fmla="*/ 273 w 543"/>
                <a:gd name="T45" fmla="*/ 86 h 650"/>
                <a:gd name="T46" fmla="*/ 255 w 543"/>
                <a:gd name="T47" fmla="*/ 134 h 650"/>
                <a:gd name="T48" fmla="*/ 237 w 543"/>
                <a:gd name="T49" fmla="*/ 158 h 650"/>
                <a:gd name="T50" fmla="*/ 220 w 543"/>
                <a:gd name="T51" fmla="*/ 170 h 650"/>
                <a:gd name="T52" fmla="*/ 199 w 543"/>
                <a:gd name="T53" fmla="*/ 174 h 650"/>
                <a:gd name="T54" fmla="*/ 181 w 543"/>
                <a:gd name="T55" fmla="*/ 166 h 650"/>
                <a:gd name="T56" fmla="*/ 171 w 543"/>
                <a:gd name="T57" fmla="*/ 154 h 650"/>
                <a:gd name="T58" fmla="*/ 147 w 543"/>
                <a:gd name="T59" fmla="*/ 153 h 650"/>
                <a:gd name="T60" fmla="*/ 115 w 543"/>
                <a:gd name="T61" fmla="*/ 168 h 650"/>
                <a:gd name="T62" fmla="*/ 105 w 543"/>
                <a:gd name="T63" fmla="*/ 184 h 650"/>
                <a:gd name="T64" fmla="*/ 100 w 543"/>
                <a:gd name="T65" fmla="*/ 224 h 650"/>
                <a:gd name="T66" fmla="*/ 95 w 543"/>
                <a:gd name="T67" fmla="*/ 269 h 650"/>
                <a:gd name="T68" fmla="*/ 84 w 543"/>
                <a:gd name="T69" fmla="*/ 298 h 650"/>
                <a:gd name="T70" fmla="*/ 60 w 543"/>
                <a:gd name="T71" fmla="*/ 321 h 650"/>
                <a:gd name="T72" fmla="*/ 33 w 543"/>
                <a:gd name="T73" fmla="*/ 342 h 650"/>
                <a:gd name="T74" fmla="*/ 19 w 543"/>
                <a:gd name="T75" fmla="*/ 364 h 650"/>
                <a:gd name="T76" fmla="*/ 12 w 543"/>
                <a:gd name="T77" fmla="*/ 397 h 650"/>
                <a:gd name="T78" fmla="*/ 15 w 543"/>
                <a:gd name="T79" fmla="*/ 449 h 650"/>
                <a:gd name="T80" fmla="*/ 0 w 543"/>
                <a:gd name="T81" fmla="*/ 487 h 650"/>
                <a:gd name="T82" fmla="*/ 5 w 543"/>
                <a:gd name="T83" fmla="*/ 507 h 650"/>
                <a:gd name="T84" fmla="*/ 17 w 543"/>
                <a:gd name="T85" fmla="*/ 523 h 650"/>
                <a:gd name="T86" fmla="*/ 40 w 543"/>
                <a:gd name="T87" fmla="*/ 535 h 650"/>
                <a:gd name="T88" fmla="*/ 79 w 543"/>
                <a:gd name="T89" fmla="*/ 542 h 650"/>
                <a:gd name="T90" fmla="*/ 139 w 543"/>
                <a:gd name="T91" fmla="*/ 549 h 650"/>
                <a:gd name="T92" fmla="*/ 163 w 543"/>
                <a:gd name="T93" fmla="*/ 546 h 650"/>
                <a:gd name="T94" fmla="*/ 171 w 543"/>
                <a:gd name="T95" fmla="*/ 530 h 650"/>
                <a:gd name="T96" fmla="*/ 163 w 543"/>
                <a:gd name="T97" fmla="*/ 505 h 650"/>
                <a:gd name="T98" fmla="*/ 171 w 543"/>
                <a:gd name="T99" fmla="*/ 494 h 650"/>
                <a:gd name="T100" fmla="*/ 199 w 543"/>
                <a:gd name="T101" fmla="*/ 481 h 650"/>
                <a:gd name="T102" fmla="*/ 223 w 543"/>
                <a:gd name="T103" fmla="*/ 530 h 650"/>
                <a:gd name="T104" fmla="*/ 207 w 543"/>
                <a:gd name="T105" fmla="*/ 555 h 650"/>
                <a:gd name="T106" fmla="*/ 259 w 543"/>
                <a:gd name="T107" fmla="*/ 571 h 650"/>
                <a:gd name="T108" fmla="*/ 256 w 543"/>
                <a:gd name="T109" fmla="*/ 586 h 650"/>
                <a:gd name="T110" fmla="*/ 241 w 543"/>
                <a:gd name="T111" fmla="*/ 605 h 650"/>
                <a:gd name="T112" fmla="*/ 215 w 543"/>
                <a:gd name="T113" fmla="*/ 617 h 650"/>
                <a:gd name="T114" fmla="*/ 213 w 543"/>
                <a:gd name="T115" fmla="*/ 647 h 650"/>
                <a:gd name="T116" fmla="*/ 228 w 543"/>
                <a:gd name="T117" fmla="*/ 650 h 650"/>
                <a:gd name="T118" fmla="*/ 253 w 543"/>
                <a:gd name="T119" fmla="*/ 643 h 6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43"/>
                <a:gd name="T181" fmla="*/ 0 h 650"/>
                <a:gd name="T182" fmla="*/ 543 w 543"/>
                <a:gd name="T183" fmla="*/ 650 h 6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43" h="650" extrusionOk="0">
                  <a:moveTo>
                    <a:pt x="253" y="643"/>
                  </a:moveTo>
                  <a:lnTo>
                    <a:pt x="265" y="646"/>
                  </a:lnTo>
                  <a:lnTo>
                    <a:pt x="277" y="647"/>
                  </a:lnTo>
                  <a:lnTo>
                    <a:pt x="288" y="647"/>
                  </a:lnTo>
                  <a:lnTo>
                    <a:pt x="300" y="646"/>
                  </a:lnTo>
                  <a:lnTo>
                    <a:pt x="311" y="643"/>
                  </a:lnTo>
                  <a:lnTo>
                    <a:pt x="321" y="641"/>
                  </a:lnTo>
                  <a:lnTo>
                    <a:pt x="331" y="637"/>
                  </a:lnTo>
                  <a:lnTo>
                    <a:pt x="340" y="631"/>
                  </a:lnTo>
                  <a:lnTo>
                    <a:pt x="359" y="621"/>
                  </a:lnTo>
                  <a:lnTo>
                    <a:pt x="377" y="609"/>
                  </a:lnTo>
                  <a:lnTo>
                    <a:pt x="393" y="595"/>
                  </a:lnTo>
                  <a:lnTo>
                    <a:pt x="409" y="583"/>
                  </a:lnTo>
                  <a:lnTo>
                    <a:pt x="401" y="581"/>
                  </a:lnTo>
                  <a:lnTo>
                    <a:pt x="393" y="578"/>
                  </a:lnTo>
                  <a:lnTo>
                    <a:pt x="385" y="573"/>
                  </a:lnTo>
                  <a:lnTo>
                    <a:pt x="380" y="567"/>
                  </a:lnTo>
                  <a:lnTo>
                    <a:pt x="375" y="561"/>
                  </a:lnTo>
                  <a:lnTo>
                    <a:pt x="371" y="553"/>
                  </a:lnTo>
                  <a:lnTo>
                    <a:pt x="368" y="542"/>
                  </a:lnTo>
                  <a:lnTo>
                    <a:pt x="368" y="529"/>
                  </a:lnTo>
                  <a:lnTo>
                    <a:pt x="368" y="522"/>
                  </a:lnTo>
                  <a:lnTo>
                    <a:pt x="371" y="515"/>
                  </a:lnTo>
                  <a:lnTo>
                    <a:pt x="373" y="509"/>
                  </a:lnTo>
                  <a:lnTo>
                    <a:pt x="377" y="503"/>
                  </a:lnTo>
                  <a:lnTo>
                    <a:pt x="383" y="499"/>
                  </a:lnTo>
                  <a:lnTo>
                    <a:pt x="388" y="494"/>
                  </a:lnTo>
                  <a:lnTo>
                    <a:pt x="395" y="491"/>
                  </a:lnTo>
                  <a:lnTo>
                    <a:pt x="401" y="487"/>
                  </a:lnTo>
                  <a:lnTo>
                    <a:pt x="431" y="475"/>
                  </a:lnTo>
                  <a:lnTo>
                    <a:pt x="457" y="463"/>
                  </a:lnTo>
                  <a:lnTo>
                    <a:pt x="463" y="454"/>
                  </a:lnTo>
                  <a:lnTo>
                    <a:pt x="467" y="443"/>
                  </a:lnTo>
                  <a:lnTo>
                    <a:pt x="471" y="429"/>
                  </a:lnTo>
                  <a:lnTo>
                    <a:pt x="475" y="414"/>
                  </a:lnTo>
                  <a:lnTo>
                    <a:pt x="483" y="382"/>
                  </a:lnTo>
                  <a:lnTo>
                    <a:pt x="488" y="354"/>
                  </a:lnTo>
                  <a:lnTo>
                    <a:pt x="495" y="332"/>
                  </a:lnTo>
                  <a:lnTo>
                    <a:pt x="499" y="305"/>
                  </a:lnTo>
                  <a:lnTo>
                    <a:pt x="504" y="274"/>
                  </a:lnTo>
                  <a:lnTo>
                    <a:pt x="508" y="242"/>
                  </a:lnTo>
                  <a:lnTo>
                    <a:pt x="515" y="209"/>
                  </a:lnTo>
                  <a:lnTo>
                    <a:pt x="521" y="177"/>
                  </a:lnTo>
                  <a:lnTo>
                    <a:pt x="525" y="161"/>
                  </a:lnTo>
                  <a:lnTo>
                    <a:pt x="531" y="146"/>
                  </a:lnTo>
                  <a:lnTo>
                    <a:pt x="536" y="133"/>
                  </a:lnTo>
                  <a:lnTo>
                    <a:pt x="543" y="120"/>
                  </a:lnTo>
                  <a:lnTo>
                    <a:pt x="521" y="108"/>
                  </a:lnTo>
                  <a:lnTo>
                    <a:pt x="497" y="92"/>
                  </a:lnTo>
                  <a:lnTo>
                    <a:pt x="471" y="72"/>
                  </a:lnTo>
                  <a:lnTo>
                    <a:pt x="443" y="50"/>
                  </a:lnTo>
                  <a:lnTo>
                    <a:pt x="415" y="32"/>
                  </a:lnTo>
                  <a:lnTo>
                    <a:pt x="388" y="14"/>
                  </a:lnTo>
                  <a:lnTo>
                    <a:pt x="376" y="9"/>
                  </a:lnTo>
                  <a:lnTo>
                    <a:pt x="364" y="4"/>
                  </a:lnTo>
                  <a:lnTo>
                    <a:pt x="353" y="1"/>
                  </a:lnTo>
                  <a:lnTo>
                    <a:pt x="344" y="0"/>
                  </a:lnTo>
                  <a:lnTo>
                    <a:pt x="336" y="0"/>
                  </a:lnTo>
                  <a:lnTo>
                    <a:pt x="329" y="1"/>
                  </a:lnTo>
                  <a:lnTo>
                    <a:pt x="324" y="4"/>
                  </a:lnTo>
                  <a:lnTo>
                    <a:pt x="319" y="8"/>
                  </a:lnTo>
                  <a:lnTo>
                    <a:pt x="313" y="10"/>
                  </a:lnTo>
                  <a:lnTo>
                    <a:pt x="308" y="16"/>
                  </a:lnTo>
                  <a:lnTo>
                    <a:pt x="304" y="21"/>
                  </a:lnTo>
                  <a:lnTo>
                    <a:pt x="300" y="26"/>
                  </a:lnTo>
                  <a:lnTo>
                    <a:pt x="292" y="40"/>
                  </a:lnTo>
                  <a:lnTo>
                    <a:pt x="285" y="54"/>
                  </a:lnTo>
                  <a:lnTo>
                    <a:pt x="280" y="70"/>
                  </a:lnTo>
                  <a:lnTo>
                    <a:pt x="273" y="86"/>
                  </a:lnTo>
                  <a:lnTo>
                    <a:pt x="268" y="104"/>
                  </a:lnTo>
                  <a:lnTo>
                    <a:pt x="261" y="118"/>
                  </a:lnTo>
                  <a:lnTo>
                    <a:pt x="255" y="134"/>
                  </a:lnTo>
                  <a:lnTo>
                    <a:pt x="247" y="146"/>
                  </a:lnTo>
                  <a:lnTo>
                    <a:pt x="241" y="153"/>
                  </a:lnTo>
                  <a:lnTo>
                    <a:pt x="237" y="158"/>
                  </a:lnTo>
                  <a:lnTo>
                    <a:pt x="232" y="162"/>
                  </a:lnTo>
                  <a:lnTo>
                    <a:pt x="227" y="166"/>
                  </a:lnTo>
                  <a:lnTo>
                    <a:pt x="220" y="170"/>
                  </a:lnTo>
                  <a:lnTo>
                    <a:pt x="213" y="172"/>
                  </a:lnTo>
                  <a:lnTo>
                    <a:pt x="207" y="174"/>
                  </a:lnTo>
                  <a:lnTo>
                    <a:pt x="199" y="174"/>
                  </a:lnTo>
                  <a:lnTo>
                    <a:pt x="191" y="173"/>
                  </a:lnTo>
                  <a:lnTo>
                    <a:pt x="185" y="170"/>
                  </a:lnTo>
                  <a:lnTo>
                    <a:pt x="181" y="166"/>
                  </a:lnTo>
                  <a:lnTo>
                    <a:pt x="177" y="162"/>
                  </a:lnTo>
                  <a:lnTo>
                    <a:pt x="175" y="158"/>
                  </a:lnTo>
                  <a:lnTo>
                    <a:pt x="171" y="154"/>
                  </a:lnTo>
                  <a:lnTo>
                    <a:pt x="164" y="152"/>
                  </a:lnTo>
                  <a:lnTo>
                    <a:pt x="157" y="150"/>
                  </a:lnTo>
                  <a:lnTo>
                    <a:pt x="147" y="153"/>
                  </a:lnTo>
                  <a:lnTo>
                    <a:pt x="131" y="160"/>
                  </a:lnTo>
                  <a:lnTo>
                    <a:pt x="123" y="164"/>
                  </a:lnTo>
                  <a:lnTo>
                    <a:pt x="115" y="168"/>
                  </a:lnTo>
                  <a:lnTo>
                    <a:pt x="111" y="172"/>
                  </a:lnTo>
                  <a:lnTo>
                    <a:pt x="108" y="174"/>
                  </a:lnTo>
                  <a:lnTo>
                    <a:pt x="105" y="184"/>
                  </a:lnTo>
                  <a:lnTo>
                    <a:pt x="103" y="196"/>
                  </a:lnTo>
                  <a:lnTo>
                    <a:pt x="101" y="209"/>
                  </a:lnTo>
                  <a:lnTo>
                    <a:pt x="100" y="224"/>
                  </a:lnTo>
                  <a:lnTo>
                    <a:pt x="99" y="238"/>
                  </a:lnTo>
                  <a:lnTo>
                    <a:pt x="97" y="254"/>
                  </a:lnTo>
                  <a:lnTo>
                    <a:pt x="95" y="269"/>
                  </a:lnTo>
                  <a:lnTo>
                    <a:pt x="91" y="282"/>
                  </a:lnTo>
                  <a:lnTo>
                    <a:pt x="88" y="292"/>
                  </a:lnTo>
                  <a:lnTo>
                    <a:pt x="84" y="298"/>
                  </a:lnTo>
                  <a:lnTo>
                    <a:pt x="79" y="305"/>
                  </a:lnTo>
                  <a:lnTo>
                    <a:pt x="73" y="310"/>
                  </a:lnTo>
                  <a:lnTo>
                    <a:pt x="60" y="321"/>
                  </a:lnTo>
                  <a:lnTo>
                    <a:pt x="47" y="330"/>
                  </a:lnTo>
                  <a:lnTo>
                    <a:pt x="40" y="336"/>
                  </a:lnTo>
                  <a:lnTo>
                    <a:pt x="33" y="342"/>
                  </a:lnTo>
                  <a:lnTo>
                    <a:pt x="28" y="348"/>
                  </a:lnTo>
                  <a:lnTo>
                    <a:pt x="23" y="356"/>
                  </a:lnTo>
                  <a:lnTo>
                    <a:pt x="19" y="364"/>
                  </a:lnTo>
                  <a:lnTo>
                    <a:pt x="15" y="373"/>
                  </a:lnTo>
                  <a:lnTo>
                    <a:pt x="13" y="385"/>
                  </a:lnTo>
                  <a:lnTo>
                    <a:pt x="12" y="397"/>
                  </a:lnTo>
                  <a:lnTo>
                    <a:pt x="13" y="414"/>
                  </a:lnTo>
                  <a:lnTo>
                    <a:pt x="15" y="430"/>
                  </a:lnTo>
                  <a:lnTo>
                    <a:pt x="15" y="449"/>
                  </a:lnTo>
                  <a:lnTo>
                    <a:pt x="12" y="469"/>
                  </a:lnTo>
                  <a:lnTo>
                    <a:pt x="7" y="478"/>
                  </a:lnTo>
                  <a:lnTo>
                    <a:pt x="0" y="487"/>
                  </a:lnTo>
                  <a:lnTo>
                    <a:pt x="1" y="495"/>
                  </a:lnTo>
                  <a:lnTo>
                    <a:pt x="3" y="502"/>
                  </a:lnTo>
                  <a:lnTo>
                    <a:pt x="5" y="507"/>
                  </a:lnTo>
                  <a:lnTo>
                    <a:pt x="8" y="514"/>
                  </a:lnTo>
                  <a:lnTo>
                    <a:pt x="12" y="518"/>
                  </a:lnTo>
                  <a:lnTo>
                    <a:pt x="17" y="523"/>
                  </a:lnTo>
                  <a:lnTo>
                    <a:pt x="23" y="527"/>
                  </a:lnTo>
                  <a:lnTo>
                    <a:pt x="28" y="530"/>
                  </a:lnTo>
                  <a:lnTo>
                    <a:pt x="40" y="535"/>
                  </a:lnTo>
                  <a:lnTo>
                    <a:pt x="53" y="539"/>
                  </a:lnTo>
                  <a:lnTo>
                    <a:pt x="67" y="541"/>
                  </a:lnTo>
                  <a:lnTo>
                    <a:pt x="79" y="542"/>
                  </a:lnTo>
                  <a:lnTo>
                    <a:pt x="101" y="543"/>
                  </a:lnTo>
                  <a:lnTo>
                    <a:pt x="127" y="549"/>
                  </a:lnTo>
                  <a:lnTo>
                    <a:pt x="139" y="549"/>
                  </a:lnTo>
                  <a:lnTo>
                    <a:pt x="151" y="549"/>
                  </a:lnTo>
                  <a:lnTo>
                    <a:pt x="157" y="549"/>
                  </a:lnTo>
                  <a:lnTo>
                    <a:pt x="163" y="546"/>
                  </a:lnTo>
                  <a:lnTo>
                    <a:pt x="169" y="545"/>
                  </a:lnTo>
                  <a:lnTo>
                    <a:pt x="175" y="542"/>
                  </a:lnTo>
                  <a:lnTo>
                    <a:pt x="171" y="530"/>
                  </a:lnTo>
                  <a:lnTo>
                    <a:pt x="167" y="523"/>
                  </a:lnTo>
                  <a:lnTo>
                    <a:pt x="164" y="515"/>
                  </a:lnTo>
                  <a:lnTo>
                    <a:pt x="163" y="505"/>
                  </a:lnTo>
                  <a:lnTo>
                    <a:pt x="164" y="501"/>
                  </a:lnTo>
                  <a:lnTo>
                    <a:pt x="167" y="497"/>
                  </a:lnTo>
                  <a:lnTo>
                    <a:pt x="171" y="494"/>
                  </a:lnTo>
                  <a:lnTo>
                    <a:pt x="176" y="491"/>
                  </a:lnTo>
                  <a:lnTo>
                    <a:pt x="188" y="486"/>
                  </a:lnTo>
                  <a:lnTo>
                    <a:pt x="199" y="481"/>
                  </a:lnTo>
                  <a:lnTo>
                    <a:pt x="235" y="481"/>
                  </a:lnTo>
                  <a:lnTo>
                    <a:pt x="235" y="517"/>
                  </a:lnTo>
                  <a:lnTo>
                    <a:pt x="223" y="530"/>
                  </a:lnTo>
                  <a:lnTo>
                    <a:pt x="213" y="542"/>
                  </a:lnTo>
                  <a:lnTo>
                    <a:pt x="209" y="549"/>
                  </a:lnTo>
                  <a:lnTo>
                    <a:pt x="207" y="555"/>
                  </a:lnTo>
                  <a:lnTo>
                    <a:pt x="205" y="563"/>
                  </a:lnTo>
                  <a:lnTo>
                    <a:pt x="205" y="571"/>
                  </a:lnTo>
                  <a:lnTo>
                    <a:pt x="259" y="571"/>
                  </a:lnTo>
                  <a:lnTo>
                    <a:pt x="259" y="577"/>
                  </a:lnTo>
                  <a:lnTo>
                    <a:pt x="257" y="582"/>
                  </a:lnTo>
                  <a:lnTo>
                    <a:pt x="256" y="586"/>
                  </a:lnTo>
                  <a:lnTo>
                    <a:pt x="255" y="591"/>
                  </a:lnTo>
                  <a:lnTo>
                    <a:pt x="248" y="598"/>
                  </a:lnTo>
                  <a:lnTo>
                    <a:pt x="241" y="605"/>
                  </a:lnTo>
                  <a:lnTo>
                    <a:pt x="233" y="610"/>
                  </a:lnTo>
                  <a:lnTo>
                    <a:pt x="224" y="614"/>
                  </a:lnTo>
                  <a:lnTo>
                    <a:pt x="215" y="617"/>
                  </a:lnTo>
                  <a:lnTo>
                    <a:pt x="205" y="619"/>
                  </a:lnTo>
                  <a:lnTo>
                    <a:pt x="205" y="643"/>
                  </a:lnTo>
                  <a:lnTo>
                    <a:pt x="213" y="647"/>
                  </a:lnTo>
                  <a:lnTo>
                    <a:pt x="219" y="650"/>
                  </a:lnTo>
                  <a:lnTo>
                    <a:pt x="224" y="650"/>
                  </a:lnTo>
                  <a:lnTo>
                    <a:pt x="228" y="650"/>
                  </a:lnTo>
                  <a:lnTo>
                    <a:pt x="236" y="649"/>
                  </a:lnTo>
                  <a:lnTo>
                    <a:pt x="247" y="643"/>
                  </a:lnTo>
                  <a:lnTo>
                    <a:pt x="253" y="64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28" name="Freeform 118"/>
            <p:cNvSpPr/>
            <p:nvPr/>
          </p:nvSpPr>
          <p:spPr bwMode="auto">
            <a:xfrm>
              <a:off x="8010595" y="2751935"/>
              <a:ext cx="1094480" cy="1463385"/>
            </a:xfrm>
            <a:custGeom>
              <a:avLst/>
              <a:gdLst>
                <a:gd name="T0" fmla="*/ 112 w 2047"/>
                <a:gd name="T1" fmla="*/ 962 h 2740"/>
                <a:gd name="T2" fmla="*/ 43 w 2047"/>
                <a:gd name="T3" fmla="*/ 1030 h 2740"/>
                <a:gd name="T4" fmla="*/ 46 w 2047"/>
                <a:gd name="T5" fmla="*/ 1106 h 2740"/>
                <a:gd name="T6" fmla="*/ 19 w 2047"/>
                <a:gd name="T7" fmla="*/ 1211 h 2740"/>
                <a:gd name="T8" fmla="*/ 48 w 2047"/>
                <a:gd name="T9" fmla="*/ 1314 h 2740"/>
                <a:gd name="T10" fmla="*/ 103 w 2047"/>
                <a:gd name="T11" fmla="*/ 1414 h 2740"/>
                <a:gd name="T12" fmla="*/ 298 w 2047"/>
                <a:gd name="T13" fmla="*/ 1503 h 2740"/>
                <a:gd name="T14" fmla="*/ 372 w 2047"/>
                <a:gd name="T15" fmla="*/ 1632 h 2740"/>
                <a:gd name="T16" fmla="*/ 328 w 2047"/>
                <a:gd name="T17" fmla="*/ 1792 h 2740"/>
                <a:gd name="T18" fmla="*/ 222 w 2047"/>
                <a:gd name="T19" fmla="*/ 1971 h 2740"/>
                <a:gd name="T20" fmla="*/ 186 w 2047"/>
                <a:gd name="T21" fmla="*/ 2059 h 2740"/>
                <a:gd name="T22" fmla="*/ 236 w 2047"/>
                <a:gd name="T23" fmla="*/ 2205 h 2740"/>
                <a:gd name="T24" fmla="*/ 315 w 2047"/>
                <a:gd name="T25" fmla="*/ 2401 h 2740"/>
                <a:gd name="T26" fmla="*/ 416 w 2047"/>
                <a:gd name="T27" fmla="*/ 2319 h 2740"/>
                <a:gd name="T28" fmla="*/ 469 w 2047"/>
                <a:gd name="T29" fmla="*/ 2269 h 2740"/>
                <a:gd name="T30" fmla="*/ 515 w 2047"/>
                <a:gd name="T31" fmla="*/ 2248 h 2740"/>
                <a:gd name="T32" fmla="*/ 637 w 2047"/>
                <a:gd name="T33" fmla="*/ 2291 h 2740"/>
                <a:gd name="T34" fmla="*/ 747 w 2047"/>
                <a:gd name="T35" fmla="*/ 2307 h 2740"/>
                <a:gd name="T36" fmla="*/ 747 w 2047"/>
                <a:gd name="T37" fmla="*/ 2472 h 2740"/>
                <a:gd name="T38" fmla="*/ 740 w 2047"/>
                <a:gd name="T39" fmla="*/ 2600 h 2740"/>
                <a:gd name="T40" fmla="*/ 940 w 2047"/>
                <a:gd name="T41" fmla="*/ 2661 h 2740"/>
                <a:gd name="T42" fmla="*/ 1083 w 2047"/>
                <a:gd name="T43" fmla="*/ 2596 h 2740"/>
                <a:gd name="T44" fmla="*/ 1228 w 2047"/>
                <a:gd name="T45" fmla="*/ 2544 h 2740"/>
                <a:gd name="T46" fmla="*/ 1552 w 2047"/>
                <a:gd name="T47" fmla="*/ 2547 h 2740"/>
                <a:gd name="T48" fmla="*/ 1686 w 2047"/>
                <a:gd name="T49" fmla="*/ 2655 h 2740"/>
                <a:gd name="T50" fmla="*/ 1764 w 2047"/>
                <a:gd name="T51" fmla="*/ 2624 h 2740"/>
                <a:gd name="T52" fmla="*/ 1928 w 2047"/>
                <a:gd name="T53" fmla="*/ 2740 h 2740"/>
                <a:gd name="T54" fmla="*/ 1981 w 2047"/>
                <a:gd name="T55" fmla="*/ 2655 h 2740"/>
                <a:gd name="T56" fmla="*/ 1998 w 2047"/>
                <a:gd name="T57" fmla="*/ 2557 h 2740"/>
                <a:gd name="T58" fmla="*/ 1930 w 2047"/>
                <a:gd name="T59" fmla="*/ 2468 h 2740"/>
                <a:gd name="T60" fmla="*/ 1990 w 2047"/>
                <a:gd name="T61" fmla="*/ 2357 h 2740"/>
                <a:gd name="T62" fmla="*/ 1837 w 2047"/>
                <a:gd name="T63" fmla="*/ 2204 h 2740"/>
                <a:gd name="T64" fmla="*/ 1856 w 2047"/>
                <a:gd name="T65" fmla="*/ 2075 h 2740"/>
                <a:gd name="T66" fmla="*/ 1921 w 2047"/>
                <a:gd name="T67" fmla="*/ 1979 h 2740"/>
                <a:gd name="T68" fmla="*/ 1967 w 2047"/>
                <a:gd name="T69" fmla="*/ 1880 h 2740"/>
                <a:gd name="T70" fmla="*/ 1958 w 2047"/>
                <a:gd name="T71" fmla="*/ 1792 h 2740"/>
                <a:gd name="T72" fmla="*/ 1974 w 2047"/>
                <a:gd name="T73" fmla="*/ 1694 h 2740"/>
                <a:gd name="T74" fmla="*/ 1906 w 2047"/>
                <a:gd name="T75" fmla="*/ 1575 h 2740"/>
                <a:gd name="T76" fmla="*/ 1928 w 2047"/>
                <a:gd name="T77" fmla="*/ 1490 h 2740"/>
                <a:gd name="T78" fmla="*/ 1914 w 2047"/>
                <a:gd name="T79" fmla="*/ 1387 h 2740"/>
                <a:gd name="T80" fmla="*/ 2045 w 2047"/>
                <a:gd name="T81" fmla="*/ 1313 h 2740"/>
                <a:gd name="T82" fmla="*/ 1910 w 2047"/>
                <a:gd name="T83" fmla="*/ 1266 h 2740"/>
                <a:gd name="T84" fmla="*/ 1770 w 2047"/>
                <a:gd name="T85" fmla="*/ 1175 h 2740"/>
                <a:gd name="T86" fmla="*/ 1822 w 2047"/>
                <a:gd name="T87" fmla="*/ 1022 h 2740"/>
                <a:gd name="T88" fmla="*/ 1733 w 2047"/>
                <a:gd name="T89" fmla="*/ 866 h 2740"/>
                <a:gd name="T90" fmla="*/ 1718 w 2047"/>
                <a:gd name="T91" fmla="*/ 730 h 2740"/>
                <a:gd name="T92" fmla="*/ 1620 w 2047"/>
                <a:gd name="T93" fmla="*/ 662 h 2740"/>
                <a:gd name="T94" fmla="*/ 1710 w 2047"/>
                <a:gd name="T95" fmla="*/ 548 h 2740"/>
                <a:gd name="T96" fmla="*/ 1604 w 2047"/>
                <a:gd name="T97" fmla="*/ 123 h 2740"/>
                <a:gd name="T98" fmla="*/ 1493 w 2047"/>
                <a:gd name="T99" fmla="*/ 64 h 2740"/>
                <a:gd name="T100" fmla="*/ 1409 w 2047"/>
                <a:gd name="T101" fmla="*/ 48 h 2740"/>
                <a:gd name="T102" fmla="*/ 1342 w 2047"/>
                <a:gd name="T103" fmla="*/ 100 h 2740"/>
                <a:gd name="T104" fmla="*/ 1120 w 2047"/>
                <a:gd name="T105" fmla="*/ 60 h 2740"/>
                <a:gd name="T106" fmla="*/ 1031 w 2047"/>
                <a:gd name="T107" fmla="*/ 72 h 2740"/>
                <a:gd name="T108" fmla="*/ 941 w 2047"/>
                <a:gd name="T109" fmla="*/ 16 h 2740"/>
                <a:gd name="T110" fmla="*/ 880 w 2047"/>
                <a:gd name="T111" fmla="*/ 71 h 2740"/>
                <a:gd name="T112" fmla="*/ 741 w 2047"/>
                <a:gd name="T113" fmla="*/ 100 h 2740"/>
                <a:gd name="T114" fmla="*/ 552 w 2047"/>
                <a:gd name="T115" fmla="*/ 293 h 2740"/>
                <a:gd name="T116" fmla="*/ 440 w 2047"/>
                <a:gd name="T117" fmla="*/ 452 h 2740"/>
                <a:gd name="T118" fmla="*/ 323 w 2047"/>
                <a:gd name="T119" fmla="*/ 606 h 27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47"/>
                <a:gd name="T181" fmla="*/ 0 h 2740"/>
                <a:gd name="T182" fmla="*/ 2047 w 2047"/>
                <a:gd name="T183" fmla="*/ 2740 h 27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47" h="2740" extrusionOk="0">
                  <a:moveTo>
                    <a:pt x="271" y="686"/>
                  </a:moveTo>
                  <a:lnTo>
                    <a:pt x="251" y="725"/>
                  </a:lnTo>
                  <a:lnTo>
                    <a:pt x="230" y="760"/>
                  </a:lnTo>
                  <a:lnTo>
                    <a:pt x="210" y="792"/>
                  </a:lnTo>
                  <a:lnTo>
                    <a:pt x="188" y="822"/>
                  </a:lnTo>
                  <a:lnTo>
                    <a:pt x="168" y="853"/>
                  </a:lnTo>
                  <a:lnTo>
                    <a:pt x="150" y="885"/>
                  </a:lnTo>
                  <a:lnTo>
                    <a:pt x="140" y="901"/>
                  </a:lnTo>
                  <a:lnTo>
                    <a:pt x="131" y="919"/>
                  </a:lnTo>
                  <a:lnTo>
                    <a:pt x="123" y="938"/>
                  </a:lnTo>
                  <a:lnTo>
                    <a:pt x="115" y="957"/>
                  </a:lnTo>
                  <a:lnTo>
                    <a:pt x="112" y="962"/>
                  </a:lnTo>
                  <a:lnTo>
                    <a:pt x="108" y="967"/>
                  </a:lnTo>
                  <a:lnTo>
                    <a:pt x="103" y="971"/>
                  </a:lnTo>
                  <a:lnTo>
                    <a:pt x="99" y="974"/>
                  </a:lnTo>
                  <a:lnTo>
                    <a:pt x="87" y="981"/>
                  </a:lnTo>
                  <a:lnTo>
                    <a:pt x="74" y="986"/>
                  </a:lnTo>
                  <a:lnTo>
                    <a:pt x="62" y="991"/>
                  </a:lnTo>
                  <a:lnTo>
                    <a:pt x="52" y="999"/>
                  </a:lnTo>
                  <a:lnTo>
                    <a:pt x="48" y="1005"/>
                  </a:lnTo>
                  <a:lnTo>
                    <a:pt x="46" y="1010"/>
                  </a:lnTo>
                  <a:lnTo>
                    <a:pt x="43" y="1015"/>
                  </a:lnTo>
                  <a:lnTo>
                    <a:pt x="43" y="1023"/>
                  </a:lnTo>
                  <a:lnTo>
                    <a:pt x="43" y="1030"/>
                  </a:lnTo>
                  <a:lnTo>
                    <a:pt x="46" y="1035"/>
                  </a:lnTo>
                  <a:lnTo>
                    <a:pt x="50" y="1041"/>
                  </a:lnTo>
                  <a:lnTo>
                    <a:pt x="55" y="1045"/>
                  </a:lnTo>
                  <a:lnTo>
                    <a:pt x="59" y="1050"/>
                  </a:lnTo>
                  <a:lnTo>
                    <a:pt x="63" y="1057"/>
                  </a:lnTo>
                  <a:lnTo>
                    <a:pt x="66" y="1063"/>
                  </a:lnTo>
                  <a:lnTo>
                    <a:pt x="67" y="1071"/>
                  </a:lnTo>
                  <a:lnTo>
                    <a:pt x="66" y="1078"/>
                  </a:lnTo>
                  <a:lnTo>
                    <a:pt x="64" y="1085"/>
                  </a:lnTo>
                  <a:lnTo>
                    <a:pt x="60" y="1090"/>
                  </a:lnTo>
                  <a:lnTo>
                    <a:pt x="56" y="1095"/>
                  </a:lnTo>
                  <a:lnTo>
                    <a:pt x="46" y="1106"/>
                  </a:lnTo>
                  <a:lnTo>
                    <a:pt x="34" y="1115"/>
                  </a:lnTo>
                  <a:lnTo>
                    <a:pt x="22" y="1127"/>
                  </a:lnTo>
                  <a:lnTo>
                    <a:pt x="11" y="1141"/>
                  </a:lnTo>
                  <a:lnTo>
                    <a:pt x="7" y="1147"/>
                  </a:lnTo>
                  <a:lnTo>
                    <a:pt x="3" y="1155"/>
                  </a:lnTo>
                  <a:lnTo>
                    <a:pt x="2" y="1165"/>
                  </a:lnTo>
                  <a:lnTo>
                    <a:pt x="0" y="1174"/>
                  </a:lnTo>
                  <a:lnTo>
                    <a:pt x="2" y="1182"/>
                  </a:lnTo>
                  <a:lnTo>
                    <a:pt x="3" y="1190"/>
                  </a:lnTo>
                  <a:lnTo>
                    <a:pt x="6" y="1197"/>
                  </a:lnTo>
                  <a:lnTo>
                    <a:pt x="10" y="1202"/>
                  </a:lnTo>
                  <a:lnTo>
                    <a:pt x="19" y="1211"/>
                  </a:lnTo>
                  <a:lnTo>
                    <a:pt x="31" y="1218"/>
                  </a:lnTo>
                  <a:lnTo>
                    <a:pt x="42" y="1226"/>
                  </a:lnTo>
                  <a:lnTo>
                    <a:pt x="51" y="1234"/>
                  </a:lnTo>
                  <a:lnTo>
                    <a:pt x="55" y="1239"/>
                  </a:lnTo>
                  <a:lnTo>
                    <a:pt x="58" y="1245"/>
                  </a:lnTo>
                  <a:lnTo>
                    <a:pt x="60" y="1251"/>
                  </a:lnTo>
                  <a:lnTo>
                    <a:pt x="60" y="1258"/>
                  </a:lnTo>
                  <a:lnTo>
                    <a:pt x="60" y="1271"/>
                  </a:lnTo>
                  <a:lnTo>
                    <a:pt x="58" y="1282"/>
                  </a:lnTo>
                  <a:lnTo>
                    <a:pt x="55" y="1293"/>
                  </a:lnTo>
                  <a:lnTo>
                    <a:pt x="51" y="1303"/>
                  </a:lnTo>
                  <a:lnTo>
                    <a:pt x="48" y="1314"/>
                  </a:lnTo>
                  <a:lnTo>
                    <a:pt x="46" y="1325"/>
                  </a:lnTo>
                  <a:lnTo>
                    <a:pt x="43" y="1335"/>
                  </a:lnTo>
                  <a:lnTo>
                    <a:pt x="43" y="1349"/>
                  </a:lnTo>
                  <a:lnTo>
                    <a:pt x="43" y="1358"/>
                  </a:lnTo>
                  <a:lnTo>
                    <a:pt x="46" y="1367"/>
                  </a:lnTo>
                  <a:lnTo>
                    <a:pt x="50" y="1375"/>
                  </a:lnTo>
                  <a:lnTo>
                    <a:pt x="55" y="1383"/>
                  </a:lnTo>
                  <a:lnTo>
                    <a:pt x="62" y="1390"/>
                  </a:lnTo>
                  <a:lnTo>
                    <a:pt x="68" y="1395"/>
                  </a:lnTo>
                  <a:lnTo>
                    <a:pt x="76" y="1401"/>
                  </a:lnTo>
                  <a:lnTo>
                    <a:pt x="86" y="1406"/>
                  </a:lnTo>
                  <a:lnTo>
                    <a:pt x="103" y="1414"/>
                  </a:lnTo>
                  <a:lnTo>
                    <a:pt x="122" y="1419"/>
                  </a:lnTo>
                  <a:lnTo>
                    <a:pt x="138" y="1425"/>
                  </a:lnTo>
                  <a:lnTo>
                    <a:pt x="151" y="1427"/>
                  </a:lnTo>
                  <a:lnTo>
                    <a:pt x="182" y="1437"/>
                  </a:lnTo>
                  <a:lnTo>
                    <a:pt x="211" y="1447"/>
                  </a:lnTo>
                  <a:lnTo>
                    <a:pt x="224" y="1454"/>
                  </a:lnTo>
                  <a:lnTo>
                    <a:pt x="238" y="1461"/>
                  </a:lnTo>
                  <a:lnTo>
                    <a:pt x="251" y="1469"/>
                  </a:lnTo>
                  <a:lnTo>
                    <a:pt x="263" y="1475"/>
                  </a:lnTo>
                  <a:lnTo>
                    <a:pt x="275" y="1485"/>
                  </a:lnTo>
                  <a:lnTo>
                    <a:pt x="287" y="1494"/>
                  </a:lnTo>
                  <a:lnTo>
                    <a:pt x="298" y="1503"/>
                  </a:lnTo>
                  <a:lnTo>
                    <a:pt x="307" y="1514"/>
                  </a:lnTo>
                  <a:lnTo>
                    <a:pt x="318" y="1526"/>
                  </a:lnTo>
                  <a:lnTo>
                    <a:pt x="327" y="1538"/>
                  </a:lnTo>
                  <a:lnTo>
                    <a:pt x="335" y="1551"/>
                  </a:lnTo>
                  <a:lnTo>
                    <a:pt x="344" y="1566"/>
                  </a:lnTo>
                  <a:lnTo>
                    <a:pt x="354" y="1580"/>
                  </a:lnTo>
                  <a:lnTo>
                    <a:pt x="363" y="1592"/>
                  </a:lnTo>
                  <a:lnTo>
                    <a:pt x="367" y="1598"/>
                  </a:lnTo>
                  <a:lnTo>
                    <a:pt x="371" y="1604"/>
                  </a:lnTo>
                  <a:lnTo>
                    <a:pt x="374" y="1611"/>
                  </a:lnTo>
                  <a:lnTo>
                    <a:pt x="374" y="1619"/>
                  </a:lnTo>
                  <a:lnTo>
                    <a:pt x="372" y="1632"/>
                  </a:lnTo>
                  <a:lnTo>
                    <a:pt x="368" y="1644"/>
                  </a:lnTo>
                  <a:lnTo>
                    <a:pt x="363" y="1656"/>
                  </a:lnTo>
                  <a:lnTo>
                    <a:pt x="358" y="1667"/>
                  </a:lnTo>
                  <a:lnTo>
                    <a:pt x="343" y="1688"/>
                  </a:lnTo>
                  <a:lnTo>
                    <a:pt x="332" y="1710"/>
                  </a:lnTo>
                  <a:lnTo>
                    <a:pt x="328" y="1722"/>
                  </a:lnTo>
                  <a:lnTo>
                    <a:pt x="327" y="1732"/>
                  </a:lnTo>
                  <a:lnTo>
                    <a:pt x="327" y="1744"/>
                  </a:lnTo>
                  <a:lnTo>
                    <a:pt x="328" y="1756"/>
                  </a:lnTo>
                  <a:lnTo>
                    <a:pt x="330" y="1768"/>
                  </a:lnTo>
                  <a:lnTo>
                    <a:pt x="330" y="1780"/>
                  </a:lnTo>
                  <a:lnTo>
                    <a:pt x="328" y="1792"/>
                  </a:lnTo>
                  <a:lnTo>
                    <a:pt x="326" y="1806"/>
                  </a:lnTo>
                  <a:lnTo>
                    <a:pt x="311" y="1835"/>
                  </a:lnTo>
                  <a:lnTo>
                    <a:pt x="288" y="1871"/>
                  </a:lnTo>
                  <a:lnTo>
                    <a:pt x="276" y="1890"/>
                  </a:lnTo>
                  <a:lnTo>
                    <a:pt x="266" y="1910"/>
                  </a:lnTo>
                  <a:lnTo>
                    <a:pt x="255" y="1928"/>
                  </a:lnTo>
                  <a:lnTo>
                    <a:pt x="247" y="1944"/>
                  </a:lnTo>
                  <a:lnTo>
                    <a:pt x="244" y="1951"/>
                  </a:lnTo>
                  <a:lnTo>
                    <a:pt x="242" y="1956"/>
                  </a:lnTo>
                  <a:lnTo>
                    <a:pt x="236" y="1960"/>
                  </a:lnTo>
                  <a:lnTo>
                    <a:pt x="232" y="1964"/>
                  </a:lnTo>
                  <a:lnTo>
                    <a:pt x="222" y="1971"/>
                  </a:lnTo>
                  <a:lnTo>
                    <a:pt x="210" y="1978"/>
                  </a:lnTo>
                  <a:lnTo>
                    <a:pt x="204" y="1982"/>
                  </a:lnTo>
                  <a:lnTo>
                    <a:pt x="199" y="1986"/>
                  </a:lnTo>
                  <a:lnTo>
                    <a:pt x="194" y="1990"/>
                  </a:lnTo>
                  <a:lnTo>
                    <a:pt x="190" y="1995"/>
                  </a:lnTo>
                  <a:lnTo>
                    <a:pt x="186" y="2002"/>
                  </a:lnTo>
                  <a:lnTo>
                    <a:pt x="183" y="2010"/>
                  </a:lnTo>
                  <a:lnTo>
                    <a:pt x="182" y="2019"/>
                  </a:lnTo>
                  <a:lnTo>
                    <a:pt x="182" y="2030"/>
                  </a:lnTo>
                  <a:lnTo>
                    <a:pt x="182" y="2040"/>
                  </a:lnTo>
                  <a:lnTo>
                    <a:pt x="183" y="2050"/>
                  </a:lnTo>
                  <a:lnTo>
                    <a:pt x="186" y="2059"/>
                  </a:lnTo>
                  <a:lnTo>
                    <a:pt x="188" y="2067"/>
                  </a:lnTo>
                  <a:lnTo>
                    <a:pt x="195" y="2081"/>
                  </a:lnTo>
                  <a:lnTo>
                    <a:pt x="203" y="2095"/>
                  </a:lnTo>
                  <a:lnTo>
                    <a:pt x="212" y="2107"/>
                  </a:lnTo>
                  <a:lnTo>
                    <a:pt x="222" y="2119"/>
                  </a:lnTo>
                  <a:lnTo>
                    <a:pt x="230" y="2131"/>
                  </a:lnTo>
                  <a:lnTo>
                    <a:pt x="235" y="2143"/>
                  </a:lnTo>
                  <a:lnTo>
                    <a:pt x="239" y="2155"/>
                  </a:lnTo>
                  <a:lnTo>
                    <a:pt x="240" y="2165"/>
                  </a:lnTo>
                  <a:lnTo>
                    <a:pt x="240" y="2175"/>
                  </a:lnTo>
                  <a:lnTo>
                    <a:pt x="240" y="2185"/>
                  </a:lnTo>
                  <a:lnTo>
                    <a:pt x="236" y="2205"/>
                  </a:lnTo>
                  <a:lnTo>
                    <a:pt x="235" y="2228"/>
                  </a:lnTo>
                  <a:lnTo>
                    <a:pt x="240" y="2252"/>
                  </a:lnTo>
                  <a:lnTo>
                    <a:pt x="246" y="2280"/>
                  </a:lnTo>
                  <a:lnTo>
                    <a:pt x="254" y="2309"/>
                  </a:lnTo>
                  <a:lnTo>
                    <a:pt x="263" y="2337"/>
                  </a:lnTo>
                  <a:lnTo>
                    <a:pt x="268" y="2351"/>
                  </a:lnTo>
                  <a:lnTo>
                    <a:pt x="274" y="2363"/>
                  </a:lnTo>
                  <a:lnTo>
                    <a:pt x="280" y="2373"/>
                  </a:lnTo>
                  <a:lnTo>
                    <a:pt x="288" y="2384"/>
                  </a:lnTo>
                  <a:lnTo>
                    <a:pt x="296" y="2391"/>
                  </a:lnTo>
                  <a:lnTo>
                    <a:pt x="304" y="2397"/>
                  </a:lnTo>
                  <a:lnTo>
                    <a:pt x="315" y="2401"/>
                  </a:lnTo>
                  <a:lnTo>
                    <a:pt x="326" y="2403"/>
                  </a:lnTo>
                  <a:lnTo>
                    <a:pt x="334" y="2401"/>
                  </a:lnTo>
                  <a:lnTo>
                    <a:pt x="342" y="2400"/>
                  </a:lnTo>
                  <a:lnTo>
                    <a:pt x="350" y="2397"/>
                  </a:lnTo>
                  <a:lnTo>
                    <a:pt x="356" y="2393"/>
                  </a:lnTo>
                  <a:lnTo>
                    <a:pt x="364" y="2388"/>
                  </a:lnTo>
                  <a:lnTo>
                    <a:pt x="371" y="2383"/>
                  </a:lnTo>
                  <a:lnTo>
                    <a:pt x="379" y="2376"/>
                  </a:lnTo>
                  <a:lnTo>
                    <a:pt x="386" y="2369"/>
                  </a:lnTo>
                  <a:lnTo>
                    <a:pt x="398" y="2353"/>
                  </a:lnTo>
                  <a:lnTo>
                    <a:pt x="408" y="2336"/>
                  </a:lnTo>
                  <a:lnTo>
                    <a:pt x="416" y="2319"/>
                  </a:lnTo>
                  <a:lnTo>
                    <a:pt x="421" y="2300"/>
                  </a:lnTo>
                  <a:lnTo>
                    <a:pt x="435" y="2303"/>
                  </a:lnTo>
                  <a:lnTo>
                    <a:pt x="441" y="2305"/>
                  </a:lnTo>
                  <a:lnTo>
                    <a:pt x="445" y="2305"/>
                  </a:lnTo>
                  <a:lnTo>
                    <a:pt x="452" y="2305"/>
                  </a:lnTo>
                  <a:lnTo>
                    <a:pt x="456" y="2303"/>
                  </a:lnTo>
                  <a:lnTo>
                    <a:pt x="460" y="2300"/>
                  </a:lnTo>
                  <a:lnTo>
                    <a:pt x="463" y="2297"/>
                  </a:lnTo>
                  <a:lnTo>
                    <a:pt x="465" y="2293"/>
                  </a:lnTo>
                  <a:lnTo>
                    <a:pt x="469" y="2284"/>
                  </a:lnTo>
                  <a:lnTo>
                    <a:pt x="469" y="2276"/>
                  </a:lnTo>
                  <a:lnTo>
                    <a:pt x="469" y="2269"/>
                  </a:lnTo>
                  <a:lnTo>
                    <a:pt x="467" y="2263"/>
                  </a:lnTo>
                  <a:lnTo>
                    <a:pt x="464" y="2257"/>
                  </a:lnTo>
                  <a:lnTo>
                    <a:pt x="461" y="2252"/>
                  </a:lnTo>
                  <a:lnTo>
                    <a:pt x="457" y="2245"/>
                  </a:lnTo>
                  <a:lnTo>
                    <a:pt x="455" y="2240"/>
                  </a:lnTo>
                  <a:lnTo>
                    <a:pt x="452" y="2235"/>
                  </a:lnTo>
                  <a:lnTo>
                    <a:pt x="452" y="2228"/>
                  </a:lnTo>
                  <a:lnTo>
                    <a:pt x="488" y="2228"/>
                  </a:lnTo>
                  <a:lnTo>
                    <a:pt x="496" y="2232"/>
                  </a:lnTo>
                  <a:lnTo>
                    <a:pt x="503" y="2236"/>
                  </a:lnTo>
                  <a:lnTo>
                    <a:pt x="508" y="2241"/>
                  </a:lnTo>
                  <a:lnTo>
                    <a:pt x="515" y="2248"/>
                  </a:lnTo>
                  <a:lnTo>
                    <a:pt x="524" y="2260"/>
                  </a:lnTo>
                  <a:lnTo>
                    <a:pt x="533" y="2273"/>
                  </a:lnTo>
                  <a:lnTo>
                    <a:pt x="544" y="2285"/>
                  </a:lnTo>
                  <a:lnTo>
                    <a:pt x="555" y="2296"/>
                  </a:lnTo>
                  <a:lnTo>
                    <a:pt x="561" y="2300"/>
                  </a:lnTo>
                  <a:lnTo>
                    <a:pt x="568" y="2303"/>
                  </a:lnTo>
                  <a:lnTo>
                    <a:pt x="576" y="2305"/>
                  </a:lnTo>
                  <a:lnTo>
                    <a:pt x="584" y="2305"/>
                  </a:lnTo>
                  <a:lnTo>
                    <a:pt x="601" y="2304"/>
                  </a:lnTo>
                  <a:lnTo>
                    <a:pt x="615" y="2301"/>
                  </a:lnTo>
                  <a:lnTo>
                    <a:pt x="627" y="2296"/>
                  </a:lnTo>
                  <a:lnTo>
                    <a:pt x="637" y="2291"/>
                  </a:lnTo>
                  <a:lnTo>
                    <a:pt x="648" y="2285"/>
                  </a:lnTo>
                  <a:lnTo>
                    <a:pt x="660" y="2280"/>
                  </a:lnTo>
                  <a:lnTo>
                    <a:pt x="672" y="2277"/>
                  </a:lnTo>
                  <a:lnTo>
                    <a:pt x="687" y="2276"/>
                  </a:lnTo>
                  <a:lnTo>
                    <a:pt x="696" y="2276"/>
                  </a:lnTo>
                  <a:lnTo>
                    <a:pt x="705" y="2277"/>
                  </a:lnTo>
                  <a:lnTo>
                    <a:pt x="715" y="2280"/>
                  </a:lnTo>
                  <a:lnTo>
                    <a:pt x="721" y="2284"/>
                  </a:lnTo>
                  <a:lnTo>
                    <a:pt x="729" y="2288"/>
                  </a:lnTo>
                  <a:lnTo>
                    <a:pt x="736" y="2293"/>
                  </a:lnTo>
                  <a:lnTo>
                    <a:pt x="741" y="2300"/>
                  </a:lnTo>
                  <a:lnTo>
                    <a:pt x="747" y="2307"/>
                  </a:lnTo>
                  <a:lnTo>
                    <a:pt x="751" y="2313"/>
                  </a:lnTo>
                  <a:lnTo>
                    <a:pt x="755" y="2321"/>
                  </a:lnTo>
                  <a:lnTo>
                    <a:pt x="757" y="2331"/>
                  </a:lnTo>
                  <a:lnTo>
                    <a:pt x="760" y="2339"/>
                  </a:lnTo>
                  <a:lnTo>
                    <a:pt x="764" y="2359"/>
                  </a:lnTo>
                  <a:lnTo>
                    <a:pt x="765" y="2379"/>
                  </a:lnTo>
                  <a:lnTo>
                    <a:pt x="764" y="2393"/>
                  </a:lnTo>
                  <a:lnTo>
                    <a:pt x="764" y="2407"/>
                  </a:lnTo>
                  <a:lnTo>
                    <a:pt x="761" y="2420"/>
                  </a:lnTo>
                  <a:lnTo>
                    <a:pt x="760" y="2432"/>
                  </a:lnTo>
                  <a:lnTo>
                    <a:pt x="753" y="2452"/>
                  </a:lnTo>
                  <a:lnTo>
                    <a:pt x="747" y="2472"/>
                  </a:lnTo>
                  <a:lnTo>
                    <a:pt x="740" y="2489"/>
                  </a:lnTo>
                  <a:lnTo>
                    <a:pt x="735" y="2507"/>
                  </a:lnTo>
                  <a:lnTo>
                    <a:pt x="732" y="2516"/>
                  </a:lnTo>
                  <a:lnTo>
                    <a:pt x="731" y="2525"/>
                  </a:lnTo>
                  <a:lnTo>
                    <a:pt x="729" y="2536"/>
                  </a:lnTo>
                  <a:lnTo>
                    <a:pt x="729" y="2547"/>
                  </a:lnTo>
                  <a:lnTo>
                    <a:pt x="729" y="2557"/>
                  </a:lnTo>
                  <a:lnTo>
                    <a:pt x="731" y="2567"/>
                  </a:lnTo>
                  <a:lnTo>
                    <a:pt x="732" y="2576"/>
                  </a:lnTo>
                  <a:lnTo>
                    <a:pt x="733" y="2584"/>
                  </a:lnTo>
                  <a:lnTo>
                    <a:pt x="736" y="2592"/>
                  </a:lnTo>
                  <a:lnTo>
                    <a:pt x="740" y="2600"/>
                  </a:lnTo>
                  <a:lnTo>
                    <a:pt x="743" y="2607"/>
                  </a:lnTo>
                  <a:lnTo>
                    <a:pt x="748" y="2613"/>
                  </a:lnTo>
                  <a:lnTo>
                    <a:pt x="757" y="2624"/>
                  </a:lnTo>
                  <a:lnTo>
                    <a:pt x="768" y="2633"/>
                  </a:lnTo>
                  <a:lnTo>
                    <a:pt x="781" y="2641"/>
                  </a:lnTo>
                  <a:lnTo>
                    <a:pt x="796" y="2647"/>
                  </a:lnTo>
                  <a:lnTo>
                    <a:pt x="812" y="2652"/>
                  </a:lnTo>
                  <a:lnTo>
                    <a:pt x="828" y="2655"/>
                  </a:lnTo>
                  <a:lnTo>
                    <a:pt x="845" y="2657"/>
                  </a:lnTo>
                  <a:lnTo>
                    <a:pt x="864" y="2660"/>
                  </a:lnTo>
                  <a:lnTo>
                    <a:pt x="901" y="2661"/>
                  </a:lnTo>
                  <a:lnTo>
                    <a:pt x="940" y="2661"/>
                  </a:lnTo>
                  <a:lnTo>
                    <a:pt x="949" y="2661"/>
                  </a:lnTo>
                  <a:lnTo>
                    <a:pt x="959" y="2660"/>
                  </a:lnTo>
                  <a:lnTo>
                    <a:pt x="967" y="2659"/>
                  </a:lnTo>
                  <a:lnTo>
                    <a:pt x="973" y="2656"/>
                  </a:lnTo>
                  <a:lnTo>
                    <a:pt x="985" y="2651"/>
                  </a:lnTo>
                  <a:lnTo>
                    <a:pt x="996" y="2644"/>
                  </a:lnTo>
                  <a:lnTo>
                    <a:pt x="1013" y="2628"/>
                  </a:lnTo>
                  <a:lnTo>
                    <a:pt x="1031" y="2613"/>
                  </a:lnTo>
                  <a:lnTo>
                    <a:pt x="1044" y="2605"/>
                  </a:lnTo>
                  <a:lnTo>
                    <a:pt x="1056" y="2601"/>
                  </a:lnTo>
                  <a:lnTo>
                    <a:pt x="1069" y="2599"/>
                  </a:lnTo>
                  <a:lnTo>
                    <a:pt x="1083" y="2596"/>
                  </a:lnTo>
                  <a:lnTo>
                    <a:pt x="1097" y="2596"/>
                  </a:lnTo>
                  <a:lnTo>
                    <a:pt x="1112" y="2595"/>
                  </a:lnTo>
                  <a:lnTo>
                    <a:pt x="1127" y="2592"/>
                  </a:lnTo>
                  <a:lnTo>
                    <a:pt x="1144" y="2589"/>
                  </a:lnTo>
                  <a:lnTo>
                    <a:pt x="1156" y="2587"/>
                  </a:lnTo>
                  <a:lnTo>
                    <a:pt x="1167" y="2584"/>
                  </a:lnTo>
                  <a:lnTo>
                    <a:pt x="1177" y="2580"/>
                  </a:lnTo>
                  <a:lnTo>
                    <a:pt x="1188" y="2575"/>
                  </a:lnTo>
                  <a:lnTo>
                    <a:pt x="1198" y="2568"/>
                  </a:lnTo>
                  <a:lnTo>
                    <a:pt x="1209" y="2561"/>
                  </a:lnTo>
                  <a:lnTo>
                    <a:pt x="1218" y="2553"/>
                  </a:lnTo>
                  <a:lnTo>
                    <a:pt x="1228" y="2544"/>
                  </a:lnTo>
                  <a:lnTo>
                    <a:pt x="1246" y="2527"/>
                  </a:lnTo>
                  <a:lnTo>
                    <a:pt x="1262" y="2507"/>
                  </a:lnTo>
                  <a:lnTo>
                    <a:pt x="1277" y="2487"/>
                  </a:lnTo>
                  <a:lnTo>
                    <a:pt x="1289" y="2468"/>
                  </a:lnTo>
                  <a:lnTo>
                    <a:pt x="1310" y="2480"/>
                  </a:lnTo>
                  <a:lnTo>
                    <a:pt x="1333" y="2491"/>
                  </a:lnTo>
                  <a:lnTo>
                    <a:pt x="1357" y="2500"/>
                  </a:lnTo>
                  <a:lnTo>
                    <a:pt x="1381" y="2509"/>
                  </a:lnTo>
                  <a:lnTo>
                    <a:pt x="1429" y="2528"/>
                  </a:lnTo>
                  <a:lnTo>
                    <a:pt x="1469" y="2547"/>
                  </a:lnTo>
                  <a:lnTo>
                    <a:pt x="1496" y="2547"/>
                  </a:lnTo>
                  <a:lnTo>
                    <a:pt x="1552" y="2547"/>
                  </a:lnTo>
                  <a:lnTo>
                    <a:pt x="1609" y="2547"/>
                  </a:lnTo>
                  <a:lnTo>
                    <a:pt x="1638" y="2547"/>
                  </a:lnTo>
                  <a:lnTo>
                    <a:pt x="1644" y="2548"/>
                  </a:lnTo>
                  <a:lnTo>
                    <a:pt x="1648" y="2551"/>
                  </a:lnTo>
                  <a:lnTo>
                    <a:pt x="1652" y="2555"/>
                  </a:lnTo>
                  <a:lnTo>
                    <a:pt x="1656" y="2560"/>
                  </a:lnTo>
                  <a:lnTo>
                    <a:pt x="1662" y="2573"/>
                  </a:lnTo>
                  <a:lnTo>
                    <a:pt x="1666" y="2589"/>
                  </a:lnTo>
                  <a:lnTo>
                    <a:pt x="1672" y="2608"/>
                  </a:lnTo>
                  <a:lnTo>
                    <a:pt x="1676" y="2625"/>
                  </a:lnTo>
                  <a:lnTo>
                    <a:pt x="1681" y="2641"/>
                  </a:lnTo>
                  <a:lnTo>
                    <a:pt x="1686" y="2655"/>
                  </a:lnTo>
                  <a:lnTo>
                    <a:pt x="1692" y="2647"/>
                  </a:lnTo>
                  <a:lnTo>
                    <a:pt x="1698" y="2640"/>
                  </a:lnTo>
                  <a:lnTo>
                    <a:pt x="1706" y="2633"/>
                  </a:lnTo>
                  <a:lnTo>
                    <a:pt x="1716" y="2628"/>
                  </a:lnTo>
                  <a:lnTo>
                    <a:pt x="1724" y="2624"/>
                  </a:lnTo>
                  <a:lnTo>
                    <a:pt x="1734" y="2621"/>
                  </a:lnTo>
                  <a:lnTo>
                    <a:pt x="1744" y="2620"/>
                  </a:lnTo>
                  <a:lnTo>
                    <a:pt x="1753" y="2619"/>
                  </a:lnTo>
                  <a:lnTo>
                    <a:pt x="1756" y="2620"/>
                  </a:lnTo>
                  <a:lnTo>
                    <a:pt x="1758" y="2620"/>
                  </a:lnTo>
                  <a:lnTo>
                    <a:pt x="1761" y="2621"/>
                  </a:lnTo>
                  <a:lnTo>
                    <a:pt x="1764" y="2624"/>
                  </a:lnTo>
                  <a:lnTo>
                    <a:pt x="1766" y="2629"/>
                  </a:lnTo>
                  <a:lnTo>
                    <a:pt x="1770" y="2636"/>
                  </a:lnTo>
                  <a:lnTo>
                    <a:pt x="1776" y="2652"/>
                  </a:lnTo>
                  <a:lnTo>
                    <a:pt x="1782" y="2666"/>
                  </a:lnTo>
                  <a:lnTo>
                    <a:pt x="1802" y="2678"/>
                  </a:lnTo>
                  <a:lnTo>
                    <a:pt x="1846" y="2704"/>
                  </a:lnTo>
                  <a:lnTo>
                    <a:pt x="1872" y="2717"/>
                  </a:lnTo>
                  <a:lnTo>
                    <a:pt x="1894" y="2728"/>
                  </a:lnTo>
                  <a:lnTo>
                    <a:pt x="1905" y="2733"/>
                  </a:lnTo>
                  <a:lnTo>
                    <a:pt x="1914" y="2736"/>
                  </a:lnTo>
                  <a:lnTo>
                    <a:pt x="1922" y="2738"/>
                  </a:lnTo>
                  <a:lnTo>
                    <a:pt x="1928" y="2740"/>
                  </a:lnTo>
                  <a:lnTo>
                    <a:pt x="1942" y="2738"/>
                  </a:lnTo>
                  <a:lnTo>
                    <a:pt x="1953" y="2736"/>
                  </a:lnTo>
                  <a:lnTo>
                    <a:pt x="1963" y="2730"/>
                  </a:lnTo>
                  <a:lnTo>
                    <a:pt x="1970" y="2725"/>
                  </a:lnTo>
                  <a:lnTo>
                    <a:pt x="1975" y="2718"/>
                  </a:lnTo>
                  <a:lnTo>
                    <a:pt x="1979" y="2712"/>
                  </a:lnTo>
                  <a:lnTo>
                    <a:pt x="1981" y="2704"/>
                  </a:lnTo>
                  <a:lnTo>
                    <a:pt x="1981" y="2697"/>
                  </a:lnTo>
                  <a:lnTo>
                    <a:pt x="1981" y="2693"/>
                  </a:lnTo>
                  <a:lnTo>
                    <a:pt x="1981" y="2682"/>
                  </a:lnTo>
                  <a:lnTo>
                    <a:pt x="1981" y="2669"/>
                  </a:lnTo>
                  <a:lnTo>
                    <a:pt x="1981" y="2655"/>
                  </a:lnTo>
                  <a:lnTo>
                    <a:pt x="1982" y="2647"/>
                  </a:lnTo>
                  <a:lnTo>
                    <a:pt x="1985" y="2639"/>
                  </a:lnTo>
                  <a:lnTo>
                    <a:pt x="1989" y="2632"/>
                  </a:lnTo>
                  <a:lnTo>
                    <a:pt x="1993" y="2625"/>
                  </a:lnTo>
                  <a:lnTo>
                    <a:pt x="1998" y="2620"/>
                  </a:lnTo>
                  <a:lnTo>
                    <a:pt x="2002" y="2613"/>
                  </a:lnTo>
                  <a:lnTo>
                    <a:pt x="2005" y="2608"/>
                  </a:lnTo>
                  <a:lnTo>
                    <a:pt x="2006" y="2601"/>
                  </a:lnTo>
                  <a:lnTo>
                    <a:pt x="2006" y="2591"/>
                  </a:lnTo>
                  <a:lnTo>
                    <a:pt x="2006" y="2571"/>
                  </a:lnTo>
                  <a:lnTo>
                    <a:pt x="2002" y="2564"/>
                  </a:lnTo>
                  <a:lnTo>
                    <a:pt x="1998" y="2557"/>
                  </a:lnTo>
                  <a:lnTo>
                    <a:pt x="1994" y="2552"/>
                  </a:lnTo>
                  <a:lnTo>
                    <a:pt x="1989" y="2545"/>
                  </a:lnTo>
                  <a:lnTo>
                    <a:pt x="1975" y="2535"/>
                  </a:lnTo>
                  <a:lnTo>
                    <a:pt x="1962" y="2524"/>
                  </a:lnTo>
                  <a:lnTo>
                    <a:pt x="1949" y="2515"/>
                  </a:lnTo>
                  <a:lnTo>
                    <a:pt x="1938" y="2505"/>
                  </a:lnTo>
                  <a:lnTo>
                    <a:pt x="1933" y="2500"/>
                  </a:lnTo>
                  <a:lnTo>
                    <a:pt x="1930" y="2496"/>
                  </a:lnTo>
                  <a:lnTo>
                    <a:pt x="1928" y="2491"/>
                  </a:lnTo>
                  <a:lnTo>
                    <a:pt x="1928" y="2487"/>
                  </a:lnTo>
                  <a:lnTo>
                    <a:pt x="1928" y="2477"/>
                  </a:lnTo>
                  <a:lnTo>
                    <a:pt x="1930" y="2468"/>
                  </a:lnTo>
                  <a:lnTo>
                    <a:pt x="1933" y="2460"/>
                  </a:lnTo>
                  <a:lnTo>
                    <a:pt x="1938" y="2453"/>
                  </a:lnTo>
                  <a:lnTo>
                    <a:pt x="1949" y="2441"/>
                  </a:lnTo>
                  <a:lnTo>
                    <a:pt x="1961" y="2431"/>
                  </a:lnTo>
                  <a:lnTo>
                    <a:pt x="1973" y="2419"/>
                  </a:lnTo>
                  <a:lnTo>
                    <a:pt x="1983" y="2408"/>
                  </a:lnTo>
                  <a:lnTo>
                    <a:pt x="1987" y="2401"/>
                  </a:lnTo>
                  <a:lnTo>
                    <a:pt x="1990" y="2395"/>
                  </a:lnTo>
                  <a:lnTo>
                    <a:pt x="1993" y="2387"/>
                  </a:lnTo>
                  <a:lnTo>
                    <a:pt x="1993" y="2379"/>
                  </a:lnTo>
                  <a:lnTo>
                    <a:pt x="1993" y="2368"/>
                  </a:lnTo>
                  <a:lnTo>
                    <a:pt x="1990" y="2357"/>
                  </a:lnTo>
                  <a:lnTo>
                    <a:pt x="1987" y="2349"/>
                  </a:lnTo>
                  <a:lnTo>
                    <a:pt x="1983" y="2340"/>
                  </a:lnTo>
                  <a:lnTo>
                    <a:pt x="1975" y="2325"/>
                  </a:lnTo>
                  <a:lnTo>
                    <a:pt x="1969" y="2312"/>
                  </a:lnTo>
                  <a:lnTo>
                    <a:pt x="1861" y="2312"/>
                  </a:lnTo>
                  <a:lnTo>
                    <a:pt x="1854" y="2303"/>
                  </a:lnTo>
                  <a:lnTo>
                    <a:pt x="1850" y="2291"/>
                  </a:lnTo>
                  <a:lnTo>
                    <a:pt x="1845" y="2276"/>
                  </a:lnTo>
                  <a:lnTo>
                    <a:pt x="1842" y="2260"/>
                  </a:lnTo>
                  <a:lnTo>
                    <a:pt x="1840" y="2241"/>
                  </a:lnTo>
                  <a:lnTo>
                    <a:pt x="1838" y="2223"/>
                  </a:lnTo>
                  <a:lnTo>
                    <a:pt x="1837" y="2204"/>
                  </a:lnTo>
                  <a:lnTo>
                    <a:pt x="1837" y="2185"/>
                  </a:lnTo>
                  <a:lnTo>
                    <a:pt x="1838" y="2165"/>
                  </a:lnTo>
                  <a:lnTo>
                    <a:pt x="1841" y="2149"/>
                  </a:lnTo>
                  <a:lnTo>
                    <a:pt x="1845" y="2137"/>
                  </a:lnTo>
                  <a:lnTo>
                    <a:pt x="1850" y="2127"/>
                  </a:lnTo>
                  <a:lnTo>
                    <a:pt x="1854" y="2116"/>
                  </a:lnTo>
                  <a:lnTo>
                    <a:pt x="1860" y="2105"/>
                  </a:lnTo>
                  <a:lnTo>
                    <a:pt x="1864" y="2093"/>
                  </a:lnTo>
                  <a:lnTo>
                    <a:pt x="1868" y="2078"/>
                  </a:lnTo>
                  <a:lnTo>
                    <a:pt x="1862" y="2076"/>
                  </a:lnTo>
                  <a:lnTo>
                    <a:pt x="1860" y="2076"/>
                  </a:lnTo>
                  <a:lnTo>
                    <a:pt x="1856" y="2075"/>
                  </a:lnTo>
                  <a:lnTo>
                    <a:pt x="1853" y="2072"/>
                  </a:lnTo>
                  <a:lnTo>
                    <a:pt x="1848" y="2064"/>
                  </a:lnTo>
                  <a:lnTo>
                    <a:pt x="1844" y="2054"/>
                  </a:lnTo>
                  <a:lnTo>
                    <a:pt x="1856" y="2046"/>
                  </a:lnTo>
                  <a:lnTo>
                    <a:pt x="1865" y="2039"/>
                  </a:lnTo>
                  <a:lnTo>
                    <a:pt x="1872" y="2031"/>
                  </a:lnTo>
                  <a:lnTo>
                    <a:pt x="1880" y="2022"/>
                  </a:lnTo>
                  <a:lnTo>
                    <a:pt x="1886" y="2014"/>
                  </a:lnTo>
                  <a:lnTo>
                    <a:pt x="1894" y="2004"/>
                  </a:lnTo>
                  <a:lnTo>
                    <a:pt x="1904" y="1996"/>
                  </a:lnTo>
                  <a:lnTo>
                    <a:pt x="1916" y="1987"/>
                  </a:lnTo>
                  <a:lnTo>
                    <a:pt x="1921" y="1979"/>
                  </a:lnTo>
                  <a:lnTo>
                    <a:pt x="1929" y="1970"/>
                  </a:lnTo>
                  <a:lnTo>
                    <a:pt x="1933" y="1966"/>
                  </a:lnTo>
                  <a:lnTo>
                    <a:pt x="1937" y="1960"/>
                  </a:lnTo>
                  <a:lnTo>
                    <a:pt x="1938" y="1952"/>
                  </a:lnTo>
                  <a:lnTo>
                    <a:pt x="1939" y="1944"/>
                  </a:lnTo>
                  <a:lnTo>
                    <a:pt x="1939" y="1938"/>
                  </a:lnTo>
                  <a:lnTo>
                    <a:pt x="1941" y="1930"/>
                  </a:lnTo>
                  <a:lnTo>
                    <a:pt x="1943" y="1923"/>
                  </a:lnTo>
                  <a:lnTo>
                    <a:pt x="1946" y="1916"/>
                  </a:lnTo>
                  <a:lnTo>
                    <a:pt x="1953" y="1904"/>
                  </a:lnTo>
                  <a:lnTo>
                    <a:pt x="1961" y="1892"/>
                  </a:lnTo>
                  <a:lnTo>
                    <a:pt x="1967" y="1880"/>
                  </a:lnTo>
                  <a:lnTo>
                    <a:pt x="1975" y="1867"/>
                  </a:lnTo>
                  <a:lnTo>
                    <a:pt x="1978" y="1860"/>
                  </a:lnTo>
                  <a:lnTo>
                    <a:pt x="1979" y="1854"/>
                  </a:lnTo>
                  <a:lnTo>
                    <a:pt x="1981" y="1844"/>
                  </a:lnTo>
                  <a:lnTo>
                    <a:pt x="1981" y="1836"/>
                  </a:lnTo>
                  <a:lnTo>
                    <a:pt x="1981" y="1830"/>
                  </a:lnTo>
                  <a:lnTo>
                    <a:pt x="1978" y="1824"/>
                  </a:lnTo>
                  <a:lnTo>
                    <a:pt x="1974" y="1819"/>
                  </a:lnTo>
                  <a:lnTo>
                    <a:pt x="1969" y="1814"/>
                  </a:lnTo>
                  <a:lnTo>
                    <a:pt x="1965" y="1808"/>
                  </a:lnTo>
                  <a:lnTo>
                    <a:pt x="1961" y="1800"/>
                  </a:lnTo>
                  <a:lnTo>
                    <a:pt x="1958" y="1792"/>
                  </a:lnTo>
                  <a:lnTo>
                    <a:pt x="1957" y="1782"/>
                  </a:lnTo>
                  <a:lnTo>
                    <a:pt x="1958" y="1775"/>
                  </a:lnTo>
                  <a:lnTo>
                    <a:pt x="1961" y="1768"/>
                  </a:lnTo>
                  <a:lnTo>
                    <a:pt x="1965" y="1762"/>
                  </a:lnTo>
                  <a:lnTo>
                    <a:pt x="1969" y="1754"/>
                  </a:lnTo>
                  <a:lnTo>
                    <a:pt x="1974" y="1747"/>
                  </a:lnTo>
                  <a:lnTo>
                    <a:pt x="1978" y="1739"/>
                  </a:lnTo>
                  <a:lnTo>
                    <a:pt x="1981" y="1731"/>
                  </a:lnTo>
                  <a:lnTo>
                    <a:pt x="1981" y="1722"/>
                  </a:lnTo>
                  <a:lnTo>
                    <a:pt x="1981" y="1711"/>
                  </a:lnTo>
                  <a:lnTo>
                    <a:pt x="1978" y="1702"/>
                  </a:lnTo>
                  <a:lnTo>
                    <a:pt x="1974" y="1694"/>
                  </a:lnTo>
                  <a:lnTo>
                    <a:pt x="1969" y="1686"/>
                  </a:lnTo>
                  <a:lnTo>
                    <a:pt x="1957" y="1672"/>
                  </a:lnTo>
                  <a:lnTo>
                    <a:pt x="1942" y="1660"/>
                  </a:lnTo>
                  <a:lnTo>
                    <a:pt x="1928" y="1648"/>
                  </a:lnTo>
                  <a:lnTo>
                    <a:pt x="1916" y="1635"/>
                  </a:lnTo>
                  <a:lnTo>
                    <a:pt x="1910" y="1627"/>
                  </a:lnTo>
                  <a:lnTo>
                    <a:pt x="1906" y="1618"/>
                  </a:lnTo>
                  <a:lnTo>
                    <a:pt x="1904" y="1607"/>
                  </a:lnTo>
                  <a:lnTo>
                    <a:pt x="1904" y="1595"/>
                  </a:lnTo>
                  <a:lnTo>
                    <a:pt x="1904" y="1588"/>
                  </a:lnTo>
                  <a:lnTo>
                    <a:pt x="1905" y="1580"/>
                  </a:lnTo>
                  <a:lnTo>
                    <a:pt x="1906" y="1575"/>
                  </a:lnTo>
                  <a:lnTo>
                    <a:pt x="1909" y="1568"/>
                  </a:lnTo>
                  <a:lnTo>
                    <a:pt x="1914" y="1559"/>
                  </a:lnTo>
                  <a:lnTo>
                    <a:pt x="1921" y="1550"/>
                  </a:lnTo>
                  <a:lnTo>
                    <a:pt x="1928" y="1542"/>
                  </a:lnTo>
                  <a:lnTo>
                    <a:pt x="1934" y="1534"/>
                  </a:lnTo>
                  <a:lnTo>
                    <a:pt x="1938" y="1526"/>
                  </a:lnTo>
                  <a:lnTo>
                    <a:pt x="1939" y="1516"/>
                  </a:lnTo>
                  <a:lnTo>
                    <a:pt x="1939" y="1511"/>
                  </a:lnTo>
                  <a:lnTo>
                    <a:pt x="1938" y="1507"/>
                  </a:lnTo>
                  <a:lnTo>
                    <a:pt x="1936" y="1502"/>
                  </a:lnTo>
                  <a:lnTo>
                    <a:pt x="1934" y="1498"/>
                  </a:lnTo>
                  <a:lnTo>
                    <a:pt x="1928" y="1490"/>
                  </a:lnTo>
                  <a:lnTo>
                    <a:pt x="1921" y="1481"/>
                  </a:lnTo>
                  <a:lnTo>
                    <a:pt x="1914" y="1471"/>
                  </a:lnTo>
                  <a:lnTo>
                    <a:pt x="1909" y="1459"/>
                  </a:lnTo>
                  <a:lnTo>
                    <a:pt x="1906" y="1453"/>
                  </a:lnTo>
                  <a:lnTo>
                    <a:pt x="1905" y="1445"/>
                  </a:lnTo>
                  <a:lnTo>
                    <a:pt x="1904" y="1437"/>
                  </a:lnTo>
                  <a:lnTo>
                    <a:pt x="1904" y="1427"/>
                  </a:lnTo>
                  <a:lnTo>
                    <a:pt x="1904" y="1419"/>
                  </a:lnTo>
                  <a:lnTo>
                    <a:pt x="1905" y="1411"/>
                  </a:lnTo>
                  <a:lnTo>
                    <a:pt x="1906" y="1405"/>
                  </a:lnTo>
                  <a:lnTo>
                    <a:pt x="1909" y="1398"/>
                  </a:lnTo>
                  <a:lnTo>
                    <a:pt x="1914" y="1387"/>
                  </a:lnTo>
                  <a:lnTo>
                    <a:pt x="1922" y="1379"/>
                  </a:lnTo>
                  <a:lnTo>
                    <a:pt x="1932" y="1373"/>
                  </a:lnTo>
                  <a:lnTo>
                    <a:pt x="1942" y="1366"/>
                  </a:lnTo>
                  <a:lnTo>
                    <a:pt x="1954" y="1362"/>
                  </a:lnTo>
                  <a:lnTo>
                    <a:pt x="1966" y="1358"/>
                  </a:lnTo>
                  <a:lnTo>
                    <a:pt x="1991" y="1350"/>
                  </a:lnTo>
                  <a:lnTo>
                    <a:pt x="2015" y="1341"/>
                  </a:lnTo>
                  <a:lnTo>
                    <a:pt x="2025" y="1334"/>
                  </a:lnTo>
                  <a:lnTo>
                    <a:pt x="2034" y="1327"/>
                  </a:lnTo>
                  <a:lnTo>
                    <a:pt x="2038" y="1322"/>
                  </a:lnTo>
                  <a:lnTo>
                    <a:pt x="2042" y="1318"/>
                  </a:lnTo>
                  <a:lnTo>
                    <a:pt x="2045" y="1313"/>
                  </a:lnTo>
                  <a:lnTo>
                    <a:pt x="2047" y="1306"/>
                  </a:lnTo>
                  <a:lnTo>
                    <a:pt x="2047" y="1282"/>
                  </a:lnTo>
                  <a:lnTo>
                    <a:pt x="2039" y="1282"/>
                  </a:lnTo>
                  <a:lnTo>
                    <a:pt x="2035" y="1282"/>
                  </a:lnTo>
                  <a:lnTo>
                    <a:pt x="2014" y="1285"/>
                  </a:lnTo>
                  <a:lnTo>
                    <a:pt x="1993" y="1287"/>
                  </a:lnTo>
                  <a:lnTo>
                    <a:pt x="1983" y="1287"/>
                  </a:lnTo>
                  <a:lnTo>
                    <a:pt x="1973" y="1287"/>
                  </a:lnTo>
                  <a:lnTo>
                    <a:pt x="1962" y="1286"/>
                  </a:lnTo>
                  <a:lnTo>
                    <a:pt x="1951" y="1282"/>
                  </a:lnTo>
                  <a:lnTo>
                    <a:pt x="1928" y="1274"/>
                  </a:lnTo>
                  <a:lnTo>
                    <a:pt x="1910" y="1266"/>
                  </a:lnTo>
                  <a:lnTo>
                    <a:pt x="1904" y="1263"/>
                  </a:lnTo>
                  <a:lnTo>
                    <a:pt x="1896" y="1261"/>
                  </a:lnTo>
                  <a:lnTo>
                    <a:pt x="1888" y="1259"/>
                  </a:lnTo>
                  <a:lnTo>
                    <a:pt x="1880" y="1258"/>
                  </a:lnTo>
                  <a:lnTo>
                    <a:pt x="1852" y="1259"/>
                  </a:lnTo>
                  <a:lnTo>
                    <a:pt x="1825" y="1263"/>
                  </a:lnTo>
                  <a:lnTo>
                    <a:pt x="1812" y="1263"/>
                  </a:lnTo>
                  <a:lnTo>
                    <a:pt x="1798" y="1263"/>
                  </a:lnTo>
                  <a:lnTo>
                    <a:pt x="1784" y="1262"/>
                  </a:lnTo>
                  <a:lnTo>
                    <a:pt x="1770" y="1258"/>
                  </a:lnTo>
                  <a:lnTo>
                    <a:pt x="1770" y="1203"/>
                  </a:lnTo>
                  <a:lnTo>
                    <a:pt x="1770" y="1175"/>
                  </a:lnTo>
                  <a:lnTo>
                    <a:pt x="1770" y="1155"/>
                  </a:lnTo>
                  <a:lnTo>
                    <a:pt x="1770" y="1119"/>
                  </a:lnTo>
                  <a:lnTo>
                    <a:pt x="1772" y="1110"/>
                  </a:lnTo>
                  <a:lnTo>
                    <a:pt x="1773" y="1101"/>
                  </a:lnTo>
                  <a:lnTo>
                    <a:pt x="1776" y="1093"/>
                  </a:lnTo>
                  <a:lnTo>
                    <a:pt x="1780" y="1085"/>
                  </a:lnTo>
                  <a:lnTo>
                    <a:pt x="1788" y="1070"/>
                  </a:lnTo>
                  <a:lnTo>
                    <a:pt x="1798" y="1057"/>
                  </a:lnTo>
                  <a:lnTo>
                    <a:pt x="1808" y="1045"/>
                  </a:lnTo>
                  <a:lnTo>
                    <a:pt x="1817" y="1033"/>
                  </a:lnTo>
                  <a:lnTo>
                    <a:pt x="1820" y="1027"/>
                  </a:lnTo>
                  <a:lnTo>
                    <a:pt x="1822" y="1022"/>
                  </a:lnTo>
                  <a:lnTo>
                    <a:pt x="1825" y="1017"/>
                  </a:lnTo>
                  <a:lnTo>
                    <a:pt x="1825" y="1011"/>
                  </a:lnTo>
                  <a:lnTo>
                    <a:pt x="1824" y="997"/>
                  </a:lnTo>
                  <a:lnTo>
                    <a:pt x="1821" y="983"/>
                  </a:lnTo>
                  <a:lnTo>
                    <a:pt x="1816" y="970"/>
                  </a:lnTo>
                  <a:lnTo>
                    <a:pt x="1809" y="958"/>
                  </a:lnTo>
                  <a:lnTo>
                    <a:pt x="1801" y="946"/>
                  </a:lnTo>
                  <a:lnTo>
                    <a:pt x="1792" y="934"/>
                  </a:lnTo>
                  <a:lnTo>
                    <a:pt x="1782" y="923"/>
                  </a:lnTo>
                  <a:lnTo>
                    <a:pt x="1772" y="911"/>
                  </a:lnTo>
                  <a:lnTo>
                    <a:pt x="1752" y="889"/>
                  </a:lnTo>
                  <a:lnTo>
                    <a:pt x="1733" y="866"/>
                  </a:lnTo>
                  <a:lnTo>
                    <a:pt x="1725" y="853"/>
                  </a:lnTo>
                  <a:lnTo>
                    <a:pt x="1718" y="841"/>
                  </a:lnTo>
                  <a:lnTo>
                    <a:pt x="1714" y="828"/>
                  </a:lnTo>
                  <a:lnTo>
                    <a:pt x="1710" y="813"/>
                  </a:lnTo>
                  <a:lnTo>
                    <a:pt x="1709" y="805"/>
                  </a:lnTo>
                  <a:lnTo>
                    <a:pt x="1708" y="797"/>
                  </a:lnTo>
                  <a:lnTo>
                    <a:pt x="1708" y="790"/>
                  </a:lnTo>
                  <a:lnTo>
                    <a:pt x="1708" y="784"/>
                  </a:lnTo>
                  <a:lnTo>
                    <a:pt x="1710" y="769"/>
                  </a:lnTo>
                  <a:lnTo>
                    <a:pt x="1713" y="757"/>
                  </a:lnTo>
                  <a:lnTo>
                    <a:pt x="1717" y="744"/>
                  </a:lnTo>
                  <a:lnTo>
                    <a:pt x="1718" y="730"/>
                  </a:lnTo>
                  <a:lnTo>
                    <a:pt x="1720" y="724"/>
                  </a:lnTo>
                  <a:lnTo>
                    <a:pt x="1720" y="718"/>
                  </a:lnTo>
                  <a:lnTo>
                    <a:pt x="1718" y="712"/>
                  </a:lnTo>
                  <a:lnTo>
                    <a:pt x="1717" y="705"/>
                  </a:lnTo>
                  <a:lnTo>
                    <a:pt x="1714" y="700"/>
                  </a:lnTo>
                  <a:lnTo>
                    <a:pt x="1712" y="694"/>
                  </a:lnTo>
                  <a:lnTo>
                    <a:pt x="1709" y="690"/>
                  </a:lnTo>
                  <a:lnTo>
                    <a:pt x="1704" y="686"/>
                  </a:lnTo>
                  <a:lnTo>
                    <a:pt x="1693" y="680"/>
                  </a:lnTo>
                  <a:lnTo>
                    <a:pt x="1680" y="674"/>
                  </a:lnTo>
                  <a:lnTo>
                    <a:pt x="1649" y="668"/>
                  </a:lnTo>
                  <a:lnTo>
                    <a:pt x="1620" y="662"/>
                  </a:lnTo>
                  <a:lnTo>
                    <a:pt x="1624" y="652"/>
                  </a:lnTo>
                  <a:lnTo>
                    <a:pt x="1628" y="642"/>
                  </a:lnTo>
                  <a:lnTo>
                    <a:pt x="1633" y="634"/>
                  </a:lnTo>
                  <a:lnTo>
                    <a:pt x="1640" y="628"/>
                  </a:lnTo>
                  <a:lnTo>
                    <a:pt x="1654" y="616"/>
                  </a:lnTo>
                  <a:lnTo>
                    <a:pt x="1670" y="605"/>
                  </a:lnTo>
                  <a:lnTo>
                    <a:pt x="1685" y="594"/>
                  </a:lnTo>
                  <a:lnTo>
                    <a:pt x="1698" y="582"/>
                  </a:lnTo>
                  <a:lnTo>
                    <a:pt x="1704" y="576"/>
                  </a:lnTo>
                  <a:lnTo>
                    <a:pt x="1708" y="568"/>
                  </a:lnTo>
                  <a:lnTo>
                    <a:pt x="1709" y="558"/>
                  </a:lnTo>
                  <a:lnTo>
                    <a:pt x="1710" y="548"/>
                  </a:lnTo>
                  <a:lnTo>
                    <a:pt x="1709" y="509"/>
                  </a:lnTo>
                  <a:lnTo>
                    <a:pt x="1706" y="472"/>
                  </a:lnTo>
                  <a:lnTo>
                    <a:pt x="1702" y="434"/>
                  </a:lnTo>
                  <a:lnTo>
                    <a:pt x="1697" y="398"/>
                  </a:lnTo>
                  <a:lnTo>
                    <a:pt x="1689" y="361"/>
                  </a:lnTo>
                  <a:lnTo>
                    <a:pt x="1681" y="325"/>
                  </a:lnTo>
                  <a:lnTo>
                    <a:pt x="1670" y="291"/>
                  </a:lnTo>
                  <a:lnTo>
                    <a:pt x="1660" y="256"/>
                  </a:lnTo>
                  <a:lnTo>
                    <a:pt x="1646" y="221"/>
                  </a:lnTo>
                  <a:lnTo>
                    <a:pt x="1633" y="188"/>
                  </a:lnTo>
                  <a:lnTo>
                    <a:pt x="1620" y="155"/>
                  </a:lnTo>
                  <a:lnTo>
                    <a:pt x="1604" y="123"/>
                  </a:lnTo>
                  <a:lnTo>
                    <a:pt x="1588" y="91"/>
                  </a:lnTo>
                  <a:lnTo>
                    <a:pt x="1570" y="60"/>
                  </a:lnTo>
                  <a:lnTo>
                    <a:pt x="1553" y="29"/>
                  </a:lnTo>
                  <a:lnTo>
                    <a:pt x="1536" y="0"/>
                  </a:lnTo>
                  <a:lnTo>
                    <a:pt x="1529" y="4"/>
                  </a:lnTo>
                  <a:lnTo>
                    <a:pt x="1524" y="8"/>
                  </a:lnTo>
                  <a:lnTo>
                    <a:pt x="1520" y="13"/>
                  </a:lnTo>
                  <a:lnTo>
                    <a:pt x="1516" y="19"/>
                  </a:lnTo>
                  <a:lnTo>
                    <a:pt x="1510" y="31"/>
                  </a:lnTo>
                  <a:lnTo>
                    <a:pt x="1505" y="43"/>
                  </a:lnTo>
                  <a:lnTo>
                    <a:pt x="1500" y="55"/>
                  </a:lnTo>
                  <a:lnTo>
                    <a:pt x="1493" y="64"/>
                  </a:lnTo>
                  <a:lnTo>
                    <a:pt x="1488" y="67"/>
                  </a:lnTo>
                  <a:lnTo>
                    <a:pt x="1484" y="69"/>
                  </a:lnTo>
                  <a:lnTo>
                    <a:pt x="1477" y="72"/>
                  </a:lnTo>
                  <a:lnTo>
                    <a:pt x="1469" y="72"/>
                  </a:lnTo>
                  <a:lnTo>
                    <a:pt x="1462" y="71"/>
                  </a:lnTo>
                  <a:lnTo>
                    <a:pt x="1456" y="68"/>
                  </a:lnTo>
                  <a:lnTo>
                    <a:pt x="1449" y="64"/>
                  </a:lnTo>
                  <a:lnTo>
                    <a:pt x="1442" y="60"/>
                  </a:lnTo>
                  <a:lnTo>
                    <a:pt x="1434" y="56"/>
                  </a:lnTo>
                  <a:lnTo>
                    <a:pt x="1426" y="52"/>
                  </a:lnTo>
                  <a:lnTo>
                    <a:pt x="1418" y="49"/>
                  </a:lnTo>
                  <a:lnTo>
                    <a:pt x="1409" y="48"/>
                  </a:lnTo>
                  <a:lnTo>
                    <a:pt x="1402" y="49"/>
                  </a:lnTo>
                  <a:lnTo>
                    <a:pt x="1397" y="53"/>
                  </a:lnTo>
                  <a:lnTo>
                    <a:pt x="1392" y="60"/>
                  </a:lnTo>
                  <a:lnTo>
                    <a:pt x="1386" y="67"/>
                  </a:lnTo>
                  <a:lnTo>
                    <a:pt x="1381" y="75"/>
                  </a:lnTo>
                  <a:lnTo>
                    <a:pt x="1376" y="81"/>
                  </a:lnTo>
                  <a:lnTo>
                    <a:pt x="1372" y="87"/>
                  </a:lnTo>
                  <a:lnTo>
                    <a:pt x="1368" y="91"/>
                  </a:lnTo>
                  <a:lnTo>
                    <a:pt x="1361" y="95"/>
                  </a:lnTo>
                  <a:lnTo>
                    <a:pt x="1354" y="97"/>
                  </a:lnTo>
                  <a:lnTo>
                    <a:pt x="1348" y="99"/>
                  </a:lnTo>
                  <a:lnTo>
                    <a:pt x="1342" y="100"/>
                  </a:lnTo>
                  <a:lnTo>
                    <a:pt x="1330" y="101"/>
                  </a:lnTo>
                  <a:lnTo>
                    <a:pt x="1320" y="99"/>
                  </a:lnTo>
                  <a:lnTo>
                    <a:pt x="1298" y="93"/>
                  </a:lnTo>
                  <a:lnTo>
                    <a:pt x="1277" y="91"/>
                  </a:lnTo>
                  <a:lnTo>
                    <a:pt x="1250" y="89"/>
                  </a:lnTo>
                  <a:lnTo>
                    <a:pt x="1229" y="85"/>
                  </a:lnTo>
                  <a:lnTo>
                    <a:pt x="1210" y="81"/>
                  </a:lnTo>
                  <a:lnTo>
                    <a:pt x="1194" y="75"/>
                  </a:lnTo>
                  <a:lnTo>
                    <a:pt x="1178" y="69"/>
                  </a:lnTo>
                  <a:lnTo>
                    <a:pt x="1161" y="65"/>
                  </a:lnTo>
                  <a:lnTo>
                    <a:pt x="1143" y="61"/>
                  </a:lnTo>
                  <a:lnTo>
                    <a:pt x="1120" y="60"/>
                  </a:lnTo>
                  <a:lnTo>
                    <a:pt x="1108" y="61"/>
                  </a:lnTo>
                  <a:lnTo>
                    <a:pt x="1099" y="64"/>
                  </a:lnTo>
                  <a:lnTo>
                    <a:pt x="1089" y="68"/>
                  </a:lnTo>
                  <a:lnTo>
                    <a:pt x="1083" y="72"/>
                  </a:lnTo>
                  <a:lnTo>
                    <a:pt x="1075" y="76"/>
                  </a:lnTo>
                  <a:lnTo>
                    <a:pt x="1067" y="80"/>
                  </a:lnTo>
                  <a:lnTo>
                    <a:pt x="1059" y="83"/>
                  </a:lnTo>
                  <a:lnTo>
                    <a:pt x="1048" y="84"/>
                  </a:lnTo>
                  <a:lnTo>
                    <a:pt x="1043" y="84"/>
                  </a:lnTo>
                  <a:lnTo>
                    <a:pt x="1039" y="81"/>
                  </a:lnTo>
                  <a:lnTo>
                    <a:pt x="1033" y="77"/>
                  </a:lnTo>
                  <a:lnTo>
                    <a:pt x="1031" y="72"/>
                  </a:lnTo>
                  <a:lnTo>
                    <a:pt x="1023" y="60"/>
                  </a:lnTo>
                  <a:lnTo>
                    <a:pt x="1016" y="45"/>
                  </a:lnTo>
                  <a:lnTo>
                    <a:pt x="1009" y="31"/>
                  </a:lnTo>
                  <a:lnTo>
                    <a:pt x="1001" y="19"/>
                  </a:lnTo>
                  <a:lnTo>
                    <a:pt x="996" y="13"/>
                  </a:lnTo>
                  <a:lnTo>
                    <a:pt x="989" y="9"/>
                  </a:lnTo>
                  <a:lnTo>
                    <a:pt x="984" y="7"/>
                  </a:lnTo>
                  <a:lnTo>
                    <a:pt x="976" y="5"/>
                  </a:lnTo>
                  <a:lnTo>
                    <a:pt x="965" y="7"/>
                  </a:lnTo>
                  <a:lnTo>
                    <a:pt x="956" y="9"/>
                  </a:lnTo>
                  <a:lnTo>
                    <a:pt x="948" y="12"/>
                  </a:lnTo>
                  <a:lnTo>
                    <a:pt x="941" y="16"/>
                  </a:lnTo>
                  <a:lnTo>
                    <a:pt x="936" y="21"/>
                  </a:lnTo>
                  <a:lnTo>
                    <a:pt x="931" y="27"/>
                  </a:lnTo>
                  <a:lnTo>
                    <a:pt x="927" y="33"/>
                  </a:lnTo>
                  <a:lnTo>
                    <a:pt x="923" y="39"/>
                  </a:lnTo>
                  <a:lnTo>
                    <a:pt x="916" y="51"/>
                  </a:lnTo>
                  <a:lnTo>
                    <a:pt x="909" y="61"/>
                  </a:lnTo>
                  <a:lnTo>
                    <a:pt x="905" y="67"/>
                  </a:lnTo>
                  <a:lnTo>
                    <a:pt x="901" y="69"/>
                  </a:lnTo>
                  <a:lnTo>
                    <a:pt x="897" y="72"/>
                  </a:lnTo>
                  <a:lnTo>
                    <a:pt x="892" y="72"/>
                  </a:lnTo>
                  <a:lnTo>
                    <a:pt x="885" y="72"/>
                  </a:lnTo>
                  <a:lnTo>
                    <a:pt x="880" y="71"/>
                  </a:lnTo>
                  <a:lnTo>
                    <a:pt x="875" y="68"/>
                  </a:lnTo>
                  <a:lnTo>
                    <a:pt x="871" y="67"/>
                  </a:lnTo>
                  <a:lnTo>
                    <a:pt x="865" y="64"/>
                  </a:lnTo>
                  <a:lnTo>
                    <a:pt x="861" y="63"/>
                  </a:lnTo>
                  <a:lnTo>
                    <a:pt x="856" y="60"/>
                  </a:lnTo>
                  <a:lnTo>
                    <a:pt x="849" y="60"/>
                  </a:lnTo>
                  <a:lnTo>
                    <a:pt x="829" y="61"/>
                  </a:lnTo>
                  <a:lnTo>
                    <a:pt x="811" y="65"/>
                  </a:lnTo>
                  <a:lnTo>
                    <a:pt x="792" y="72"/>
                  </a:lnTo>
                  <a:lnTo>
                    <a:pt x="775" y="80"/>
                  </a:lnTo>
                  <a:lnTo>
                    <a:pt x="757" y="89"/>
                  </a:lnTo>
                  <a:lnTo>
                    <a:pt x="741" y="100"/>
                  </a:lnTo>
                  <a:lnTo>
                    <a:pt x="725" y="112"/>
                  </a:lnTo>
                  <a:lnTo>
                    <a:pt x="709" y="125"/>
                  </a:lnTo>
                  <a:lnTo>
                    <a:pt x="680" y="151"/>
                  </a:lnTo>
                  <a:lnTo>
                    <a:pt x="651" y="177"/>
                  </a:lnTo>
                  <a:lnTo>
                    <a:pt x="637" y="189"/>
                  </a:lnTo>
                  <a:lnTo>
                    <a:pt x="624" y="200"/>
                  </a:lnTo>
                  <a:lnTo>
                    <a:pt x="609" y="209"/>
                  </a:lnTo>
                  <a:lnTo>
                    <a:pt x="596" y="217"/>
                  </a:lnTo>
                  <a:lnTo>
                    <a:pt x="589" y="225"/>
                  </a:lnTo>
                  <a:lnTo>
                    <a:pt x="579" y="243"/>
                  </a:lnTo>
                  <a:lnTo>
                    <a:pt x="567" y="265"/>
                  </a:lnTo>
                  <a:lnTo>
                    <a:pt x="552" y="293"/>
                  </a:lnTo>
                  <a:lnTo>
                    <a:pt x="527" y="345"/>
                  </a:lnTo>
                  <a:lnTo>
                    <a:pt x="512" y="373"/>
                  </a:lnTo>
                  <a:lnTo>
                    <a:pt x="505" y="398"/>
                  </a:lnTo>
                  <a:lnTo>
                    <a:pt x="501" y="424"/>
                  </a:lnTo>
                  <a:lnTo>
                    <a:pt x="497" y="434"/>
                  </a:lnTo>
                  <a:lnTo>
                    <a:pt x="492" y="444"/>
                  </a:lnTo>
                  <a:lnTo>
                    <a:pt x="489" y="446"/>
                  </a:lnTo>
                  <a:lnTo>
                    <a:pt x="485" y="449"/>
                  </a:lnTo>
                  <a:lnTo>
                    <a:pt x="481" y="450"/>
                  </a:lnTo>
                  <a:lnTo>
                    <a:pt x="476" y="452"/>
                  </a:lnTo>
                  <a:lnTo>
                    <a:pt x="456" y="452"/>
                  </a:lnTo>
                  <a:lnTo>
                    <a:pt x="440" y="452"/>
                  </a:lnTo>
                  <a:lnTo>
                    <a:pt x="435" y="452"/>
                  </a:lnTo>
                  <a:lnTo>
                    <a:pt x="429" y="453"/>
                  </a:lnTo>
                  <a:lnTo>
                    <a:pt x="424" y="454"/>
                  </a:lnTo>
                  <a:lnTo>
                    <a:pt x="419" y="457"/>
                  </a:lnTo>
                  <a:lnTo>
                    <a:pt x="408" y="464"/>
                  </a:lnTo>
                  <a:lnTo>
                    <a:pt x="399" y="474"/>
                  </a:lnTo>
                  <a:lnTo>
                    <a:pt x="390" y="485"/>
                  </a:lnTo>
                  <a:lnTo>
                    <a:pt x="380" y="498"/>
                  </a:lnTo>
                  <a:lnTo>
                    <a:pt x="372" y="514"/>
                  </a:lnTo>
                  <a:lnTo>
                    <a:pt x="363" y="530"/>
                  </a:lnTo>
                  <a:lnTo>
                    <a:pt x="343" y="566"/>
                  </a:lnTo>
                  <a:lnTo>
                    <a:pt x="323" y="606"/>
                  </a:lnTo>
                  <a:lnTo>
                    <a:pt x="311" y="626"/>
                  </a:lnTo>
                  <a:lnTo>
                    <a:pt x="299" y="646"/>
                  </a:lnTo>
                  <a:lnTo>
                    <a:pt x="286" y="666"/>
                  </a:lnTo>
                  <a:lnTo>
                    <a:pt x="271" y="686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000000"/>
                  </a:solidFill>
                  <a:latin typeface="Arial Обычный"/>
                </a:rPr>
                <a:t> </a:t>
              </a:r>
              <a:endParaRPr/>
            </a:p>
          </p:txBody>
        </p:sp>
        <p:sp>
          <p:nvSpPr>
            <p:cNvPr id="329" name="Freeform 119"/>
            <p:cNvSpPr/>
            <p:nvPr/>
          </p:nvSpPr>
          <p:spPr bwMode="auto">
            <a:xfrm>
              <a:off x="7575251" y="1618991"/>
              <a:ext cx="1465134" cy="1517585"/>
            </a:xfrm>
            <a:custGeom>
              <a:avLst/>
              <a:gdLst>
                <a:gd name="T0" fmla="*/ 439 w 2746"/>
                <a:gd name="T1" fmla="*/ 2841 h 2846"/>
                <a:gd name="T2" fmla="*/ 549 w 2746"/>
                <a:gd name="T3" fmla="*/ 2682 h 2846"/>
                <a:gd name="T4" fmla="*/ 658 w 2746"/>
                <a:gd name="T5" fmla="*/ 2725 h 2846"/>
                <a:gd name="T6" fmla="*/ 774 w 2746"/>
                <a:gd name="T7" fmla="*/ 2838 h 2846"/>
                <a:gd name="T8" fmla="*/ 1089 w 2746"/>
                <a:gd name="T9" fmla="*/ 2810 h 2846"/>
                <a:gd name="T10" fmla="*/ 1253 w 2746"/>
                <a:gd name="T11" fmla="*/ 2576 h 2846"/>
                <a:gd name="T12" fmla="*/ 1397 w 2746"/>
                <a:gd name="T13" fmla="*/ 2367 h 2846"/>
                <a:gd name="T14" fmla="*/ 1647 w 2746"/>
                <a:gd name="T15" fmla="*/ 2185 h 2846"/>
                <a:gd name="T16" fmla="*/ 1741 w 2746"/>
                <a:gd name="T17" fmla="*/ 2163 h 2846"/>
                <a:gd name="T18" fmla="*/ 1841 w 2746"/>
                <a:gd name="T19" fmla="*/ 2184 h 2846"/>
                <a:gd name="T20" fmla="*/ 1979 w 2746"/>
                <a:gd name="T21" fmla="*/ 2189 h 2846"/>
                <a:gd name="T22" fmla="*/ 2190 w 2746"/>
                <a:gd name="T23" fmla="*/ 2211 h 2846"/>
                <a:gd name="T24" fmla="*/ 2287 w 2746"/>
                <a:gd name="T25" fmla="*/ 2196 h 2846"/>
                <a:gd name="T26" fmla="*/ 2383 w 2746"/>
                <a:gd name="T27" fmla="*/ 2104 h 2846"/>
                <a:gd name="T28" fmla="*/ 2556 w 2746"/>
                <a:gd name="T29" fmla="*/ 1992 h 2846"/>
                <a:gd name="T30" fmla="*/ 2560 w 2746"/>
                <a:gd name="T31" fmla="*/ 1888 h 2846"/>
                <a:gd name="T32" fmla="*/ 2744 w 2746"/>
                <a:gd name="T33" fmla="*/ 1555 h 2846"/>
                <a:gd name="T34" fmla="*/ 2654 w 2746"/>
                <a:gd name="T35" fmla="*/ 1408 h 2846"/>
                <a:gd name="T36" fmla="*/ 2508 w 2746"/>
                <a:gd name="T37" fmla="*/ 1226 h 2846"/>
                <a:gd name="T38" fmla="*/ 2431 w 2746"/>
                <a:gd name="T39" fmla="*/ 1079 h 2846"/>
                <a:gd name="T40" fmla="*/ 2432 w 2746"/>
                <a:gd name="T41" fmla="*/ 914 h 2846"/>
                <a:gd name="T42" fmla="*/ 2320 w 2746"/>
                <a:gd name="T43" fmla="*/ 945 h 2846"/>
                <a:gd name="T44" fmla="*/ 2366 w 2746"/>
                <a:gd name="T45" fmla="*/ 1058 h 2846"/>
                <a:gd name="T46" fmla="*/ 2114 w 2746"/>
                <a:gd name="T47" fmla="*/ 1243 h 2846"/>
                <a:gd name="T48" fmla="*/ 2416 w 2746"/>
                <a:gd name="T49" fmla="*/ 709 h 2846"/>
                <a:gd name="T50" fmla="*/ 2430 w 2746"/>
                <a:gd name="T51" fmla="*/ 368 h 2846"/>
                <a:gd name="T52" fmla="*/ 2191 w 2746"/>
                <a:gd name="T53" fmla="*/ 180 h 2846"/>
                <a:gd name="T54" fmla="*/ 2011 w 2746"/>
                <a:gd name="T55" fmla="*/ 285 h 2846"/>
                <a:gd name="T56" fmla="*/ 1969 w 2746"/>
                <a:gd name="T57" fmla="*/ 233 h 2846"/>
                <a:gd name="T58" fmla="*/ 1873 w 2746"/>
                <a:gd name="T59" fmla="*/ 140 h 2846"/>
                <a:gd name="T60" fmla="*/ 1862 w 2746"/>
                <a:gd name="T61" fmla="*/ 87 h 2846"/>
                <a:gd name="T62" fmla="*/ 1771 w 2746"/>
                <a:gd name="T63" fmla="*/ 3 h 2846"/>
                <a:gd name="T64" fmla="*/ 1677 w 2746"/>
                <a:gd name="T65" fmla="*/ 65 h 2846"/>
                <a:gd name="T66" fmla="*/ 1609 w 2746"/>
                <a:gd name="T67" fmla="*/ 312 h 2846"/>
                <a:gd name="T68" fmla="*/ 1529 w 2746"/>
                <a:gd name="T69" fmla="*/ 384 h 2846"/>
                <a:gd name="T70" fmla="*/ 1487 w 2746"/>
                <a:gd name="T71" fmla="*/ 430 h 2846"/>
                <a:gd name="T72" fmla="*/ 1357 w 2746"/>
                <a:gd name="T73" fmla="*/ 557 h 2846"/>
                <a:gd name="T74" fmla="*/ 1359 w 2746"/>
                <a:gd name="T75" fmla="*/ 468 h 2846"/>
                <a:gd name="T76" fmla="*/ 1238 w 2746"/>
                <a:gd name="T77" fmla="*/ 509 h 2846"/>
                <a:gd name="T78" fmla="*/ 1140 w 2746"/>
                <a:gd name="T79" fmla="*/ 588 h 2846"/>
                <a:gd name="T80" fmla="*/ 952 w 2746"/>
                <a:gd name="T81" fmla="*/ 669 h 2846"/>
                <a:gd name="T82" fmla="*/ 694 w 2746"/>
                <a:gd name="T83" fmla="*/ 939 h 2846"/>
                <a:gd name="T84" fmla="*/ 754 w 2746"/>
                <a:gd name="T85" fmla="*/ 1170 h 2846"/>
                <a:gd name="T86" fmla="*/ 451 w 2746"/>
                <a:gd name="T87" fmla="*/ 1153 h 2846"/>
                <a:gd name="T88" fmla="*/ 209 w 2746"/>
                <a:gd name="T89" fmla="*/ 1207 h 2846"/>
                <a:gd name="T90" fmla="*/ 233 w 2746"/>
                <a:gd name="T91" fmla="*/ 1450 h 2846"/>
                <a:gd name="T92" fmla="*/ 308 w 2746"/>
                <a:gd name="T93" fmla="*/ 1531 h 2846"/>
                <a:gd name="T94" fmla="*/ 368 w 2746"/>
                <a:gd name="T95" fmla="*/ 1627 h 2846"/>
                <a:gd name="T96" fmla="*/ 367 w 2746"/>
                <a:gd name="T97" fmla="*/ 1816 h 2846"/>
                <a:gd name="T98" fmla="*/ 349 w 2746"/>
                <a:gd name="T99" fmla="*/ 2101 h 2846"/>
                <a:gd name="T100" fmla="*/ 359 w 2746"/>
                <a:gd name="T101" fmla="*/ 1885 h 2846"/>
                <a:gd name="T102" fmla="*/ 272 w 2746"/>
                <a:gd name="T103" fmla="*/ 2003 h 2846"/>
                <a:gd name="T104" fmla="*/ 376 w 2746"/>
                <a:gd name="T105" fmla="*/ 1679 h 2846"/>
                <a:gd name="T106" fmla="*/ 260 w 2746"/>
                <a:gd name="T107" fmla="*/ 1655 h 2846"/>
                <a:gd name="T108" fmla="*/ 88 w 2746"/>
                <a:gd name="T109" fmla="*/ 1460 h 2846"/>
                <a:gd name="T110" fmla="*/ 79 w 2746"/>
                <a:gd name="T111" fmla="*/ 1550 h 2846"/>
                <a:gd name="T112" fmla="*/ 160 w 2746"/>
                <a:gd name="T113" fmla="*/ 1674 h 2846"/>
                <a:gd name="T114" fmla="*/ 111 w 2746"/>
                <a:gd name="T115" fmla="*/ 1794 h 2846"/>
                <a:gd name="T116" fmla="*/ 152 w 2746"/>
                <a:gd name="T117" fmla="*/ 1987 h 2846"/>
                <a:gd name="T118" fmla="*/ 4 w 2746"/>
                <a:gd name="T119" fmla="*/ 2123 h 2846"/>
                <a:gd name="T120" fmla="*/ 116 w 2746"/>
                <a:gd name="T121" fmla="*/ 2305 h 2846"/>
                <a:gd name="T122" fmla="*/ 252 w 2746"/>
                <a:gd name="T123" fmla="*/ 2352 h 2846"/>
                <a:gd name="T124" fmla="*/ 281 w 2746"/>
                <a:gd name="T125" fmla="*/ 2496 h 284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46"/>
                <a:gd name="T190" fmla="*/ 0 h 2846"/>
                <a:gd name="T191" fmla="*/ 2746 w 2746"/>
                <a:gd name="T192" fmla="*/ 2846 h 284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46" h="2846" extrusionOk="0">
                  <a:moveTo>
                    <a:pt x="276" y="2557"/>
                  </a:moveTo>
                  <a:lnTo>
                    <a:pt x="287" y="2589"/>
                  </a:lnTo>
                  <a:lnTo>
                    <a:pt x="301" y="2629"/>
                  </a:lnTo>
                  <a:lnTo>
                    <a:pt x="320" y="2676"/>
                  </a:lnTo>
                  <a:lnTo>
                    <a:pt x="343" y="2724"/>
                  </a:lnTo>
                  <a:lnTo>
                    <a:pt x="353" y="2746"/>
                  </a:lnTo>
                  <a:lnTo>
                    <a:pt x="365" y="2768"/>
                  </a:lnTo>
                  <a:lnTo>
                    <a:pt x="379" y="2788"/>
                  </a:lnTo>
                  <a:lnTo>
                    <a:pt x="391" y="2805"/>
                  </a:lnTo>
                  <a:lnTo>
                    <a:pt x="403" y="2820"/>
                  </a:lnTo>
                  <a:lnTo>
                    <a:pt x="416" y="2830"/>
                  </a:lnTo>
                  <a:lnTo>
                    <a:pt x="421" y="2836"/>
                  </a:lnTo>
                  <a:lnTo>
                    <a:pt x="428" y="2838"/>
                  </a:lnTo>
                  <a:lnTo>
                    <a:pt x="433" y="2840"/>
                  </a:lnTo>
                  <a:lnTo>
                    <a:pt x="439" y="2841"/>
                  </a:lnTo>
                  <a:lnTo>
                    <a:pt x="445" y="2840"/>
                  </a:lnTo>
                  <a:lnTo>
                    <a:pt x="451" y="2838"/>
                  </a:lnTo>
                  <a:lnTo>
                    <a:pt x="456" y="2836"/>
                  </a:lnTo>
                  <a:lnTo>
                    <a:pt x="460" y="2833"/>
                  </a:lnTo>
                  <a:lnTo>
                    <a:pt x="469" y="2825"/>
                  </a:lnTo>
                  <a:lnTo>
                    <a:pt x="476" y="2814"/>
                  </a:lnTo>
                  <a:lnTo>
                    <a:pt x="489" y="2788"/>
                  </a:lnTo>
                  <a:lnTo>
                    <a:pt x="501" y="2756"/>
                  </a:lnTo>
                  <a:lnTo>
                    <a:pt x="508" y="2741"/>
                  </a:lnTo>
                  <a:lnTo>
                    <a:pt x="514" y="2725"/>
                  </a:lnTo>
                  <a:lnTo>
                    <a:pt x="522" y="2710"/>
                  </a:lnTo>
                  <a:lnTo>
                    <a:pt x="532" y="2698"/>
                  </a:lnTo>
                  <a:lnTo>
                    <a:pt x="537" y="2693"/>
                  </a:lnTo>
                  <a:lnTo>
                    <a:pt x="544" y="2688"/>
                  </a:lnTo>
                  <a:lnTo>
                    <a:pt x="549" y="2682"/>
                  </a:lnTo>
                  <a:lnTo>
                    <a:pt x="556" y="2680"/>
                  </a:lnTo>
                  <a:lnTo>
                    <a:pt x="564" y="2676"/>
                  </a:lnTo>
                  <a:lnTo>
                    <a:pt x="572" y="2673"/>
                  </a:lnTo>
                  <a:lnTo>
                    <a:pt x="580" y="2672"/>
                  </a:lnTo>
                  <a:lnTo>
                    <a:pt x="589" y="2672"/>
                  </a:lnTo>
                  <a:lnTo>
                    <a:pt x="600" y="2672"/>
                  </a:lnTo>
                  <a:lnTo>
                    <a:pt x="609" y="2673"/>
                  </a:lnTo>
                  <a:lnTo>
                    <a:pt x="617" y="2676"/>
                  </a:lnTo>
                  <a:lnTo>
                    <a:pt x="624" y="2680"/>
                  </a:lnTo>
                  <a:lnTo>
                    <a:pt x="630" y="2682"/>
                  </a:lnTo>
                  <a:lnTo>
                    <a:pt x="637" y="2688"/>
                  </a:lnTo>
                  <a:lnTo>
                    <a:pt x="641" y="2693"/>
                  </a:lnTo>
                  <a:lnTo>
                    <a:pt x="646" y="2698"/>
                  </a:lnTo>
                  <a:lnTo>
                    <a:pt x="653" y="2710"/>
                  </a:lnTo>
                  <a:lnTo>
                    <a:pt x="658" y="2725"/>
                  </a:lnTo>
                  <a:lnTo>
                    <a:pt x="664" y="2741"/>
                  </a:lnTo>
                  <a:lnTo>
                    <a:pt x="666" y="2756"/>
                  </a:lnTo>
                  <a:lnTo>
                    <a:pt x="670" y="2772"/>
                  </a:lnTo>
                  <a:lnTo>
                    <a:pt x="674" y="2788"/>
                  </a:lnTo>
                  <a:lnTo>
                    <a:pt x="680" y="2801"/>
                  </a:lnTo>
                  <a:lnTo>
                    <a:pt x="686" y="2814"/>
                  </a:lnTo>
                  <a:lnTo>
                    <a:pt x="690" y="2820"/>
                  </a:lnTo>
                  <a:lnTo>
                    <a:pt x="696" y="2825"/>
                  </a:lnTo>
                  <a:lnTo>
                    <a:pt x="701" y="2829"/>
                  </a:lnTo>
                  <a:lnTo>
                    <a:pt x="708" y="2833"/>
                  </a:lnTo>
                  <a:lnTo>
                    <a:pt x="714" y="2836"/>
                  </a:lnTo>
                  <a:lnTo>
                    <a:pt x="722" y="2838"/>
                  </a:lnTo>
                  <a:lnTo>
                    <a:pt x="730" y="2840"/>
                  </a:lnTo>
                  <a:lnTo>
                    <a:pt x="740" y="2841"/>
                  </a:lnTo>
                  <a:lnTo>
                    <a:pt x="774" y="2838"/>
                  </a:lnTo>
                  <a:lnTo>
                    <a:pt x="810" y="2834"/>
                  </a:lnTo>
                  <a:lnTo>
                    <a:pt x="848" y="2829"/>
                  </a:lnTo>
                  <a:lnTo>
                    <a:pt x="888" y="2825"/>
                  </a:lnTo>
                  <a:lnTo>
                    <a:pt x="908" y="2824"/>
                  </a:lnTo>
                  <a:lnTo>
                    <a:pt x="929" y="2824"/>
                  </a:lnTo>
                  <a:lnTo>
                    <a:pt x="952" y="2824"/>
                  </a:lnTo>
                  <a:lnTo>
                    <a:pt x="974" y="2825"/>
                  </a:lnTo>
                  <a:lnTo>
                    <a:pt x="997" y="2828"/>
                  </a:lnTo>
                  <a:lnTo>
                    <a:pt x="1021" y="2833"/>
                  </a:lnTo>
                  <a:lnTo>
                    <a:pt x="1046" y="2838"/>
                  </a:lnTo>
                  <a:lnTo>
                    <a:pt x="1072" y="2846"/>
                  </a:lnTo>
                  <a:lnTo>
                    <a:pt x="1076" y="2836"/>
                  </a:lnTo>
                  <a:lnTo>
                    <a:pt x="1078" y="2829"/>
                  </a:lnTo>
                  <a:lnTo>
                    <a:pt x="1082" y="2821"/>
                  </a:lnTo>
                  <a:lnTo>
                    <a:pt x="1089" y="2810"/>
                  </a:lnTo>
                  <a:lnTo>
                    <a:pt x="1104" y="2790"/>
                  </a:lnTo>
                  <a:lnTo>
                    <a:pt x="1117" y="2770"/>
                  </a:lnTo>
                  <a:lnTo>
                    <a:pt x="1129" y="2750"/>
                  </a:lnTo>
                  <a:lnTo>
                    <a:pt x="1141" y="2730"/>
                  </a:lnTo>
                  <a:lnTo>
                    <a:pt x="1161" y="2690"/>
                  </a:lnTo>
                  <a:lnTo>
                    <a:pt x="1181" y="2654"/>
                  </a:lnTo>
                  <a:lnTo>
                    <a:pt x="1190" y="2638"/>
                  </a:lnTo>
                  <a:lnTo>
                    <a:pt x="1198" y="2622"/>
                  </a:lnTo>
                  <a:lnTo>
                    <a:pt x="1208" y="2609"/>
                  </a:lnTo>
                  <a:lnTo>
                    <a:pt x="1217" y="2598"/>
                  </a:lnTo>
                  <a:lnTo>
                    <a:pt x="1226" y="2588"/>
                  </a:lnTo>
                  <a:lnTo>
                    <a:pt x="1237" y="2581"/>
                  </a:lnTo>
                  <a:lnTo>
                    <a:pt x="1242" y="2578"/>
                  </a:lnTo>
                  <a:lnTo>
                    <a:pt x="1247" y="2577"/>
                  </a:lnTo>
                  <a:lnTo>
                    <a:pt x="1253" y="2576"/>
                  </a:lnTo>
                  <a:lnTo>
                    <a:pt x="1258" y="2576"/>
                  </a:lnTo>
                  <a:lnTo>
                    <a:pt x="1274" y="2576"/>
                  </a:lnTo>
                  <a:lnTo>
                    <a:pt x="1294" y="2576"/>
                  </a:lnTo>
                  <a:lnTo>
                    <a:pt x="1299" y="2574"/>
                  </a:lnTo>
                  <a:lnTo>
                    <a:pt x="1303" y="2573"/>
                  </a:lnTo>
                  <a:lnTo>
                    <a:pt x="1307" y="2570"/>
                  </a:lnTo>
                  <a:lnTo>
                    <a:pt x="1310" y="2568"/>
                  </a:lnTo>
                  <a:lnTo>
                    <a:pt x="1315" y="2558"/>
                  </a:lnTo>
                  <a:lnTo>
                    <a:pt x="1319" y="2548"/>
                  </a:lnTo>
                  <a:lnTo>
                    <a:pt x="1323" y="2522"/>
                  </a:lnTo>
                  <a:lnTo>
                    <a:pt x="1330" y="2497"/>
                  </a:lnTo>
                  <a:lnTo>
                    <a:pt x="1345" y="2469"/>
                  </a:lnTo>
                  <a:lnTo>
                    <a:pt x="1370" y="2417"/>
                  </a:lnTo>
                  <a:lnTo>
                    <a:pt x="1385" y="2389"/>
                  </a:lnTo>
                  <a:lnTo>
                    <a:pt x="1397" y="2367"/>
                  </a:lnTo>
                  <a:lnTo>
                    <a:pt x="1407" y="2349"/>
                  </a:lnTo>
                  <a:lnTo>
                    <a:pt x="1414" y="2341"/>
                  </a:lnTo>
                  <a:lnTo>
                    <a:pt x="1427" y="2333"/>
                  </a:lnTo>
                  <a:lnTo>
                    <a:pt x="1442" y="2324"/>
                  </a:lnTo>
                  <a:lnTo>
                    <a:pt x="1455" y="2313"/>
                  </a:lnTo>
                  <a:lnTo>
                    <a:pt x="1469" y="2301"/>
                  </a:lnTo>
                  <a:lnTo>
                    <a:pt x="1498" y="2275"/>
                  </a:lnTo>
                  <a:lnTo>
                    <a:pt x="1527" y="2249"/>
                  </a:lnTo>
                  <a:lnTo>
                    <a:pt x="1543" y="2236"/>
                  </a:lnTo>
                  <a:lnTo>
                    <a:pt x="1559" y="2224"/>
                  </a:lnTo>
                  <a:lnTo>
                    <a:pt x="1575" y="2213"/>
                  </a:lnTo>
                  <a:lnTo>
                    <a:pt x="1593" y="2204"/>
                  </a:lnTo>
                  <a:lnTo>
                    <a:pt x="1610" y="2196"/>
                  </a:lnTo>
                  <a:lnTo>
                    <a:pt x="1629" y="2189"/>
                  </a:lnTo>
                  <a:lnTo>
                    <a:pt x="1647" y="2185"/>
                  </a:lnTo>
                  <a:lnTo>
                    <a:pt x="1667" y="2184"/>
                  </a:lnTo>
                  <a:lnTo>
                    <a:pt x="1674" y="2184"/>
                  </a:lnTo>
                  <a:lnTo>
                    <a:pt x="1679" y="2187"/>
                  </a:lnTo>
                  <a:lnTo>
                    <a:pt x="1683" y="2188"/>
                  </a:lnTo>
                  <a:lnTo>
                    <a:pt x="1689" y="2191"/>
                  </a:lnTo>
                  <a:lnTo>
                    <a:pt x="1693" y="2192"/>
                  </a:lnTo>
                  <a:lnTo>
                    <a:pt x="1698" y="2195"/>
                  </a:lnTo>
                  <a:lnTo>
                    <a:pt x="1703" y="2196"/>
                  </a:lnTo>
                  <a:lnTo>
                    <a:pt x="1710" y="2196"/>
                  </a:lnTo>
                  <a:lnTo>
                    <a:pt x="1715" y="2196"/>
                  </a:lnTo>
                  <a:lnTo>
                    <a:pt x="1719" y="2193"/>
                  </a:lnTo>
                  <a:lnTo>
                    <a:pt x="1723" y="2191"/>
                  </a:lnTo>
                  <a:lnTo>
                    <a:pt x="1727" y="2185"/>
                  </a:lnTo>
                  <a:lnTo>
                    <a:pt x="1734" y="2175"/>
                  </a:lnTo>
                  <a:lnTo>
                    <a:pt x="1741" y="2163"/>
                  </a:lnTo>
                  <a:lnTo>
                    <a:pt x="1745" y="2157"/>
                  </a:lnTo>
                  <a:lnTo>
                    <a:pt x="1749" y="2151"/>
                  </a:lnTo>
                  <a:lnTo>
                    <a:pt x="1754" y="2145"/>
                  </a:lnTo>
                  <a:lnTo>
                    <a:pt x="1759" y="2140"/>
                  </a:lnTo>
                  <a:lnTo>
                    <a:pt x="1766" y="2136"/>
                  </a:lnTo>
                  <a:lnTo>
                    <a:pt x="1774" y="2133"/>
                  </a:lnTo>
                  <a:lnTo>
                    <a:pt x="1783" y="2131"/>
                  </a:lnTo>
                  <a:lnTo>
                    <a:pt x="1794" y="2129"/>
                  </a:lnTo>
                  <a:lnTo>
                    <a:pt x="1802" y="2131"/>
                  </a:lnTo>
                  <a:lnTo>
                    <a:pt x="1807" y="2133"/>
                  </a:lnTo>
                  <a:lnTo>
                    <a:pt x="1814" y="2137"/>
                  </a:lnTo>
                  <a:lnTo>
                    <a:pt x="1819" y="2143"/>
                  </a:lnTo>
                  <a:lnTo>
                    <a:pt x="1827" y="2155"/>
                  </a:lnTo>
                  <a:lnTo>
                    <a:pt x="1834" y="2169"/>
                  </a:lnTo>
                  <a:lnTo>
                    <a:pt x="1841" y="2184"/>
                  </a:lnTo>
                  <a:lnTo>
                    <a:pt x="1849" y="2196"/>
                  </a:lnTo>
                  <a:lnTo>
                    <a:pt x="1851" y="2201"/>
                  </a:lnTo>
                  <a:lnTo>
                    <a:pt x="1857" y="2205"/>
                  </a:lnTo>
                  <a:lnTo>
                    <a:pt x="1861" y="2208"/>
                  </a:lnTo>
                  <a:lnTo>
                    <a:pt x="1866" y="2208"/>
                  </a:lnTo>
                  <a:lnTo>
                    <a:pt x="1877" y="2207"/>
                  </a:lnTo>
                  <a:lnTo>
                    <a:pt x="1885" y="2204"/>
                  </a:lnTo>
                  <a:lnTo>
                    <a:pt x="1893" y="2200"/>
                  </a:lnTo>
                  <a:lnTo>
                    <a:pt x="1901" y="2196"/>
                  </a:lnTo>
                  <a:lnTo>
                    <a:pt x="1907" y="2192"/>
                  </a:lnTo>
                  <a:lnTo>
                    <a:pt x="1917" y="2188"/>
                  </a:lnTo>
                  <a:lnTo>
                    <a:pt x="1926" y="2185"/>
                  </a:lnTo>
                  <a:lnTo>
                    <a:pt x="1938" y="2184"/>
                  </a:lnTo>
                  <a:lnTo>
                    <a:pt x="1961" y="2185"/>
                  </a:lnTo>
                  <a:lnTo>
                    <a:pt x="1979" y="2189"/>
                  </a:lnTo>
                  <a:lnTo>
                    <a:pt x="1996" y="2193"/>
                  </a:lnTo>
                  <a:lnTo>
                    <a:pt x="2012" y="2199"/>
                  </a:lnTo>
                  <a:lnTo>
                    <a:pt x="2028" y="2205"/>
                  </a:lnTo>
                  <a:lnTo>
                    <a:pt x="2047" y="2209"/>
                  </a:lnTo>
                  <a:lnTo>
                    <a:pt x="2068" y="2213"/>
                  </a:lnTo>
                  <a:lnTo>
                    <a:pt x="2095" y="2215"/>
                  </a:lnTo>
                  <a:lnTo>
                    <a:pt x="2116" y="2217"/>
                  </a:lnTo>
                  <a:lnTo>
                    <a:pt x="2138" y="2223"/>
                  </a:lnTo>
                  <a:lnTo>
                    <a:pt x="2148" y="2225"/>
                  </a:lnTo>
                  <a:lnTo>
                    <a:pt x="2160" y="2224"/>
                  </a:lnTo>
                  <a:lnTo>
                    <a:pt x="2166" y="2223"/>
                  </a:lnTo>
                  <a:lnTo>
                    <a:pt x="2172" y="2221"/>
                  </a:lnTo>
                  <a:lnTo>
                    <a:pt x="2179" y="2219"/>
                  </a:lnTo>
                  <a:lnTo>
                    <a:pt x="2186" y="2215"/>
                  </a:lnTo>
                  <a:lnTo>
                    <a:pt x="2190" y="2211"/>
                  </a:lnTo>
                  <a:lnTo>
                    <a:pt x="2194" y="2205"/>
                  </a:lnTo>
                  <a:lnTo>
                    <a:pt x="2199" y="2199"/>
                  </a:lnTo>
                  <a:lnTo>
                    <a:pt x="2204" y="2191"/>
                  </a:lnTo>
                  <a:lnTo>
                    <a:pt x="2210" y="2184"/>
                  </a:lnTo>
                  <a:lnTo>
                    <a:pt x="2215" y="2177"/>
                  </a:lnTo>
                  <a:lnTo>
                    <a:pt x="2220" y="2173"/>
                  </a:lnTo>
                  <a:lnTo>
                    <a:pt x="2227" y="2172"/>
                  </a:lnTo>
                  <a:lnTo>
                    <a:pt x="2236" y="2173"/>
                  </a:lnTo>
                  <a:lnTo>
                    <a:pt x="2244" y="2176"/>
                  </a:lnTo>
                  <a:lnTo>
                    <a:pt x="2252" y="2180"/>
                  </a:lnTo>
                  <a:lnTo>
                    <a:pt x="2260" y="2184"/>
                  </a:lnTo>
                  <a:lnTo>
                    <a:pt x="2267" y="2188"/>
                  </a:lnTo>
                  <a:lnTo>
                    <a:pt x="2274" y="2192"/>
                  </a:lnTo>
                  <a:lnTo>
                    <a:pt x="2280" y="2195"/>
                  </a:lnTo>
                  <a:lnTo>
                    <a:pt x="2287" y="2196"/>
                  </a:lnTo>
                  <a:lnTo>
                    <a:pt x="2295" y="2196"/>
                  </a:lnTo>
                  <a:lnTo>
                    <a:pt x="2302" y="2193"/>
                  </a:lnTo>
                  <a:lnTo>
                    <a:pt x="2306" y="2191"/>
                  </a:lnTo>
                  <a:lnTo>
                    <a:pt x="2311" y="2188"/>
                  </a:lnTo>
                  <a:lnTo>
                    <a:pt x="2318" y="2179"/>
                  </a:lnTo>
                  <a:lnTo>
                    <a:pt x="2323" y="2167"/>
                  </a:lnTo>
                  <a:lnTo>
                    <a:pt x="2328" y="2155"/>
                  </a:lnTo>
                  <a:lnTo>
                    <a:pt x="2334" y="2143"/>
                  </a:lnTo>
                  <a:lnTo>
                    <a:pt x="2338" y="2137"/>
                  </a:lnTo>
                  <a:lnTo>
                    <a:pt x="2342" y="2132"/>
                  </a:lnTo>
                  <a:lnTo>
                    <a:pt x="2347" y="2128"/>
                  </a:lnTo>
                  <a:lnTo>
                    <a:pt x="2354" y="2124"/>
                  </a:lnTo>
                  <a:lnTo>
                    <a:pt x="2364" y="2119"/>
                  </a:lnTo>
                  <a:lnTo>
                    <a:pt x="2374" y="2112"/>
                  </a:lnTo>
                  <a:lnTo>
                    <a:pt x="2383" y="2104"/>
                  </a:lnTo>
                  <a:lnTo>
                    <a:pt x="2394" y="2096"/>
                  </a:lnTo>
                  <a:lnTo>
                    <a:pt x="2412" y="2076"/>
                  </a:lnTo>
                  <a:lnTo>
                    <a:pt x="2430" y="2056"/>
                  </a:lnTo>
                  <a:lnTo>
                    <a:pt x="2447" y="2036"/>
                  </a:lnTo>
                  <a:lnTo>
                    <a:pt x="2463" y="2019"/>
                  </a:lnTo>
                  <a:lnTo>
                    <a:pt x="2471" y="2012"/>
                  </a:lnTo>
                  <a:lnTo>
                    <a:pt x="2478" y="2005"/>
                  </a:lnTo>
                  <a:lnTo>
                    <a:pt x="2486" y="2000"/>
                  </a:lnTo>
                  <a:lnTo>
                    <a:pt x="2492" y="1997"/>
                  </a:lnTo>
                  <a:lnTo>
                    <a:pt x="2500" y="1995"/>
                  </a:lnTo>
                  <a:lnTo>
                    <a:pt x="2508" y="1993"/>
                  </a:lnTo>
                  <a:lnTo>
                    <a:pt x="2516" y="1992"/>
                  </a:lnTo>
                  <a:lnTo>
                    <a:pt x="2526" y="1992"/>
                  </a:lnTo>
                  <a:lnTo>
                    <a:pt x="2542" y="1992"/>
                  </a:lnTo>
                  <a:lnTo>
                    <a:pt x="2556" y="1992"/>
                  </a:lnTo>
                  <a:lnTo>
                    <a:pt x="2563" y="1992"/>
                  </a:lnTo>
                  <a:lnTo>
                    <a:pt x="2570" y="1991"/>
                  </a:lnTo>
                  <a:lnTo>
                    <a:pt x="2575" y="1988"/>
                  </a:lnTo>
                  <a:lnTo>
                    <a:pt x="2579" y="1985"/>
                  </a:lnTo>
                  <a:lnTo>
                    <a:pt x="2583" y="1980"/>
                  </a:lnTo>
                  <a:lnTo>
                    <a:pt x="2587" y="1973"/>
                  </a:lnTo>
                  <a:lnTo>
                    <a:pt x="2588" y="1965"/>
                  </a:lnTo>
                  <a:lnTo>
                    <a:pt x="2588" y="1955"/>
                  </a:lnTo>
                  <a:lnTo>
                    <a:pt x="2587" y="1944"/>
                  </a:lnTo>
                  <a:lnTo>
                    <a:pt x="2584" y="1935"/>
                  </a:lnTo>
                  <a:lnTo>
                    <a:pt x="2579" y="1925"/>
                  </a:lnTo>
                  <a:lnTo>
                    <a:pt x="2574" y="1916"/>
                  </a:lnTo>
                  <a:lnTo>
                    <a:pt x="2568" y="1907"/>
                  </a:lnTo>
                  <a:lnTo>
                    <a:pt x="2563" y="1897"/>
                  </a:lnTo>
                  <a:lnTo>
                    <a:pt x="2560" y="1888"/>
                  </a:lnTo>
                  <a:lnTo>
                    <a:pt x="2559" y="1877"/>
                  </a:lnTo>
                  <a:lnTo>
                    <a:pt x="2643" y="1660"/>
                  </a:lnTo>
                  <a:lnTo>
                    <a:pt x="2654" y="1652"/>
                  </a:lnTo>
                  <a:lnTo>
                    <a:pt x="2670" y="1643"/>
                  </a:lnTo>
                  <a:lnTo>
                    <a:pt x="2686" y="1635"/>
                  </a:lnTo>
                  <a:lnTo>
                    <a:pt x="2703" y="1626"/>
                  </a:lnTo>
                  <a:lnTo>
                    <a:pt x="2711" y="1620"/>
                  </a:lnTo>
                  <a:lnTo>
                    <a:pt x="2719" y="1615"/>
                  </a:lnTo>
                  <a:lnTo>
                    <a:pt x="2727" y="1608"/>
                  </a:lnTo>
                  <a:lnTo>
                    <a:pt x="2732" y="1602"/>
                  </a:lnTo>
                  <a:lnTo>
                    <a:pt x="2738" y="1594"/>
                  </a:lnTo>
                  <a:lnTo>
                    <a:pt x="2742" y="1584"/>
                  </a:lnTo>
                  <a:lnTo>
                    <a:pt x="2744" y="1575"/>
                  </a:lnTo>
                  <a:lnTo>
                    <a:pt x="2746" y="1564"/>
                  </a:lnTo>
                  <a:lnTo>
                    <a:pt x="2744" y="1555"/>
                  </a:lnTo>
                  <a:lnTo>
                    <a:pt x="2743" y="1548"/>
                  </a:lnTo>
                  <a:lnTo>
                    <a:pt x="2740" y="1540"/>
                  </a:lnTo>
                  <a:lnTo>
                    <a:pt x="2736" y="1535"/>
                  </a:lnTo>
                  <a:lnTo>
                    <a:pt x="2727" y="1524"/>
                  </a:lnTo>
                  <a:lnTo>
                    <a:pt x="2716" y="1516"/>
                  </a:lnTo>
                  <a:lnTo>
                    <a:pt x="2704" y="1508"/>
                  </a:lnTo>
                  <a:lnTo>
                    <a:pt x="2692" y="1502"/>
                  </a:lnTo>
                  <a:lnTo>
                    <a:pt x="2682" y="1494"/>
                  </a:lnTo>
                  <a:lnTo>
                    <a:pt x="2674" y="1486"/>
                  </a:lnTo>
                  <a:lnTo>
                    <a:pt x="2668" y="1476"/>
                  </a:lnTo>
                  <a:lnTo>
                    <a:pt x="2664" y="1467"/>
                  </a:lnTo>
                  <a:lnTo>
                    <a:pt x="2662" y="1458"/>
                  </a:lnTo>
                  <a:lnTo>
                    <a:pt x="2659" y="1448"/>
                  </a:lnTo>
                  <a:lnTo>
                    <a:pt x="2656" y="1428"/>
                  </a:lnTo>
                  <a:lnTo>
                    <a:pt x="2654" y="1408"/>
                  </a:lnTo>
                  <a:lnTo>
                    <a:pt x="2652" y="1388"/>
                  </a:lnTo>
                  <a:lnTo>
                    <a:pt x="2648" y="1370"/>
                  </a:lnTo>
                  <a:lnTo>
                    <a:pt x="2646" y="1360"/>
                  </a:lnTo>
                  <a:lnTo>
                    <a:pt x="2642" y="1351"/>
                  </a:lnTo>
                  <a:lnTo>
                    <a:pt x="2638" y="1343"/>
                  </a:lnTo>
                  <a:lnTo>
                    <a:pt x="2631" y="1335"/>
                  </a:lnTo>
                  <a:lnTo>
                    <a:pt x="2622" y="1324"/>
                  </a:lnTo>
                  <a:lnTo>
                    <a:pt x="2612" y="1315"/>
                  </a:lnTo>
                  <a:lnTo>
                    <a:pt x="2603" y="1306"/>
                  </a:lnTo>
                  <a:lnTo>
                    <a:pt x="2594" y="1298"/>
                  </a:lnTo>
                  <a:lnTo>
                    <a:pt x="2574" y="1282"/>
                  </a:lnTo>
                  <a:lnTo>
                    <a:pt x="2554" y="1267"/>
                  </a:lnTo>
                  <a:lnTo>
                    <a:pt x="2535" y="1253"/>
                  </a:lnTo>
                  <a:lnTo>
                    <a:pt x="2518" y="1235"/>
                  </a:lnTo>
                  <a:lnTo>
                    <a:pt x="2508" y="1226"/>
                  </a:lnTo>
                  <a:lnTo>
                    <a:pt x="2500" y="1215"/>
                  </a:lnTo>
                  <a:lnTo>
                    <a:pt x="2494" y="1203"/>
                  </a:lnTo>
                  <a:lnTo>
                    <a:pt x="2487" y="1191"/>
                  </a:lnTo>
                  <a:lnTo>
                    <a:pt x="2480" y="1179"/>
                  </a:lnTo>
                  <a:lnTo>
                    <a:pt x="2475" y="1169"/>
                  </a:lnTo>
                  <a:lnTo>
                    <a:pt x="2472" y="1159"/>
                  </a:lnTo>
                  <a:lnTo>
                    <a:pt x="2470" y="1150"/>
                  </a:lnTo>
                  <a:lnTo>
                    <a:pt x="2464" y="1133"/>
                  </a:lnTo>
                  <a:lnTo>
                    <a:pt x="2460" y="1117"/>
                  </a:lnTo>
                  <a:lnTo>
                    <a:pt x="2458" y="1110"/>
                  </a:lnTo>
                  <a:lnTo>
                    <a:pt x="2455" y="1103"/>
                  </a:lnTo>
                  <a:lnTo>
                    <a:pt x="2451" y="1097"/>
                  </a:lnTo>
                  <a:lnTo>
                    <a:pt x="2446" y="1091"/>
                  </a:lnTo>
                  <a:lnTo>
                    <a:pt x="2439" y="1085"/>
                  </a:lnTo>
                  <a:lnTo>
                    <a:pt x="2431" y="1079"/>
                  </a:lnTo>
                  <a:lnTo>
                    <a:pt x="2420" y="1075"/>
                  </a:lnTo>
                  <a:lnTo>
                    <a:pt x="2408" y="1070"/>
                  </a:lnTo>
                  <a:lnTo>
                    <a:pt x="2418" y="1043"/>
                  </a:lnTo>
                  <a:lnTo>
                    <a:pt x="2427" y="1022"/>
                  </a:lnTo>
                  <a:lnTo>
                    <a:pt x="2432" y="1013"/>
                  </a:lnTo>
                  <a:lnTo>
                    <a:pt x="2435" y="1003"/>
                  </a:lnTo>
                  <a:lnTo>
                    <a:pt x="2438" y="995"/>
                  </a:lnTo>
                  <a:lnTo>
                    <a:pt x="2438" y="986"/>
                  </a:lnTo>
                  <a:lnTo>
                    <a:pt x="2440" y="974"/>
                  </a:lnTo>
                  <a:lnTo>
                    <a:pt x="2444" y="961"/>
                  </a:lnTo>
                  <a:lnTo>
                    <a:pt x="2447" y="953"/>
                  </a:lnTo>
                  <a:lnTo>
                    <a:pt x="2448" y="943"/>
                  </a:lnTo>
                  <a:lnTo>
                    <a:pt x="2450" y="930"/>
                  </a:lnTo>
                  <a:lnTo>
                    <a:pt x="2450" y="914"/>
                  </a:lnTo>
                  <a:lnTo>
                    <a:pt x="2432" y="914"/>
                  </a:lnTo>
                  <a:lnTo>
                    <a:pt x="2423" y="909"/>
                  </a:lnTo>
                  <a:lnTo>
                    <a:pt x="2414" y="903"/>
                  </a:lnTo>
                  <a:lnTo>
                    <a:pt x="2403" y="898"/>
                  </a:lnTo>
                  <a:lnTo>
                    <a:pt x="2390" y="890"/>
                  </a:lnTo>
                  <a:lnTo>
                    <a:pt x="2374" y="895"/>
                  </a:lnTo>
                  <a:lnTo>
                    <a:pt x="2360" y="899"/>
                  </a:lnTo>
                  <a:lnTo>
                    <a:pt x="2350" y="905"/>
                  </a:lnTo>
                  <a:lnTo>
                    <a:pt x="2340" y="910"/>
                  </a:lnTo>
                  <a:lnTo>
                    <a:pt x="2332" y="915"/>
                  </a:lnTo>
                  <a:lnTo>
                    <a:pt x="2327" y="919"/>
                  </a:lnTo>
                  <a:lnTo>
                    <a:pt x="2323" y="925"/>
                  </a:lnTo>
                  <a:lnTo>
                    <a:pt x="2320" y="930"/>
                  </a:lnTo>
                  <a:lnTo>
                    <a:pt x="2319" y="935"/>
                  </a:lnTo>
                  <a:lnTo>
                    <a:pt x="2319" y="939"/>
                  </a:lnTo>
                  <a:lnTo>
                    <a:pt x="2320" y="945"/>
                  </a:lnTo>
                  <a:lnTo>
                    <a:pt x="2323" y="950"/>
                  </a:lnTo>
                  <a:lnTo>
                    <a:pt x="2330" y="959"/>
                  </a:lnTo>
                  <a:lnTo>
                    <a:pt x="2339" y="969"/>
                  </a:lnTo>
                  <a:lnTo>
                    <a:pt x="2360" y="987"/>
                  </a:lnTo>
                  <a:lnTo>
                    <a:pt x="2380" y="1003"/>
                  </a:lnTo>
                  <a:lnTo>
                    <a:pt x="2383" y="1009"/>
                  </a:lnTo>
                  <a:lnTo>
                    <a:pt x="2386" y="1013"/>
                  </a:lnTo>
                  <a:lnTo>
                    <a:pt x="2387" y="1015"/>
                  </a:lnTo>
                  <a:lnTo>
                    <a:pt x="2388" y="1019"/>
                  </a:lnTo>
                  <a:lnTo>
                    <a:pt x="2388" y="1023"/>
                  </a:lnTo>
                  <a:lnTo>
                    <a:pt x="2386" y="1027"/>
                  </a:lnTo>
                  <a:lnTo>
                    <a:pt x="2383" y="1031"/>
                  </a:lnTo>
                  <a:lnTo>
                    <a:pt x="2378" y="1034"/>
                  </a:lnTo>
                  <a:lnTo>
                    <a:pt x="2372" y="1046"/>
                  </a:lnTo>
                  <a:lnTo>
                    <a:pt x="2366" y="1058"/>
                  </a:lnTo>
                  <a:lnTo>
                    <a:pt x="2359" y="1069"/>
                  </a:lnTo>
                  <a:lnTo>
                    <a:pt x="2351" y="1079"/>
                  </a:lnTo>
                  <a:lnTo>
                    <a:pt x="2336" y="1098"/>
                  </a:lnTo>
                  <a:lnTo>
                    <a:pt x="2319" y="1115"/>
                  </a:lnTo>
                  <a:lnTo>
                    <a:pt x="2300" y="1130"/>
                  </a:lnTo>
                  <a:lnTo>
                    <a:pt x="2282" y="1143"/>
                  </a:lnTo>
                  <a:lnTo>
                    <a:pt x="2263" y="1157"/>
                  </a:lnTo>
                  <a:lnTo>
                    <a:pt x="2243" y="1169"/>
                  </a:lnTo>
                  <a:lnTo>
                    <a:pt x="2204" y="1190"/>
                  </a:lnTo>
                  <a:lnTo>
                    <a:pt x="2168" y="1210"/>
                  </a:lnTo>
                  <a:lnTo>
                    <a:pt x="2152" y="1221"/>
                  </a:lnTo>
                  <a:lnTo>
                    <a:pt x="2138" y="1233"/>
                  </a:lnTo>
                  <a:lnTo>
                    <a:pt x="2124" y="1245"/>
                  </a:lnTo>
                  <a:lnTo>
                    <a:pt x="2112" y="1257"/>
                  </a:lnTo>
                  <a:lnTo>
                    <a:pt x="2114" y="1243"/>
                  </a:lnTo>
                  <a:lnTo>
                    <a:pt x="2116" y="1227"/>
                  </a:lnTo>
                  <a:lnTo>
                    <a:pt x="2120" y="1211"/>
                  </a:lnTo>
                  <a:lnTo>
                    <a:pt x="2127" y="1194"/>
                  </a:lnTo>
                  <a:lnTo>
                    <a:pt x="2135" y="1177"/>
                  </a:lnTo>
                  <a:lnTo>
                    <a:pt x="2144" y="1157"/>
                  </a:lnTo>
                  <a:lnTo>
                    <a:pt x="2155" y="1137"/>
                  </a:lnTo>
                  <a:lnTo>
                    <a:pt x="2167" y="1117"/>
                  </a:lnTo>
                  <a:lnTo>
                    <a:pt x="2224" y="1026"/>
                  </a:lnTo>
                  <a:lnTo>
                    <a:pt x="2291" y="926"/>
                  </a:lnTo>
                  <a:lnTo>
                    <a:pt x="2326" y="873"/>
                  </a:lnTo>
                  <a:lnTo>
                    <a:pt x="2359" y="819"/>
                  </a:lnTo>
                  <a:lnTo>
                    <a:pt x="2374" y="791"/>
                  </a:lnTo>
                  <a:lnTo>
                    <a:pt x="2390" y="763"/>
                  </a:lnTo>
                  <a:lnTo>
                    <a:pt x="2403" y="737"/>
                  </a:lnTo>
                  <a:lnTo>
                    <a:pt x="2416" y="709"/>
                  </a:lnTo>
                  <a:lnTo>
                    <a:pt x="2430" y="681"/>
                  </a:lnTo>
                  <a:lnTo>
                    <a:pt x="2440" y="653"/>
                  </a:lnTo>
                  <a:lnTo>
                    <a:pt x="2450" y="625"/>
                  </a:lnTo>
                  <a:lnTo>
                    <a:pt x="2459" y="597"/>
                  </a:lnTo>
                  <a:lnTo>
                    <a:pt x="2466" y="569"/>
                  </a:lnTo>
                  <a:lnTo>
                    <a:pt x="2470" y="541"/>
                  </a:lnTo>
                  <a:lnTo>
                    <a:pt x="2474" y="513"/>
                  </a:lnTo>
                  <a:lnTo>
                    <a:pt x="2474" y="486"/>
                  </a:lnTo>
                  <a:lnTo>
                    <a:pt x="2474" y="476"/>
                  </a:lnTo>
                  <a:lnTo>
                    <a:pt x="2472" y="465"/>
                  </a:lnTo>
                  <a:lnTo>
                    <a:pt x="2470" y="454"/>
                  </a:lnTo>
                  <a:lnTo>
                    <a:pt x="2466" y="442"/>
                  </a:lnTo>
                  <a:lnTo>
                    <a:pt x="2456" y="418"/>
                  </a:lnTo>
                  <a:lnTo>
                    <a:pt x="2444" y="393"/>
                  </a:lnTo>
                  <a:lnTo>
                    <a:pt x="2430" y="368"/>
                  </a:lnTo>
                  <a:lnTo>
                    <a:pt x="2412" y="341"/>
                  </a:lnTo>
                  <a:lnTo>
                    <a:pt x="2392" y="316"/>
                  </a:lnTo>
                  <a:lnTo>
                    <a:pt x="2371" y="292"/>
                  </a:lnTo>
                  <a:lnTo>
                    <a:pt x="2348" y="269"/>
                  </a:lnTo>
                  <a:lnTo>
                    <a:pt x="2326" y="248"/>
                  </a:lnTo>
                  <a:lnTo>
                    <a:pt x="2302" y="229"/>
                  </a:lnTo>
                  <a:lnTo>
                    <a:pt x="2279" y="212"/>
                  </a:lnTo>
                  <a:lnTo>
                    <a:pt x="2267" y="205"/>
                  </a:lnTo>
                  <a:lnTo>
                    <a:pt x="2255" y="198"/>
                  </a:lnTo>
                  <a:lnTo>
                    <a:pt x="2244" y="193"/>
                  </a:lnTo>
                  <a:lnTo>
                    <a:pt x="2232" y="188"/>
                  </a:lnTo>
                  <a:lnTo>
                    <a:pt x="2222" y="184"/>
                  </a:lnTo>
                  <a:lnTo>
                    <a:pt x="2211" y="181"/>
                  </a:lnTo>
                  <a:lnTo>
                    <a:pt x="2200" y="180"/>
                  </a:lnTo>
                  <a:lnTo>
                    <a:pt x="2191" y="180"/>
                  </a:lnTo>
                  <a:lnTo>
                    <a:pt x="2159" y="180"/>
                  </a:lnTo>
                  <a:lnTo>
                    <a:pt x="2119" y="182"/>
                  </a:lnTo>
                  <a:lnTo>
                    <a:pt x="2099" y="185"/>
                  </a:lnTo>
                  <a:lnTo>
                    <a:pt x="2079" y="189"/>
                  </a:lnTo>
                  <a:lnTo>
                    <a:pt x="2070" y="192"/>
                  </a:lnTo>
                  <a:lnTo>
                    <a:pt x="2062" y="196"/>
                  </a:lnTo>
                  <a:lnTo>
                    <a:pt x="2054" y="198"/>
                  </a:lnTo>
                  <a:lnTo>
                    <a:pt x="2047" y="204"/>
                  </a:lnTo>
                  <a:lnTo>
                    <a:pt x="2044" y="222"/>
                  </a:lnTo>
                  <a:lnTo>
                    <a:pt x="2040" y="238"/>
                  </a:lnTo>
                  <a:lnTo>
                    <a:pt x="2036" y="252"/>
                  </a:lnTo>
                  <a:lnTo>
                    <a:pt x="2031" y="264"/>
                  </a:lnTo>
                  <a:lnTo>
                    <a:pt x="2024" y="272"/>
                  </a:lnTo>
                  <a:lnTo>
                    <a:pt x="2019" y="280"/>
                  </a:lnTo>
                  <a:lnTo>
                    <a:pt x="2011" y="285"/>
                  </a:lnTo>
                  <a:lnTo>
                    <a:pt x="2004" y="289"/>
                  </a:lnTo>
                  <a:lnTo>
                    <a:pt x="1996" y="292"/>
                  </a:lnTo>
                  <a:lnTo>
                    <a:pt x="1990" y="293"/>
                  </a:lnTo>
                  <a:lnTo>
                    <a:pt x="1982" y="294"/>
                  </a:lnTo>
                  <a:lnTo>
                    <a:pt x="1974" y="294"/>
                  </a:lnTo>
                  <a:lnTo>
                    <a:pt x="1959" y="294"/>
                  </a:lnTo>
                  <a:lnTo>
                    <a:pt x="1945" y="293"/>
                  </a:lnTo>
                  <a:lnTo>
                    <a:pt x="1942" y="293"/>
                  </a:lnTo>
                  <a:lnTo>
                    <a:pt x="1941" y="292"/>
                  </a:lnTo>
                  <a:lnTo>
                    <a:pt x="1941" y="289"/>
                  </a:lnTo>
                  <a:lnTo>
                    <a:pt x="1941" y="285"/>
                  </a:lnTo>
                  <a:lnTo>
                    <a:pt x="1946" y="276"/>
                  </a:lnTo>
                  <a:lnTo>
                    <a:pt x="1953" y="264"/>
                  </a:lnTo>
                  <a:lnTo>
                    <a:pt x="1961" y="249"/>
                  </a:lnTo>
                  <a:lnTo>
                    <a:pt x="1969" y="233"/>
                  </a:lnTo>
                  <a:lnTo>
                    <a:pt x="1975" y="217"/>
                  </a:lnTo>
                  <a:lnTo>
                    <a:pt x="1979" y="201"/>
                  </a:lnTo>
                  <a:lnTo>
                    <a:pt x="1981" y="193"/>
                  </a:lnTo>
                  <a:lnTo>
                    <a:pt x="1981" y="185"/>
                  </a:lnTo>
                  <a:lnTo>
                    <a:pt x="1979" y="178"/>
                  </a:lnTo>
                  <a:lnTo>
                    <a:pt x="1978" y="170"/>
                  </a:lnTo>
                  <a:lnTo>
                    <a:pt x="1974" y="165"/>
                  </a:lnTo>
                  <a:lnTo>
                    <a:pt x="1969" y="158"/>
                  </a:lnTo>
                  <a:lnTo>
                    <a:pt x="1961" y="153"/>
                  </a:lnTo>
                  <a:lnTo>
                    <a:pt x="1953" y="149"/>
                  </a:lnTo>
                  <a:lnTo>
                    <a:pt x="1941" y="145"/>
                  </a:lnTo>
                  <a:lnTo>
                    <a:pt x="1927" y="142"/>
                  </a:lnTo>
                  <a:lnTo>
                    <a:pt x="1913" y="141"/>
                  </a:lnTo>
                  <a:lnTo>
                    <a:pt x="1894" y="140"/>
                  </a:lnTo>
                  <a:lnTo>
                    <a:pt x="1873" y="140"/>
                  </a:lnTo>
                  <a:lnTo>
                    <a:pt x="1850" y="141"/>
                  </a:lnTo>
                  <a:lnTo>
                    <a:pt x="1823" y="145"/>
                  </a:lnTo>
                  <a:lnTo>
                    <a:pt x="1794" y="149"/>
                  </a:lnTo>
                  <a:lnTo>
                    <a:pt x="1791" y="146"/>
                  </a:lnTo>
                  <a:lnTo>
                    <a:pt x="1790" y="145"/>
                  </a:lnTo>
                  <a:lnTo>
                    <a:pt x="1789" y="142"/>
                  </a:lnTo>
                  <a:lnTo>
                    <a:pt x="1789" y="140"/>
                  </a:lnTo>
                  <a:lnTo>
                    <a:pt x="1793" y="136"/>
                  </a:lnTo>
                  <a:lnTo>
                    <a:pt x="1799" y="132"/>
                  </a:lnTo>
                  <a:lnTo>
                    <a:pt x="1817" y="122"/>
                  </a:lnTo>
                  <a:lnTo>
                    <a:pt x="1838" y="111"/>
                  </a:lnTo>
                  <a:lnTo>
                    <a:pt x="1847" y="104"/>
                  </a:lnTo>
                  <a:lnTo>
                    <a:pt x="1855" y="96"/>
                  </a:lnTo>
                  <a:lnTo>
                    <a:pt x="1859" y="92"/>
                  </a:lnTo>
                  <a:lnTo>
                    <a:pt x="1862" y="87"/>
                  </a:lnTo>
                  <a:lnTo>
                    <a:pt x="1863" y="83"/>
                  </a:lnTo>
                  <a:lnTo>
                    <a:pt x="1865" y="77"/>
                  </a:lnTo>
                  <a:lnTo>
                    <a:pt x="1866" y="72"/>
                  </a:lnTo>
                  <a:lnTo>
                    <a:pt x="1865" y="65"/>
                  </a:lnTo>
                  <a:lnTo>
                    <a:pt x="1863" y="60"/>
                  </a:lnTo>
                  <a:lnTo>
                    <a:pt x="1861" y="53"/>
                  </a:lnTo>
                  <a:lnTo>
                    <a:pt x="1857" y="47"/>
                  </a:lnTo>
                  <a:lnTo>
                    <a:pt x="1851" y="39"/>
                  </a:lnTo>
                  <a:lnTo>
                    <a:pt x="1845" y="31"/>
                  </a:lnTo>
                  <a:lnTo>
                    <a:pt x="1837" y="23"/>
                  </a:lnTo>
                  <a:lnTo>
                    <a:pt x="1822" y="16"/>
                  </a:lnTo>
                  <a:lnTo>
                    <a:pt x="1809" y="12"/>
                  </a:lnTo>
                  <a:lnTo>
                    <a:pt x="1795" y="8"/>
                  </a:lnTo>
                  <a:lnTo>
                    <a:pt x="1783" y="4"/>
                  </a:lnTo>
                  <a:lnTo>
                    <a:pt x="1771" y="3"/>
                  </a:lnTo>
                  <a:lnTo>
                    <a:pt x="1761" y="1"/>
                  </a:lnTo>
                  <a:lnTo>
                    <a:pt x="1751" y="0"/>
                  </a:lnTo>
                  <a:lnTo>
                    <a:pt x="1743" y="1"/>
                  </a:lnTo>
                  <a:lnTo>
                    <a:pt x="1734" y="3"/>
                  </a:lnTo>
                  <a:lnTo>
                    <a:pt x="1727" y="4"/>
                  </a:lnTo>
                  <a:lnTo>
                    <a:pt x="1721" y="7"/>
                  </a:lnTo>
                  <a:lnTo>
                    <a:pt x="1715" y="11"/>
                  </a:lnTo>
                  <a:lnTo>
                    <a:pt x="1711" y="13"/>
                  </a:lnTo>
                  <a:lnTo>
                    <a:pt x="1707" y="19"/>
                  </a:lnTo>
                  <a:lnTo>
                    <a:pt x="1705" y="24"/>
                  </a:lnTo>
                  <a:lnTo>
                    <a:pt x="1703" y="29"/>
                  </a:lnTo>
                  <a:lnTo>
                    <a:pt x="1697" y="36"/>
                  </a:lnTo>
                  <a:lnTo>
                    <a:pt x="1690" y="45"/>
                  </a:lnTo>
                  <a:lnTo>
                    <a:pt x="1683" y="55"/>
                  </a:lnTo>
                  <a:lnTo>
                    <a:pt x="1677" y="65"/>
                  </a:lnTo>
                  <a:lnTo>
                    <a:pt x="1665" y="89"/>
                  </a:lnTo>
                  <a:lnTo>
                    <a:pt x="1651" y="115"/>
                  </a:lnTo>
                  <a:lnTo>
                    <a:pt x="1638" y="141"/>
                  </a:lnTo>
                  <a:lnTo>
                    <a:pt x="1625" y="166"/>
                  </a:lnTo>
                  <a:lnTo>
                    <a:pt x="1610" y="189"/>
                  </a:lnTo>
                  <a:lnTo>
                    <a:pt x="1595" y="209"/>
                  </a:lnTo>
                  <a:lnTo>
                    <a:pt x="1591" y="214"/>
                  </a:lnTo>
                  <a:lnTo>
                    <a:pt x="1589" y="220"/>
                  </a:lnTo>
                  <a:lnTo>
                    <a:pt x="1587" y="225"/>
                  </a:lnTo>
                  <a:lnTo>
                    <a:pt x="1586" y="230"/>
                  </a:lnTo>
                  <a:lnTo>
                    <a:pt x="1586" y="241"/>
                  </a:lnTo>
                  <a:lnTo>
                    <a:pt x="1589" y="253"/>
                  </a:lnTo>
                  <a:lnTo>
                    <a:pt x="1597" y="276"/>
                  </a:lnTo>
                  <a:lnTo>
                    <a:pt x="1606" y="300"/>
                  </a:lnTo>
                  <a:lnTo>
                    <a:pt x="1609" y="312"/>
                  </a:lnTo>
                  <a:lnTo>
                    <a:pt x="1611" y="324"/>
                  </a:lnTo>
                  <a:lnTo>
                    <a:pt x="1611" y="329"/>
                  </a:lnTo>
                  <a:lnTo>
                    <a:pt x="1610" y="334"/>
                  </a:lnTo>
                  <a:lnTo>
                    <a:pt x="1609" y="341"/>
                  </a:lnTo>
                  <a:lnTo>
                    <a:pt x="1607" y="346"/>
                  </a:lnTo>
                  <a:lnTo>
                    <a:pt x="1605" y="352"/>
                  </a:lnTo>
                  <a:lnTo>
                    <a:pt x="1601" y="358"/>
                  </a:lnTo>
                  <a:lnTo>
                    <a:pt x="1595" y="364"/>
                  </a:lnTo>
                  <a:lnTo>
                    <a:pt x="1590" y="369"/>
                  </a:lnTo>
                  <a:lnTo>
                    <a:pt x="1582" y="374"/>
                  </a:lnTo>
                  <a:lnTo>
                    <a:pt x="1574" y="380"/>
                  </a:lnTo>
                  <a:lnTo>
                    <a:pt x="1565" y="385"/>
                  </a:lnTo>
                  <a:lnTo>
                    <a:pt x="1553" y="390"/>
                  </a:lnTo>
                  <a:lnTo>
                    <a:pt x="1546" y="388"/>
                  </a:lnTo>
                  <a:lnTo>
                    <a:pt x="1529" y="384"/>
                  </a:lnTo>
                  <a:lnTo>
                    <a:pt x="1518" y="382"/>
                  </a:lnTo>
                  <a:lnTo>
                    <a:pt x="1506" y="381"/>
                  </a:lnTo>
                  <a:lnTo>
                    <a:pt x="1495" y="381"/>
                  </a:lnTo>
                  <a:lnTo>
                    <a:pt x="1486" y="381"/>
                  </a:lnTo>
                  <a:lnTo>
                    <a:pt x="1482" y="382"/>
                  </a:lnTo>
                  <a:lnTo>
                    <a:pt x="1478" y="385"/>
                  </a:lnTo>
                  <a:lnTo>
                    <a:pt x="1475" y="386"/>
                  </a:lnTo>
                  <a:lnTo>
                    <a:pt x="1473" y="389"/>
                  </a:lnTo>
                  <a:lnTo>
                    <a:pt x="1471" y="393"/>
                  </a:lnTo>
                  <a:lnTo>
                    <a:pt x="1471" y="397"/>
                  </a:lnTo>
                  <a:lnTo>
                    <a:pt x="1473" y="402"/>
                  </a:lnTo>
                  <a:lnTo>
                    <a:pt x="1474" y="408"/>
                  </a:lnTo>
                  <a:lnTo>
                    <a:pt x="1477" y="414"/>
                  </a:lnTo>
                  <a:lnTo>
                    <a:pt x="1482" y="421"/>
                  </a:lnTo>
                  <a:lnTo>
                    <a:pt x="1487" y="430"/>
                  </a:lnTo>
                  <a:lnTo>
                    <a:pt x="1495" y="438"/>
                  </a:lnTo>
                  <a:lnTo>
                    <a:pt x="1514" y="461"/>
                  </a:lnTo>
                  <a:lnTo>
                    <a:pt x="1541" y="486"/>
                  </a:lnTo>
                  <a:lnTo>
                    <a:pt x="1519" y="477"/>
                  </a:lnTo>
                  <a:lnTo>
                    <a:pt x="1502" y="470"/>
                  </a:lnTo>
                  <a:lnTo>
                    <a:pt x="1487" y="468"/>
                  </a:lnTo>
                  <a:lnTo>
                    <a:pt x="1478" y="466"/>
                  </a:lnTo>
                  <a:lnTo>
                    <a:pt x="1463" y="466"/>
                  </a:lnTo>
                  <a:lnTo>
                    <a:pt x="1450" y="468"/>
                  </a:lnTo>
                  <a:lnTo>
                    <a:pt x="1437" y="484"/>
                  </a:lnTo>
                  <a:lnTo>
                    <a:pt x="1407" y="516"/>
                  </a:lnTo>
                  <a:lnTo>
                    <a:pt x="1391" y="533"/>
                  </a:lnTo>
                  <a:lnTo>
                    <a:pt x="1374" y="548"/>
                  </a:lnTo>
                  <a:lnTo>
                    <a:pt x="1365" y="553"/>
                  </a:lnTo>
                  <a:lnTo>
                    <a:pt x="1357" y="557"/>
                  </a:lnTo>
                  <a:lnTo>
                    <a:pt x="1349" y="558"/>
                  </a:lnTo>
                  <a:lnTo>
                    <a:pt x="1342" y="558"/>
                  </a:lnTo>
                  <a:lnTo>
                    <a:pt x="1339" y="558"/>
                  </a:lnTo>
                  <a:lnTo>
                    <a:pt x="1337" y="557"/>
                  </a:lnTo>
                  <a:lnTo>
                    <a:pt x="1335" y="554"/>
                  </a:lnTo>
                  <a:lnTo>
                    <a:pt x="1334" y="553"/>
                  </a:lnTo>
                  <a:lnTo>
                    <a:pt x="1334" y="546"/>
                  </a:lnTo>
                  <a:lnTo>
                    <a:pt x="1335" y="540"/>
                  </a:lnTo>
                  <a:lnTo>
                    <a:pt x="1342" y="524"/>
                  </a:lnTo>
                  <a:lnTo>
                    <a:pt x="1350" y="505"/>
                  </a:lnTo>
                  <a:lnTo>
                    <a:pt x="1354" y="496"/>
                  </a:lnTo>
                  <a:lnTo>
                    <a:pt x="1358" y="488"/>
                  </a:lnTo>
                  <a:lnTo>
                    <a:pt x="1359" y="478"/>
                  </a:lnTo>
                  <a:lnTo>
                    <a:pt x="1359" y="472"/>
                  </a:lnTo>
                  <a:lnTo>
                    <a:pt x="1359" y="468"/>
                  </a:lnTo>
                  <a:lnTo>
                    <a:pt x="1358" y="465"/>
                  </a:lnTo>
                  <a:lnTo>
                    <a:pt x="1357" y="462"/>
                  </a:lnTo>
                  <a:lnTo>
                    <a:pt x="1354" y="461"/>
                  </a:lnTo>
                  <a:lnTo>
                    <a:pt x="1351" y="458"/>
                  </a:lnTo>
                  <a:lnTo>
                    <a:pt x="1347" y="457"/>
                  </a:lnTo>
                  <a:lnTo>
                    <a:pt x="1342" y="457"/>
                  </a:lnTo>
                  <a:lnTo>
                    <a:pt x="1337" y="456"/>
                  </a:lnTo>
                  <a:lnTo>
                    <a:pt x="1322" y="468"/>
                  </a:lnTo>
                  <a:lnTo>
                    <a:pt x="1309" y="477"/>
                  </a:lnTo>
                  <a:lnTo>
                    <a:pt x="1295" y="486"/>
                  </a:lnTo>
                  <a:lnTo>
                    <a:pt x="1282" y="493"/>
                  </a:lnTo>
                  <a:lnTo>
                    <a:pt x="1270" y="498"/>
                  </a:lnTo>
                  <a:lnTo>
                    <a:pt x="1259" y="504"/>
                  </a:lnTo>
                  <a:lnTo>
                    <a:pt x="1249" y="506"/>
                  </a:lnTo>
                  <a:lnTo>
                    <a:pt x="1238" y="509"/>
                  </a:lnTo>
                  <a:lnTo>
                    <a:pt x="1198" y="517"/>
                  </a:lnTo>
                  <a:lnTo>
                    <a:pt x="1162" y="522"/>
                  </a:lnTo>
                  <a:lnTo>
                    <a:pt x="1142" y="524"/>
                  </a:lnTo>
                  <a:lnTo>
                    <a:pt x="1128" y="525"/>
                  </a:lnTo>
                  <a:lnTo>
                    <a:pt x="1118" y="528"/>
                  </a:lnTo>
                  <a:lnTo>
                    <a:pt x="1112" y="532"/>
                  </a:lnTo>
                  <a:lnTo>
                    <a:pt x="1110" y="533"/>
                  </a:lnTo>
                  <a:lnTo>
                    <a:pt x="1110" y="536"/>
                  </a:lnTo>
                  <a:lnTo>
                    <a:pt x="1110" y="538"/>
                  </a:lnTo>
                  <a:lnTo>
                    <a:pt x="1110" y="541"/>
                  </a:lnTo>
                  <a:lnTo>
                    <a:pt x="1113" y="548"/>
                  </a:lnTo>
                  <a:lnTo>
                    <a:pt x="1117" y="553"/>
                  </a:lnTo>
                  <a:lnTo>
                    <a:pt x="1128" y="566"/>
                  </a:lnTo>
                  <a:lnTo>
                    <a:pt x="1137" y="581"/>
                  </a:lnTo>
                  <a:lnTo>
                    <a:pt x="1140" y="588"/>
                  </a:lnTo>
                  <a:lnTo>
                    <a:pt x="1140" y="594"/>
                  </a:lnTo>
                  <a:lnTo>
                    <a:pt x="1140" y="598"/>
                  </a:lnTo>
                  <a:lnTo>
                    <a:pt x="1137" y="601"/>
                  </a:lnTo>
                  <a:lnTo>
                    <a:pt x="1136" y="604"/>
                  </a:lnTo>
                  <a:lnTo>
                    <a:pt x="1132" y="606"/>
                  </a:lnTo>
                  <a:lnTo>
                    <a:pt x="1125" y="612"/>
                  </a:lnTo>
                  <a:lnTo>
                    <a:pt x="1117" y="616"/>
                  </a:lnTo>
                  <a:lnTo>
                    <a:pt x="1106" y="618"/>
                  </a:lnTo>
                  <a:lnTo>
                    <a:pt x="1096" y="622"/>
                  </a:lnTo>
                  <a:lnTo>
                    <a:pt x="1069" y="629"/>
                  </a:lnTo>
                  <a:lnTo>
                    <a:pt x="1041" y="637"/>
                  </a:lnTo>
                  <a:lnTo>
                    <a:pt x="1010" y="645"/>
                  </a:lnTo>
                  <a:lnTo>
                    <a:pt x="980" y="656"/>
                  </a:lnTo>
                  <a:lnTo>
                    <a:pt x="965" y="662"/>
                  </a:lnTo>
                  <a:lnTo>
                    <a:pt x="952" y="669"/>
                  </a:lnTo>
                  <a:lnTo>
                    <a:pt x="938" y="677"/>
                  </a:lnTo>
                  <a:lnTo>
                    <a:pt x="926" y="685"/>
                  </a:lnTo>
                  <a:lnTo>
                    <a:pt x="906" y="698"/>
                  </a:lnTo>
                  <a:lnTo>
                    <a:pt x="888" y="713"/>
                  </a:lnTo>
                  <a:lnTo>
                    <a:pt x="870" y="726"/>
                  </a:lnTo>
                  <a:lnTo>
                    <a:pt x="854" y="741"/>
                  </a:lnTo>
                  <a:lnTo>
                    <a:pt x="822" y="769"/>
                  </a:lnTo>
                  <a:lnTo>
                    <a:pt x="796" y="797"/>
                  </a:lnTo>
                  <a:lnTo>
                    <a:pt x="769" y="826"/>
                  </a:lnTo>
                  <a:lnTo>
                    <a:pt x="746" y="855"/>
                  </a:lnTo>
                  <a:lnTo>
                    <a:pt x="725" y="885"/>
                  </a:lnTo>
                  <a:lnTo>
                    <a:pt x="704" y="914"/>
                  </a:lnTo>
                  <a:lnTo>
                    <a:pt x="700" y="921"/>
                  </a:lnTo>
                  <a:lnTo>
                    <a:pt x="696" y="930"/>
                  </a:lnTo>
                  <a:lnTo>
                    <a:pt x="694" y="939"/>
                  </a:lnTo>
                  <a:lnTo>
                    <a:pt x="693" y="950"/>
                  </a:lnTo>
                  <a:lnTo>
                    <a:pt x="694" y="962"/>
                  </a:lnTo>
                  <a:lnTo>
                    <a:pt x="696" y="974"/>
                  </a:lnTo>
                  <a:lnTo>
                    <a:pt x="698" y="986"/>
                  </a:lnTo>
                  <a:lnTo>
                    <a:pt x="701" y="999"/>
                  </a:lnTo>
                  <a:lnTo>
                    <a:pt x="709" y="1026"/>
                  </a:lnTo>
                  <a:lnTo>
                    <a:pt x="720" y="1054"/>
                  </a:lnTo>
                  <a:lnTo>
                    <a:pt x="729" y="1081"/>
                  </a:lnTo>
                  <a:lnTo>
                    <a:pt x="740" y="1106"/>
                  </a:lnTo>
                  <a:lnTo>
                    <a:pt x="748" y="1129"/>
                  </a:lnTo>
                  <a:lnTo>
                    <a:pt x="753" y="1147"/>
                  </a:lnTo>
                  <a:lnTo>
                    <a:pt x="756" y="1155"/>
                  </a:lnTo>
                  <a:lnTo>
                    <a:pt x="756" y="1162"/>
                  </a:lnTo>
                  <a:lnTo>
                    <a:pt x="756" y="1167"/>
                  </a:lnTo>
                  <a:lnTo>
                    <a:pt x="754" y="1170"/>
                  </a:lnTo>
                  <a:lnTo>
                    <a:pt x="750" y="1173"/>
                  </a:lnTo>
                  <a:lnTo>
                    <a:pt x="746" y="1173"/>
                  </a:lnTo>
                  <a:lnTo>
                    <a:pt x="740" y="1171"/>
                  </a:lnTo>
                  <a:lnTo>
                    <a:pt x="732" y="1167"/>
                  </a:lnTo>
                  <a:lnTo>
                    <a:pt x="722" y="1162"/>
                  </a:lnTo>
                  <a:lnTo>
                    <a:pt x="710" y="1154"/>
                  </a:lnTo>
                  <a:lnTo>
                    <a:pt x="696" y="1143"/>
                  </a:lnTo>
                  <a:lnTo>
                    <a:pt x="680" y="1130"/>
                  </a:lnTo>
                  <a:lnTo>
                    <a:pt x="649" y="1137"/>
                  </a:lnTo>
                  <a:lnTo>
                    <a:pt x="621" y="1142"/>
                  </a:lnTo>
                  <a:lnTo>
                    <a:pt x="594" y="1146"/>
                  </a:lnTo>
                  <a:lnTo>
                    <a:pt x="570" y="1149"/>
                  </a:lnTo>
                  <a:lnTo>
                    <a:pt x="526" y="1153"/>
                  </a:lnTo>
                  <a:lnTo>
                    <a:pt x="486" y="1153"/>
                  </a:lnTo>
                  <a:lnTo>
                    <a:pt x="451" y="1153"/>
                  </a:lnTo>
                  <a:lnTo>
                    <a:pt x="415" y="1151"/>
                  </a:lnTo>
                  <a:lnTo>
                    <a:pt x="380" y="1150"/>
                  </a:lnTo>
                  <a:lnTo>
                    <a:pt x="343" y="1149"/>
                  </a:lnTo>
                  <a:lnTo>
                    <a:pt x="317" y="1150"/>
                  </a:lnTo>
                  <a:lnTo>
                    <a:pt x="295" y="1151"/>
                  </a:lnTo>
                  <a:lnTo>
                    <a:pt x="273" y="1155"/>
                  </a:lnTo>
                  <a:lnTo>
                    <a:pt x="256" y="1161"/>
                  </a:lnTo>
                  <a:lnTo>
                    <a:pt x="241" y="1166"/>
                  </a:lnTo>
                  <a:lnTo>
                    <a:pt x="229" y="1175"/>
                  </a:lnTo>
                  <a:lnTo>
                    <a:pt x="224" y="1179"/>
                  </a:lnTo>
                  <a:lnTo>
                    <a:pt x="220" y="1185"/>
                  </a:lnTo>
                  <a:lnTo>
                    <a:pt x="216" y="1190"/>
                  </a:lnTo>
                  <a:lnTo>
                    <a:pt x="213" y="1195"/>
                  </a:lnTo>
                  <a:lnTo>
                    <a:pt x="211" y="1202"/>
                  </a:lnTo>
                  <a:lnTo>
                    <a:pt x="209" y="1207"/>
                  </a:lnTo>
                  <a:lnTo>
                    <a:pt x="208" y="1215"/>
                  </a:lnTo>
                  <a:lnTo>
                    <a:pt x="207" y="1222"/>
                  </a:lnTo>
                  <a:lnTo>
                    <a:pt x="208" y="1238"/>
                  </a:lnTo>
                  <a:lnTo>
                    <a:pt x="211" y="1255"/>
                  </a:lnTo>
                  <a:lnTo>
                    <a:pt x="216" y="1274"/>
                  </a:lnTo>
                  <a:lnTo>
                    <a:pt x="224" y="1295"/>
                  </a:lnTo>
                  <a:lnTo>
                    <a:pt x="233" y="1318"/>
                  </a:lnTo>
                  <a:lnTo>
                    <a:pt x="247" y="1342"/>
                  </a:lnTo>
                  <a:lnTo>
                    <a:pt x="249" y="1350"/>
                  </a:lnTo>
                  <a:lnTo>
                    <a:pt x="251" y="1359"/>
                  </a:lnTo>
                  <a:lnTo>
                    <a:pt x="249" y="1371"/>
                  </a:lnTo>
                  <a:lnTo>
                    <a:pt x="247" y="1382"/>
                  </a:lnTo>
                  <a:lnTo>
                    <a:pt x="240" y="1408"/>
                  </a:lnTo>
                  <a:lnTo>
                    <a:pt x="235" y="1435"/>
                  </a:lnTo>
                  <a:lnTo>
                    <a:pt x="233" y="1450"/>
                  </a:lnTo>
                  <a:lnTo>
                    <a:pt x="233" y="1463"/>
                  </a:lnTo>
                  <a:lnTo>
                    <a:pt x="235" y="1476"/>
                  </a:lnTo>
                  <a:lnTo>
                    <a:pt x="240" y="1490"/>
                  </a:lnTo>
                  <a:lnTo>
                    <a:pt x="243" y="1495"/>
                  </a:lnTo>
                  <a:lnTo>
                    <a:pt x="248" y="1502"/>
                  </a:lnTo>
                  <a:lnTo>
                    <a:pt x="253" y="1508"/>
                  </a:lnTo>
                  <a:lnTo>
                    <a:pt x="259" y="1514"/>
                  </a:lnTo>
                  <a:lnTo>
                    <a:pt x="267" y="1519"/>
                  </a:lnTo>
                  <a:lnTo>
                    <a:pt x="275" y="1524"/>
                  </a:lnTo>
                  <a:lnTo>
                    <a:pt x="284" y="1530"/>
                  </a:lnTo>
                  <a:lnTo>
                    <a:pt x="295" y="1534"/>
                  </a:lnTo>
                  <a:lnTo>
                    <a:pt x="299" y="1531"/>
                  </a:lnTo>
                  <a:lnTo>
                    <a:pt x="301" y="1530"/>
                  </a:lnTo>
                  <a:lnTo>
                    <a:pt x="305" y="1530"/>
                  </a:lnTo>
                  <a:lnTo>
                    <a:pt x="308" y="1531"/>
                  </a:lnTo>
                  <a:lnTo>
                    <a:pt x="313" y="1534"/>
                  </a:lnTo>
                  <a:lnTo>
                    <a:pt x="317" y="1540"/>
                  </a:lnTo>
                  <a:lnTo>
                    <a:pt x="325" y="1559"/>
                  </a:lnTo>
                  <a:lnTo>
                    <a:pt x="332" y="1582"/>
                  </a:lnTo>
                  <a:lnTo>
                    <a:pt x="335" y="1592"/>
                  </a:lnTo>
                  <a:lnTo>
                    <a:pt x="339" y="1603"/>
                  </a:lnTo>
                  <a:lnTo>
                    <a:pt x="341" y="1614"/>
                  </a:lnTo>
                  <a:lnTo>
                    <a:pt x="347" y="1622"/>
                  </a:lnTo>
                  <a:lnTo>
                    <a:pt x="349" y="1624"/>
                  </a:lnTo>
                  <a:lnTo>
                    <a:pt x="352" y="1627"/>
                  </a:lnTo>
                  <a:lnTo>
                    <a:pt x="355" y="1628"/>
                  </a:lnTo>
                  <a:lnTo>
                    <a:pt x="357" y="1630"/>
                  </a:lnTo>
                  <a:lnTo>
                    <a:pt x="361" y="1630"/>
                  </a:lnTo>
                  <a:lnTo>
                    <a:pt x="364" y="1628"/>
                  </a:lnTo>
                  <a:lnTo>
                    <a:pt x="368" y="1627"/>
                  </a:lnTo>
                  <a:lnTo>
                    <a:pt x="373" y="1624"/>
                  </a:lnTo>
                  <a:lnTo>
                    <a:pt x="392" y="1650"/>
                  </a:lnTo>
                  <a:lnTo>
                    <a:pt x="407" y="1672"/>
                  </a:lnTo>
                  <a:lnTo>
                    <a:pt x="412" y="1683"/>
                  </a:lnTo>
                  <a:lnTo>
                    <a:pt x="417" y="1694"/>
                  </a:lnTo>
                  <a:lnTo>
                    <a:pt x="420" y="1703"/>
                  </a:lnTo>
                  <a:lnTo>
                    <a:pt x="421" y="1714"/>
                  </a:lnTo>
                  <a:lnTo>
                    <a:pt x="421" y="1724"/>
                  </a:lnTo>
                  <a:lnTo>
                    <a:pt x="420" y="1735"/>
                  </a:lnTo>
                  <a:lnTo>
                    <a:pt x="416" y="1747"/>
                  </a:lnTo>
                  <a:lnTo>
                    <a:pt x="411" y="1759"/>
                  </a:lnTo>
                  <a:lnTo>
                    <a:pt x="404" y="1772"/>
                  </a:lnTo>
                  <a:lnTo>
                    <a:pt x="393" y="1786"/>
                  </a:lnTo>
                  <a:lnTo>
                    <a:pt x="381" y="1800"/>
                  </a:lnTo>
                  <a:lnTo>
                    <a:pt x="367" y="1816"/>
                  </a:lnTo>
                  <a:lnTo>
                    <a:pt x="377" y="1842"/>
                  </a:lnTo>
                  <a:lnTo>
                    <a:pt x="397" y="1897"/>
                  </a:lnTo>
                  <a:lnTo>
                    <a:pt x="408" y="1929"/>
                  </a:lnTo>
                  <a:lnTo>
                    <a:pt x="415" y="1961"/>
                  </a:lnTo>
                  <a:lnTo>
                    <a:pt x="417" y="1976"/>
                  </a:lnTo>
                  <a:lnTo>
                    <a:pt x="419" y="1989"/>
                  </a:lnTo>
                  <a:lnTo>
                    <a:pt x="417" y="2000"/>
                  </a:lnTo>
                  <a:lnTo>
                    <a:pt x="415" y="2009"/>
                  </a:lnTo>
                  <a:lnTo>
                    <a:pt x="401" y="2033"/>
                  </a:lnTo>
                  <a:lnTo>
                    <a:pt x="389" y="2053"/>
                  </a:lnTo>
                  <a:lnTo>
                    <a:pt x="379" y="2069"/>
                  </a:lnTo>
                  <a:lnTo>
                    <a:pt x="369" y="2081"/>
                  </a:lnTo>
                  <a:lnTo>
                    <a:pt x="361" y="2091"/>
                  </a:lnTo>
                  <a:lnTo>
                    <a:pt x="355" y="2097"/>
                  </a:lnTo>
                  <a:lnTo>
                    <a:pt x="349" y="2101"/>
                  </a:lnTo>
                  <a:lnTo>
                    <a:pt x="344" y="2103"/>
                  </a:lnTo>
                  <a:lnTo>
                    <a:pt x="340" y="2101"/>
                  </a:lnTo>
                  <a:lnTo>
                    <a:pt x="336" y="2099"/>
                  </a:lnTo>
                  <a:lnTo>
                    <a:pt x="333" y="2095"/>
                  </a:lnTo>
                  <a:lnTo>
                    <a:pt x="331" y="2089"/>
                  </a:lnTo>
                  <a:lnTo>
                    <a:pt x="325" y="2077"/>
                  </a:lnTo>
                  <a:lnTo>
                    <a:pt x="319" y="2064"/>
                  </a:lnTo>
                  <a:lnTo>
                    <a:pt x="335" y="2025"/>
                  </a:lnTo>
                  <a:lnTo>
                    <a:pt x="347" y="1992"/>
                  </a:lnTo>
                  <a:lnTo>
                    <a:pt x="355" y="1961"/>
                  </a:lnTo>
                  <a:lnTo>
                    <a:pt x="360" y="1936"/>
                  </a:lnTo>
                  <a:lnTo>
                    <a:pt x="363" y="1915"/>
                  </a:lnTo>
                  <a:lnTo>
                    <a:pt x="361" y="1897"/>
                  </a:lnTo>
                  <a:lnTo>
                    <a:pt x="360" y="1891"/>
                  </a:lnTo>
                  <a:lnTo>
                    <a:pt x="359" y="1885"/>
                  </a:lnTo>
                  <a:lnTo>
                    <a:pt x="356" y="1881"/>
                  </a:lnTo>
                  <a:lnTo>
                    <a:pt x="353" y="1877"/>
                  </a:lnTo>
                  <a:lnTo>
                    <a:pt x="349" y="1876"/>
                  </a:lnTo>
                  <a:lnTo>
                    <a:pt x="347" y="1876"/>
                  </a:lnTo>
                  <a:lnTo>
                    <a:pt x="343" y="1876"/>
                  </a:lnTo>
                  <a:lnTo>
                    <a:pt x="337" y="1879"/>
                  </a:lnTo>
                  <a:lnTo>
                    <a:pt x="333" y="1883"/>
                  </a:lnTo>
                  <a:lnTo>
                    <a:pt x="328" y="1888"/>
                  </a:lnTo>
                  <a:lnTo>
                    <a:pt x="323" y="1893"/>
                  </a:lnTo>
                  <a:lnTo>
                    <a:pt x="317" y="1901"/>
                  </a:lnTo>
                  <a:lnTo>
                    <a:pt x="305" y="1923"/>
                  </a:lnTo>
                  <a:lnTo>
                    <a:pt x="293" y="1949"/>
                  </a:lnTo>
                  <a:lnTo>
                    <a:pt x="283" y="1981"/>
                  </a:lnTo>
                  <a:lnTo>
                    <a:pt x="271" y="2021"/>
                  </a:lnTo>
                  <a:lnTo>
                    <a:pt x="272" y="2003"/>
                  </a:lnTo>
                  <a:lnTo>
                    <a:pt x="276" y="1973"/>
                  </a:lnTo>
                  <a:lnTo>
                    <a:pt x="283" y="1939"/>
                  </a:lnTo>
                  <a:lnTo>
                    <a:pt x="292" y="1901"/>
                  </a:lnTo>
                  <a:lnTo>
                    <a:pt x="301" y="1863"/>
                  </a:lnTo>
                  <a:lnTo>
                    <a:pt x="311" y="1828"/>
                  </a:lnTo>
                  <a:lnTo>
                    <a:pt x="316" y="1814"/>
                  </a:lnTo>
                  <a:lnTo>
                    <a:pt x="321" y="1800"/>
                  </a:lnTo>
                  <a:lnTo>
                    <a:pt x="327" y="1790"/>
                  </a:lnTo>
                  <a:lnTo>
                    <a:pt x="331" y="1780"/>
                  </a:lnTo>
                  <a:lnTo>
                    <a:pt x="351" y="1744"/>
                  </a:lnTo>
                  <a:lnTo>
                    <a:pt x="365" y="1716"/>
                  </a:lnTo>
                  <a:lnTo>
                    <a:pt x="369" y="1704"/>
                  </a:lnTo>
                  <a:lnTo>
                    <a:pt x="373" y="1695"/>
                  </a:lnTo>
                  <a:lnTo>
                    <a:pt x="375" y="1687"/>
                  </a:lnTo>
                  <a:lnTo>
                    <a:pt x="376" y="1679"/>
                  </a:lnTo>
                  <a:lnTo>
                    <a:pt x="376" y="1674"/>
                  </a:lnTo>
                  <a:lnTo>
                    <a:pt x="375" y="1670"/>
                  </a:lnTo>
                  <a:lnTo>
                    <a:pt x="372" y="1666"/>
                  </a:lnTo>
                  <a:lnTo>
                    <a:pt x="369" y="1663"/>
                  </a:lnTo>
                  <a:lnTo>
                    <a:pt x="365" y="1662"/>
                  </a:lnTo>
                  <a:lnTo>
                    <a:pt x="360" y="1662"/>
                  </a:lnTo>
                  <a:lnTo>
                    <a:pt x="356" y="1660"/>
                  </a:lnTo>
                  <a:lnTo>
                    <a:pt x="349" y="1662"/>
                  </a:lnTo>
                  <a:lnTo>
                    <a:pt x="323" y="1664"/>
                  </a:lnTo>
                  <a:lnTo>
                    <a:pt x="292" y="1667"/>
                  </a:lnTo>
                  <a:lnTo>
                    <a:pt x="285" y="1666"/>
                  </a:lnTo>
                  <a:lnTo>
                    <a:pt x="279" y="1664"/>
                  </a:lnTo>
                  <a:lnTo>
                    <a:pt x="272" y="1663"/>
                  </a:lnTo>
                  <a:lnTo>
                    <a:pt x="265" y="1659"/>
                  </a:lnTo>
                  <a:lnTo>
                    <a:pt x="260" y="1655"/>
                  </a:lnTo>
                  <a:lnTo>
                    <a:pt x="255" y="1651"/>
                  </a:lnTo>
                  <a:lnTo>
                    <a:pt x="251" y="1644"/>
                  </a:lnTo>
                  <a:lnTo>
                    <a:pt x="247" y="1636"/>
                  </a:lnTo>
                  <a:lnTo>
                    <a:pt x="239" y="1619"/>
                  </a:lnTo>
                  <a:lnTo>
                    <a:pt x="231" y="1604"/>
                  </a:lnTo>
                  <a:lnTo>
                    <a:pt x="223" y="1591"/>
                  </a:lnTo>
                  <a:lnTo>
                    <a:pt x="215" y="1579"/>
                  </a:lnTo>
                  <a:lnTo>
                    <a:pt x="199" y="1559"/>
                  </a:lnTo>
                  <a:lnTo>
                    <a:pt x="181" y="1542"/>
                  </a:lnTo>
                  <a:lnTo>
                    <a:pt x="163" y="1524"/>
                  </a:lnTo>
                  <a:lnTo>
                    <a:pt x="141" y="1506"/>
                  </a:lnTo>
                  <a:lnTo>
                    <a:pt x="117" y="1483"/>
                  </a:lnTo>
                  <a:lnTo>
                    <a:pt x="89" y="1455"/>
                  </a:lnTo>
                  <a:lnTo>
                    <a:pt x="89" y="1458"/>
                  </a:lnTo>
                  <a:lnTo>
                    <a:pt x="88" y="1460"/>
                  </a:lnTo>
                  <a:lnTo>
                    <a:pt x="85" y="1462"/>
                  </a:lnTo>
                  <a:lnTo>
                    <a:pt x="81" y="1464"/>
                  </a:lnTo>
                  <a:lnTo>
                    <a:pt x="72" y="1467"/>
                  </a:lnTo>
                  <a:lnTo>
                    <a:pt x="60" y="1467"/>
                  </a:lnTo>
                  <a:lnTo>
                    <a:pt x="56" y="1474"/>
                  </a:lnTo>
                  <a:lnTo>
                    <a:pt x="53" y="1479"/>
                  </a:lnTo>
                  <a:lnTo>
                    <a:pt x="52" y="1484"/>
                  </a:lnTo>
                  <a:lnTo>
                    <a:pt x="52" y="1488"/>
                  </a:lnTo>
                  <a:lnTo>
                    <a:pt x="53" y="1498"/>
                  </a:lnTo>
                  <a:lnTo>
                    <a:pt x="53" y="1510"/>
                  </a:lnTo>
                  <a:lnTo>
                    <a:pt x="55" y="1522"/>
                  </a:lnTo>
                  <a:lnTo>
                    <a:pt x="59" y="1531"/>
                  </a:lnTo>
                  <a:lnTo>
                    <a:pt x="64" y="1538"/>
                  </a:lnTo>
                  <a:lnTo>
                    <a:pt x="71" y="1544"/>
                  </a:lnTo>
                  <a:lnTo>
                    <a:pt x="79" y="1550"/>
                  </a:lnTo>
                  <a:lnTo>
                    <a:pt x="88" y="1554"/>
                  </a:lnTo>
                  <a:lnTo>
                    <a:pt x="99" y="1558"/>
                  </a:lnTo>
                  <a:lnTo>
                    <a:pt x="108" y="1562"/>
                  </a:lnTo>
                  <a:lnTo>
                    <a:pt x="119" y="1566"/>
                  </a:lnTo>
                  <a:lnTo>
                    <a:pt x="129" y="1570"/>
                  </a:lnTo>
                  <a:lnTo>
                    <a:pt x="139" y="1575"/>
                  </a:lnTo>
                  <a:lnTo>
                    <a:pt x="148" y="1580"/>
                  </a:lnTo>
                  <a:lnTo>
                    <a:pt x="155" y="1587"/>
                  </a:lnTo>
                  <a:lnTo>
                    <a:pt x="161" y="1595"/>
                  </a:lnTo>
                  <a:lnTo>
                    <a:pt x="165" y="1606"/>
                  </a:lnTo>
                  <a:lnTo>
                    <a:pt x="168" y="1618"/>
                  </a:lnTo>
                  <a:lnTo>
                    <a:pt x="169" y="1636"/>
                  </a:lnTo>
                  <a:lnTo>
                    <a:pt x="168" y="1652"/>
                  </a:lnTo>
                  <a:lnTo>
                    <a:pt x="165" y="1664"/>
                  </a:lnTo>
                  <a:lnTo>
                    <a:pt x="160" y="1674"/>
                  </a:lnTo>
                  <a:lnTo>
                    <a:pt x="153" y="1682"/>
                  </a:lnTo>
                  <a:lnTo>
                    <a:pt x="147" y="1688"/>
                  </a:lnTo>
                  <a:lnTo>
                    <a:pt x="139" y="1692"/>
                  </a:lnTo>
                  <a:lnTo>
                    <a:pt x="131" y="1696"/>
                  </a:lnTo>
                  <a:lnTo>
                    <a:pt x="113" y="1703"/>
                  </a:lnTo>
                  <a:lnTo>
                    <a:pt x="99" y="1710"/>
                  </a:lnTo>
                  <a:lnTo>
                    <a:pt x="92" y="1715"/>
                  </a:lnTo>
                  <a:lnTo>
                    <a:pt x="88" y="1720"/>
                  </a:lnTo>
                  <a:lnTo>
                    <a:pt x="85" y="1728"/>
                  </a:lnTo>
                  <a:lnTo>
                    <a:pt x="84" y="1739"/>
                  </a:lnTo>
                  <a:lnTo>
                    <a:pt x="85" y="1748"/>
                  </a:lnTo>
                  <a:lnTo>
                    <a:pt x="88" y="1758"/>
                  </a:lnTo>
                  <a:lnTo>
                    <a:pt x="92" y="1767"/>
                  </a:lnTo>
                  <a:lnTo>
                    <a:pt x="97" y="1776"/>
                  </a:lnTo>
                  <a:lnTo>
                    <a:pt x="111" y="1794"/>
                  </a:lnTo>
                  <a:lnTo>
                    <a:pt x="125" y="1814"/>
                  </a:lnTo>
                  <a:lnTo>
                    <a:pt x="133" y="1823"/>
                  </a:lnTo>
                  <a:lnTo>
                    <a:pt x="141" y="1834"/>
                  </a:lnTo>
                  <a:lnTo>
                    <a:pt x="148" y="1846"/>
                  </a:lnTo>
                  <a:lnTo>
                    <a:pt x="155" y="1858"/>
                  </a:lnTo>
                  <a:lnTo>
                    <a:pt x="160" y="1871"/>
                  </a:lnTo>
                  <a:lnTo>
                    <a:pt x="164" y="1885"/>
                  </a:lnTo>
                  <a:lnTo>
                    <a:pt x="167" y="1901"/>
                  </a:lnTo>
                  <a:lnTo>
                    <a:pt x="168" y="1919"/>
                  </a:lnTo>
                  <a:lnTo>
                    <a:pt x="168" y="1933"/>
                  </a:lnTo>
                  <a:lnTo>
                    <a:pt x="167" y="1945"/>
                  </a:lnTo>
                  <a:lnTo>
                    <a:pt x="164" y="1957"/>
                  </a:lnTo>
                  <a:lnTo>
                    <a:pt x="161" y="1968"/>
                  </a:lnTo>
                  <a:lnTo>
                    <a:pt x="157" y="1977"/>
                  </a:lnTo>
                  <a:lnTo>
                    <a:pt x="152" y="1987"/>
                  </a:lnTo>
                  <a:lnTo>
                    <a:pt x="148" y="1995"/>
                  </a:lnTo>
                  <a:lnTo>
                    <a:pt x="141" y="2001"/>
                  </a:lnTo>
                  <a:lnTo>
                    <a:pt x="129" y="2015"/>
                  </a:lnTo>
                  <a:lnTo>
                    <a:pt x="115" y="2024"/>
                  </a:lnTo>
                  <a:lnTo>
                    <a:pt x="100" y="2033"/>
                  </a:lnTo>
                  <a:lnTo>
                    <a:pt x="84" y="2041"/>
                  </a:lnTo>
                  <a:lnTo>
                    <a:pt x="68" y="2051"/>
                  </a:lnTo>
                  <a:lnTo>
                    <a:pt x="53" y="2059"/>
                  </a:lnTo>
                  <a:lnTo>
                    <a:pt x="39" y="2069"/>
                  </a:lnTo>
                  <a:lnTo>
                    <a:pt x="25" y="2081"/>
                  </a:lnTo>
                  <a:lnTo>
                    <a:pt x="20" y="2088"/>
                  </a:lnTo>
                  <a:lnTo>
                    <a:pt x="15" y="2095"/>
                  </a:lnTo>
                  <a:lnTo>
                    <a:pt x="11" y="2104"/>
                  </a:lnTo>
                  <a:lnTo>
                    <a:pt x="7" y="2113"/>
                  </a:lnTo>
                  <a:lnTo>
                    <a:pt x="4" y="2123"/>
                  </a:lnTo>
                  <a:lnTo>
                    <a:pt x="1" y="2135"/>
                  </a:lnTo>
                  <a:lnTo>
                    <a:pt x="0" y="2147"/>
                  </a:lnTo>
                  <a:lnTo>
                    <a:pt x="0" y="2160"/>
                  </a:lnTo>
                  <a:lnTo>
                    <a:pt x="0" y="2172"/>
                  </a:lnTo>
                  <a:lnTo>
                    <a:pt x="4" y="2184"/>
                  </a:lnTo>
                  <a:lnTo>
                    <a:pt x="9" y="2197"/>
                  </a:lnTo>
                  <a:lnTo>
                    <a:pt x="17" y="2211"/>
                  </a:lnTo>
                  <a:lnTo>
                    <a:pt x="27" y="2224"/>
                  </a:lnTo>
                  <a:lnTo>
                    <a:pt x="37" y="2237"/>
                  </a:lnTo>
                  <a:lnTo>
                    <a:pt x="48" y="2251"/>
                  </a:lnTo>
                  <a:lnTo>
                    <a:pt x="61" y="2264"/>
                  </a:lnTo>
                  <a:lnTo>
                    <a:pt x="75" y="2276"/>
                  </a:lnTo>
                  <a:lnTo>
                    <a:pt x="88" y="2287"/>
                  </a:lnTo>
                  <a:lnTo>
                    <a:pt x="103" y="2297"/>
                  </a:lnTo>
                  <a:lnTo>
                    <a:pt x="116" y="2305"/>
                  </a:lnTo>
                  <a:lnTo>
                    <a:pt x="131" y="2313"/>
                  </a:lnTo>
                  <a:lnTo>
                    <a:pt x="144" y="2319"/>
                  </a:lnTo>
                  <a:lnTo>
                    <a:pt x="156" y="2321"/>
                  </a:lnTo>
                  <a:lnTo>
                    <a:pt x="168" y="2323"/>
                  </a:lnTo>
                  <a:lnTo>
                    <a:pt x="180" y="2323"/>
                  </a:lnTo>
                  <a:lnTo>
                    <a:pt x="188" y="2321"/>
                  </a:lnTo>
                  <a:lnTo>
                    <a:pt x="195" y="2319"/>
                  </a:lnTo>
                  <a:lnTo>
                    <a:pt x="199" y="2317"/>
                  </a:lnTo>
                  <a:lnTo>
                    <a:pt x="203" y="2316"/>
                  </a:lnTo>
                  <a:lnTo>
                    <a:pt x="207" y="2315"/>
                  </a:lnTo>
                  <a:lnTo>
                    <a:pt x="211" y="2315"/>
                  </a:lnTo>
                  <a:lnTo>
                    <a:pt x="216" y="2316"/>
                  </a:lnTo>
                  <a:lnTo>
                    <a:pt x="227" y="2329"/>
                  </a:lnTo>
                  <a:lnTo>
                    <a:pt x="239" y="2340"/>
                  </a:lnTo>
                  <a:lnTo>
                    <a:pt x="252" y="2352"/>
                  </a:lnTo>
                  <a:lnTo>
                    <a:pt x="264" y="2364"/>
                  </a:lnTo>
                  <a:lnTo>
                    <a:pt x="271" y="2369"/>
                  </a:lnTo>
                  <a:lnTo>
                    <a:pt x="276" y="2377"/>
                  </a:lnTo>
                  <a:lnTo>
                    <a:pt x="281" y="2384"/>
                  </a:lnTo>
                  <a:lnTo>
                    <a:pt x="285" y="2393"/>
                  </a:lnTo>
                  <a:lnTo>
                    <a:pt x="289" y="2403"/>
                  </a:lnTo>
                  <a:lnTo>
                    <a:pt x="292" y="2413"/>
                  </a:lnTo>
                  <a:lnTo>
                    <a:pt x="293" y="2424"/>
                  </a:lnTo>
                  <a:lnTo>
                    <a:pt x="295" y="2437"/>
                  </a:lnTo>
                  <a:lnTo>
                    <a:pt x="295" y="2449"/>
                  </a:lnTo>
                  <a:lnTo>
                    <a:pt x="295" y="2461"/>
                  </a:lnTo>
                  <a:lnTo>
                    <a:pt x="293" y="2470"/>
                  </a:lnTo>
                  <a:lnTo>
                    <a:pt x="291" y="2480"/>
                  </a:lnTo>
                  <a:lnTo>
                    <a:pt x="287" y="2488"/>
                  </a:lnTo>
                  <a:lnTo>
                    <a:pt x="281" y="2496"/>
                  </a:lnTo>
                  <a:lnTo>
                    <a:pt x="275" y="2502"/>
                  </a:lnTo>
                  <a:lnTo>
                    <a:pt x="264" y="2509"/>
                  </a:lnTo>
                  <a:lnTo>
                    <a:pt x="271" y="2540"/>
                  </a:lnTo>
                  <a:lnTo>
                    <a:pt x="276" y="255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000000"/>
                  </a:solidFill>
                  <a:latin typeface="Arial Обычный"/>
                </a:rPr>
                <a:t> </a:t>
              </a:r>
              <a:endParaRPr/>
            </a:p>
          </p:txBody>
        </p:sp>
        <p:sp>
          <p:nvSpPr>
            <p:cNvPr id="330" name="Freeform 120"/>
            <p:cNvSpPr/>
            <p:nvPr/>
          </p:nvSpPr>
          <p:spPr bwMode="auto">
            <a:xfrm>
              <a:off x="6274463" y="3050906"/>
              <a:ext cx="1550804" cy="1145183"/>
            </a:xfrm>
            <a:custGeom>
              <a:avLst/>
              <a:gdLst>
                <a:gd name="T0" fmla="*/ 1621 w 2904"/>
                <a:gd name="T1" fmla="*/ 2017 h 2144"/>
                <a:gd name="T2" fmla="*/ 1734 w 2904"/>
                <a:gd name="T3" fmla="*/ 1944 h 2144"/>
                <a:gd name="T4" fmla="*/ 1822 w 2904"/>
                <a:gd name="T5" fmla="*/ 1741 h 2144"/>
                <a:gd name="T6" fmla="*/ 1904 w 2904"/>
                <a:gd name="T7" fmla="*/ 1680 h 2144"/>
                <a:gd name="T8" fmla="*/ 2158 w 2904"/>
                <a:gd name="T9" fmla="*/ 1739 h 2144"/>
                <a:gd name="T10" fmla="*/ 2329 w 2904"/>
                <a:gd name="T11" fmla="*/ 1768 h 2144"/>
                <a:gd name="T12" fmla="*/ 2461 w 2904"/>
                <a:gd name="T13" fmla="*/ 1823 h 2144"/>
                <a:gd name="T14" fmla="*/ 2569 w 2904"/>
                <a:gd name="T15" fmla="*/ 1743 h 2144"/>
                <a:gd name="T16" fmla="*/ 2671 w 2904"/>
                <a:gd name="T17" fmla="*/ 1771 h 2144"/>
                <a:gd name="T18" fmla="*/ 2725 w 2904"/>
                <a:gd name="T19" fmla="*/ 1749 h 2144"/>
                <a:gd name="T20" fmla="*/ 2858 w 2904"/>
                <a:gd name="T21" fmla="*/ 1687 h 2144"/>
                <a:gd name="T22" fmla="*/ 2904 w 2904"/>
                <a:gd name="T23" fmla="*/ 1613 h 2144"/>
                <a:gd name="T24" fmla="*/ 2783 w 2904"/>
                <a:gd name="T25" fmla="*/ 1533 h 2144"/>
                <a:gd name="T26" fmla="*/ 2725 w 2904"/>
                <a:gd name="T27" fmla="*/ 1395 h 2144"/>
                <a:gd name="T28" fmla="*/ 2629 w 2904"/>
                <a:gd name="T29" fmla="*/ 1355 h 2144"/>
                <a:gd name="T30" fmla="*/ 2558 w 2904"/>
                <a:gd name="T31" fmla="*/ 1282 h 2144"/>
                <a:gd name="T32" fmla="*/ 2486 w 2904"/>
                <a:gd name="T33" fmla="*/ 1280 h 2144"/>
                <a:gd name="T34" fmla="*/ 2419 w 2904"/>
                <a:gd name="T35" fmla="*/ 1228 h 2144"/>
                <a:gd name="T36" fmla="*/ 2330 w 2904"/>
                <a:gd name="T37" fmla="*/ 1183 h 2144"/>
                <a:gd name="T38" fmla="*/ 2230 w 2904"/>
                <a:gd name="T39" fmla="*/ 1275 h 2144"/>
                <a:gd name="T40" fmla="*/ 2041 w 2904"/>
                <a:gd name="T41" fmla="*/ 1256 h 2144"/>
                <a:gd name="T42" fmla="*/ 1914 w 2904"/>
                <a:gd name="T43" fmla="*/ 1126 h 2144"/>
                <a:gd name="T44" fmla="*/ 1717 w 2904"/>
                <a:gd name="T45" fmla="*/ 1058 h 2144"/>
                <a:gd name="T46" fmla="*/ 1549 w 2904"/>
                <a:gd name="T47" fmla="*/ 963 h 2144"/>
                <a:gd name="T48" fmla="*/ 1373 w 2904"/>
                <a:gd name="T49" fmla="*/ 831 h 2144"/>
                <a:gd name="T50" fmla="*/ 1332 w 2904"/>
                <a:gd name="T51" fmla="*/ 697 h 2144"/>
                <a:gd name="T52" fmla="*/ 1225 w 2904"/>
                <a:gd name="T53" fmla="*/ 583 h 2144"/>
                <a:gd name="T54" fmla="*/ 1155 w 2904"/>
                <a:gd name="T55" fmla="*/ 597 h 2144"/>
                <a:gd name="T56" fmla="*/ 1087 w 2904"/>
                <a:gd name="T57" fmla="*/ 591 h 2144"/>
                <a:gd name="T58" fmla="*/ 993 w 2904"/>
                <a:gd name="T59" fmla="*/ 605 h 2144"/>
                <a:gd name="T60" fmla="*/ 943 w 2904"/>
                <a:gd name="T61" fmla="*/ 474 h 2144"/>
                <a:gd name="T62" fmla="*/ 885 w 2904"/>
                <a:gd name="T63" fmla="*/ 409 h 2144"/>
                <a:gd name="T64" fmla="*/ 664 w 2904"/>
                <a:gd name="T65" fmla="*/ 398 h 2144"/>
                <a:gd name="T66" fmla="*/ 611 w 2904"/>
                <a:gd name="T67" fmla="*/ 336 h 2144"/>
                <a:gd name="T68" fmla="*/ 575 w 2904"/>
                <a:gd name="T69" fmla="*/ 256 h 2144"/>
                <a:gd name="T70" fmla="*/ 633 w 2904"/>
                <a:gd name="T71" fmla="*/ 126 h 2144"/>
                <a:gd name="T72" fmla="*/ 590 w 2904"/>
                <a:gd name="T73" fmla="*/ 12 h 2144"/>
                <a:gd name="T74" fmla="*/ 442 w 2904"/>
                <a:gd name="T75" fmla="*/ 110 h 2144"/>
                <a:gd name="T76" fmla="*/ 379 w 2904"/>
                <a:gd name="T77" fmla="*/ 84 h 2144"/>
                <a:gd name="T78" fmla="*/ 275 w 2904"/>
                <a:gd name="T79" fmla="*/ 149 h 2144"/>
                <a:gd name="T80" fmla="*/ 224 w 2904"/>
                <a:gd name="T81" fmla="*/ 301 h 2144"/>
                <a:gd name="T82" fmla="*/ 91 w 2904"/>
                <a:gd name="T83" fmla="*/ 502 h 2144"/>
                <a:gd name="T84" fmla="*/ 7 w 2904"/>
                <a:gd name="T85" fmla="*/ 709 h 2144"/>
                <a:gd name="T86" fmla="*/ 31 w 2904"/>
                <a:gd name="T87" fmla="*/ 770 h 2144"/>
                <a:gd name="T88" fmla="*/ 163 w 2904"/>
                <a:gd name="T89" fmla="*/ 939 h 2144"/>
                <a:gd name="T90" fmla="*/ 252 w 2904"/>
                <a:gd name="T91" fmla="*/ 1087 h 2144"/>
                <a:gd name="T92" fmla="*/ 235 w 2904"/>
                <a:gd name="T93" fmla="*/ 1198 h 2144"/>
                <a:gd name="T94" fmla="*/ 254 w 2904"/>
                <a:gd name="T95" fmla="*/ 1446 h 2144"/>
                <a:gd name="T96" fmla="*/ 251 w 2904"/>
                <a:gd name="T97" fmla="*/ 1572 h 2144"/>
                <a:gd name="T98" fmla="*/ 368 w 2904"/>
                <a:gd name="T99" fmla="*/ 1656 h 2144"/>
                <a:gd name="T100" fmla="*/ 438 w 2904"/>
                <a:gd name="T101" fmla="*/ 1849 h 2144"/>
                <a:gd name="T102" fmla="*/ 519 w 2904"/>
                <a:gd name="T103" fmla="*/ 1837 h 2144"/>
                <a:gd name="T104" fmla="*/ 687 w 2904"/>
                <a:gd name="T105" fmla="*/ 1783 h 2144"/>
                <a:gd name="T106" fmla="*/ 772 w 2904"/>
                <a:gd name="T107" fmla="*/ 1736 h 2144"/>
                <a:gd name="T108" fmla="*/ 847 w 2904"/>
                <a:gd name="T109" fmla="*/ 1709 h 2144"/>
                <a:gd name="T110" fmla="*/ 888 w 2904"/>
                <a:gd name="T111" fmla="*/ 1648 h 2144"/>
                <a:gd name="T112" fmla="*/ 1007 w 2904"/>
                <a:gd name="T113" fmla="*/ 1699 h 2144"/>
                <a:gd name="T114" fmla="*/ 1144 w 2904"/>
                <a:gd name="T115" fmla="*/ 1755 h 2144"/>
                <a:gd name="T116" fmla="*/ 1224 w 2904"/>
                <a:gd name="T117" fmla="*/ 1907 h 2144"/>
                <a:gd name="T118" fmla="*/ 1345 w 2904"/>
                <a:gd name="T119" fmla="*/ 2079 h 214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04"/>
                <a:gd name="T181" fmla="*/ 0 h 2144"/>
                <a:gd name="T182" fmla="*/ 2904 w 2904"/>
                <a:gd name="T183" fmla="*/ 2144 h 214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04" h="2144" extrusionOk="0">
                  <a:moveTo>
                    <a:pt x="1530" y="2144"/>
                  </a:moveTo>
                  <a:lnTo>
                    <a:pt x="1566" y="2144"/>
                  </a:lnTo>
                  <a:lnTo>
                    <a:pt x="1576" y="2125"/>
                  </a:lnTo>
                  <a:lnTo>
                    <a:pt x="1584" y="2108"/>
                  </a:lnTo>
                  <a:lnTo>
                    <a:pt x="1590" y="2092"/>
                  </a:lnTo>
                  <a:lnTo>
                    <a:pt x="1596" y="2076"/>
                  </a:lnTo>
                  <a:lnTo>
                    <a:pt x="1601" y="2060"/>
                  </a:lnTo>
                  <a:lnTo>
                    <a:pt x="1606" y="2045"/>
                  </a:lnTo>
                  <a:lnTo>
                    <a:pt x="1613" y="2031"/>
                  </a:lnTo>
                  <a:lnTo>
                    <a:pt x="1621" y="2017"/>
                  </a:lnTo>
                  <a:lnTo>
                    <a:pt x="1626" y="2007"/>
                  </a:lnTo>
                  <a:lnTo>
                    <a:pt x="1633" y="1997"/>
                  </a:lnTo>
                  <a:lnTo>
                    <a:pt x="1641" y="1991"/>
                  </a:lnTo>
                  <a:lnTo>
                    <a:pt x="1649" y="1985"/>
                  </a:lnTo>
                  <a:lnTo>
                    <a:pt x="1666" y="1976"/>
                  </a:lnTo>
                  <a:lnTo>
                    <a:pt x="1684" y="1969"/>
                  </a:lnTo>
                  <a:lnTo>
                    <a:pt x="1702" y="1963"/>
                  </a:lnTo>
                  <a:lnTo>
                    <a:pt x="1718" y="1955"/>
                  </a:lnTo>
                  <a:lnTo>
                    <a:pt x="1726" y="1949"/>
                  </a:lnTo>
                  <a:lnTo>
                    <a:pt x="1734" y="1944"/>
                  </a:lnTo>
                  <a:lnTo>
                    <a:pt x="1741" y="1936"/>
                  </a:lnTo>
                  <a:lnTo>
                    <a:pt x="1746" y="1927"/>
                  </a:lnTo>
                  <a:lnTo>
                    <a:pt x="1754" y="1913"/>
                  </a:lnTo>
                  <a:lnTo>
                    <a:pt x="1762" y="1899"/>
                  </a:lnTo>
                  <a:lnTo>
                    <a:pt x="1769" y="1881"/>
                  </a:lnTo>
                  <a:lnTo>
                    <a:pt x="1776" y="1863"/>
                  </a:lnTo>
                  <a:lnTo>
                    <a:pt x="1789" y="1821"/>
                  </a:lnTo>
                  <a:lnTo>
                    <a:pt x="1805" y="1780"/>
                  </a:lnTo>
                  <a:lnTo>
                    <a:pt x="1813" y="1760"/>
                  </a:lnTo>
                  <a:lnTo>
                    <a:pt x="1822" y="1741"/>
                  </a:lnTo>
                  <a:lnTo>
                    <a:pt x="1833" y="1725"/>
                  </a:lnTo>
                  <a:lnTo>
                    <a:pt x="1845" y="1709"/>
                  </a:lnTo>
                  <a:lnTo>
                    <a:pt x="1850" y="1703"/>
                  </a:lnTo>
                  <a:lnTo>
                    <a:pt x="1857" y="1697"/>
                  </a:lnTo>
                  <a:lnTo>
                    <a:pt x="1864" y="1692"/>
                  </a:lnTo>
                  <a:lnTo>
                    <a:pt x="1870" y="1688"/>
                  </a:lnTo>
                  <a:lnTo>
                    <a:pt x="1878" y="1684"/>
                  </a:lnTo>
                  <a:lnTo>
                    <a:pt x="1886" y="1681"/>
                  </a:lnTo>
                  <a:lnTo>
                    <a:pt x="1894" y="1680"/>
                  </a:lnTo>
                  <a:lnTo>
                    <a:pt x="1904" y="1680"/>
                  </a:lnTo>
                  <a:lnTo>
                    <a:pt x="1920" y="1680"/>
                  </a:lnTo>
                  <a:lnTo>
                    <a:pt x="1934" y="1684"/>
                  </a:lnTo>
                  <a:lnTo>
                    <a:pt x="1948" y="1688"/>
                  </a:lnTo>
                  <a:lnTo>
                    <a:pt x="1961" y="1692"/>
                  </a:lnTo>
                  <a:lnTo>
                    <a:pt x="1986" y="1703"/>
                  </a:lnTo>
                  <a:lnTo>
                    <a:pt x="2006" y="1709"/>
                  </a:lnTo>
                  <a:lnTo>
                    <a:pt x="2109" y="1709"/>
                  </a:lnTo>
                  <a:lnTo>
                    <a:pt x="2125" y="1721"/>
                  </a:lnTo>
                  <a:lnTo>
                    <a:pt x="2141" y="1732"/>
                  </a:lnTo>
                  <a:lnTo>
                    <a:pt x="2158" y="1739"/>
                  </a:lnTo>
                  <a:lnTo>
                    <a:pt x="2177" y="1744"/>
                  </a:lnTo>
                  <a:lnTo>
                    <a:pt x="2195" y="1748"/>
                  </a:lnTo>
                  <a:lnTo>
                    <a:pt x="2215" y="1751"/>
                  </a:lnTo>
                  <a:lnTo>
                    <a:pt x="2237" y="1752"/>
                  </a:lnTo>
                  <a:lnTo>
                    <a:pt x="2259" y="1752"/>
                  </a:lnTo>
                  <a:lnTo>
                    <a:pt x="2275" y="1752"/>
                  </a:lnTo>
                  <a:lnTo>
                    <a:pt x="2291" y="1755"/>
                  </a:lnTo>
                  <a:lnTo>
                    <a:pt x="2305" y="1759"/>
                  </a:lnTo>
                  <a:lnTo>
                    <a:pt x="2318" y="1763"/>
                  </a:lnTo>
                  <a:lnTo>
                    <a:pt x="2329" y="1768"/>
                  </a:lnTo>
                  <a:lnTo>
                    <a:pt x="2339" y="1775"/>
                  </a:lnTo>
                  <a:lnTo>
                    <a:pt x="2350" y="1781"/>
                  </a:lnTo>
                  <a:lnTo>
                    <a:pt x="2359" y="1788"/>
                  </a:lnTo>
                  <a:lnTo>
                    <a:pt x="2379" y="1801"/>
                  </a:lnTo>
                  <a:lnTo>
                    <a:pt x="2399" y="1813"/>
                  </a:lnTo>
                  <a:lnTo>
                    <a:pt x="2410" y="1817"/>
                  </a:lnTo>
                  <a:lnTo>
                    <a:pt x="2423" y="1821"/>
                  </a:lnTo>
                  <a:lnTo>
                    <a:pt x="2437" y="1823"/>
                  </a:lnTo>
                  <a:lnTo>
                    <a:pt x="2451" y="1824"/>
                  </a:lnTo>
                  <a:lnTo>
                    <a:pt x="2461" y="1823"/>
                  </a:lnTo>
                  <a:lnTo>
                    <a:pt x="2470" y="1820"/>
                  </a:lnTo>
                  <a:lnTo>
                    <a:pt x="2479" y="1816"/>
                  </a:lnTo>
                  <a:lnTo>
                    <a:pt x="2487" y="1811"/>
                  </a:lnTo>
                  <a:lnTo>
                    <a:pt x="2505" y="1796"/>
                  </a:lnTo>
                  <a:lnTo>
                    <a:pt x="2521" y="1779"/>
                  </a:lnTo>
                  <a:lnTo>
                    <a:pt x="2530" y="1771"/>
                  </a:lnTo>
                  <a:lnTo>
                    <a:pt x="2538" y="1763"/>
                  </a:lnTo>
                  <a:lnTo>
                    <a:pt x="2547" y="1755"/>
                  </a:lnTo>
                  <a:lnTo>
                    <a:pt x="2558" y="1748"/>
                  </a:lnTo>
                  <a:lnTo>
                    <a:pt x="2569" y="1743"/>
                  </a:lnTo>
                  <a:lnTo>
                    <a:pt x="2581" y="1737"/>
                  </a:lnTo>
                  <a:lnTo>
                    <a:pt x="2594" y="1735"/>
                  </a:lnTo>
                  <a:lnTo>
                    <a:pt x="2609" y="1733"/>
                  </a:lnTo>
                  <a:lnTo>
                    <a:pt x="2615" y="1735"/>
                  </a:lnTo>
                  <a:lnTo>
                    <a:pt x="2623" y="1736"/>
                  </a:lnTo>
                  <a:lnTo>
                    <a:pt x="2630" y="1739"/>
                  </a:lnTo>
                  <a:lnTo>
                    <a:pt x="2635" y="1743"/>
                  </a:lnTo>
                  <a:lnTo>
                    <a:pt x="2647" y="1751"/>
                  </a:lnTo>
                  <a:lnTo>
                    <a:pt x="2659" y="1761"/>
                  </a:lnTo>
                  <a:lnTo>
                    <a:pt x="2671" y="1771"/>
                  </a:lnTo>
                  <a:lnTo>
                    <a:pt x="2682" y="1780"/>
                  </a:lnTo>
                  <a:lnTo>
                    <a:pt x="2689" y="1783"/>
                  </a:lnTo>
                  <a:lnTo>
                    <a:pt x="2695" y="1785"/>
                  </a:lnTo>
                  <a:lnTo>
                    <a:pt x="2703" y="1788"/>
                  </a:lnTo>
                  <a:lnTo>
                    <a:pt x="2710" y="1788"/>
                  </a:lnTo>
                  <a:lnTo>
                    <a:pt x="2711" y="1779"/>
                  </a:lnTo>
                  <a:lnTo>
                    <a:pt x="2713" y="1771"/>
                  </a:lnTo>
                  <a:lnTo>
                    <a:pt x="2715" y="1763"/>
                  </a:lnTo>
                  <a:lnTo>
                    <a:pt x="2719" y="1756"/>
                  </a:lnTo>
                  <a:lnTo>
                    <a:pt x="2725" y="1749"/>
                  </a:lnTo>
                  <a:lnTo>
                    <a:pt x="2730" y="1744"/>
                  </a:lnTo>
                  <a:lnTo>
                    <a:pt x="2737" y="1739"/>
                  </a:lnTo>
                  <a:lnTo>
                    <a:pt x="2743" y="1735"/>
                  </a:lnTo>
                  <a:lnTo>
                    <a:pt x="2759" y="1725"/>
                  </a:lnTo>
                  <a:lnTo>
                    <a:pt x="2777" y="1719"/>
                  </a:lnTo>
                  <a:lnTo>
                    <a:pt x="2795" y="1712"/>
                  </a:lnTo>
                  <a:lnTo>
                    <a:pt x="2814" y="1705"/>
                  </a:lnTo>
                  <a:lnTo>
                    <a:pt x="2833" y="1699"/>
                  </a:lnTo>
                  <a:lnTo>
                    <a:pt x="2850" y="1692"/>
                  </a:lnTo>
                  <a:lnTo>
                    <a:pt x="2858" y="1687"/>
                  </a:lnTo>
                  <a:lnTo>
                    <a:pt x="2866" y="1683"/>
                  </a:lnTo>
                  <a:lnTo>
                    <a:pt x="2874" y="1677"/>
                  </a:lnTo>
                  <a:lnTo>
                    <a:pt x="2881" y="1672"/>
                  </a:lnTo>
                  <a:lnTo>
                    <a:pt x="2887" y="1665"/>
                  </a:lnTo>
                  <a:lnTo>
                    <a:pt x="2893" y="1659"/>
                  </a:lnTo>
                  <a:lnTo>
                    <a:pt x="2897" y="1652"/>
                  </a:lnTo>
                  <a:lnTo>
                    <a:pt x="2901" y="1643"/>
                  </a:lnTo>
                  <a:lnTo>
                    <a:pt x="2903" y="1635"/>
                  </a:lnTo>
                  <a:lnTo>
                    <a:pt x="2904" y="1624"/>
                  </a:lnTo>
                  <a:lnTo>
                    <a:pt x="2904" y="1613"/>
                  </a:lnTo>
                  <a:lnTo>
                    <a:pt x="2903" y="1601"/>
                  </a:lnTo>
                  <a:lnTo>
                    <a:pt x="2886" y="1600"/>
                  </a:lnTo>
                  <a:lnTo>
                    <a:pt x="2869" y="1597"/>
                  </a:lnTo>
                  <a:lnTo>
                    <a:pt x="2854" y="1593"/>
                  </a:lnTo>
                  <a:lnTo>
                    <a:pt x="2839" y="1587"/>
                  </a:lnTo>
                  <a:lnTo>
                    <a:pt x="2826" y="1579"/>
                  </a:lnTo>
                  <a:lnTo>
                    <a:pt x="2813" y="1569"/>
                  </a:lnTo>
                  <a:lnTo>
                    <a:pt x="2802" y="1559"/>
                  </a:lnTo>
                  <a:lnTo>
                    <a:pt x="2791" y="1547"/>
                  </a:lnTo>
                  <a:lnTo>
                    <a:pt x="2783" y="1533"/>
                  </a:lnTo>
                  <a:lnTo>
                    <a:pt x="2775" y="1519"/>
                  </a:lnTo>
                  <a:lnTo>
                    <a:pt x="2769" y="1503"/>
                  </a:lnTo>
                  <a:lnTo>
                    <a:pt x="2762" y="1487"/>
                  </a:lnTo>
                  <a:lnTo>
                    <a:pt x="2758" y="1470"/>
                  </a:lnTo>
                  <a:lnTo>
                    <a:pt x="2755" y="1452"/>
                  </a:lnTo>
                  <a:lnTo>
                    <a:pt x="2753" y="1434"/>
                  </a:lnTo>
                  <a:lnTo>
                    <a:pt x="2753" y="1415"/>
                  </a:lnTo>
                  <a:lnTo>
                    <a:pt x="2742" y="1410"/>
                  </a:lnTo>
                  <a:lnTo>
                    <a:pt x="2733" y="1403"/>
                  </a:lnTo>
                  <a:lnTo>
                    <a:pt x="2725" y="1395"/>
                  </a:lnTo>
                  <a:lnTo>
                    <a:pt x="2717" y="1388"/>
                  </a:lnTo>
                  <a:lnTo>
                    <a:pt x="2709" y="1380"/>
                  </a:lnTo>
                  <a:lnTo>
                    <a:pt x="2701" y="1372"/>
                  </a:lnTo>
                  <a:lnTo>
                    <a:pt x="2691" y="1366"/>
                  </a:lnTo>
                  <a:lnTo>
                    <a:pt x="2681" y="1360"/>
                  </a:lnTo>
                  <a:lnTo>
                    <a:pt x="2670" y="1358"/>
                  </a:lnTo>
                  <a:lnTo>
                    <a:pt x="2659" y="1356"/>
                  </a:lnTo>
                  <a:lnTo>
                    <a:pt x="2649" y="1356"/>
                  </a:lnTo>
                  <a:lnTo>
                    <a:pt x="2638" y="1356"/>
                  </a:lnTo>
                  <a:lnTo>
                    <a:pt x="2629" y="1355"/>
                  </a:lnTo>
                  <a:lnTo>
                    <a:pt x="2618" y="1354"/>
                  </a:lnTo>
                  <a:lnTo>
                    <a:pt x="2607" y="1350"/>
                  </a:lnTo>
                  <a:lnTo>
                    <a:pt x="2597" y="1343"/>
                  </a:lnTo>
                  <a:lnTo>
                    <a:pt x="2589" y="1335"/>
                  </a:lnTo>
                  <a:lnTo>
                    <a:pt x="2582" y="1326"/>
                  </a:lnTo>
                  <a:lnTo>
                    <a:pt x="2578" y="1316"/>
                  </a:lnTo>
                  <a:lnTo>
                    <a:pt x="2574" y="1307"/>
                  </a:lnTo>
                  <a:lnTo>
                    <a:pt x="2569" y="1296"/>
                  </a:lnTo>
                  <a:lnTo>
                    <a:pt x="2562" y="1287"/>
                  </a:lnTo>
                  <a:lnTo>
                    <a:pt x="2558" y="1282"/>
                  </a:lnTo>
                  <a:lnTo>
                    <a:pt x="2554" y="1278"/>
                  </a:lnTo>
                  <a:lnTo>
                    <a:pt x="2549" y="1274"/>
                  </a:lnTo>
                  <a:lnTo>
                    <a:pt x="2542" y="1270"/>
                  </a:lnTo>
                  <a:lnTo>
                    <a:pt x="2535" y="1268"/>
                  </a:lnTo>
                  <a:lnTo>
                    <a:pt x="2529" y="1268"/>
                  </a:lnTo>
                  <a:lnTo>
                    <a:pt x="2522" y="1268"/>
                  </a:lnTo>
                  <a:lnTo>
                    <a:pt x="2515" y="1270"/>
                  </a:lnTo>
                  <a:lnTo>
                    <a:pt x="2503" y="1274"/>
                  </a:lnTo>
                  <a:lnTo>
                    <a:pt x="2491" y="1279"/>
                  </a:lnTo>
                  <a:lnTo>
                    <a:pt x="2486" y="1280"/>
                  </a:lnTo>
                  <a:lnTo>
                    <a:pt x="2479" y="1282"/>
                  </a:lnTo>
                  <a:lnTo>
                    <a:pt x="2474" y="1282"/>
                  </a:lnTo>
                  <a:lnTo>
                    <a:pt x="2469" y="1282"/>
                  </a:lnTo>
                  <a:lnTo>
                    <a:pt x="2462" y="1279"/>
                  </a:lnTo>
                  <a:lnTo>
                    <a:pt x="2457" y="1276"/>
                  </a:lnTo>
                  <a:lnTo>
                    <a:pt x="2451" y="1271"/>
                  </a:lnTo>
                  <a:lnTo>
                    <a:pt x="2446" y="1264"/>
                  </a:lnTo>
                  <a:lnTo>
                    <a:pt x="2437" y="1255"/>
                  </a:lnTo>
                  <a:lnTo>
                    <a:pt x="2429" y="1243"/>
                  </a:lnTo>
                  <a:lnTo>
                    <a:pt x="2419" y="1228"/>
                  </a:lnTo>
                  <a:lnTo>
                    <a:pt x="2410" y="1212"/>
                  </a:lnTo>
                  <a:lnTo>
                    <a:pt x="2399" y="1198"/>
                  </a:lnTo>
                  <a:lnTo>
                    <a:pt x="2389" y="1186"/>
                  </a:lnTo>
                  <a:lnTo>
                    <a:pt x="2382" y="1180"/>
                  </a:lnTo>
                  <a:lnTo>
                    <a:pt x="2375" y="1176"/>
                  </a:lnTo>
                  <a:lnTo>
                    <a:pt x="2369" y="1175"/>
                  </a:lnTo>
                  <a:lnTo>
                    <a:pt x="2361" y="1174"/>
                  </a:lnTo>
                  <a:lnTo>
                    <a:pt x="2350" y="1175"/>
                  </a:lnTo>
                  <a:lnTo>
                    <a:pt x="2339" y="1178"/>
                  </a:lnTo>
                  <a:lnTo>
                    <a:pt x="2330" y="1183"/>
                  </a:lnTo>
                  <a:lnTo>
                    <a:pt x="2321" y="1190"/>
                  </a:lnTo>
                  <a:lnTo>
                    <a:pt x="2305" y="1206"/>
                  </a:lnTo>
                  <a:lnTo>
                    <a:pt x="2291" y="1226"/>
                  </a:lnTo>
                  <a:lnTo>
                    <a:pt x="2283" y="1235"/>
                  </a:lnTo>
                  <a:lnTo>
                    <a:pt x="2277" y="1244"/>
                  </a:lnTo>
                  <a:lnTo>
                    <a:pt x="2269" y="1252"/>
                  </a:lnTo>
                  <a:lnTo>
                    <a:pt x="2261" y="1260"/>
                  </a:lnTo>
                  <a:lnTo>
                    <a:pt x="2251" y="1267"/>
                  </a:lnTo>
                  <a:lnTo>
                    <a:pt x="2241" y="1272"/>
                  </a:lnTo>
                  <a:lnTo>
                    <a:pt x="2230" y="1275"/>
                  </a:lnTo>
                  <a:lnTo>
                    <a:pt x="2217" y="1276"/>
                  </a:lnTo>
                  <a:lnTo>
                    <a:pt x="2186" y="1275"/>
                  </a:lnTo>
                  <a:lnTo>
                    <a:pt x="2157" y="1270"/>
                  </a:lnTo>
                  <a:lnTo>
                    <a:pt x="2128" y="1266"/>
                  </a:lnTo>
                  <a:lnTo>
                    <a:pt x="2097" y="1264"/>
                  </a:lnTo>
                  <a:lnTo>
                    <a:pt x="2084" y="1264"/>
                  </a:lnTo>
                  <a:lnTo>
                    <a:pt x="2072" y="1263"/>
                  </a:lnTo>
                  <a:lnTo>
                    <a:pt x="2061" y="1262"/>
                  </a:lnTo>
                  <a:lnTo>
                    <a:pt x="2050" y="1259"/>
                  </a:lnTo>
                  <a:lnTo>
                    <a:pt x="2041" y="1256"/>
                  </a:lnTo>
                  <a:lnTo>
                    <a:pt x="2033" y="1252"/>
                  </a:lnTo>
                  <a:lnTo>
                    <a:pt x="2024" y="1248"/>
                  </a:lnTo>
                  <a:lnTo>
                    <a:pt x="2017" y="1244"/>
                  </a:lnTo>
                  <a:lnTo>
                    <a:pt x="2002" y="1235"/>
                  </a:lnTo>
                  <a:lnTo>
                    <a:pt x="1990" y="1223"/>
                  </a:lnTo>
                  <a:lnTo>
                    <a:pt x="1978" y="1211"/>
                  </a:lnTo>
                  <a:lnTo>
                    <a:pt x="1969" y="1198"/>
                  </a:lnTo>
                  <a:lnTo>
                    <a:pt x="1949" y="1168"/>
                  </a:lnTo>
                  <a:lnTo>
                    <a:pt x="1926" y="1140"/>
                  </a:lnTo>
                  <a:lnTo>
                    <a:pt x="1914" y="1126"/>
                  </a:lnTo>
                  <a:lnTo>
                    <a:pt x="1901" y="1112"/>
                  </a:lnTo>
                  <a:lnTo>
                    <a:pt x="1885" y="1100"/>
                  </a:lnTo>
                  <a:lnTo>
                    <a:pt x="1868" y="1090"/>
                  </a:lnTo>
                  <a:lnTo>
                    <a:pt x="1857" y="1086"/>
                  </a:lnTo>
                  <a:lnTo>
                    <a:pt x="1844" y="1082"/>
                  </a:lnTo>
                  <a:lnTo>
                    <a:pt x="1830" y="1078"/>
                  </a:lnTo>
                  <a:lnTo>
                    <a:pt x="1816" y="1075"/>
                  </a:lnTo>
                  <a:lnTo>
                    <a:pt x="1785" y="1070"/>
                  </a:lnTo>
                  <a:lnTo>
                    <a:pt x="1752" y="1064"/>
                  </a:lnTo>
                  <a:lnTo>
                    <a:pt x="1717" y="1058"/>
                  </a:lnTo>
                  <a:lnTo>
                    <a:pt x="1685" y="1051"/>
                  </a:lnTo>
                  <a:lnTo>
                    <a:pt x="1669" y="1046"/>
                  </a:lnTo>
                  <a:lnTo>
                    <a:pt x="1653" y="1042"/>
                  </a:lnTo>
                  <a:lnTo>
                    <a:pt x="1640" y="1035"/>
                  </a:lnTo>
                  <a:lnTo>
                    <a:pt x="1626" y="1030"/>
                  </a:lnTo>
                  <a:lnTo>
                    <a:pt x="1612" y="1020"/>
                  </a:lnTo>
                  <a:lnTo>
                    <a:pt x="1598" y="1010"/>
                  </a:lnTo>
                  <a:lnTo>
                    <a:pt x="1585" y="999"/>
                  </a:lnTo>
                  <a:lnTo>
                    <a:pt x="1573" y="988"/>
                  </a:lnTo>
                  <a:lnTo>
                    <a:pt x="1549" y="963"/>
                  </a:lnTo>
                  <a:lnTo>
                    <a:pt x="1524" y="933"/>
                  </a:lnTo>
                  <a:lnTo>
                    <a:pt x="1409" y="933"/>
                  </a:lnTo>
                  <a:lnTo>
                    <a:pt x="1402" y="926"/>
                  </a:lnTo>
                  <a:lnTo>
                    <a:pt x="1397" y="919"/>
                  </a:lnTo>
                  <a:lnTo>
                    <a:pt x="1392" y="911"/>
                  </a:lnTo>
                  <a:lnTo>
                    <a:pt x="1389" y="903"/>
                  </a:lnTo>
                  <a:lnTo>
                    <a:pt x="1384" y="886"/>
                  </a:lnTo>
                  <a:lnTo>
                    <a:pt x="1380" y="869"/>
                  </a:lnTo>
                  <a:lnTo>
                    <a:pt x="1377" y="850"/>
                  </a:lnTo>
                  <a:lnTo>
                    <a:pt x="1373" y="831"/>
                  </a:lnTo>
                  <a:lnTo>
                    <a:pt x="1371" y="822"/>
                  </a:lnTo>
                  <a:lnTo>
                    <a:pt x="1367" y="813"/>
                  </a:lnTo>
                  <a:lnTo>
                    <a:pt x="1361" y="803"/>
                  </a:lnTo>
                  <a:lnTo>
                    <a:pt x="1356" y="794"/>
                  </a:lnTo>
                  <a:lnTo>
                    <a:pt x="1347" y="775"/>
                  </a:lnTo>
                  <a:lnTo>
                    <a:pt x="1339" y="753"/>
                  </a:lnTo>
                  <a:lnTo>
                    <a:pt x="1333" y="733"/>
                  </a:lnTo>
                  <a:lnTo>
                    <a:pt x="1332" y="717"/>
                  </a:lnTo>
                  <a:lnTo>
                    <a:pt x="1332" y="707"/>
                  </a:lnTo>
                  <a:lnTo>
                    <a:pt x="1332" y="697"/>
                  </a:lnTo>
                  <a:lnTo>
                    <a:pt x="1332" y="685"/>
                  </a:lnTo>
                  <a:lnTo>
                    <a:pt x="1332" y="669"/>
                  </a:lnTo>
                  <a:lnTo>
                    <a:pt x="1331" y="663"/>
                  </a:lnTo>
                  <a:lnTo>
                    <a:pt x="1327" y="657"/>
                  </a:lnTo>
                  <a:lnTo>
                    <a:pt x="1321" y="650"/>
                  </a:lnTo>
                  <a:lnTo>
                    <a:pt x="1313" y="643"/>
                  </a:lnTo>
                  <a:lnTo>
                    <a:pt x="1295" y="627"/>
                  </a:lnTo>
                  <a:lnTo>
                    <a:pt x="1272" y="611"/>
                  </a:lnTo>
                  <a:lnTo>
                    <a:pt x="1248" y="595"/>
                  </a:lnTo>
                  <a:lnTo>
                    <a:pt x="1225" y="583"/>
                  </a:lnTo>
                  <a:lnTo>
                    <a:pt x="1215" y="578"/>
                  </a:lnTo>
                  <a:lnTo>
                    <a:pt x="1205" y="575"/>
                  </a:lnTo>
                  <a:lnTo>
                    <a:pt x="1199" y="573"/>
                  </a:lnTo>
                  <a:lnTo>
                    <a:pt x="1193" y="571"/>
                  </a:lnTo>
                  <a:lnTo>
                    <a:pt x="1187" y="573"/>
                  </a:lnTo>
                  <a:lnTo>
                    <a:pt x="1180" y="577"/>
                  </a:lnTo>
                  <a:lnTo>
                    <a:pt x="1175" y="581"/>
                  </a:lnTo>
                  <a:lnTo>
                    <a:pt x="1168" y="587"/>
                  </a:lnTo>
                  <a:lnTo>
                    <a:pt x="1161" y="593"/>
                  </a:lnTo>
                  <a:lnTo>
                    <a:pt x="1155" y="597"/>
                  </a:lnTo>
                  <a:lnTo>
                    <a:pt x="1148" y="601"/>
                  </a:lnTo>
                  <a:lnTo>
                    <a:pt x="1139" y="602"/>
                  </a:lnTo>
                  <a:lnTo>
                    <a:pt x="1132" y="602"/>
                  </a:lnTo>
                  <a:lnTo>
                    <a:pt x="1128" y="601"/>
                  </a:lnTo>
                  <a:lnTo>
                    <a:pt x="1123" y="599"/>
                  </a:lnTo>
                  <a:lnTo>
                    <a:pt x="1119" y="598"/>
                  </a:lnTo>
                  <a:lnTo>
                    <a:pt x="1113" y="591"/>
                  </a:lnTo>
                  <a:lnTo>
                    <a:pt x="1109" y="583"/>
                  </a:lnTo>
                  <a:lnTo>
                    <a:pt x="1097" y="587"/>
                  </a:lnTo>
                  <a:lnTo>
                    <a:pt x="1087" y="591"/>
                  </a:lnTo>
                  <a:lnTo>
                    <a:pt x="1077" y="597"/>
                  </a:lnTo>
                  <a:lnTo>
                    <a:pt x="1067" y="601"/>
                  </a:lnTo>
                  <a:lnTo>
                    <a:pt x="1056" y="606"/>
                  </a:lnTo>
                  <a:lnTo>
                    <a:pt x="1047" y="610"/>
                  </a:lnTo>
                  <a:lnTo>
                    <a:pt x="1036" y="613"/>
                  </a:lnTo>
                  <a:lnTo>
                    <a:pt x="1024" y="614"/>
                  </a:lnTo>
                  <a:lnTo>
                    <a:pt x="1015" y="614"/>
                  </a:lnTo>
                  <a:lnTo>
                    <a:pt x="1007" y="611"/>
                  </a:lnTo>
                  <a:lnTo>
                    <a:pt x="1000" y="609"/>
                  </a:lnTo>
                  <a:lnTo>
                    <a:pt x="993" y="605"/>
                  </a:lnTo>
                  <a:lnTo>
                    <a:pt x="987" y="601"/>
                  </a:lnTo>
                  <a:lnTo>
                    <a:pt x="981" y="595"/>
                  </a:lnTo>
                  <a:lnTo>
                    <a:pt x="976" y="589"/>
                  </a:lnTo>
                  <a:lnTo>
                    <a:pt x="972" y="582"/>
                  </a:lnTo>
                  <a:lnTo>
                    <a:pt x="965" y="566"/>
                  </a:lnTo>
                  <a:lnTo>
                    <a:pt x="960" y="549"/>
                  </a:lnTo>
                  <a:lnTo>
                    <a:pt x="955" y="530"/>
                  </a:lnTo>
                  <a:lnTo>
                    <a:pt x="951" y="511"/>
                  </a:lnTo>
                  <a:lnTo>
                    <a:pt x="947" y="493"/>
                  </a:lnTo>
                  <a:lnTo>
                    <a:pt x="943" y="474"/>
                  </a:lnTo>
                  <a:lnTo>
                    <a:pt x="937" y="457"/>
                  </a:lnTo>
                  <a:lnTo>
                    <a:pt x="931" y="441"/>
                  </a:lnTo>
                  <a:lnTo>
                    <a:pt x="928" y="434"/>
                  </a:lnTo>
                  <a:lnTo>
                    <a:pt x="924" y="429"/>
                  </a:lnTo>
                  <a:lnTo>
                    <a:pt x="919" y="422"/>
                  </a:lnTo>
                  <a:lnTo>
                    <a:pt x="913" y="418"/>
                  </a:lnTo>
                  <a:lnTo>
                    <a:pt x="908" y="414"/>
                  </a:lnTo>
                  <a:lnTo>
                    <a:pt x="901" y="411"/>
                  </a:lnTo>
                  <a:lnTo>
                    <a:pt x="893" y="410"/>
                  </a:lnTo>
                  <a:lnTo>
                    <a:pt x="885" y="409"/>
                  </a:lnTo>
                  <a:lnTo>
                    <a:pt x="856" y="409"/>
                  </a:lnTo>
                  <a:lnTo>
                    <a:pt x="820" y="409"/>
                  </a:lnTo>
                  <a:lnTo>
                    <a:pt x="779" y="409"/>
                  </a:lnTo>
                  <a:lnTo>
                    <a:pt x="735" y="409"/>
                  </a:lnTo>
                  <a:lnTo>
                    <a:pt x="715" y="409"/>
                  </a:lnTo>
                  <a:lnTo>
                    <a:pt x="696" y="407"/>
                  </a:lnTo>
                  <a:lnTo>
                    <a:pt x="688" y="406"/>
                  </a:lnTo>
                  <a:lnTo>
                    <a:pt x="679" y="405"/>
                  </a:lnTo>
                  <a:lnTo>
                    <a:pt x="671" y="402"/>
                  </a:lnTo>
                  <a:lnTo>
                    <a:pt x="664" y="398"/>
                  </a:lnTo>
                  <a:lnTo>
                    <a:pt x="657" y="395"/>
                  </a:lnTo>
                  <a:lnTo>
                    <a:pt x="651" y="390"/>
                  </a:lnTo>
                  <a:lnTo>
                    <a:pt x="645" y="385"/>
                  </a:lnTo>
                  <a:lnTo>
                    <a:pt x="641" y="378"/>
                  </a:lnTo>
                  <a:lnTo>
                    <a:pt x="637" y="371"/>
                  </a:lnTo>
                  <a:lnTo>
                    <a:pt x="635" y="363"/>
                  </a:lnTo>
                  <a:lnTo>
                    <a:pt x="633" y="354"/>
                  </a:lnTo>
                  <a:lnTo>
                    <a:pt x="633" y="344"/>
                  </a:lnTo>
                  <a:lnTo>
                    <a:pt x="621" y="341"/>
                  </a:lnTo>
                  <a:lnTo>
                    <a:pt x="611" y="336"/>
                  </a:lnTo>
                  <a:lnTo>
                    <a:pt x="600" y="330"/>
                  </a:lnTo>
                  <a:lnTo>
                    <a:pt x="592" y="324"/>
                  </a:lnTo>
                  <a:lnTo>
                    <a:pt x="584" y="314"/>
                  </a:lnTo>
                  <a:lnTo>
                    <a:pt x="578" y="304"/>
                  </a:lnTo>
                  <a:lnTo>
                    <a:pt x="576" y="298"/>
                  </a:lnTo>
                  <a:lnTo>
                    <a:pt x="574" y="292"/>
                  </a:lnTo>
                  <a:lnTo>
                    <a:pt x="574" y="285"/>
                  </a:lnTo>
                  <a:lnTo>
                    <a:pt x="572" y="277"/>
                  </a:lnTo>
                  <a:lnTo>
                    <a:pt x="574" y="266"/>
                  </a:lnTo>
                  <a:lnTo>
                    <a:pt x="575" y="256"/>
                  </a:lnTo>
                  <a:lnTo>
                    <a:pt x="579" y="246"/>
                  </a:lnTo>
                  <a:lnTo>
                    <a:pt x="583" y="237"/>
                  </a:lnTo>
                  <a:lnTo>
                    <a:pt x="592" y="220"/>
                  </a:lnTo>
                  <a:lnTo>
                    <a:pt x="603" y="204"/>
                  </a:lnTo>
                  <a:lnTo>
                    <a:pt x="614" y="188"/>
                  </a:lnTo>
                  <a:lnTo>
                    <a:pt x="624" y="169"/>
                  </a:lnTo>
                  <a:lnTo>
                    <a:pt x="627" y="160"/>
                  </a:lnTo>
                  <a:lnTo>
                    <a:pt x="631" y="149"/>
                  </a:lnTo>
                  <a:lnTo>
                    <a:pt x="632" y="138"/>
                  </a:lnTo>
                  <a:lnTo>
                    <a:pt x="633" y="126"/>
                  </a:lnTo>
                  <a:lnTo>
                    <a:pt x="633" y="102"/>
                  </a:lnTo>
                  <a:lnTo>
                    <a:pt x="633" y="85"/>
                  </a:lnTo>
                  <a:lnTo>
                    <a:pt x="633" y="68"/>
                  </a:lnTo>
                  <a:lnTo>
                    <a:pt x="633" y="36"/>
                  </a:lnTo>
                  <a:lnTo>
                    <a:pt x="632" y="25"/>
                  </a:lnTo>
                  <a:lnTo>
                    <a:pt x="629" y="18"/>
                  </a:lnTo>
                  <a:lnTo>
                    <a:pt x="625" y="10"/>
                  </a:lnTo>
                  <a:lnTo>
                    <a:pt x="621" y="0"/>
                  </a:lnTo>
                  <a:lnTo>
                    <a:pt x="604" y="5"/>
                  </a:lnTo>
                  <a:lnTo>
                    <a:pt x="590" y="12"/>
                  </a:lnTo>
                  <a:lnTo>
                    <a:pt x="576" y="20"/>
                  </a:lnTo>
                  <a:lnTo>
                    <a:pt x="563" y="28"/>
                  </a:lnTo>
                  <a:lnTo>
                    <a:pt x="539" y="46"/>
                  </a:lnTo>
                  <a:lnTo>
                    <a:pt x="516" y="66"/>
                  </a:lnTo>
                  <a:lnTo>
                    <a:pt x="504" y="76"/>
                  </a:lnTo>
                  <a:lnTo>
                    <a:pt x="492" y="85"/>
                  </a:lnTo>
                  <a:lnTo>
                    <a:pt x="482" y="93"/>
                  </a:lnTo>
                  <a:lnTo>
                    <a:pt x="468" y="100"/>
                  </a:lnTo>
                  <a:lnTo>
                    <a:pt x="455" y="106"/>
                  </a:lnTo>
                  <a:lnTo>
                    <a:pt x="442" y="110"/>
                  </a:lnTo>
                  <a:lnTo>
                    <a:pt x="427" y="113"/>
                  </a:lnTo>
                  <a:lnTo>
                    <a:pt x="410" y="114"/>
                  </a:lnTo>
                  <a:lnTo>
                    <a:pt x="408" y="113"/>
                  </a:lnTo>
                  <a:lnTo>
                    <a:pt x="406" y="110"/>
                  </a:lnTo>
                  <a:lnTo>
                    <a:pt x="404" y="106"/>
                  </a:lnTo>
                  <a:lnTo>
                    <a:pt x="402" y="101"/>
                  </a:lnTo>
                  <a:lnTo>
                    <a:pt x="399" y="92"/>
                  </a:lnTo>
                  <a:lnTo>
                    <a:pt x="398" y="84"/>
                  </a:lnTo>
                  <a:lnTo>
                    <a:pt x="386" y="84"/>
                  </a:lnTo>
                  <a:lnTo>
                    <a:pt x="379" y="84"/>
                  </a:lnTo>
                  <a:lnTo>
                    <a:pt x="375" y="84"/>
                  </a:lnTo>
                  <a:lnTo>
                    <a:pt x="368" y="84"/>
                  </a:lnTo>
                  <a:lnTo>
                    <a:pt x="352" y="85"/>
                  </a:lnTo>
                  <a:lnTo>
                    <a:pt x="338" y="89"/>
                  </a:lnTo>
                  <a:lnTo>
                    <a:pt x="324" y="94"/>
                  </a:lnTo>
                  <a:lnTo>
                    <a:pt x="312" y="102"/>
                  </a:lnTo>
                  <a:lnTo>
                    <a:pt x="302" y="112"/>
                  </a:lnTo>
                  <a:lnTo>
                    <a:pt x="291" y="122"/>
                  </a:lnTo>
                  <a:lnTo>
                    <a:pt x="283" y="136"/>
                  </a:lnTo>
                  <a:lnTo>
                    <a:pt x="275" y="149"/>
                  </a:lnTo>
                  <a:lnTo>
                    <a:pt x="268" y="164"/>
                  </a:lnTo>
                  <a:lnTo>
                    <a:pt x="262" y="178"/>
                  </a:lnTo>
                  <a:lnTo>
                    <a:pt x="256" y="194"/>
                  </a:lnTo>
                  <a:lnTo>
                    <a:pt x="251" y="212"/>
                  </a:lnTo>
                  <a:lnTo>
                    <a:pt x="243" y="245"/>
                  </a:lnTo>
                  <a:lnTo>
                    <a:pt x="235" y="277"/>
                  </a:lnTo>
                  <a:lnTo>
                    <a:pt x="235" y="282"/>
                  </a:lnTo>
                  <a:lnTo>
                    <a:pt x="232" y="288"/>
                  </a:lnTo>
                  <a:lnTo>
                    <a:pt x="228" y="294"/>
                  </a:lnTo>
                  <a:lnTo>
                    <a:pt x="224" y="301"/>
                  </a:lnTo>
                  <a:lnTo>
                    <a:pt x="212" y="316"/>
                  </a:lnTo>
                  <a:lnTo>
                    <a:pt x="198" y="332"/>
                  </a:lnTo>
                  <a:lnTo>
                    <a:pt x="167" y="361"/>
                  </a:lnTo>
                  <a:lnTo>
                    <a:pt x="146" y="385"/>
                  </a:lnTo>
                  <a:lnTo>
                    <a:pt x="135" y="399"/>
                  </a:lnTo>
                  <a:lnTo>
                    <a:pt x="126" y="413"/>
                  </a:lnTo>
                  <a:lnTo>
                    <a:pt x="118" y="427"/>
                  </a:lnTo>
                  <a:lnTo>
                    <a:pt x="111" y="442"/>
                  </a:lnTo>
                  <a:lnTo>
                    <a:pt x="100" y="471"/>
                  </a:lnTo>
                  <a:lnTo>
                    <a:pt x="91" y="502"/>
                  </a:lnTo>
                  <a:lnTo>
                    <a:pt x="83" y="535"/>
                  </a:lnTo>
                  <a:lnTo>
                    <a:pt x="76" y="569"/>
                  </a:lnTo>
                  <a:lnTo>
                    <a:pt x="67" y="602"/>
                  </a:lnTo>
                  <a:lnTo>
                    <a:pt x="55" y="638"/>
                  </a:lnTo>
                  <a:lnTo>
                    <a:pt x="50" y="650"/>
                  </a:lnTo>
                  <a:lnTo>
                    <a:pt x="42" y="661"/>
                  </a:lnTo>
                  <a:lnTo>
                    <a:pt x="32" y="673"/>
                  </a:lnTo>
                  <a:lnTo>
                    <a:pt x="23" y="683"/>
                  </a:lnTo>
                  <a:lnTo>
                    <a:pt x="15" y="695"/>
                  </a:lnTo>
                  <a:lnTo>
                    <a:pt x="7" y="709"/>
                  </a:lnTo>
                  <a:lnTo>
                    <a:pt x="4" y="715"/>
                  </a:lnTo>
                  <a:lnTo>
                    <a:pt x="3" y="721"/>
                  </a:lnTo>
                  <a:lnTo>
                    <a:pt x="2" y="727"/>
                  </a:lnTo>
                  <a:lnTo>
                    <a:pt x="0" y="734"/>
                  </a:lnTo>
                  <a:lnTo>
                    <a:pt x="2" y="739"/>
                  </a:lnTo>
                  <a:lnTo>
                    <a:pt x="6" y="745"/>
                  </a:lnTo>
                  <a:lnTo>
                    <a:pt x="10" y="750"/>
                  </a:lnTo>
                  <a:lnTo>
                    <a:pt x="16" y="755"/>
                  </a:lnTo>
                  <a:lnTo>
                    <a:pt x="26" y="765"/>
                  </a:lnTo>
                  <a:lnTo>
                    <a:pt x="31" y="770"/>
                  </a:lnTo>
                  <a:lnTo>
                    <a:pt x="38" y="791"/>
                  </a:lnTo>
                  <a:lnTo>
                    <a:pt x="47" y="811"/>
                  </a:lnTo>
                  <a:lnTo>
                    <a:pt x="56" y="827"/>
                  </a:lnTo>
                  <a:lnTo>
                    <a:pt x="67" y="843"/>
                  </a:lnTo>
                  <a:lnTo>
                    <a:pt x="79" y="857"/>
                  </a:lnTo>
                  <a:lnTo>
                    <a:pt x="91" y="869"/>
                  </a:lnTo>
                  <a:lnTo>
                    <a:pt x="103" y="881"/>
                  </a:lnTo>
                  <a:lnTo>
                    <a:pt x="115" y="893"/>
                  </a:lnTo>
                  <a:lnTo>
                    <a:pt x="140" y="915"/>
                  </a:lnTo>
                  <a:lnTo>
                    <a:pt x="163" y="939"/>
                  </a:lnTo>
                  <a:lnTo>
                    <a:pt x="174" y="954"/>
                  </a:lnTo>
                  <a:lnTo>
                    <a:pt x="183" y="968"/>
                  </a:lnTo>
                  <a:lnTo>
                    <a:pt x="192" y="986"/>
                  </a:lnTo>
                  <a:lnTo>
                    <a:pt x="199" y="1006"/>
                  </a:lnTo>
                  <a:lnTo>
                    <a:pt x="215" y="1027"/>
                  </a:lnTo>
                  <a:lnTo>
                    <a:pt x="234" y="1048"/>
                  </a:lnTo>
                  <a:lnTo>
                    <a:pt x="242" y="1060"/>
                  </a:lnTo>
                  <a:lnTo>
                    <a:pt x="248" y="1072"/>
                  </a:lnTo>
                  <a:lnTo>
                    <a:pt x="250" y="1079"/>
                  </a:lnTo>
                  <a:lnTo>
                    <a:pt x="252" y="1087"/>
                  </a:lnTo>
                  <a:lnTo>
                    <a:pt x="254" y="1094"/>
                  </a:lnTo>
                  <a:lnTo>
                    <a:pt x="254" y="1102"/>
                  </a:lnTo>
                  <a:lnTo>
                    <a:pt x="252" y="1115"/>
                  </a:lnTo>
                  <a:lnTo>
                    <a:pt x="251" y="1127"/>
                  </a:lnTo>
                  <a:lnTo>
                    <a:pt x="248" y="1139"/>
                  </a:lnTo>
                  <a:lnTo>
                    <a:pt x="244" y="1150"/>
                  </a:lnTo>
                  <a:lnTo>
                    <a:pt x="242" y="1162"/>
                  </a:lnTo>
                  <a:lnTo>
                    <a:pt x="239" y="1172"/>
                  </a:lnTo>
                  <a:lnTo>
                    <a:pt x="236" y="1184"/>
                  </a:lnTo>
                  <a:lnTo>
                    <a:pt x="235" y="1198"/>
                  </a:lnTo>
                  <a:lnTo>
                    <a:pt x="236" y="1222"/>
                  </a:lnTo>
                  <a:lnTo>
                    <a:pt x="239" y="1246"/>
                  </a:lnTo>
                  <a:lnTo>
                    <a:pt x="242" y="1268"/>
                  </a:lnTo>
                  <a:lnTo>
                    <a:pt x="244" y="1291"/>
                  </a:lnTo>
                  <a:lnTo>
                    <a:pt x="248" y="1314"/>
                  </a:lnTo>
                  <a:lnTo>
                    <a:pt x="251" y="1336"/>
                  </a:lnTo>
                  <a:lnTo>
                    <a:pt x="252" y="1360"/>
                  </a:lnTo>
                  <a:lnTo>
                    <a:pt x="254" y="1384"/>
                  </a:lnTo>
                  <a:lnTo>
                    <a:pt x="254" y="1415"/>
                  </a:lnTo>
                  <a:lnTo>
                    <a:pt x="254" y="1446"/>
                  </a:lnTo>
                  <a:lnTo>
                    <a:pt x="254" y="1474"/>
                  </a:lnTo>
                  <a:lnTo>
                    <a:pt x="254" y="1494"/>
                  </a:lnTo>
                  <a:lnTo>
                    <a:pt x="251" y="1504"/>
                  </a:lnTo>
                  <a:lnTo>
                    <a:pt x="246" y="1519"/>
                  </a:lnTo>
                  <a:lnTo>
                    <a:pt x="243" y="1527"/>
                  </a:lnTo>
                  <a:lnTo>
                    <a:pt x="240" y="1535"/>
                  </a:lnTo>
                  <a:lnTo>
                    <a:pt x="240" y="1544"/>
                  </a:lnTo>
                  <a:lnTo>
                    <a:pt x="242" y="1553"/>
                  </a:lnTo>
                  <a:lnTo>
                    <a:pt x="246" y="1564"/>
                  </a:lnTo>
                  <a:lnTo>
                    <a:pt x="251" y="1572"/>
                  </a:lnTo>
                  <a:lnTo>
                    <a:pt x="259" y="1580"/>
                  </a:lnTo>
                  <a:lnTo>
                    <a:pt x="267" y="1585"/>
                  </a:lnTo>
                  <a:lnTo>
                    <a:pt x="284" y="1596"/>
                  </a:lnTo>
                  <a:lnTo>
                    <a:pt x="304" y="1604"/>
                  </a:lnTo>
                  <a:lnTo>
                    <a:pt x="324" y="1612"/>
                  </a:lnTo>
                  <a:lnTo>
                    <a:pt x="343" y="1623"/>
                  </a:lnTo>
                  <a:lnTo>
                    <a:pt x="351" y="1629"/>
                  </a:lnTo>
                  <a:lnTo>
                    <a:pt x="358" y="1636"/>
                  </a:lnTo>
                  <a:lnTo>
                    <a:pt x="364" y="1645"/>
                  </a:lnTo>
                  <a:lnTo>
                    <a:pt x="368" y="1656"/>
                  </a:lnTo>
                  <a:lnTo>
                    <a:pt x="375" y="1679"/>
                  </a:lnTo>
                  <a:lnTo>
                    <a:pt x="382" y="1705"/>
                  </a:lnTo>
                  <a:lnTo>
                    <a:pt x="387" y="1735"/>
                  </a:lnTo>
                  <a:lnTo>
                    <a:pt x="394" y="1763"/>
                  </a:lnTo>
                  <a:lnTo>
                    <a:pt x="402" y="1811"/>
                  </a:lnTo>
                  <a:lnTo>
                    <a:pt x="404" y="1831"/>
                  </a:lnTo>
                  <a:lnTo>
                    <a:pt x="410" y="1831"/>
                  </a:lnTo>
                  <a:lnTo>
                    <a:pt x="419" y="1839"/>
                  </a:lnTo>
                  <a:lnTo>
                    <a:pt x="431" y="1847"/>
                  </a:lnTo>
                  <a:lnTo>
                    <a:pt x="438" y="1849"/>
                  </a:lnTo>
                  <a:lnTo>
                    <a:pt x="446" y="1852"/>
                  </a:lnTo>
                  <a:lnTo>
                    <a:pt x="454" y="1853"/>
                  </a:lnTo>
                  <a:lnTo>
                    <a:pt x="464" y="1855"/>
                  </a:lnTo>
                  <a:lnTo>
                    <a:pt x="475" y="1853"/>
                  </a:lnTo>
                  <a:lnTo>
                    <a:pt x="484" y="1852"/>
                  </a:lnTo>
                  <a:lnTo>
                    <a:pt x="494" y="1851"/>
                  </a:lnTo>
                  <a:lnTo>
                    <a:pt x="500" y="1848"/>
                  </a:lnTo>
                  <a:lnTo>
                    <a:pt x="507" y="1845"/>
                  </a:lnTo>
                  <a:lnTo>
                    <a:pt x="514" y="1841"/>
                  </a:lnTo>
                  <a:lnTo>
                    <a:pt x="519" y="1837"/>
                  </a:lnTo>
                  <a:lnTo>
                    <a:pt x="524" y="1833"/>
                  </a:lnTo>
                  <a:lnTo>
                    <a:pt x="542" y="1813"/>
                  </a:lnTo>
                  <a:lnTo>
                    <a:pt x="560" y="1795"/>
                  </a:lnTo>
                  <a:lnTo>
                    <a:pt x="571" y="1789"/>
                  </a:lnTo>
                  <a:lnTo>
                    <a:pt x="583" y="1785"/>
                  </a:lnTo>
                  <a:lnTo>
                    <a:pt x="595" y="1783"/>
                  </a:lnTo>
                  <a:lnTo>
                    <a:pt x="608" y="1781"/>
                  </a:lnTo>
                  <a:lnTo>
                    <a:pt x="633" y="1781"/>
                  </a:lnTo>
                  <a:lnTo>
                    <a:pt x="661" y="1781"/>
                  </a:lnTo>
                  <a:lnTo>
                    <a:pt x="687" y="1783"/>
                  </a:lnTo>
                  <a:lnTo>
                    <a:pt x="711" y="1783"/>
                  </a:lnTo>
                  <a:lnTo>
                    <a:pt x="721" y="1781"/>
                  </a:lnTo>
                  <a:lnTo>
                    <a:pt x="731" y="1779"/>
                  </a:lnTo>
                  <a:lnTo>
                    <a:pt x="740" y="1775"/>
                  </a:lnTo>
                  <a:lnTo>
                    <a:pt x="748" y="1769"/>
                  </a:lnTo>
                  <a:lnTo>
                    <a:pt x="753" y="1767"/>
                  </a:lnTo>
                  <a:lnTo>
                    <a:pt x="759" y="1760"/>
                  </a:lnTo>
                  <a:lnTo>
                    <a:pt x="764" y="1752"/>
                  </a:lnTo>
                  <a:lnTo>
                    <a:pt x="768" y="1744"/>
                  </a:lnTo>
                  <a:lnTo>
                    <a:pt x="772" y="1736"/>
                  </a:lnTo>
                  <a:lnTo>
                    <a:pt x="775" y="1728"/>
                  </a:lnTo>
                  <a:lnTo>
                    <a:pt x="779" y="1724"/>
                  </a:lnTo>
                  <a:lnTo>
                    <a:pt x="784" y="1721"/>
                  </a:lnTo>
                  <a:lnTo>
                    <a:pt x="792" y="1716"/>
                  </a:lnTo>
                  <a:lnTo>
                    <a:pt x="801" y="1713"/>
                  </a:lnTo>
                  <a:lnTo>
                    <a:pt x="811" y="1713"/>
                  </a:lnTo>
                  <a:lnTo>
                    <a:pt x="820" y="1713"/>
                  </a:lnTo>
                  <a:lnTo>
                    <a:pt x="828" y="1712"/>
                  </a:lnTo>
                  <a:lnTo>
                    <a:pt x="837" y="1712"/>
                  </a:lnTo>
                  <a:lnTo>
                    <a:pt x="847" y="1709"/>
                  </a:lnTo>
                  <a:lnTo>
                    <a:pt x="856" y="1704"/>
                  </a:lnTo>
                  <a:lnTo>
                    <a:pt x="860" y="1701"/>
                  </a:lnTo>
                  <a:lnTo>
                    <a:pt x="863" y="1697"/>
                  </a:lnTo>
                  <a:lnTo>
                    <a:pt x="867" y="1693"/>
                  </a:lnTo>
                  <a:lnTo>
                    <a:pt x="868" y="1689"/>
                  </a:lnTo>
                  <a:lnTo>
                    <a:pt x="872" y="1679"/>
                  </a:lnTo>
                  <a:lnTo>
                    <a:pt x="876" y="1669"/>
                  </a:lnTo>
                  <a:lnTo>
                    <a:pt x="879" y="1659"/>
                  </a:lnTo>
                  <a:lnTo>
                    <a:pt x="884" y="1651"/>
                  </a:lnTo>
                  <a:lnTo>
                    <a:pt x="888" y="1648"/>
                  </a:lnTo>
                  <a:lnTo>
                    <a:pt x="892" y="1645"/>
                  </a:lnTo>
                  <a:lnTo>
                    <a:pt x="897" y="1644"/>
                  </a:lnTo>
                  <a:lnTo>
                    <a:pt x="904" y="1644"/>
                  </a:lnTo>
                  <a:lnTo>
                    <a:pt x="909" y="1644"/>
                  </a:lnTo>
                  <a:lnTo>
                    <a:pt x="916" y="1647"/>
                  </a:lnTo>
                  <a:lnTo>
                    <a:pt x="923" y="1649"/>
                  </a:lnTo>
                  <a:lnTo>
                    <a:pt x="932" y="1653"/>
                  </a:lnTo>
                  <a:lnTo>
                    <a:pt x="949" y="1663"/>
                  </a:lnTo>
                  <a:lnTo>
                    <a:pt x="969" y="1675"/>
                  </a:lnTo>
                  <a:lnTo>
                    <a:pt x="1007" y="1699"/>
                  </a:lnTo>
                  <a:lnTo>
                    <a:pt x="1031" y="1716"/>
                  </a:lnTo>
                  <a:lnTo>
                    <a:pt x="1044" y="1721"/>
                  </a:lnTo>
                  <a:lnTo>
                    <a:pt x="1056" y="1724"/>
                  </a:lnTo>
                  <a:lnTo>
                    <a:pt x="1069" y="1727"/>
                  </a:lnTo>
                  <a:lnTo>
                    <a:pt x="1081" y="1728"/>
                  </a:lnTo>
                  <a:lnTo>
                    <a:pt x="1095" y="1731"/>
                  </a:lnTo>
                  <a:lnTo>
                    <a:pt x="1107" y="1733"/>
                  </a:lnTo>
                  <a:lnTo>
                    <a:pt x="1120" y="1739"/>
                  </a:lnTo>
                  <a:lnTo>
                    <a:pt x="1133" y="1745"/>
                  </a:lnTo>
                  <a:lnTo>
                    <a:pt x="1144" y="1755"/>
                  </a:lnTo>
                  <a:lnTo>
                    <a:pt x="1153" y="1764"/>
                  </a:lnTo>
                  <a:lnTo>
                    <a:pt x="1163" y="1773"/>
                  </a:lnTo>
                  <a:lnTo>
                    <a:pt x="1172" y="1784"/>
                  </a:lnTo>
                  <a:lnTo>
                    <a:pt x="1180" y="1793"/>
                  </a:lnTo>
                  <a:lnTo>
                    <a:pt x="1187" y="1804"/>
                  </a:lnTo>
                  <a:lnTo>
                    <a:pt x="1193" y="1815"/>
                  </a:lnTo>
                  <a:lnTo>
                    <a:pt x="1199" y="1827"/>
                  </a:lnTo>
                  <a:lnTo>
                    <a:pt x="1209" y="1851"/>
                  </a:lnTo>
                  <a:lnTo>
                    <a:pt x="1217" y="1877"/>
                  </a:lnTo>
                  <a:lnTo>
                    <a:pt x="1224" y="1907"/>
                  </a:lnTo>
                  <a:lnTo>
                    <a:pt x="1229" y="1939"/>
                  </a:lnTo>
                  <a:lnTo>
                    <a:pt x="1237" y="1952"/>
                  </a:lnTo>
                  <a:lnTo>
                    <a:pt x="1257" y="1981"/>
                  </a:lnTo>
                  <a:lnTo>
                    <a:pt x="1277" y="2012"/>
                  </a:lnTo>
                  <a:lnTo>
                    <a:pt x="1289" y="2029"/>
                  </a:lnTo>
                  <a:lnTo>
                    <a:pt x="1296" y="2041"/>
                  </a:lnTo>
                  <a:lnTo>
                    <a:pt x="1305" y="2052"/>
                  </a:lnTo>
                  <a:lnTo>
                    <a:pt x="1317" y="2061"/>
                  </a:lnTo>
                  <a:lnTo>
                    <a:pt x="1331" y="2071"/>
                  </a:lnTo>
                  <a:lnTo>
                    <a:pt x="1345" y="2079"/>
                  </a:lnTo>
                  <a:lnTo>
                    <a:pt x="1361" y="2087"/>
                  </a:lnTo>
                  <a:lnTo>
                    <a:pt x="1379" y="2093"/>
                  </a:lnTo>
                  <a:lnTo>
                    <a:pt x="1396" y="2100"/>
                  </a:lnTo>
                  <a:lnTo>
                    <a:pt x="1433" y="2112"/>
                  </a:lnTo>
                  <a:lnTo>
                    <a:pt x="1469" y="2122"/>
                  </a:lnTo>
                  <a:lnTo>
                    <a:pt x="1502" y="2132"/>
                  </a:lnTo>
                  <a:lnTo>
                    <a:pt x="1530" y="214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1" name="Freeform 121"/>
            <p:cNvSpPr/>
            <p:nvPr/>
          </p:nvSpPr>
          <p:spPr bwMode="auto">
            <a:xfrm>
              <a:off x="5765686" y="3358619"/>
              <a:ext cx="188824" cy="339183"/>
            </a:xfrm>
            <a:custGeom>
              <a:avLst/>
              <a:gdLst>
                <a:gd name="T0" fmla="*/ 14 w 354"/>
                <a:gd name="T1" fmla="*/ 141 h 633"/>
                <a:gd name="T2" fmla="*/ 25 w 354"/>
                <a:gd name="T3" fmla="*/ 164 h 633"/>
                <a:gd name="T4" fmla="*/ 53 w 354"/>
                <a:gd name="T5" fmla="*/ 188 h 633"/>
                <a:gd name="T6" fmla="*/ 85 w 354"/>
                <a:gd name="T7" fmla="*/ 207 h 633"/>
                <a:gd name="T8" fmla="*/ 114 w 354"/>
                <a:gd name="T9" fmla="*/ 227 h 633"/>
                <a:gd name="T10" fmla="*/ 129 w 354"/>
                <a:gd name="T11" fmla="*/ 251 h 633"/>
                <a:gd name="T12" fmla="*/ 131 w 354"/>
                <a:gd name="T13" fmla="*/ 271 h 633"/>
                <a:gd name="T14" fmla="*/ 129 w 354"/>
                <a:gd name="T15" fmla="*/ 292 h 633"/>
                <a:gd name="T16" fmla="*/ 111 w 354"/>
                <a:gd name="T17" fmla="*/ 320 h 633"/>
                <a:gd name="T18" fmla="*/ 81 w 354"/>
                <a:gd name="T19" fmla="*/ 345 h 633"/>
                <a:gd name="T20" fmla="*/ 45 w 354"/>
                <a:gd name="T21" fmla="*/ 366 h 633"/>
                <a:gd name="T22" fmla="*/ 17 w 354"/>
                <a:gd name="T23" fmla="*/ 394 h 633"/>
                <a:gd name="T24" fmla="*/ 6 w 354"/>
                <a:gd name="T25" fmla="*/ 418 h 633"/>
                <a:gd name="T26" fmla="*/ 5 w 354"/>
                <a:gd name="T27" fmla="*/ 464 h 633"/>
                <a:gd name="T28" fmla="*/ 5 w 354"/>
                <a:gd name="T29" fmla="*/ 554 h 633"/>
                <a:gd name="T30" fmla="*/ 9 w 354"/>
                <a:gd name="T31" fmla="*/ 577 h 633"/>
                <a:gd name="T32" fmla="*/ 18 w 354"/>
                <a:gd name="T33" fmla="*/ 594 h 633"/>
                <a:gd name="T34" fmla="*/ 40 w 354"/>
                <a:gd name="T35" fmla="*/ 612 h 633"/>
                <a:gd name="T36" fmla="*/ 83 w 354"/>
                <a:gd name="T37" fmla="*/ 626 h 633"/>
                <a:gd name="T38" fmla="*/ 137 w 354"/>
                <a:gd name="T39" fmla="*/ 632 h 633"/>
                <a:gd name="T40" fmla="*/ 229 w 354"/>
                <a:gd name="T41" fmla="*/ 632 h 633"/>
                <a:gd name="T42" fmla="*/ 301 w 354"/>
                <a:gd name="T43" fmla="*/ 629 h 633"/>
                <a:gd name="T44" fmla="*/ 317 w 354"/>
                <a:gd name="T45" fmla="*/ 617 h 633"/>
                <a:gd name="T46" fmla="*/ 318 w 354"/>
                <a:gd name="T47" fmla="*/ 601 h 633"/>
                <a:gd name="T48" fmla="*/ 309 w 354"/>
                <a:gd name="T49" fmla="*/ 585 h 633"/>
                <a:gd name="T50" fmla="*/ 273 w 354"/>
                <a:gd name="T51" fmla="*/ 556 h 633"/>
                <a:gd name="T52" fmla="*/ 255 w 354"/>
                <a:gd name="T53" fmla="*/ 530 h 633"/>
                <a:gd name="T54" fmla="*/ 253 w 354"/>
                <a:gd name="T55" fmla="*/ 496 h 633"/>
                <a:gd name="T56" fmla="*/ 266 w 354"/>
                <a:gd name="T57" fmla="*/ 456 h 633"/>
                <a:gd name="T58" fmla="*/ 302 w 354"/>
                <a:gd name="T59" fmla="*/ 394 h 633"/>
                <a:gd name="T60" fmla="*/ 323 w 354"/>
                <a:gd name="T61" fmla="*/ 355 h 633"/>
                <a:gd name="T62" fmla="*/ 335 w 354"/>
                <a:gd name="T63" fmla="*/ 308 h 633"/>
                <a:gd name="T64" fmla="*/ 338 w 354"/>
                <a:gd name="T65" fmla="*/ 256 h 633"/>
                <a:gd name="T66" fmla="*/ 349 w 354"/>
                <a:gd name="T67" fmla="*/ 196 h 633"/>
                <a:gd name="T68" fmla="*/ 334 w 354"/>
                <a:gd name="T69" fmla="*/ 160 h 633"/>
                <a:gd name="T70" fmla="*/ 307 w 354"/>
                <a:gd name="T71" fmla="*/ 141 h 633"/>
                <a:gd name="T72" fmla="*/ 278 w 354"/>
                <a:gd name="T73" fmla="*/ 107 h 633"/>
                <a:gd name="T74" fmla="*/ 259 w 354"/>
                <a:gd name="T75" fmla="*/ 97 h 633"/>
                <a:gd name="T76" fmla="*/ 242 w 354"/>
                <a:gd name="T77" fmla="*/ 96 h 633"/>
                <a:gd name="T78" fmla="*/ 225 w 354"/>
                <a:gd name="T79" fmla="*/ 95 h 633"/>
                <a:gd name="T80" fmla="*/ 218 w 354"/>
                <a:gd name="T81" fmla="*/ 80 h 633"/>
                <a:gd name="T82" fmla="*/ 215 w 354"/>
                <a:gd name="T83" fmla="*/ 41 h 633"/>
                <a:gd name="T84" fmla="*/ 205 w 354"/>
                <a:gd name="T85" fmla="*/ 16 h 633"/>
                <a:gd name="T86" fmla="*/ 182 w 354"/>
                <a:gd name="T87" fmla="*/ 4 h 633"/>
                <a:gd name="T88" fmla="*/ 95 w 354"/>
                <a:gd name="T89" fmla="*/ 5 h 633"/>
                <a:gd name="T90" fmla="*/ 75 w 354"/>
                <a:gd name="T91" fmla="*/ 5 h 633"/>
                <a:gd name="T92" fmla="*/ 40 w 354"/>
                <a:gd name="T93" fmla="*/ 1 h 633"/>
                <a:gd name="T94" fmla="*/ 26 w 354"/>
                <a:gd name="T95" fmla="*/ 1 h 633"/>
                <a:gd name="T96" fmla="*/ 24 w 354"/>
                <a:gd name="T97" fmla="*/ 5 h 633"/>
                <a:gd name="T98" fmla="*/ 28 w 354"/>
                <a:gd name="T99" fmla="*/ 39 h 633"/>
                <a:gd name="T100" fmla="*/ 34 w 354"/>
                <a:gd name="T101" fmla="*/ 69 h 633"/>
                <a:gd name="T102" fmla="*/ 34 w 354"/>
                <a:gd name="T103" fmla="*/ 104 h 633"/>
                <a:gd name="T104" fmla="*/ 22 w 354"/>
                <a:gd name="T105" fmla="*/ 120 h 633"/>
                <a:gd name="T106" fmla="*/ 5 w 354"/>
                <a:gd name="T107" fmla="*/ 125 h 63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54"/>
                <a:gd name="T163" fmla="*/ 0 h 633"/>
                <a:gd name="T164" fmla="*/ 354 w 354"/>
                <a:gd name="T165" fmla="*/ 633 h 63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54" h="633" extrusionOk="0">
                  <a:moveTo>
                    <a:pt x="12" y="127"/>
                  </a:moveTo>
                  <a:lnTo>
                    <a:pt x="13" y="133"/>
                  </a:lnTo>
                  <a:lnTo>
                    <a:pt x="14" y="141"/>
                  </a:lnTo>
                  <a:lnTo>
                    <a:pt x="16" y="148"/>
                  </a:lnTo>
                  <a:lnTo>
                    <a:pt x="18" y="153"/>
                  </a:lnTo>
                  <a:lnTo>
                    <a:pt x="25" y="164"/>
                  </a:lnTo>
                  <a:lnTo>
                    <a:pt x="33" y="173"/>
                  </a:lnTo>
                  <a:lnTo>
                    <a:pt x="42" y="181"/>
                  </a:lnTo>
                  <a:lnTo>
                    <a:pt x="53" y="188"/>
                  </a:lnTo>
                  <a:lnTo>
                    <a:pt x="63" y="195"/>
                  </a:lnTo>
                  <a:lnTo>
                    <a:pt x="74" y="201"/>
                  </a:lnTo>
                  <a:lnTo>
                    <a:pt x="85" y="207"/>
                  </a:lnTo>
                  <a:lnTo>
                    <a:pt x="95" y="213"/>
                  </a:lnTo>
                  <a:lnTo>
                    <a:pt x="105" y="220"/>
                  </a:lnTo>
                  <a:lnTo>
                    <a:pt x="114" y="227"/>
                  </a:lnTo>
                  <a:lnTo>
                    <a:pt x="121" y="236"/>
                  </a:lnTo>
                  <a:lnTo>
                    <a:pt x="127" y="245"/>
                  </a:lnTo>
                  <a:lnTo>
                    <a:pt x="129" y="251"/>
                  </a:lnTo>
                  <a:lnTo>
                    <a:pt x="130" y="257"/>
                  </a:lnTo>
                  <a:lnTo>
                    <a:pt x="131" y="264"/>
                  </a:lnTo>
                  <a:lnTo>
                    <a:pt x="131" y="271"/>
                  </a:lnTo>
                  <a:lnTo>
                    <a:pt x="131" y="279"/>
                  </a:lnTo>
                  <a:lnTo>
                    <a:pt x="130" y="285"/>
                  </a:lnTo>
                  <a:lnTo>
                    <a:pt x="129" y="292"/>
                  </a:lnTo>
                  <a:lnTo>
                    <a:pt x="126" y="299"/>
                  </a:lnTo>
                  <a:lnTo>
                    <a:pt x="121" y="309"/>
                  </a:lnTo>
                  <a:lnTo>
                    <a:pt x="111" y="320"/>
                  </a:lnTo>
                  <a:lnTo>
                    <a:pt x="102" y="329"/>
                  </a:lnTo>
                  <a:lnTo>
                    <a:pt x="91" y="337"/>
                  </a:lnTo>
                  <a:lnTo>
                    <a:pt x="81" y="345"/>
                  </a:lnTo>
                  <a:lnTo>
                    <a:pt x="69" y="352"/>
                  </a:lnTo>
                  <a:lnTo>
                    <a:pt x="57" y="360"/>
                  </a:lnTo>
                  <a:lnTo>
                    <a:pt x="45" y="366"/>
                  </a:lnTo>
                  <a:lnTo>
                    <a:pt x="34" y="376"/>
                  </a:lnTo>
                  <a:lnTo>
                    <a:pt x="25" y="384"/>
                  </a:lnTo>
                  <a:lnTo>
                    <a:pt x="17" y="394"/>
                  </a:lnTo>
                  <a:lnTo>
                    <a:pt x="10" y="405"/>
                  </a:lnTo>
                  <a:lnTo>
                    <a:pt x="9" y="412"/>
                  </a:lnTo>
                  <a:lnTo>
                    <a:pt x="6" y="418"/>
                  </a:lnTo>
                  <a:lnTo>
                    <a:pt x="6" y="425"/>
                  </a:lnTo>
                  <a:lnTo>
                    <a:pt x="5" y="433"/>
                  </a:lnTo>
                  <a:lnTo>
                    <a:pt x="5" y="464"/>
                  </a:lnTo>
                  <a:lnTo>
                    <a:pt x="5" y="492"/>
                  </a:lnTo>
                  <a:lnTo>
                    <a:pt x="5" y="521"/>
                  </a:lnTo>
                  <a:lnTo>
                    <a:pt x="5" y="554"/>
                  </a:lnTo>
                  <a:lnTo>
                    <a:pt x="6" y="562"/>
                  </a:lnTo>
                  <a:lnTo>
                    <a:pt x="8" y="569"/>
                  </a:lnTo>
                  <a:lnTo>
                    <a:pt x="9" y="577"/>
                  </a:lnTo>
                  <a:lnTo>
                    <a:pt x="12" y="582"/>
                  </a:lnTo>
                  <a:lnTo>
                    <a:pt x="14" y="589"/>
                  </a:lnTo>
                  <a:lnTo>
                    <a:pt x="18" y="594"/>
                  </a:lnTo>
                  <a:lnTo>
                    <a:pt x="22" y="600"/>
                  </a:lnTo>
                  <a:lnTo>
                    <a:pt x="28" y="604"/>
                  </a:lnTo>
                  <a:lnTo>
                    <a:pt x="40" y="612"/>
                  </a:lnTo>
                  <a:lnTo>
                    <a:pt x="52" y="618"/>
                  </a:lnTo>
                  <a:lnTo>
                    <a:pt x="67" y="624"/>
                  </a:lnTo>
                  <a:lnTo>
                    <a:pt x="83" y="626"/>
                  </a:lnTo>
                  <a:lnTo>
                    <a:pt x="99" y="629"/>
                  </a:lnTo>
                  <a:lnTo>
                    <a:pt x="118" y="632"/>
                  </a:lnTo>
                  <a:lnTo>
                    <a:pt x="137" y="632"/>
                  </a:lnTo>
                  <a:lnTo>
                    <a:pt x="155" y="633"/>
                  </a:lnTo>
                  <a:lnTo>
                    <a:pt x="193" y="633"/>
                  </a:lnTo>
                  <a:lnTo>
                    <a:pt x="229" y="632"/>
                  </a:lnTo>
                  <a:lnTo>
                    <a:pt x="261" y="633"/>
                  </a:lnTo>
                  <a:lnTo>
                    <a:pt x="289" y="632"/>
                  </a:lnTo>
                  <a:lnTo>
                    <a:pt x="301" y="629"/>
                  </a:lnTo>
                  <a:lnTo>
                    <a:pt x="310" y="625"/>
                  </a:lnTo>
                  <a:lnTo>
                    <a:pt x="314" y="621"/>
                  </a:lnTo>
                  <a:lnTo>
                    <a:pt x="317" y="617"/>
                  </a:lnTo>
                  <a:lnTo>
                    <a:pt x="318" y="613"/>
                  </a:lnTo>
                  <a:lnTo>
                    <a:pt x="318" y="608"/>
                  </a:lnTo>
                  <a:lnTo>
                    <a:pt x="318" y="601"/>
                  </a:lnTo>
                  <a:lnTo>
                    <a:pt x="315" y="596"/>
                  </a:lnTo>
                  <a:lnTo>
                    <a:pt x="313" y="590"/>
                  </a:lnTo>
                  <a:lnTo>
                    <a:pt x="309" y="585"/>
                  </a:lnTo>
                  <a:lnTo>
                    <a:pt x="298" y="576"/>
                  </a:lnTo>
                  <a:lnTo>
                    <a:pt x="286" y="566"/>
                  </a:lnTo>
                  <a:lnTo>
                    <a:pt x="273" y="556"/>
                  </a:lnTo>
                  <a:lnTo>
                    <a:pt x="262" y="545"/>
                  </a:lnTo>
                  <a:lnTo>
                    <a:pt x="258" y="537"/>
                  </a:lnTo>
                  <a:lnTo>
                    <a:pt x="255" y="530"/>
                  </a:lnTo>
                  <a:lnTo>
                    <a:pt x="253" y="521"/>
                  </a:lnTo>
                  <a:lnTo>
                    <a:pt x="253" y="512"/>
                  </a:lnTo>
                  <a:lnTo>
                    <a:pt x="253" y="496"/>
                  </a:lnTo>
                  <a:lnTo>
                    <a:pt x="255" y="482"/>
                  </a:lnTo>
                  <a:lnTo>
                    <a:pt x="259" y="469"/>
                  </a:lnTo>
                  <a:lnTo>
                    <a:pt x="266" y="456"/>
                  </a:lnTo>
                  <a:lnTo>
                    <a:pt x="279" y="430"/>
                  </a:lnTo>
                  <a:lnTo>
                    <a:pt x="294" y="406"/>
                  </a:lnTo>
                  <a:lnTo>
                    <a:pt x="302" y="394"/>
                  </a:lnTo>
                  <a:lnTo>
                    <a:pt x="310" y="382"/>
                  </a:lnTo>
                  <a:lnTo>
                    <a:pt x="317" y="369"/>
                  </a:lnTo>
                  <a:lnTo>
                    <a:pt x="323" y="355"/>
                  </a:lnTo>
                  <a:lnTo>
                    <a:pt x="329" y="340"/>
                  </a:lnTo>
                  <a:lnTo>
                    <a:pt x="333" y="324"/>
                  </a:lnTo>
                  <a:lnTo>
                    <a:pt x="335" y="308"/>
                  </a:lnTo>
                  <a:lnTo>
                    <a:pt x="337" y="289"/>
                  </a:lnTo>
                  <a:lnTo>
                    <a:pt x="337" y="272"/>
                  </a:lnTo>
                  <a:lnTo>
                    <a:pt x="338" y="256"/>
                  </a:lnTo>
                  <a:lnTo>
                    <a:pt x="341" y="240"/>
                  </a:lnTo>
                  <a:lnTo>
                    <a:pt x="343" y="225"/>
                  </a:lnTo>
                  <a:lnTo>
                    <a:pt x="349" y="196"/>
                  </a:lnTo>
                  <a:lnTo>
                    <a:pt x="354" y="163"/>
                  </a:lnTo>
                  <a:lnTo>
                    <a:pt x="343" y="161"/>
                  </a:lnTo>
                  <a:lnTo>
                    <a:pt x="334" y="160"/>
                  </a:lnTo>
                  <a:lnTo>
                    <a:pt x="326" y="156"/>
                  </a:lnTo>
                  <a:lnTo>
                    <a:pt x="319" y="152"/>
                  </a:lnTo>
                  <a:lnTo>
                    <a:pt x="307" y="141"/>
                  </a:lnTo>
                  <a:lnTo>
                    <a:pt x="297" y="129"/>
                  </a:lnTo>
                  <a:lnTo>
                    <a:pt x="287" y="117"/>
                  </a:lnTo>
                  <a:lnTo>
                    <a:pt x="278" y="107"/>
                  </a:lnTo>
                  <a:lnTo>
                    <a:pt x="273" y="103"/>
                  </a:lnTo>
                  <a:lnTo>
                    <a:pt x="266" y="99"/>
                  </a:lnTo>
                  <a:lnTo>
                    <a:pt x="259" y="97"/>
                  </a:lnTo>
                  <a:lnTo>
                    <a:pt x="253" y="96"/>
                  </a:lnTo>
                  <a:lnTo>
                    <a:pt x="245" y="96"/>
                  </a:lnTo>
                  <a:lnTo>
                    <a:pt x="242" y="96"/>
                  </a:lnTo>
                  <a:lnTo>
                    <a:pt x="239" y="96"/>
                  </a:lnTo>
                  <a:lnTo>
                    <a:pt x="229" y="96"/>
                  </a:lnTo>
                  <a:lnTo>
                    <a:pt x="225" y="95"/>
                  </a:lnTo>
                  <a:lnTo>
                    <a:pt x="221" y="91"/>
                  </a:lnTo>
                  <a:lnTo>
                    <a:pt x="219" y="87"/>
                  </a:lnTo>
                  <a:lnTo>
                    <a:pt x="218" y="80"/>
                  </a:lnTo>
                  <a:lnTo>
                    <a:pt x="217" y="65"/>
                  </a:lnTo>
                  <a:lnTo>
                    <a:pt x="217" y="55"/>
                  </a:lnTo>
                  <a:lnTo>
                    <a:pt x="215" y="41"/>
                  </a:lnTo>
                  <a:lnTo>
                    <a:pt x="213" y="31"/>
                  </a:lnTo>
                  <a:lnTo>
                    <a:pt x="209" y="23"/>
                  </a:lnTo>
                  <a:lnTo>
                    <a:pt x="205" y="16"/>
                  </a:lnTo>
                  <a:lnTo>
                    <a:pt x="198" y="11"/>
                  </a:lnTo>
                  <a:lnTo>
                    <a:pt x="190" y="7"/>
                  </a:lnTo>
                  <a:lnTo>
                    <a:pt x="182" y="4"/>
                  </a:lnTo>
                  <a:lnTo>
                    <a:pt x="174" y="3"/>
                  </a:lnTo>
                  <a:lnTo>
                    <a:pt x="135" y="3"/>
                  </a:lnTo>
                  <a:lnTo>
                    <a:pt x="95" y="5"/>
                  </a:lnTo>
                  <a:lnTo>
                    <a:pt x="86" y="5"/>
                  </a:lnTo>
                  <a:lnTo>
                    <a:pt x="81" y="5"/>
                  </a:lnTo>
                  <a:lnTo>
                    <a:pt x="75" y="5"/>
                  </a:lnTo>
                  <a:lnTo>
                    <a:pt x="66" y="5"/>
                  </a:lnTo>
                  <a:lnTo>
                    <a:pt x="54" y="4"/>
                  </a:lnTo>
                  <a:lnTo>
                    <a:pt x="40" y="1"/>
                  </a:lnTo>
                  <a:lnTo>
                    <a:pt x="34" y="0"/>
                  </a:lnTo>
                  <a:lnTo>
                    <a:pt x="29" y="1"/>
                  </a:lnTo>
                  <a:lnTo>
                    <a:pt x="26" y="1"/>
                  </a:lnTo>
                  <a:lnTo>
                    <a:pt x="25" y="3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19"/>
                  </a:lnTo>
                  <a:lnTo>
                    <a:pt x="25" y="29"/>
                  </a:lnTo>
                  <a:lnTo>
                    <a:pt x="28" y="39"/>
                  </a:lnTo>
                  <a:lnTo>
                    <a:pt x="29" y="49"/>
                  </a:lnTo>
                  <a:lnTo>
                    <a:pt x="32" y="59"/>
                  </a:lnTo>
                  <a:lnTo>
                    <a:pt x="34" y="69"/>
                  </a:lnTo>
                  <a:lnTo>
                    <a:pt x="36" y="81"/>
                  </a:lnTo>
                  <a:lnTo>
                    <a:pt x="36" y="96"/>
                  </a:lnTo>
                  <a:lnTo>
                    <a:pt x="34" y="104"/>
                  </a:lnTo>
                  <a:lnTo>
                    <a:pt x="32" y="111"/>
                  </a:lnTo>
                  <a:lnTo>
                    <a:pt x="28" y="116"/>
                  </a:lnTo>
                  <a:lnTo>
                    <a:pt x="22" y="120"/>
                  </a:lnTo>
                  <a:lnTo>
                    <a:pt x="16" y="123"/>
                  </a:lnTo>
                  <a:lnTo>
                    <a:pt x="10" y="125"/>
                  </a:lnTo>
                  <a:lnTo>
                    <a:pt x="5" y="125"/>
                  </a:lnTo>
                  <a:lnTo>
                    <a:pt x="0" y="127"/>
                  </a:lnTo>
                  <a:lnTo>
                    <a:pt x="12" y="127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2" name="Freeform 122"/>
            <p:cNvSpPr/>
            <p:nvPr/>
          </p:nvSpPr>
          <p:spPr bwMode="auto">
            <a:xfrm>
              <a:off x="6580427" y="2227424"/>
              <a:ext cx="1274562" cy="1582274"/>
            </a:xfrm>
            <a:custGeom>
              <a:avLst/>
              <a:gdLst>
                <a:gd name="T0" fmla="*/ 2271 w 2386"/>
                <a:gd name="T1" fmla="*/ 2839 h 2965"/>
                <a:gd name="T2" fmla="*/ 2277 w 2386"/>
                <a:gd name="T3" fmla="*/ 2652 h 2965"/>
                <a:gd name="T4" fmla="*/ 2375 w 2386"/>
                <a:gd name="T5" fmla="*/ 2372 h 2965"/>
                <a:gd name="T6" fmla="*/ 2247 w 2386"/>
                <a:gd name="T7" fmla="*/ 2226 h 2965"/>
                <a:gd name="T8" fmla="*/ 2131 w 2386"/>
                <a:gd name="T9" fmla="*/ 1802 h 2965"/>
                <a:gd name="T10" fmla="*/ 2039 w 2386"/>
                <a:gd name="T11" fmla="*/ 1519 h 2965"/>
                <a:gd name="T12" fmla="*/ 2143 w 2386"/>
                <a:gd name="T13" fmla="*/ 1357 h 2965"/>
                <a:gd name="T14" fmla="*/ 2073 w 2386"/>
                <a:gd name="T15" fmla="*/ 1176 h 2965"/>
                <a:gd name="T16" fmla="*/ 1879 w 2386"/>
                <a:gd name="T17" fmla="*/ 1072 h 2965"/>
                <a:gd name="T18" fmla="*/ 1991 w 2386"/>
                <a:gd name="T19" fmla="*/ 876 h 2965"/>
                <a:gd name="T20" fmla="*/ 1959 w 2386"/>
                <a:gd name="T21" fmla="*/ 637 h 2965"/>
                <a:gd name="T22" fmla="*/ 2027 w 2386"/>
                <a:gd name="T23" fmla="*/ 467 h 2965"/>
                <a:gd name="T24" fmla="*/ 1915 w 2386"/>
                <a:gd name="T25" fmla="*/ 340 h 2965"/>
                <a:gd name="T26" fmla="*/ 1874 w 2386"/>
                <a:gd name="T27" fmla="*/ 448 h 2965"/>
                <a:gd name="T28" fmla="*/ 1686 w 2386"/>
                <a:gd name="T29" fmla="*/ 467 h 2965"/>
                <a:gd name="T30" fmla="*/ 1865 w 2386"/>
                <a:gd name="T31" fmla="*/ 677 h 2965"/>
                <a:gd name="T32" fmla="*/ 1741 w 2386"/>
                <a:gd name="T33" fmla="*/ 620 h 2965"/>
                <a:gd name="T34" fmla="*/ 1629 w 2386"/>
                <a:gd name="T35" fmla="*/ 440 h 2965"/>
                <a:gd name="T36" fmla="*/ 1659 w 2386"/>
                <a:gd name="T37" fmla="*/ 127 h 2965"/>
                <a:gd name="T38" fmla="*/ 1566 w 2386"/>
                <a:gd name="T39" fmla="*/ 352 h 2965"/>
                <a:gd name="T40" fmla="*/ 1460 w 2386"/>
                <a:gd name="T41" fmla="*/ 657 h 2965"/>
                <a:gd name="T42" fmla="*/ 1376 w 2386"/>
                <a:gd name="T43" fmla="*/ 968 h 2965"/>
                <a:gd name="T44" fmla="*/ 1578 w 2386"/>
                <a:gd name="T45" fmla="*/ 1104 h 2965"/>
                <a:gd name="T46" fmla="*/ 1685 w 2386"/>
                <a:gd name="T47" fmla="*/ 1362 h 2965"/>
                <a:gd name="T48" fmla="*/ 1678 w 2386"/>
                <a:gd name="T49" fmla="*/ 1529 h 2965"/>
                <a:gd name="T50" fmla="*/ 1598 w 2386"/>
                <a:gd name="T51" fmla="*/ 1509 h 2965"/>
                <a:gd name="T52" fmla="*/ 1545 w 2386"/>
                <a:gd name="T53" fmla="*/ 1162 h 2965"/>
                <a:gd name="T54" fmla="*/ 1369 w 2386"/>
                <a:gd name="T55" fmla="*/ 1244 h 2965"/>
                <a:gd name="T56" fmla="*/ 1225 w 2386"/>
                <a:gd name="T57" fmla="*/ 1622 h 2965"/>
                <a:gd name="T58" fmla="*/ 1040 w 2386"/>
                <a:gd name="T59" fmla="*/ 1738 h 2965"/>
                <a:gd name="T60" fmla="*/ 821 w 2386"/>
                <a:gd name="T61" fmla="*/ 1631 h 2965"/>
                <a:gd name="T62" fmla="*/ 844 w 2386"/>
                <a:gd name="T63" fmla="*/ 1534 h 2965"/>
                <a:gd name="T64" fmla="*/ 976 w 2386"/>
                <a:gd name="T65" fmla="*/ 1671 h 2965"/>
                <a:gd name="T66" fmla="*/ 1224 w 2386"/>
                <a:gd name="T67" fmla="*/ 1391 h 2965"/>
                <a:gd name="T68" fmla="*/ 1324 w 2386"/>
                <a:gd name="T69" fmla="*/ 1261 h 2965"/>
                <a:gd name="T70" fmla="*/ 1294 w 2386"/>
                <a:gd name="T71" fmla="*/ 850 h 2965"/>
                <a:gd name="T72" fmla="*/ 1354 w 2386"/>
                <a:gd name="T73" fmla="*/ 469 h 2965"/>
                <a:gd name="T74" fmla="*/ 1497 w 2386"/>
                <a:gd name="T75" fmla="*/ 204 h 2965"/>
                <a:gd name="T76" fmla="*/ 1282 w 2386"/>
                <a:gd name="T77" fmla="*/ 3 h 2965"/>
                <a:gd name="T78" fmla="*/ 1068 w 2386"/>
                <a:gd name="T79" fmla="*/ 311 h 2965"/>
                <a:gd name="T80" fmla="*/ 888 w 2386"/>
                <a:gd name="T81" fmla="*/ 449 h 2965"/>
                <a:gd name="T82" fmla="*/ 884 w 2386"/>
                <a:gd name="T83" fmla="*/ 611 h 2965"/>
                <a:gd name="T84" fmla="*/ 832 w 2386"/>
                <a:gd name="T85" fmla="*/ 816 h 2965"/>
                <a:gd name="T86" fmla="*/ 912 w 2386"/>
                <a:gd name="T87" fmla="*/ 1057 h 2965"/>
                <a:gd name="T88" fmla="*/ 775 w 2386"/>
                <a:gd name="T89" fmla="*/ 1046 h 2965"/>
                <a:gd name="T90" fmla="*/ 568 w 2386"/>
                <a:gd name="T91" fmla="*/ 878 h 2965"/>
                <a:gd name="T92" fmla="*/ 559 w 2386"/>
                <a:gd name="T93" fmla="*/ 1088 h 2965"/>
                <a:gd name="T94" fmla="*/ 587 w 2386"/>
                <a:gd name="T95" fmla="*/ 1232 h 2965"/>
                <a:gd name="T96" fmla="*/ 260 w 2386"/>
                <a:gd name="T97" fmla="*/ 1430 h 2965"/>
                <a:gd name="T98" fmla="*/ 55 w 2386"/>
                <a:gd name="T99" fmla="*/ 1705 h 2965"/>
                <a:gd name="T100" fmla="*/ 61 w 2386"/>
                <a:gd name="T101" fmla="*/ 1889 h 2965"/>
                <a:gd name="T102" fmla="*/ 321 w 2386"/>
                <a:gd name="T103" fmla="*/ 1955 h 2965"/>
                <a:gd name="T104" fmla="*/ 421 w 2386"/>
                <a:gd name="T105" fmla="*/ 2150 h 2965"/>
                <a:gd name="T106" fmla="*/ 576 w 2386"/>
                <a:gd name="T107" fmla="*/ 2146 h 2965"/>
                <a:gd name="T108" fmla="*/ 760 w 2386"/>
                <a:gd name="T109" fmla="*/ 2214 h 2965"/>
                <a:gd name="T110" fmla="*/ 830 w 2386"/>
                <a:gd name="T111" fmla="*/ 2471 h 2965"/>
                <a:gd name="T112" fmla="*/ 1285 w 2386"/>
                <a:gd name="T113" fmla="*/ 2631 h 2965"/>
                <a:gd name="T114" fmla="*/ 1525 w 2386"/>
                <a:gd name="T115" fmla="*/ 2809 h 2965"/>
                <a:gd name="T116" fmla="*/ 1797 w 2386"/>
                <a:gd name="T117" fmla="*/ 2720 h 2965"/>
                <a:gd name="T118" fmla="*/ 1943 w 2386"/>
                <a:gd name="T119" fmla="*/ 2815 h 2965"/>
                <a:gd name="T120" fmla="*/ 2077 w 2386"/>
                <a:gd name="T121" fmla="*/ 2901 h 29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86"/>
                <a:gd name="T184" fmla="*/ 0 h 2965"/>
                <a:gd name="T185" fmla="*/ 2386 w 2386"/>
                <a:gd name="T186" fmla="*/ 2965 h 29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86" h="2965" extrusionOk="0">
                  <a:moveTo>
                    <a:pt x="2181" y="2960"/>
                  </a:moveTo>
                  <a:lnTo>
                    <a:pt x="2181" y="2965"/>
                  </a:lnTo>
                  <a:lnTo>
                    <a:pt x="2193" y="2963"/>
                  </a:lnTo>
                  <a:lnTo>
                    <a:pt x="2202" y="2963"/>
                  </a:lnTo>
                  <a:lnTo>
                    <a:pt x="2206" y="2961"/>
                  </a:lnTo>
                  <a:lnTo>
                    <a:pt x="2211" y="2960"/>
                  </a:lnTo>
                  <a:lnTo>
                    <a:pt x="2217" y="2957"/>
                  </a:lnTo>
                  <a:lnTo>
                    <a:pt x="2223" y="2953"/>
                  </a:lnTo>
                  <a:lnTo>
                    <a:pt x="2229" y="2948"/>
                  </a:lnTo>
                  <a:lnTo>
                    <a:pt x="2233" y="2941"/>
                  </a:lnTo>
                  <a:lnTo>
                    <a:pt x="2235" y="2933"/>
                  </a:lnTo>
                  <a:lnTo>
                    <a:pt x="2237" y="2924"/>
                  </a:lnTo>
                  <a:lnTo>
                    <a:pt x="2238" y="2904"/>
                  </a:lnTo>
                  <a:lnTo>
                    <a:pt x="2241" y="2881"/>
                  </a:lnTo>
                  <a:lnTo>
                    <a:pt x="2243" y="2873"/>
                  </a:lnTo>
                  <a:lnTo>
                    <a:pt x="2247" y="2865"/>
                  </a:lnTo>
                  <a:lnTo>
                    <a:pt x="2253" y="2857"/>
                  </a:lnTo>
                  <a:lnTo>
                    <a:pt x="2258" y="2851"/>
                  </a:lnTo>
                  <a:lnTo>
                    <a:pt x="2271" y="2839"/>
                  </a:lnTo>
                  <a:lnTo>
                    <a:pt x="2285" y="2827"/>
                  </a:lnTo>
                  <a:lnTo>
                    <a:pt x="2298" y="2815"/>
                  </a:lnTo>
                  <a:lnTo>
                    <a:pt x="2309" y="2801"/>
                  </a:lnTo>
                  <a:lnTo>
                    <a:pt x="2313" y="2793"/>
                  </a:lnTo>
                  <a:lnTo>
                    <a:pt x="2317" y="2785"/>
                  </a:lnTo>
                  <a:lnTo>
                    <a:pt x="2318" y="2777"/>
                  </a:lnTo>
                  <a:lnTo>
                    <a:pt x="2319" y="2767"/>
                  </a:lnTo>
                  <a:lnTo>
                    <a:pt x="2319" y="2757"/>
                  </a:lnTo>
                  <a:lnTo>
                    <a:pt x="2318" y="2748"/>
                  </a:lnTo>
                  <a:lnTo>
                    <a:pt x="2315" y="2740"/>
                  </a:lnTo>
                  <a:lnTo>
                    <a:pt x="2313" y="2732"/>
                  </a:lnTo>
                  <a:lnTo>
                    <a:pt x="2306" y="2716"/>
                  </a:lnTo>
                  <a:lnTo>
                    <a:pt x="2298" y="2703"/>
                  </a:lnTo>
                  <a:lnTo>
                    <a:pt x="2290" y="2691"/>
                  </a:lnTo>
                  <a:lnTo>
                    <a:pt x="2283" y="2679"/>
                  </a:lnTo>
                  <a:lnTo>
                    <a:pt x="2281" y="2672"/>
                  </a:lnTo>
                  <a:lnTo>
                    <a:pt x="2279" y="2665"/>
                  </a:lnTo>
                  <a:lnTo>
                    <a:pt x="2278" y="2659"/>
                  </a:lnTo>
                  <a:lnTo>
                    <a:pt x="2277" y="2652"/>
                  </a:lnTo>
                  <a:lnTo>
                    <a:pt x="2278" y="2635"/>
                  </a:lnTo>
                  <a:lnTo>
                    <a:pt x="2282" y="2620"/>
                  </a:lnTo>
                  <a:lnTo>
                    <a:pt x="2287" y="2607"/>
                  </a:lnTo>
                  <a:lnTo>
                    <a:pt x="2294" y="2596"/>
                  </a:lnTo>
                  <a:lnTo>
                    <a:pt x="2302" y="2585"/>
                  </a:lnTo>
                  <a:lnTo>
                    <a:pt x="2311" y="2577"/>
                  </a:lnTo>
                  <a:lnTo>
                    <a:pt x="2321" y="2569"/>
                  </a:lnTo>
                  <a:lnTo>
                    <a:pt x="2331" y="2561"/>
                  </a:lnTo>
                  <a:lnTo>
                    <a:pt x="2342" y="2553"/>
                  </a:lnTo>
                  <a:lnTo>
                    <a:pt x="2351" y="2545"/>
                  </a:lnTo>
                  <a:lnTo>
                    <a:pt x="2360" y="2536"/>
                  </a:lnTo>
                  <a:lnTo>
                    <a:pt x="2368" y="2527"/>
                  </a:lnTo>
                  <a:lnTo>
                    <a:pt x="2375" y="2515"/>
                  </a:lnTo>
                  <a:lnTo>
                    <a:pt x="2380" y="2501"/>
                  </a:lnTo>
                  <a:lnTo>
                    <a:pt x="2384" y="2485"/>
                  </a:lnTo>
                  <a:lnTo>
                    <a:pt x="2386" y="2466"/>
                  </a:lnTo>
                  <a:lnTo>
                    <a:pt x="2383" y="2432"/>
                  </a:lnTo>
                  <a:lnTo>
                    <a:pt x="2379" y="2402"/>
                  </a:lnTo>
                  <a:lnTo>
                    <a:pt x="2375" y="2372"/>
                  </a:lnTo>
                  <a:lnTo>
                    <a:pt x="2374" y="2346"/>
                  </a:lnTo>
                  <a:lnTo>
                    <a:pt x="2355" y="2344"/>
                  </a:lnTo>
                  <a:lnTo>
                    <a:pt x="2332" y="2340"/>
                  </a:lnTo>
                  <a:lnTo>
                    <a:pt x="2307" y="2334"/>
                  </a:lnTo>
                  <a:lnTo>
                    <a:pt x="2282" y="2326"/>
                  </a:lnTo>
                  <a:lnTo>
                    <a:pt x="2270" y="2320"/>
                  </a:lnTo>
                  <a:lnTo>
                    <a:pt x="2259" y="2315"/>
                  </a:lnTo>
                  <a:lnTo>
                    <a:pt x="2249" y="2308"/>
                  </a:lnTo>
                  <a:lnTo>
                    <a:pt x="2241" y="2303"/>
                  </a:lnTo>
                  <a:lnTo>
                    <a:pt x="2233" y="2296"/>
                  </a:lnTo>
                  <a:lnTo>
                    <a:pt x="2227" y="2288"/>
                  </a:lnTo>
                  <a:lnTo>
                    <a:pt x="2225" y="2282"/>
                  </a:lnTo>
                  <a:lnTo>
                    <a:pt x="2223" y="2274"/>
                  </a:lnTo>
                  <a:lnTo>
                    <a:pt x="2223" y="2267"/>
                  </a:lnTo>
                  <a:lnTo>
                    <a:pt x="2226" y="2259"/>
                  </a:lnTo>
                  <a:lnTo>
                    <a:pt x="2229" y="2252"/>
                  </a:lnTo>
                  <a:lnTo>
                    <a:pt x="2233" y="2244"/>
                  </a:lnTo>
                  <a:lnTo>
                    <a:pt x="2241" y="2232"/>
                  </a:lnTo>
                  <a:lnTo>
                    <a:pt x="2247" y="2226"/>
                  </a:lnTo>
                  <a:lnTo>
                    <a:pt x="2241" y="2111"/>
                  </a:lnTo>
                  <a:lnTo>
                    <a:pt x="2222" y="2099"/>
                  </a:lnTo>
                  <a:lnTo>
                    <a:pt x="2203" y="2088"/>
                  </a:lnTo>
                  <a:lnTo>
                    <a:pt x="2186" y="2076"/>
                  </a:lnTo>
                  <a:lnTo>
                    <a:pt x="2169" y="2063"/>
                  </a:lnTo>
                  <a:lnTo>
                    <a:pt x="2161" y="2056"/>
                  </a:lnTo>
                  <a:lnTo>
                    <a:pt x="2154" y="2048"/>
                  </a:lnTo>
                  <a:lnTo>
                    <a:pt x="2147" y="2039"/>
                  </a:lnTo>
                  <a:lnTo>
                    <a:pt x="2142" y="2030"/>
                  </a:lnTo>
                  <a:lnTo>
                    <a:pt x="2138" y="2020"/>
                  </a:lnTo>
                  <a:lnTo>
                    <a:pt x="2135" y="2010"/>
                  </a:lnTo>
                  <a:lnTo>
                    <a:pt x="2133" y="1998"/>
                  </a:lnTo>
                  <a:lnTo>
                    <a:pt x="2133" y="1984"/>
                  </a:lnTo>
                  <a:lnTo>
                    <a:pt x="2133" y="1934"/>
                  </a:lnTo>
                  <a:lnTo>
                    <a:pt x="2133" y="1896"/>
                  </a:lnTo>
                  <a:lnTo>
                    <a:pt x="2133" y="1862"/>
                  </a:lnTo>
                  <a:lnTo>
                    <a:pt x="2133" y="1822"/>
                  </a:lnTo>
                  <a:lnTo>
                    <a:pt x="2133" y="1811"/>
                  </a:lnTo>
                  <a:lnTo>
                    <a:pt x="2131" y="1802"/>
                  </a:lnTo>
                  <a:lnTo>
                    <a:pt x="2130" y="1795"/>
                  </a:lnTo>
                  <a:lnTo>
                    <a:pt x="2129" y="1789"/>
                  </a:lnTo>
                  <a:lnTo>
                    <a:pt x="2126" y="1783"/>
                  </a:lnTo>
                  <a:lnTo>
                    <a:pt x="2123" y="1778"/>
                  </a:lnTo>
                  <a:lnTo>
                    <a:pt x="2121" y="1774"/>
                  </a:lnTo>
                  <a:lnTo>
                    <a:pt x="2117" y="1771"/>
                  </a:lnTo>
                  <a:lnTo>
                    <a:pt x="2099" y="1758"/>
                  </a:lnTo>
                  <a:lnTo>
                    <a:pt x="2078" y="1738"/>
                  </a:lnTo>
                  <a:lnTo>
                    <a:pt x="2073" y="1722"/>
                  </a:lnTo>
                  <a:lnTo>
                    <a:pt x="2066" y="1695"/>
                  </a:lnTo>
                  <a:lnTo>
                    <a:pt x="2059" y="1662"/>
                  </a:lnTo>
                  <a:lnTo>
                    <a:pt x="2053" y="1626"/>
                  </a:lnTo>
                  <a:lnTo>
                    <a:pt x="2046" y="1591"/>
                  </a:lnTo>
                  <a:lnTo>
                    <a:pt x="2041" y="1562"/>
                  </a:lnTo>
                  <a:lnTo>
                    <a:pt x="2038" y="1541"/>
                  </a:lnTo>
                  <a:lnTo>
                    <a:pt x="2037" y="1533"/>
                  </a:lnTo>
                  <a:lnTo>
                    <a:pt x="2037" y="1527"/>
                  </a:lnTo>
                  <a:lnTo>
                    <a:pt x="2038" y="1523"/>
                  </a:lnTo>
                  <a:lnTo>
                    <a:pt x="2039" y="1519"/>
                  </a:lnTo>
                  <a:lnTo>
                    <a:pt x="2042" y="1517"/>
                  </a:lnTo>
                  <a:lnTo>
                    <a:pt x="2049" y="1511"/>
                  </a:lnTo>
                  <a:lnTo>
                    <a:pt x="2057" y="1509"/>
                  </a:lnTo>
                  <a:lnTo>
                    <a:pt x="2074" y="1506"/>
                  </a:lnTo>
                  <a:lnTo>
                    <a:pt x="2090" y="1502"/>
                  </a:lnTo>
                  <a:lnTo>
                    <a:pt x="2099" y="1495"/>
                  </a:lnTo>
                  <a:lnTo>
                    <a:pt x="2107" y="1485"/>
                  </a:lnTo>
                  <a:lnTo>
                    <a:pt x="2114" y="1474"/>
                  </a:lnTo>
                  <a:lnTo>
                    <a:pt x="2121" y="1463"/>
                  </a:lnTo>
                  <a:lnTo>
                    <a:pt x="2126" y="1451"/>
                  </a:lnTo>
                  <a:lnTo>
                    <a:pt x="2129" y="1439"/>
                  </a:lnTo>
                  <a:lnTo>
                    <a:pt x="2131" y="1429"/>
                  </a:lnTo>
                  <a:lnTo>
                    <a:pt x="2133" y="1418"/>
                  </a:lnTo>
                  <a:lnTo>
                    <a:pt x="2138" y="1418"/>
                  </a:lnTo>
                  <a:lnTo>
                    <a:pt x="2133" y="1406"/>
                  </a:lnTo>
                  <a:lnTo>
                    <a:pt x="2130" y="1386"/>
                  </a:lnTo>
                  <a:lnTo>
                    <a:pt x="2126" y="1370"/>
                  </a:lnTo>
                  <a:lnTo>
                    <a:pt x="2137" y="1363"/>
                  </a:lnTo>
                  <a:lnTo>
                    <a:pt x="2143" y="1357"/>
                  </a:lnTo>
                  <a:lnTo>
                    <a:pt x="2149" y="1349"/>
                  </a:lnTo>
                  <a:lnTo>
                    <a:pt x="2153" y="1341"/>
                  </a:lnTo>
                  <a:lnTo>
                    <a:pt x="2155" y="1331"/>
                  </a:lnTo>
                  <a:lnTo>
                    <a:pt x="2157" y="1322"/>
                  </a:lnTo>
                  <a:lnTo>
                    <a:pt x="2157" y="1310"/>
                  </a:lnTo>
                  <a:lnTo>
                    <a:pt x="2157" y="1298"/>
                  </a:lnTo>
                  <a:lnTo>
                    <a:pt x="2155" y="1285"/>
                  </a:lnTo>
                  <a:lnTo>
                    <a:pt x="2154" y="1274"/>
                  </a:lnTo>
                  <a:lnTo>
                    <a:pt x="2151" y="1264"/>
                  </a:lnTo>
                  <a:lnTo>
                    <a:pt x="2147" y="1254"/>
                  </a:lnTo>
                  <a:lnTo>
                    <a:pt x="2143" y="1245"/>
                  </a:lnTo>
                  <a:lnTo>
                    <a:pt x="2138" y="1238"/>
                  </a:lnTo>
                  <a:lnTo>
                    <a:pt x="2133" y="1230"/>
                  </a:lnTo>
                  <a:lnTo>
                    <a:pt x="2126" y="1225"/>
                  </a:lnTo>
                  <a:lnTo>
                    <a:pt x="2114" y="1213"/>
                  </a:lnTo>
                  <a:lnTo>
                    <a:pt x="2101" y="1201"/>
                  </a:lnTo>
                  <a:lnTo>
                    <a:pt x="2089" y="1190"/>
                  </a:lnTo>
                  <a:lnTo>
                    <a:pt x="2078" y="1177"/>
                  </a:lnTo>
                  <a:lnTo>
                    <a:pt x="2073" y="1176"/>
                  </a:lnTo>
                  <a:lnTo>
                    <a:pt x="2069" y="1176"/>
                  </a:lnTo>
                  <a:lnTo>
                    <a:pt x="2065" y="1177"/>
                  </a:lnTo>
                  <a:lnTo>
                    <a:pt x="2061" y="1178"/>
                  </a:lnTo>
                  <a:lnTo>
                    <a:pt x="2057" y="1180"/>
                  </a:lnTo>
                  <a:lnTo>
                    <a:pt x="2050" y="1182"/>
                  </a:lnTo>
                  <a:lnTo>
                    <a:pt x="2042" y="1184"/>
                  </a:lnTo>
                  <a:lnTo>
                    <a:pt x="2030" y="1184"/>
                  </a:lnTo>
                  <a:lnTo>
                    <a:pt x="2018" y="1182"/>
                  </a:lnTo>
                  <a:lnTo>
                    <a:pt x="2006" y="1180"/>
                  </a:lnTo>
                  <a:lnTo>
                    <a:pt x="1993" y="1174"/>
                  </a:lnTo>
                  <a:lnTo>
                    <a:pt x="1978" y="1166"/>
                  </a:lnTo>
                  <a:lnTo>
                    <a:pt x="1965" y="1158"/>
                  </a:lnTo>
                  <a:lnTo>
                    <a:pt x="1950" y="1148"/>
                  </a:lnTo>
                  <a:lnTo>
                    <a:pt x="1937" y="1137"/>
                  </a:lnTo>
                  <a:lnTo>
                    <a:pt x="1923" y="1125"/>
                  </a:lnTo>
                  <a:lnTo>
                    <a:pt x="1910" y="1112"/>
                  </a:lnTo>
                  <a:lnTo>
                    <a:pt x="1899" y="1098"/>
                  </a:lnTo>
                  <a:lnTo>
                    <a:pt x="1889" y="1085"/>
                  </a:lnTo>
                  <a:lnTo>
                    <a:pt x="1879" y="1072"/>
                  </a:lnTo>
                  <a:lnTo>
                    <a:pt x="1871" y="1058"/>
                  </a:lnTo>
                  <a:lnTo>
                    <a:pt x="1866" y="1045"/>
                  </a:lnTo>
                  <a:lnTo>
                    <a:pt x="1862" y="1033"/>
                  </a:lnTo>
                  <a:lnTo>
                    <a:pt x="1862" y="1021"/>
                  </a:lnTo>
                  <a:lnTo>
                    <a:pt x="1862" y="1008"/>
                  </a:lnTo>
                  <a:lnTo>
                    <a:pt x="1863" y="996"/>
                  </a:lnTo>
                  <a:lnTo>
                    <a:pt x="1866" y="984"/>
                  </a:lnTo>
                  <a:lnTo>
                    <a:pt x="1869" y="974"/>
                  </a:lnTo>
                  <a:lnTo>
                    <a:pt x="1873" y="965"/>
                  </a:lnTo>
                  <a:lnTo>
                    <a:pt x="1877" y="956"/>
                  </a:lnTo>
                  <a:lnTo>
                    <a:pt x="1882" y="949"/>
                  </a:lnTo>
                  <a:lnTo>
                    <a:pt x="1887" y="942"/>
                  </a:lnTo>
                  <a:lnTo>
                    <a:pt x="1901" y="930"/>
                  </a:lnTo>
                  <a:lnTo>
                    <a:pt x="1915" y="920"/>
                  </a:lnTo>
                  <a:lnTo>
                    <a:pt x="1930" y="912"/>
                  </a:lnTo>
                  <a:lnTo>
                    <a:pt x="1946" y="902"/>
                  </a:lnTo>
                  <a:lnTo>
                    <a:pt x="1962" y="894"/>
                  </a:lnTo>
                  <a:lnTo>
                    <a:pt x="1977" y="885"/>
                  </a:lnTo>
                  <a:lnTo>
                    <a:pt x="1991" y="876"/>
                  </a:lnTo>
                  <a:lnTo>
                    <a:pt x="2003" y="862"/>
                  </a:lnTo>
                  <a:lnTo>
                    <a:pt x="2010" y="856"/>
                  </a:lnTo>
                  <a:lnTo>
                    <a:pt x="2014" y="848"/>
                  </a:lnTo>
                  <a:lnTo>
                    <a:pt x="2019" y="838"/>
                  </a:lnTo>
                  <a:lnTo>
                    <a:pt x="2023" y="829"/>
                  </a:lnTo>
                  <a:lnTo>
                    <a:pt x="2026" y="818"/>
                  </a:lnTo>
                  <a:lnTo>
                    <a:pt x="2029" y="806"/>
                  </a:lnTo>
                  <a:lnTo>
                    <a:pt x="2030" y="794"/>
                  </a:lnTo>
                  <a:lnTo>
                    <a:pt x="2030" y="780"/>
                  </a:lnTo>
                  <a:lnTo>
                    <a:pt x="2029" y="762"/>
                  </a:lnTo>
                  <a:lnTo>
                    <a:pt x="2026" y="746"/>
                  </a:lnTo>
                  <a:lnTo>
                    <a:pt x="2022" y="732"/>
                  </a:lnTo>
                  <a:lnTo>
                    <a:pt x="2017" y="719"/>
                  </a:lnTo>
                  <a:lnTo>
                    <a:pt x="2010" y="707"/>
                  </a:lnTo>
                  <a:lnTo>
                    <a:pt x="2003" y="695"/>
                  </a:lnTo>
                  <a:lnTo>
                    <a:pt x="1995" y="684"/>
                  </a:lnTo>
                  <a:lnTo>
                    <a:pt x="1987" y="675"/>
                  </a:lnTo>
                  <a:lnTo>
                    <a:pt x="1973" y="655"/>
                  </a:lnTo>
                  <a:lnTo>
                    <a:pt x="1959" y="637"/>
                  </a:lnTo>
                  <a:lnTo>
                    <a:pt x="1954" y="628"/>
                  </a:lnTo>
                  <a:lnTo>
                    <a:pt x="1950" y="619"/>
                  </a:lnTo>
                  <a:lnTo>
                    <a:pt x="1947" y="609"/>
                  </a:lnTo>
                  <a:lnTo>
                    <a:pt x="1946" y="600"/>
                  </a:lnTo>
                  <a:lnTo>
                    <a:pt x="1947" y="589"/>
                  </a:lnTo>
                  <a:lnTo>
                    <a:pt x="1950" y="581"/>
                  </a:lnTo>
                  <a:lnTo>
                    <a:pt x="1954" y="576"/>
                  </a:lnTo>
                  <a:lnTo>
                    <a:pt x="1961" y="571"/>
                  </a:lnTo>
                  <a:lnTo>
                    <a:pt x="1975" y="564"/>
                  </a:lnTo>
                  <a:lnTo>
                    <a:pt x="1993" y="557"/>
                  </a:lnTo>
                  <a:lnTo>
                    <a:pt x="2001" y="553"/>
                  </a:lnTo>
                  <a:lnTo>
                    <a:pt x="2009" y="549"/>
                  </a:lnTo>
                  <a:lnTo>
                    <a:pt x="2015" y="543"/>
                  </a:lnTo>
                  <a:lnTo>
                    <a:pt x="2022" y="535"/>
                  </a:lnTo>
                  <a:lnTo>
                    <a:pt x="2027" y="525"/>
                  </a:lnTo>
                  <a:lnTo>
                    <a:pt x="2030" y="513"/>
                  </a:lnTo>
                  <a:lnTo>
                    <a:pt x="2031" y="497"/>
                  </a:lnTo>
                  <a:lnTo>
                    <a:pt x="2030" y="479"/>
                  </a:lnTo>
                  <a:lnTo>
                    <a:pt x="2027" y="467"/>
                  </a:lnTo>
                  <a:lnTo>
                    <a:pt x="2023" y="456"/>
                  </a:lnTo>
                  <a:lnTo>
                    <a:pt x="2017" y="448"/>
                  </a:lnTo>
                  <a:lnTo>
                    <a:pt x="2010" y="441"/>
                  </a:lnTo>
                  <a:lnTo>
                    <a:pt x="2001" y="436"/>
                  </a:lnTo>
                  <a:lnTo>
                    <a:pt x="1991" y="431"/>
                  </a:lnTo>
                  <a:lnTo>
                    <a:pt x="1981" y="427"/>
                  </a:lnTo>
                  <a:lnTo>
                    <a:pt x="1970" y="423"/>
                  </a:lnTo>
                  <a:lnTo>
                    <a:pt x="1961" y="419"/>
                  </a:lnTo>
                  <a:lnTo>
                    <a:pt x="1950" y="415"/>
                  </a:lnTo>
                  <a:lnTo>
                    <a:pt x="1941" y="411"/>
                  </a:lnTo>
                  <a:lnTo>
                    <a:pt x="1933" y="405"/>
                  </a:lnTo>
                  <a:lnTo>
                    <a:pt x="1926" y="399"/>
                  </a:lnTo>
                  <a:lnTo>
                    <a:pt x="1921" y="392"/>
                  </a:lnTo>
                  <a:lnTo>
                    <a:pt x="1917" y="383"/>
                  </a:lnTo>
                  <a:lnTo>
                    <a:pt x="1915" y="371"/>
                  </a:lnTo>
                  <a:lnTo>
                    <a:pt x="1915" y="359"/>
                  </a:lnTo>
                  <a:lnTo>
                    <a:pt x="1914" y="349"/>
                  </a:lnTo>
                  <a:lnTo>
                    <a:pt x="1914" y="345"/>
                  </a:lnTo>
                  <a:lnTo>
                    <a:pt x="1915" y="340"/>
                  </a:lnTo>
                  <a:lnTo>
                    <a:pt x="1918" y="335"/>
                  </a:lnTo>
                  <a:lnTo>
                    <a:pt x="1922" y="328"/>
                  </a:lnTo>
                  <a:lnTo>
                    <a:pt x="1893" y="333"/>
                  </a:lnTo>
                  <a:lnTo>
                    <a:pt x="1865" y="340"/>
                  </a:lnTo>
                  <a:lnTo>
                    <a:pt x="1853" y="344"/>
                  </a:lnTo>
                  <a:lnTo>
                    <a:pt x="1843" y="349"/>
                  </a:lnTo>
                  <a:lnTo>
                    <a:pt x="1839" y="353"/>
                  </a:lnTo>
                  <a:lnTo>
                    <a:pt x="1835" y="356"/>
                  </a:lnTo>
                  <a:lnTo>
                    <a:pt x="1833" y="360"/>
                  </a:lnTo>
                  <a:lnTo>
                    <a:pt x="1831" y="365"/>
                  </a:lnTo>
                  <a:lnTo>
                    <a:pt x="1849" y="385"/>
                  </a:lnTo>
                  <a:lnTo>
                    <a:pt x="1863" y="403"/>
                  </a:lnTo>
                  <a:lnTo>
                    <a:pt x="1871" y="417"/>
                  </a:lnTo>
                  <a:lnTo>
                    <a:pt x="1877" y="429"/>
                  </a:lnTo>
                  <a:lnTo>
                    <a:pt x="1878" y="435"/>
                  </a:lnTo>
                  <a:lnTo>
                    <a:pt x="1878" y="439"/>
                  </a:lnTo>
                  <a:lnTo>
                    <a:pt x="1878" y="443"/>
                  </a:lnTo>
                  <a:lnTo>
                    <a:pt x="1877" y="445"/>
                  </a:lnTo>
                  <a:lnTo>
                    <a:pt x="1874" y="448"/>
                  </a:lnTo>
                  <a:lnTo>
                    <a:pt x="1871" y="451"/>
                  </a:lnTo>
                  <a:lnTo>
                    <a:pt x="1867" y="452"/>
                  </a:lnTo>
                  <a:lnTo>
                    <a:pt x="1863" y="452"/>
                  </a:lnTo>
                  <a:lnTo>
                    <a:pt x="1853" y="452"/>
                  </a:lnTo>
                  <a:lnTo>
                    <a:pt x="1841" y="448"/>
                  </a:lnTo>
                  <a:lnTo>
                    <a:pt x="1825" y="443"/>
                  </a:lnTo>
                  <a:lnTo>
                    <a:pt x="1809" y="435"/>
                  </a:lnTo>
                  <a:lnTo>
                    <a:pt x="1790" y="424"/>
                  </a:lnTo>
                  <a:lnTo>
                    <a:pt x="1770" y="411"/>
                  </a:lnTo>
                  <a:lnTo>
                    <a:pt x="1750" y="395"/>
                  </a:lnTo>
                  <a:lnTo>
                    <a:pt x="1729" y="377"/>
                  </a:lnTo>
                  <a:lnTo>
                    <a:pt x="1717" y="392"/>
                  </a:lnTo>
                  <a:lnTo>
                    <a:pt x="1703" y="409"/>
                  </a:lnTo>
                  <a:lnTo>
                    <a:pt x="1697" y="420"/>
                  </a:lnTo>
                  <a:lnTo>
                    <a:pt x="1691" y="431"/>
                  </a:lnTo>
                  <a:lnTo>
                    <a:pt x="1687" y="441"/>
                  </a:lnTo>
                  <a:lnTo>
                    <a:pt x="1685" y="453"/>
                  </a:lnTo>
                  <a:lnTo>
                    <a:pt x="1685" y="460"/>
                  </a:lnTo>
                  <a:lnTo>
                    <a:pt x="1686" y="467"/>
                  </a:lnTo>
                  <a:lnTo>
                    <a:pt x="1687" y="473"/>
                  </a:lnTo>
                  <a:lnTo>
                    <a:pt x="1690" y="480"/>
                  </a:lnTo>
                  <a:lnTo>
                    <a:pt x="1694" y="487"/>
                  </a:lnTo>
                  <a:lnTo>
                    <a:pt x="1698" y="495"/>
                  </a:lnTo>
                  <a:lnTo>
                    <a:pt x="1703" y="501"/>
                  </a:lnTo>
                  <a:lnTo>
                    <a:pt x="1710" y="509"/>
                  </a:lnTo>
                  <a:lnTo>
                    <a:pt x="1718" y="516"/>
                  </a:lnTo>
                  <a:lnTo>
                    <a:pt x="1727" y="524"/>
                  </a:lnTo>
                  <a:lnTo>
                    <a:pt x="1738" y="532"/>
                  </a:lnTo>
                  <a:lnTo>
                    <a:pt x="1750" y="541"/>
                  </a:lnTo>
                  <a:lnTo>
                    <a:pt x="1778" y="557"/>
                  </a:lnTo>
                  <a:lnTo>
                    <a:pt x="1813" y="576"/>
                  </a:lnTo>
                  <a:lnTo>
                    <a:pt x="1817" y="581"/>
                  </a:lnTo>
                  <a:lnTo>
                    <a:pt x="1826" y="595"/>
                  </a:lnTo>
                  <a:lnTo>
                    <a:pt x="1839" y="615"/>
                  </a:lnTo>
                  <a:lnTo>
                    <a:pt x="1851" y="640"/>
                  </a:lnTo>
                  <a:lnTo>
                    <a:pt x="1857" y="652"/>
                  </a:lnTo>
                  <a:lnTo>
                    <a:pt x="1862" y="665"/>
                  </a:lnTo>
                  <a:lnTo>
                    <a:pt x="1865" y="677"/>
                  </a:lnTo>
                  <a:lnTo>
                    <a:pt x="1866" y="689"/>
                  </a:lnTo>
                  <a:lnTo>
                    <a:pt x="1866" y="701"/>
                  </a:lnTo>
                  <a:lnTo>
                    <a:pt x="1863" y="711"/>
                  </a:lnTo>
                  <a:lnTo>
                    <a:pt x="1861" y="716"/>
                  </a:lnTo>
                  <a:lnTo>
                    <a:pt x="1858" y="720"/>
                  </a:lnTo>
                  <a:lnTo>
                    <a:pt x="1854" y="723"/>
                  </a:lnTo>
                  <a:lnTo>
                    <a:pt x="1850" y="727"/>
                  </a:lnTo>
                  <a:lnTo>
                    <a:pt x="1843" y="723"/>
                  </a:lnTo>
                  <a:lnTo>
                    <a:pt x="1837" y="717"/>
                  </a:lnTo>
                  <a:lnTo>
                    <a:pt x="1831" y="712"/>
                  </a:lnTo>
                  <a:lnTo>
                    <a:pt x="1827" y="707"/>
                  </a:lnTo>
                  <a:lnTo>
                    <a:pt x="1818" y="693"/>
                  </a:lnTo>
                  <a:lnTo>
                    <a:pt x="1810" y="680"/>
                  </a:lnTo>
                  <a:lnTo>
                    <a:pt x="1802" y="664"/>
                  </a:lnTo>
                  <a:lnTo>
                    <a:pt x="1794" y="649"/>
                  </a:lnTo>
                  <a:lnTo>
                    <a:pt x="1783" y="636"/>
                  </a:lnTo>
                  <a:lnTo>
                    <a:pt x="1771" y="624"/>
                  </a:lnTo>
                  <a:lnTo>
                    <a:pt x="1755" y="623"/>
                  </a:lnTo>
                  <a:lnTo>
                    <a:pt x="1741" y="620"/>
                  </a:lnTo>
                  <a:lnTo>
                    <a:pt x="1726" y="616"/>
                  </a:lnTo>
                  <a:lnTo>
                    <a:pt x="1713" y="611"/>
                  </a:lnTo>
                  <a:lnTo>
                    <a:pt x="1699" y="605"/>
                  </a:lnTo>
                  <a:lnTo>
                    <a:pt x="1687" y="597"/>
                  </a:lnTo>
                  <a:lnTo>
                    <a:pt x="1677" y="589"/>
                  </a:lnTo>
                  <a:lnTo>
                    <a:pt x="1666" y="581"/>
                  </a:lnTo>
                  <a:lnTo>
                    <a:pt x="1657" y="572"/>
                  </a:lnTo>
                  <a:lnTo>
                    <a:pt x="1649" y="563"/>
                  </a:lnTo>
                  <a:lnTo>
                    <a:pt x="1641" y="553"/>
                  </a:lnTo>
                  <a:lnTo>
                    <a:pt x="1634" y="545"/>
                  </a:lnTo>
                  <a:lnTo>
                    <a:pt x="1630" y="536"/>
                  </a:lnTo>
                  <a:lnTo>
                    <a:pt x="1625" y="528"/>
                  </a:lnTo>
                  <a:lnTo>
                    <a:pt x="1622" y="521"/>
                  </a:lnTo>
                  <a:lnTo>
                    <a:pt x="1621" y="515"/>
                  </a:lnTo>
                  <a:lnTo>
                    <a:pt x="1619" y="499"/>
                  </a:lnTo>
                  <a:lnTo>
                    <a:pt x="1621" y="483"/>
                  </a:lnTo>
                  <a:lnTo>
                    <a:pt x="1622" y="468"/>
                  </a:lnTo>
                  <a:lnTo>
                    <a:pt x="1625" y="453"/>
                  </a:lnTo>
                  <a:lnTo>
                    <a:pt x="1629" y="440"/>
                  </a:lnTo>
                  <a:lnTo>
                    <a:pt x="1633" y="427"/>
                  </a:lnTo>
                  <a:lnTo>
                    <a:pt x="1638" y="413"/>
                  </a:lnTo>
                  <a:lnTo>
                    <a:pt x="1643" y="400"/>
                  </a:lnTo>
                  <a:lnTo>
                    <a:pt x="1655" y="375"/>
                  </a:lnTo>
                  <a:lnTo>
                    <a:pt x="1667" y="351"/>
                  </a:lnTo>
                  <a:lnTo>
                    <a:pt x="1681" y="325"/>
                  </a:lnTo>
                  <a:lnTo>
                    <a:pt x="1693" y="299"/>
                  </a:lnTo>
                  <a:lnTo>
                    <a:pt x="1695" y="285"/>
                  </a:lnTo>
                  <a:lnTo>
                    <a:pt x="1699" y="248"/>
                  </a:lnTo>
                  <a:lnTo>
                    <a:pt x="1701" y="223"/>
                  </a:lnTo>
                  <a:lnTo>
                    <a:pt x="1701" y="195"/>
                  </a:lnTo>
                  <a:lnTo>
                    <a:pt x="1698" y="163"/>
                  </a:lnTo>
                  <a:lnTo>
                    <a:pt x="1693" y="130"/>
                  </a:lnTo>
                  <a:lnTo>
                    <a:pt x="1686" y="124"/>
                  </a:lnTo>
                  <a:lnTo>
                    <a:pt x="1679" y="122"/>
                  </a:lnTo>
                  <a:lnTo>
                    <a:pt x="1674" y="120"/>
                  </a:lnTo>
                  <a:lnTo>
                    <a:pt x="1669" y="120"/>
                  </a:lnTo>
                  <a:lnTo>
                    <a:pt x="1663" y="123"/>
                  </a:lnTo>
                  <a:lnTo>
                    <a:pt x="1659" y="127"/>
                  </a:lnTo>
                  <a:lnTo>
                    <a:pt x="1657" y="131"/>
                  </a:lnTo>
                  <a:lnTo>
                    <a:pt x="1653" y="138"/>
                  </a:lnTo>
                  <a:lnTo>
                    <a:pt x="1647" y="153"/>
                  </a:lnTo>
                  <a:lnTo>
                    <a:pt x="1643" y="172"/>
                  </a:lnTo>
                  <a:lnTo>
                    <a:pt x="1639" y="195"/>
                  </a:lnTo>
                  <a:lnTo>
                    <a:pt x="1637" y="217"/>
                  </a:lnTo>
                  <a:lnTo>
                    <a:pt x="1634" y="243"/>
                  </a:lnTo>
                  <a:lnTo>
                    <a:pt x="1631" y="265"/>
                  </a:lnTo>
                  <a:lnTo>
                    <a:pt x="1627" y="288"/>
                  </a:lnTo>
                  <a:lnTo>
                    <a:pt x="1623" y="308"/>
                  </a:lnTo>
                  <a:lnTo>
                    <a:pt x="1621" y="317"/>
                  </a:lnTo>
                  <a:lnTo>
                    <a:pt x="1618" y="325"/>
                  </a:lnTo>
                  <a:lnTo>
                    <a:pt x="1614" y="332"/>
                  </a:lnTo>
                  <a:lnTo>
                    <a:pt x="1610" y="339"/>
                  </a:lnTo>
                  <a:lnTo>
                    <a:pt x="1606" y="343"/>
                  </a:lnTo>
                  <a:lnTo>
                    <a:pt x="1602" y="345"/>
                  </a:lnTo>
                  <a:lnTo>
                    <a:pt x="1597" y="347"/>
                  </a:lnTo>
                  <a:lnTo>
                    <a:pt x="1590" y="347"/>
                  </a:lnTo>
                  <a:lnTo>
                    <a:pt x="1566" y="352"/>
                  </a:lnTo>
                  <a:lnTo>
                    <a:pt x="1545" y="359"/>
                  </a:lnTo>
                  <a:lnTo>
                    <a:pt x="1526" y="365"/>
                  </a:lnTo>
                  <a:lnTo>
                    <a:pt x="1510" y="372"/>
                  </a:lnTo>
                  <a:lnTo>
                    <a:pt x="1497" y="380"/>
                  </a:lnTo>
                  <a:lnTo>
                    <a:pt x="1485" y="388"/>
                  </a:lnTo>
                  <a:lnTo>
                    <a:pt x="1476" y="396"/>
                  </a:lnTo>
                  <a:lnTo>
                    <a:pt x="1468" y="404"/>
                  </a:lnTo>
                  <a:lnTo>
                    <a:pt x="1461" y="413"/>
                  </a:lnTo>
                  <a:lnTo>
                    <a:pt x="1457" y="423"/>
                  </a:lnTo>
                  <a:lnTo>
                    <a:pt x="1453" y="432"/>
                  </a:lnTo>
                  <a:lnTo>
                    <a:pt x="1449" y="443"/>
                  </a:lnTo>
                  <a:lnTo>
                    <a:pt x="1444" y="463"/>
                  </a:lnTo>
                  <a:lnTo>
                    <a:pt x="1440" y="485"/>
                  </a:lnTo>
                  <a:lnTo>
                    <a:pt x="1437" y="505"/>
                  </a:lnTo>
                  <a:lnTo>
                    <a:pt x="1437" y="525"/>
                  </a:lnTo>
                  <a:lnTo>
                    <a:pt x="1438" y="548"/>
                  </a:lnTo>
                  <a:lnTo>
                    <a:pt x="1441" y="569"/>
                  </a:lnTo>
                  <a:lnTo>
                    <a:pt x="1450" y="615"/>
                  </a:lnTo>
                  <a:lnTo>
                    <a:pt x="1460" y="657"/>
                  </a:lnTo>
                  <a:lnTo>
                    <a:pt x="1464" y="679"/>
                  </a:lnTo>
                  <a:lnTo>
                    <a:pt x="1466" y="699"/>
                  </a:lnTo>
                  <a:lnTo>
                    <a:pt x="1468" y="716"/>
                  </a:lnTo>
                  <a:lnTo>
                    <a:pt x="1468" y="733"/>
                  </a:lnTo>
                  <a:lnTo>
                    <a:pt x="1466" y="741"/>
                  </a:lnTo>
                  <a:lnTo>
                    <a:pt x="1464" y="748"/>
                  </a:lnTo>
                  <a:lnTo>
                    <a:pt x="1461" y="754"/>
                  </a:lnTo>
                  <a:lnTo>
                    <a:pt x="1457" y="761"/>
                  </a:lnTo>
                  <a:lnTo>
                    <a:pt x="1453" y="766"/>
                  </a:lnTo>
                  <a:lnTo>
                    <a:pt x="1448" y="772"/>
                  </a:lnTo>
                  <a:lnTo>
                    <a:pt x="1441" y="777"/>
                  </a:lnTo>
                  <a:lnTo>
                    <a:pt x="1434" y="780"/>
                  </a:lnTo>
                  <a:lnTo>
                    <a:pt x="1422" y="810"/>
                  </a:lnTo>
                  <a:lnTo>
                    <a:pt x="1412" y="840"/>
                  </a:lnTo>
                  <a:lnTo>
                    <a:pt x="1402" y="868"/>
                  </a:lnTo>
                  <a:lnTo>
                    <a:pt x="1393" y="894"/>
                  </a:lnTo>
                  <a:lnTo>
                    <a:pt x="1385" y="920"/>
                  </a:lnTo>
                  <a:lnTo>
                    <a:pt x="1378" y="945"/>
                  </a:lnTo>
                  <a:lnTo>
                    <a:pt x="1376" y="968"/>
                  </a:lnTo>
                  <a:lnTo>
                    <a:pt x="1374" y="990"/>
                  </a:lnTo>
                  <a:lnTo>
                    <a:pt x="1373" y="1029"/>
                  </a:lnTo>
                  <a:lnTo>
                    <a:pt x="1373" y="1060"/>
                  </a:lnTo>
                  <a:lnTo>
                    <a:pt x="1374" y="1073"/>
                  </a:lnTo>
                  <a:lnTo>
                    <a:pt x="1377" y="1085"/>
                  </a:lnTo>
                  <a:lnTo>
                    <a:pt x="1381" y="1096"/>
                  </a:lnTo>
                  <a:lnTo>
                    <a:pt x="1386" y="1104"/>
                  </a:lnTo>
                  <a:lnTo>
                    <a:pt x="1390" y="1106"/>
                  </a:lnTo>
                  <a:lnTo>
                    <a:pt x="1394" y="1109"/>
                  </a:lnTo>
                  <a:lnTo>
                    <a:pt x="1400" y="1112"/>
                  </a:lnTo>
                  <a:lnTo>
                    <a:pt x="1406" y="1113"/>
                  </a:lnTo>
                  <a:lnTo>
                    <a:pt x="1420" y="1116"/>
                  </a:lnTo>
                  <a:lnTo>
                    <a:pt x="1437" y="1116"/>
                  </a:lnTo>
                  <a:lnTo>
                    <a:pt x="1458" y="1113"/>
                  </a:lnTo>
                  <a:lnTo>
                    <a:pt x="1484" y="1109"/>
                  </a:lnTo>
                  <a:lnTo>
                    <a:pt x="1514" y="1102"/>
                  </a:lnTo>
                  <a:lnTo>
                    <a:pt x="1549" y="1093"/>
                  </a:lnTo>
                  <a:lnTo>
                    <a:pt x="1564" y="1097"/>
                  </a:lnTo>
                  <a:lnTo>
                    <a:pt x="1578" y="1104"/>
                  </a:lnTo>
                  <a:lnTo>
                    <a:pt x="1591" y="1110"/>
                  </a:lnTo>
                  <a:lnTo>
                    <a:pt x="1603" y="1118"/>
                  </a:lnTo>
                  <a:lnTo>
                    <a:pt x="1615" y="1128"/>
                  </a:lnTo>
                  <a:lnTo>
                    <a:pt x="1626" y="1140"/>
                  </a:lnTo>
                  <a:lnTo>
                    <a:pt x="1637" y="1152"/>
                  </a:lnTo>
                  <a:lnTo>
                    <a:pt x="1645" y="1164"/>
                  </a:lnTo>
                  <a:lnTo>
                    <a:pt x="1654" y="1178"/>
                  </a:lnTo>
                  <a:lnTo>
                    <a:pt x="1661" y="1193"/>
                  </a:lnTo>
                  <a:lnTo>
                    <a:pt x="1669" y="1209"/>
                  </a:lnTo>
                  <a:lnTo>
                    <a:pt x="1674" y="1225"/>
                  </a:lnTo>
                  <a:lnTo>
                    <a:pt x="1679" y="1242"/>
                  </a:lnTo>
                  <a:lnTo>
                    <a:pt x="1685" y="1261"/>
                  </a:lnTo>
                  <a:lnTo>
                    <a:pt x="1689" y="1280"/>
                  </a:lnTo>
                  <a:lnTo>
                    <a:pt x="1693" y="1298"/>
                  </a:lnTo>
                  <a:lnTo>
                    <a:pt x="1695" y="1315"/>
                  </a:lnTo>
                  <a:lnTo>
                    <a:pt x="1695" y="1330"/>
                  </a:lnTo>
                  <a:lnTo>
                    <a:pt x="1693" y="1343"/>
                  </a:lnTo>
                  <a:lnTo>
                    <a:pt x="1690" y="1354"/>
                  </a:lnTo>
                  <a:lnTo>
                    <a:pt x="1685" y="1362"/>
                  </a:lnTo>
                  <a:lnTo>
                    <a:pt x="1679" y="1369"/>
                  </a:lnTo>
                  <a:lnTo>
                    <a:pt x="1673" y="1375"/>
                  </a:lnTo>
                  <a:lnTo>
                    <a:pt x="1665" y="1381"/>
                  </a:lnTo>
                  <a:lnTo>
                    <a:pt x="1649" y="1390"/>
                  </a:lnTo>
                  <a:lnTo>
                    <a:pt x="1634" y="1401"/>
                  </a:lnTo>
                  <a:lnTo>
                    <a:pt x="1627" y="1407"/>
                  </a:lnTo>
                  <a:lnTo>
                    <a:pt x="1622" y="1415"/>
                  </a:lnTo>
                  <a:lnTo>
                    <a:pt x="1618" y="1425"/>
                  </a:lnTo>
                  <a:lnTo>
                    <a:pt x="1614" y="1437"/>
                  </a:lnTo>
                  <a:lnTo>
                    <a:pt x="1614" y="1443"/>
                  </a:lnTo>
                  <a:lnTo>
                    <a:pt x="1615" y="1450"/>
                  </a:lnTo>
                  <a:lnTo>
                    <a:pt x="1617" y="1458"/>
                  </a:lnTo>
                  <a:lnTo>
                    <a:pt x="1618" y="1465"/>
                  </a:lnTo>
                  <a:lnTo>
                    <a:pt x="1625" y="1477"/>
                  </a:lnTo>
                  <a:lnTo>
                    <a:pt x="1633" y="1489"/>
                  </a:lnTo>
                  <a:lnTo>
                    <a:pt x="1642" y="1499"/>
                  </a:lnTo>
                  <a:lnTo>
                    <a:pt x="1654" y="1510"/>
                  </a:lnTo>
                  <a:lnTo>
                    <a:pt x="1665" y="1519"/>
                  </a:lnTo>
                  <a:lnTo>
                    <a:pt x="1678" y="1529"/>
                  </a:lnTo>
                  <a:lnTo>
                    <a:pt x="1702" y="1543"/>
                  </a:lnTo>
                  <a:lnTo>
                    <a:pt x="1723" y="1557"/>
                  </a:lnTo>
                  <a:lnTo>
                    <a:pt x="1731" y="1562"/>
                  </a:lnTo>
                  <a:lnTo>
                    <a:pt x="1737" y="1567"/>
                  </a:lnTo>
                  <a:lnTo>
                    <a:pt x="1741" y="1571"/>
                  </a:lnTo>
                  <a:lnTo>
                    <a:pt x="1741" y="1575"/>
                  </a:lnTo>
                  <a:lnTo>
                    <a:pt x="1727" y="1575"/>
                  </a:lnTo>
                  <a:lnTo>
                    <a:pt x="1714" y="1575"/>
                  </a:lnTo>
                  <a:lnTo>
                    <a:pt x="1701" y="1573"/>
                  </a:lnTo>
                  <a:lnTo>
                    <a:pt x="1687" y="1570"/>
                  </a:lnTo>
                  <a:lnTo>
                    <a:pt x="1674" y="1566"/>
                  </a:lnTo>
                  <a:lnTo>
                    <a:pt x="1662" y="1562"/>
                  </a:lnTo>
                  <a:lnTo>
                    <a:pt x="1650" y="1555"/>
                  </a:lnTo>
                  <a:lnTo>
                    <a:pt x="1638" y="1549"/>
                  </a:lnTo>
                  <a:lnTo>
                    <a:pt x="1629" y="1542"/>
                  </a:lnTo>
                  <a:lnTo>
                    <a:pt x="1619" y="1534"/>
                  </a:lnTo>
                  <a:lnTo>
                    <a:pt x="1611" y="1526"/>
                  </a:lnTo>
                  <a:lnTo>
                    <a:pt x="1603" y="1517"/>
                  </a:lnTo>
                  <a:lnTo>
                    <a:pt x="1598" y="1509"/>
                  </a:lnTo>
                  <a:lnTo>
                    <a:pt x="1594" y="1498"/>
                  </a:lnTo>
                  <a:lnTo>
                    <a:pt x="1591" y="1489"/>
                  </a:lnTo>
                  <a:lnTo>
                    <a:pt x="1590" y="1478"/>
                  </a:lnTo>
                  <a:lnTo>
                    <a:pt x="1591" y="1459"/>
                  </a:lnTo>
                  <a:lnTo>
                    <a:pt x="1594" y="1439"/>
                  </a:lnTo>
                  <a:lnTo>
                    <a:pt x="1598" y="1419"/>
                  </a:lnTo>
                  <a:lnTo>
                    <a:pt x="1603" y="1399"/>
                  </a:lnTo>
                  <a:lnTo>
                    <a:pt x="1621" y="1354"/>
                  </a:lnTo>
                  <a:lnTo>
                    <a:pt x="1645" y="1298"/>
                  </a:lnTo>
                  <a:lnTo>
                    <a:pt x="1634" y="1289"/>
                  </a:lnTo>
                  <a:lnTo>
                    <a:pt x="1625" y="1277"/>
                  </a:lnTo>
                  <a:lnTo>
                    <a:pt x="1618" y="1265"/>
                  </a:lnTo>
                  <a:lnTo>
                    <a:pt x="1610" y="1253"/>
                  </a:lnTo>
                  <a:lnTo>
                    <a:pt x="1598" y="1226"/>
                  </a:lnTo>
                  <a:lnTo>
                    <a:pt x="1585" y="1201"/>
                  </a:lnTo>
                  <a:lnTo>
                    <a:pt x="1577" y="1189"/>
                  </a:lnTo>
                  <a:lnTo>
                    <a:pt x="1568" y="1178"/>
                  </a:lnTo>
                  <a:lnTo>
                    <a:pt x="1557" y="1169"/>
                  </a:lnTo>
                  <a:lnTo>
                    <a:pt x="1545" y="1162"/>
                  </a:lnTo>
                  <a:lnTo>
                    <a:pt x="1538" y="1158"/>
                  </a:lnTo>
                  <a:lnTo>
                    <a:pt x="1530" y="1156"/>
                  </a:lnTo>
                  <a:lnTo>
                    <a:pt x="1522" y="1154"/>
                  </a:lnTo>
                  <a:lnTo>
                    <a:pt x="1513" y="1153"/>
                  </a:lnTo>
                  <a:lnTo>
                    <a:pt x="1504" y="1152"/>
                  </a:lnTo>
                  <a:lnTo>
                    <a:pt x="1493" y="1152"/>
                  </a:lnTo>
                  <a:lnTo>
                    <a:pt x="1482" y="1152"/>
                  </a:lnTo>
                  <a:lnTo>
                    <a:pt x="1470" y="1153"/>
                  </a:lnTo>
                  <a:lnTo>
                    <a:pt x="1450" y="1157"/>
                  </a:lnTo>
                  <a:lnTo>
                    <a:pt x="1434" y="1161"/>
                  </a:lnTo>
                  <a:lnTo>
                    <a:pt x="1418" y="1166"/>
                  </a:lnTo>
                  <a:lnTo>
                    <a:pt x="1406" y="1174"/>
                  </a:lnTo>
                  <a:lnTo>
                    <a:pt x="1401" y="1178"/>
                  </a:lnTo>
                  <a:lnTo>
                    <a:pt x="1396" y="1184"/>
                  </a:lnTo>
                  <a:lnTo>
                    <a:pt x="1390" y="1189"/>
                  </a:lnTo>
                  <a:lnTo>
                    <a:pt x="1386" y="1196"/>
                  </a:lnTo>
                  <a:lnTo>
                    <a:pt x="1378" y="1209"/>
                  </a:lnTo>
                  <a:lnTo>
                    <a:pt x="1373" y="1225"/>
                  </a:lnTo>
                  <a:lnTo>
                    <a:pt x="1369" y="1244"/>
                  </a:lnTo>
                  <a:lnTo>
                    <a:pt x="1366" y="1265"/>
                  </a:lnTo>
                  <a:lnTo>
                    <a:pt x="1365" y="1289"/>
                  </a:lnTo>
                  <a:lnTo>
                    <a:pt x="1366" y="1315"/>
                  </a:lnTo>
                  <a:lnTo>
                    <a:pt x="1368" y="1345"/>
                  </a:lnTo>
                  <a:lnTo>
                    <a:pt x="1370" y="1378"/>
                  </a:lnTo>
                  <a:lnTo>
                    <a:pt x="1374" y="1414"/>
                  </a:lnTo>
                  <a:lnTo>
                    <a:pt x="1380" y="1454"/>
                  </a:lnTo>
                  <a:lnTo>
                    <a:pt x="1341" y="1474"/>
                  </a:lnTo>
                  <a:lnTo>
                    <a:pt x="1314" y="1490"/>
                  </a:lnTo>
                  <a:lnTo>
                    <a:pt x="1305" y="1497"/>
                  </a:lnTo>
                  <a:lnTo>
                    <a:pt x="1297" y="1503"/>
                  </a:lnTo>
                  <a:lnTo>
                    <a:pt x="1290" y="1509"/>
                  </a:lnTo>
                  <a:lnTo>
                    <a:pt x="1286" y="1515"/>
                  </a:lnTo>
                  <a:lnTo>
                    <a:pt x="1274" y="1539"/>
                  </a:lnTo>
                  <a:lnTo>
                    <a:pt x="1260" y="1575"/>
                  </a:lnTo>
                  <a:lnTo>
                    <a:pt x="1250" y="1589"/>
                  </a:lnTo>
                  <a:lnTo>
                    <a:pt x="1242" y="1601"/>
                  </a:lnTo>
                  <a:lnTo>
                    <a:pt x="1234" y="1613"/>
                  </a:lnTo>
                  <a:lnTo>
                    <a:pt x="1225" y="1622"/>
                  </a:lnTo>
                  <a:lnTo>
                    <a:pt x="1217" y="1630"/>
                  </a:lnTo>
                  <a:lnTo>
                    <a:pt x="1208" y="1638"/>
                  </a:lnTo>
                  <a:lnTo>
                    <a:pt x="1200" y="1643"/>
                  </a:lnTo>
                  <a:lnTo>
                    <a:pt x="1192" y="1649"/>
                  </a:lnTo>
                  <a:lnTo>
                    <a:pt x="1174" y="1657"/>
                  </a:lnTo>
                  <a:lnTo>
                    <a:pt x="1158" y="1662"/>
                  </a:lnTo>
                  <a:lnTo>
                    <a:pt x="1142" y="1666"/>
                  </a:lnTo>
                  <a:lnTo>
                    <a:pt x="1128" y="1669"/>
                  </a:lnTo>
                  <a:lnTo>
                    <a:pt x="1113" y="1671"/>
                  </a:lnTo>
                  <a:lnTo>
                    <a:pt x="1100" y="1675"/>
                  </a:lnTo>
                  <a:lnTo>
                    <a:pt x="1086" y="1679"/>
                  </a:lnTo>
                  <a:lnTo>
                    <a:pt x="1074" y="1686"/>
                  </a:lnTo>
                  <a:lnTo>
                    <a:pt x="1068" y="1690"/>
                  </a:lnTo>
                  <a:lnTo>
                    <a:pt x="1062" y="1695"/>
                  </a:lnTo>
                  <a:lnTo>
                    <a:pt x="1057" y="1702"/>
                  </a:lnTo>
                  <a:lnTo>
                    <a:pt x="1053" y="1709"/>
                  </a:lnTo>
                  <a:lnTo>
                    <a:pt x="1048" y="1717"/>
                  </a:lnTo>
                  <a:lnTo>
                    <a:pt x="1044" y="1726"/>
                  </a:lnTo>
                  <a:lnTo>
                    <a:pt x="1040" y="1738"/>
                  </a:lnTo>
                  <a:lnTo>
                    <a:pt x="1037" y="1750"/>
                  </a:lnTo>
                  <a:lnTo>
                    <a:pt x="1020" y="1733"/>
                  </a:lnTo>
                  <a:lnTo>
                    <a:pt x="1001" y="1719"/>
                  </a:lnTo>
                  <a:lnTo>
                    <a:pt x="982" y="1709"/>
                  </a:lnTo>
                  <a:lnTo>
                    <a:pt x="965" y="1701"/>
                  </a:lnTo>
                  <a:lnTo>
                    <a:pt x="946" y="1693"/>
                  </a:lnTo>
                  <a:lnTo>
                    <a:pt x="928" y="1687"/>
                  </a:lnTo>
                  <a:lnTo>
                    <a:pt x="910" y="1683"/>
                  </a:lnTo>
                  <a:lnTo>
                    <a:pt x="894" y="1679"/>
                  </a:lnTo>
                  <a:lnTo>
                    <a:pt x="878" y="1675"/>
                  </a:lnTo>
                  <a:lnTo>
                    <a:pt x="865" y="1671"/>
                  </a:lnTo>
                  <a:lnTo>
                    <a:pt x="852" y="1666"/>
                  </a:lnTo>
                  <a:lnTo>
                    <a:pt x="841" y="1659"/>
                  </a:lnTo>
                  <a:lnTo>
                    <a:pt x="836" y="1657"/>
                  </a:lnTo>
                  <a:lnTo>
                    <a:pt x="832" y="1653"/>
                  </a:lnTo>
                  <a:lnTo>
                    <a:pt x="828" y="1647"/>
                  </a:lnTo>
                  <a:lnTo>
                    <a:pt x="825" y="1643"/>
                  </a:lnTo>
                  <a:lnTo>
                    <a:pt x="822" y="1638"/>
                  </a:lnTo>
                  <a:lnTo>
                    <a:pt x="821" y="1631"/>
                  </a:lnTo>
                  <a:lnTo>
                    <a:pt x="820" y="1625"/>
                  </a:lnTo>
                  <a:lnTo>
                    <a:pt x="820" y="1617"/>
                  </a:lnTo>
                  <a:lnTo>
                    <a:pt x="818" y="1609"/>
                  </a:lnTo>
                  <a:lnTo>
                    <a:pt x="816" y="1601"/>
                  </a:lnTo>
                  <a:lnTo>
                    <a:pt x="810" y="1593"/>
                  </a:lnTo>
                  <a:lnTo>
                    <a:pt x="805" y="1585"/>
                  </a:lnTo>
                  <a:lnTo>
                    <a:pt x="792" y="1570"/>
                  </a:lnTo>
                  <a:lnTo>
                    <a:pt x="781" y="1557"/>
                  </a:lnTo>
                  <a:lnTo>
                    <a:pt x="779" y="1551"/>
                  </a:lnTo>
                  <a:lnTo>
                    <a:pt x="777" y="1546"/>
                  </a:lnTo>
                  <a:lnTo>
                    <a:pt x="777" y="1543"/>
                  </a:lnTo>
                  <a:lnTo>
                    <a:pt x="777" y="1541"/>
                  </a:lnTo>
                  <a:lnTo>
                    <a:pt x="780" y="1539"/>
                  </a:lnTo>
                  <a:lnTo>
                    <a:pt x="781" y="1538"/>
                  </a:lnTo>
                  <a:lnTo>
                    <a:pt x="789" y="1535"/>
                  </a:lnTo>
                  <a:lnTo>
                    <a:pt x="801" y="1533"/>
                  </a:lnTo>
                  <a:lnTo>
                    <a:pt x="817" y="1533"/>
                  </a:lnTo>
                  <a:lnTo>
                    <a:pt x="837" y="1533"/>
                  </a:lnTo>
                  <a:lnTo>
                    <a:pt x="844" y="1534"/>
                  </a:lnTo>
                  <a:lnTo>
                    <a:pt x="850" y="1535"/>
                  </a:lnTo>
                  <a:lnTo>
                    <a:pt x="856" y="1538"/>
                  </a:lnTo>
                  <a:lnTo>
                    <a:pt x="860" y="1541"/>
                  </a:lnTo>
                  <a:lnTo>
                    <a:pt x="868" y="1547"/>
                  </a:lnTo>
                  <a:lnTo>
                    <a:pt x="874" y="1557"/>
                  </a:lnTo>
                  <a:lnTo>
                    <a:pt x="885" y="1579"/>
                  </a:lnTo>
                  <a:lnTo>
                    <a:pt x="893" y="1605"/>
                  </a:lnTo>
                  <a:lnTo>
                    <a:pt x="898" y="1617"/>
                  </a:lnTo>
                  <a:lnTo>
                    <a:pt x="904" y="1629"/>
                  </a:lnTo>
                  <a:lnTo>
                    <a:pt x="910" y="1641"/>
                  </a:lnTo>
                  <a:lnTo>
                    <a:pt x="918" y="1650"/>
                  </a:lnTo>
                  <a:lnTo>
                    <a:pt x="924" y="1655"/>
                  </a:lnTo>
                  <a:lnTo>
                    <a:pt x="929" y="1659"/>
                  </a:lnTo>
                  <a:lnTo>
                    <a:pt x="936" y="1662"/>
                  </a:lnTo>
                  <a:lnTo>
                    <a:pt x="942" y="1666"/>
                  </a:lnTo>
                  <a:lnTo>
                    <a:pt x="949" y="1669"/>
                  </a:lnTo>
                  <a:lnTo>
                    <a:pt x="957" y="1670"/>
                  </a:lnTo>
                  <a:lnTo>
                    <a:pt x="966" y="1671"/>
                  </a:lnTo>
                  <a:lnTo>
                    <a:pt x="976" y="1671"/>
                  </a:lnTo>
                  <a:lnTo>
                    <a:pt x="984" y="1670"/>
                  </a:lnTo>
                  <a:lnTo>
                    <a:pt x="992" y="1669"/>
                  </a:lnTo>
                  <a:lnTo>
                    <a:pt x="998" y="1665"/>
                  </a:lnTo>
                  <a:lnTo>
                    <a:pt x="1006" y="1661"/>
                  </a:lnTo>
                  <a:lnTo>
                    <a:pt x="1020" y="1650"/>
                  </a:lnTo>
                  <a:lnTo>
                    <a:pt x="1033" y="1637"/>
                  </a:lnTo>
                  <a:lnTo>
                    <a:pt x="1046" y="1619"/>
                  </a:lnTo>
                  <a:lnTo>
                    <a:pt x="1060" y="1601"/>
                  </a:lnTo>
                  <a:lnTo>
                    <a:pt x="1074" y="1581"/>
                  </a:lnTo>
                  <a:lnTo>
                    <a:pt x="1088" y="1558"/>
                  </a:lnTo>
                  <a:lnTo>
                    <a:pt x="1102" y="1535"/>
                  </a:lnTo>
                  <a:lnTo>
                    <a:pt x="1117" y="1511"/>
                  </a:lnTo>
                  <a:lnTo>
                    <a:pt x="1133" y="1489"/>
                  </a:lnTo>
                  <a:lnTo>
                    <a:pt x="1150" y="1465"/>
                  </a:lnTo>
                  <a:lnTo>
                    <a:pt x="1169" y="1442"/>
                  </a:lnTo>
                  <a:lnTo>
                    <a:pt x="1189" y="1421"/>
                  </a:lnTo>
                  <a:lnTo>
                    <a:pt x="1200" y="1410"/>
                  </a:lnTo>
                  <a:lnTo>
                    <a:pt x="1212" y="1401"/>
                  </a:lnTo>
                  <a:lnTo>
                    <a:pt x="1224" y="1391"/>
                  </a:lnTo>
                  <a:lnTo>
                    <a:pt x="1236" y="1382"/>
                  </a:lnTo>
                  <a:lnTo>
                    <a:pt x="1238" y="1366"/>
                  </a:lnTo>
                  <a:lnTo>
                    <a:pt x="1242" y="1351"/>
                  </a:lnTo>
                  <a:lnTo>
                    <a:pt x="1246" y="1339"/>
                  </a:lnTo>
                  <a:lnTo>
                    <a:pt x="1250" y="1329"/>
                  </a:lnTo>
                  <a:lnTo>
                    <a:pt x="1256" y="1319"/>
                  </a:lnTo>
                  <a:lnTo>
                    <a:pt x="1261" y="1311"/>
                  </a:lnTo>
                  <a:lnTo>
                    <a:pt x="1266" y="1305"/>
                  </a:lnTo>
                  <a:lnTo>
                    <a:pt x="1272" y="1301"/>
                  </a:lnTo>
                  <a:lnTo>
                    <a:pt x="1282" y="1293"/>
                  </a:lnTo>
                  <a:lnTo>
                    <a:pt x="1293" y="1288"/>
                  </a:lnTo>
                  <a:lnTo>
                    <a:pt x="1302" y="1285"/>
                  </a:lnTo>
                  <a:lnTo>
                    <a:pt x="1312" y="1281"/>
                  </a:lnTo>
                  <a:lnTo>
                    <a:pt x="1314" y="1280"/>
                  </a:lnTo>
                  <a:lnTo>
                    <a:pt x="1318" y="1277"/>
                  </a:lnTo>
                  <a:lnTo>
                    <a:pt x="1320" y="1274"/>
                  </a:lnTo>
                  <a:lnTo>
                    <a:pt x="1322" y="1272"/>
                  </a:lnTo>
                  <a:lnTo>
                    <a:pt x="1322" y="1266"/>
                  </a:lnTo>
                  <a:lnTo>
                    <a:pt x="1324" y="1261"/>
                  </a:lnTo>
                  <a:lnTo>
                    <a:pt x="1322" y="1254"/>
                  </a:lnTo>
                  <a:lnTo>
                    <a:pt x="1321" y="1246"/>
                  </a:lnTo>
                  <a:lnTo>
                    <a:pt x="1314" y="1226"/>
                  </a:lnTo>
                  <a:lnTo>
                    <a:pt x="1304" y="1198"/>
                  </a:lnTo>
                  <a:lnTo>
                    <a:pt x="1288" y="1164"/>
                  </a:lnTo>
                  <a:lnTo>
                    <a:pt x="1265" y="1117"/>
                  </a:lnTo>
                  <a:lnTo>
                    <a:pt x="1260" y="1106"/>
                  </a:lnTo>
                  <a:lnTo>
                    <a:pt x="1256" y="1094"/>
                  </a:lnTo>
                  <a:lnTo>
                    <a:pt x="1253" y="1082"/>
                  </a:lnTo>
                  <a:lnTo>
                    <a:pt x="1252" y="1069"/>
                  </a:lnTo>
                  <a:lnTo>
                    <a:pt x="1250" y="1056"/>
                  </a:lnTo>
                  <a:lnTo>
                    <a:pt x="1249" y="1041"/>
                  </a:lnTo>
                  <a:lnTo>
                    <a:pt x="1250" y="1026"/>
                  </a:lnTo>
                  <a:lnTo>
                    <a:pt x="1252" y="1012"/>
                  </a:lnTo>
                  <a:lnTo>
                    <a:pt x="1256" y="981"/>
                  </a:lnTo>
                  <a:lnTo>
                    <a:pt x="1262" y="949"/>
                  </a:lnTo>
                  <a:lnTo>
                    <a:pt x="1272" y="916"/>
                  </a:lnTo>
                  <a:lnTo>
                    <a:pt x="1282" y="884"/>
                  </a:lnTo>
                  <a:lnTo>
                    <a:pt x="1294" y="850"/>
                  </a:lnTo>
                  <a:lnTo>
                    <a:pt x="1308" y="818"/>
                  </a:lnTo>
                  <a:lnTo>
                    <a:pt x="1322" y="786"/>
                  </a:lnTo>
                  <a:lnTo>
                    <a:pt x="1336" y="756"/>
                  </a:lnTo>
                  <a:lnTo>
                    <a:pt x="1362" y="700"/>
                  </a:lnTo>
                  <a:lnTo>
                    <a:pt x="1386" y="653"/>
                  </a:lnTo>
                  <a:lnTo>
                    <a:pt x="1394" y="633"/>
                  </a:lnTo>
                  <a:lnTo>
                    <a:pt x="1398" y="617"/>
                  </a:lnTo>
                  <a:lnTo>
                    <a:pt x="1401" y="603"/>
                  </a:lnTo>
                  <a:lnTo>
                    <a:pt x="1400" y="589"/>
                  </a:lnTo>
                  <a:lnTo>
                    <a:pt x="1397" y="577"/>
                  </a:lnTo>
                  <a:lnTo>
                    <a:pt x="1393" y="568"/>
                  </a:lnTo>
                  <a:lnTo>
                    <a:pt x="1386" y="559"/>
                  </a:lnTo>
                  <a:lnTo>
                    <a:pt x="1381" y="548"/>
                  </a:lnTo>
                  <a:lnTo>
                    <a:pt x="1374" y="539"/>
                  </a:lnTo>
                  <a:lnTo>
                    <a:pt x="1368" y="528"/>
                  </a:lnTo>
                  <a:lnTo>
                    <a:pt x="1362" y="516"/>
                  </a:lnTo>
                  <a:lnTo>
                    <a:pt x="1358" y="503"/>
                  </a:lnTo>
                  <a:lnTo>
                    <a:pt x="1356" y="488"/>
                  </a:lnTo>
                  <a:lnTo>
                    <a:pt x="1354" y="469"/>
                  </a:lnTo>
                  <a:lnTo>
                    <a:pt x="1357" y="449"/>
                  </a:lnTo>
                  <a:lnTo>
                    <a:pt x="1362" y="425"/>
                  </a:lnTo>
                  <a:lnTo>
                    <a:pt x="1369" y="405"/>
                  </a:lnTo>
                  <a:lnTo>
                    <a:pt x="1376" y="389"/>
                  </a:lnTo>
                  <a:lnTo>
                    <a:pt x="1384" y="376"/>
                  </a:lnTo>
                  <a:lnTo>
                    <a:pt x="1392" y="367"/>
                  </a:lnTo>
                  <a:lnTo>
                    <a:pt x="1400" y="359"/>
                  </a:lnTo>
                  <a:lnTo>
                    <a:pt x="1409" y="353"/>
                  </a:lnTo>
                  <a:lnTo>
                    <a:pt x="1417" y="348"/>
                  </a:lnTo>
                  <a:lnTo>
                    <a:pt x="1426" y="343"/>
                  </a:lnTo>
                  <a:lnTo>
                    <a:pt x="1434" y="337"/>
                  </a:lnTo>
                  <a:lnTo>
                    <a:pt x="1444" y="329"/>
                  </a:lnTo>
                  <a:lnTo>
                    <a:pt x="1452" y="321"/>
                  </a:lnTo>
                  <a:lnTo>
                    <a:pt x="1461" y="309"/>
                  </a:lnTo>
                  <a:lnTo>
                    <a:pt x="1469" y="293"/>
                  </a:lnTo>
                  <a:lnTo>
                    <a:pt x="1478" y="275"/>
                  </a:lnTo>
                  <a:lnTo>
                    <a:pt x="1486" y="249"/>
                  </a:lnTo>
                  <a:lnTo>
                    <a:pt x="1494" y="220"/>
                  </a:lnTo>
                  <a:lnTo>
                    <a:pt x="1497" y="204"/>
                  </a:lnTo>
                  <a:lnTo>
                    <a:pt x="1498" y="189"/>
                  </a:lnTo>
                  <a:lnTo>
                    <a:pt x="1500" y="176"/>
                  </a:lnTo>
                  <a:lnTo>
                    <a:pt x="1500" y="164"/>
                  </a:lnTo>
                  <a:lnTo>
                    <a:pt x="1497" y="152"/>
                  </a:lnTo>
                  <a:lnTo>
                    <a:pt x="1494" y="143"/>
                  </a:lnTo>
                  <a:lnTo>
                    <a:pt x="1490" y="132"/>
                  </a:lnTo>
                  <a:lnTo>
                    <a:pt x="1485" y="124"/>
                  </a:lnTo>
                  <a:lnTo>
                    <a:pt x="1477" y="116"/>
                  </a:lnTo>
                  <a:lnTo>
                    <a:pt x="1469" y="108"/>
                  </a:lnTo>
                  <a:lnTo>
                    <a:pt x="1458" y="100"/>
                  </a:lnTo>
                  <a:lnTo>
                    <a:pt x="1446" y="94"/>
                  </a:lnTo>
                  <a:lnTo>
                    <a:pt x="1417" y="79"/>
                  </a:lnTo>
                  <a:lnTo>
                    <a:pt x="1380" y="64"/>
                  </a:lnTo>
                  <a:lnTo>
                    <a:pt x="1362" y="55"/>
                  </a:lnTo>
                  <a:lnTo>
                    <a:pt x="1346" y="46"/>
                  </a:lnTo>
                  <a:lnTo>
                    <a:pt x="1332" y="36"/>
                  </a:lnTo>
                  <a:lnTo>
                    <a:pt x="1320" y="27"/>
                  </a:lnTo>
                  <a:lnTo>
                    <a:pt x="1298" y="12"/>
                  </a:lnTo>
                  <a:lnTo>
                    <a:pt x="1282" y="3"/>
                  </a:lnTo>
                  <a:lnTo>
                    <a:pt x="1274" y="0"/>
                  </a:lnTo>
                  <a:lnTo>
                    <a:pt x="1266" y="0"/>
                  </a:lnTo>
                  <a:lnTo>
                    <a:pt x="1258" y="3"/>
                  </a:lnTo>
                  <a:lnTo>
                    <a:pt x="1252" y="8"/>
                  </a:lnTo>
                  <a:lnTo>
                    <a:pt x="1242" y="18"/>
                  </a:lnTo>
                  <a:lnTo>
                    <a:pt x="1233" y="30"/>
                  </a:lnTo>
                  <a:lnTo>
                    <a:pt x="1222" y="44"/>
                  </a:lnTo>
                  <a:lnTo>
                    <a:pt x="1212" y="64"/>
                  </a:lnTo>
                  <a:lnTo>
                    <a:pt x="1201" y="87"/>
                  </a:lnTo>
                  <a:lnTo>
                    <a:pt x="1185" y="126"/>
                  </a:lnTo>
                  <a:lnTo>
                    <a:pt x="1176" y="148"/>
                  </a:lnTo>
                  <a:lnTo>
                    <a:pt x="1165" y="173"/>
                  </a:lnTo>
                  <a:lnTo>
                    <a:pt x="1152" y="199"/>
                  </a:lnTo>
                  <a:lnTo>
                    <a:pt x="1137" y="225"/>
                  </a:lnTo>
                  <a:lnTo>
                    <a:pt x="1121" y="252"/>
                  </a:lnTo>
                  <a:lnTo>
                    <a:pt x="1101" y="276"/>
                  </a:lnTo>
                  <a:lnTo>
                    <a:pt x="1090" y="288"/>
                  </a:lnTo>
                  <a:lnTo>
                    <a:pt x="1080" y="300"/>
                  </a:lnTo>
                  <a:lnTo>
                    <a:pt x="1068" y="311"/>
                  </a:lnTo>
                  <a:lnTo>
                    <a:pt x="1056" y="320"/>
                  </a:lnTo>
                  <a:lnTo>
                    <a:pt x="1042" y="329"/>
                  </a:lnTo>
                  <a:lnTo>
                    <a:pt x="1028" y="337"/>
                  </a:lnTo>
                  <a:lnTo>
                    <a:pt x="1013" y="345"/>
                  </a:lnTo>
                  <a:lnTo>
                    <a:pt x="998" y="352"/>
                  </a:lnTo>
                  <a:lnTo>
                    <a:pt x="982" y="357"/>
                  </a:lnTo>
                  <a:lnTo>
                    <a:pt x="965" y="361"/>
                  </a:lnTo>
                  <a:lnTo>
                    <a:pt x="946" y="364"/>
                  </a:lnTo>
                  <a:lnTo>
                    <a:pt x="928" y="365"/>
                  </a:lnTo>
                  <a:lnTo>
                    <a:pt x="917" y="375"/>
                  </a:lnTo>
                  <a:lnTo>
                    <a:pt x="909" y="385"/>
                  </a:lnTo>
                  <a:lnTo>
                    <a:pt x="902" y="395"/>
                  </a:lnTo>
                  <a:lnTo>
                    <a:pt x="896" y="404"/>
                  </a:lnTo>
                  <a:lnTo>
                    <a:pt x="892" y="412"/>
                  </a:lnTo>
                  <a:lnTo>
                    <a:pt x="889" y="420"/>
                  </a:lnTo>
                  <a:lnTo>
                    <a:pt x="888" y="428"/>
                  </a:lnTo>
                  <a:lnTo>
                    <a:pt x="886" y="436"/>
                  </a:lnTo>
                  <a:lnTo>
                    <a:pt x="888" y="443"/>
                  </a:lnTo>
                  <a:lnTo>
                    <a:pt x="888" y="449"/>
                  </a:lnTo>
                  <a:lnTo>
                    <a:pt x="890" y="456"/>
                  </a:lnTo>
                  <a:lnTo>
                    <a:pt x="892" y="463"/>
                  </a:lnTo>
                  <a:lnTo>
                    <a:pt x="898" y="475"/>
                  </a:lnTo>
                  <a:lnTo>
                    <a:pt x="905" y="485"/>
                  </a:lnTo>
                  <a:lnTo>
                    <a:pt x="913" y="497"/>
                  </a:lnTo>
                  <a:lnTo>
                    <a:pt x="920" y="507"/>
                  </a:lnTo>
                  <a:lnTo>
                    <a:pt x="924" y="517"/>
                  </a:lnTo>
                  <a:lnTo>
                    <a:pt x="926" y="528"/>
                  </a:lnTo>
                  <a:lnTo>
                    <a:pt x="926" y="533"/>
                  </a:lnTo>
                  <a:lnTo>
                    <a:pt x="925" y="539"/>
                  </a:lnTo>
                  <a:lnTo>
                    <a:pt x="922" y="545"/>
                  </a:lnTo>
                  <a:lnTo>
                    <a:pt x="920" y="551"/>
                  </a:lnTo>
                  <a:lnTo>
                    <a:pt x="914" y="556"/>
                  </a:lnTo>
                  <a:lnTo>
                    <a:pt x="909" y="563"/>
                  </a:lnTo>
                  <a:lnTo>
                    <a:pt x="901" y="569"/>
                  </a:lnTo>
                  <a:lnTo>
                    <a:pt x="892" y="576"/>
                  </a:lnTo>
                  <a:lnTo>
                    <a:pt x="890" y="588"/>
                  </a:lnTo>
                  <a:lnTo>
                    <a:pt x="886" y="599"/>
                  </a:lnTo>
                  <a:lnTo>
                    <a:pt x="884" y="611"/>
                  </a:lnTo>
                  <a:lnTo>
                    <a:pt x="878" y="621"/>
                  </a:lnTo>
                  <a:lnTo>
                    <a:pt x="869" y="641"/>
                  </a:lnTo>
                  <a:lnTo>
                    <a:pt x="857" y="659"/>
                  </a:lnTo>
                  <a:lnTo>
                    <a:pt x="832" y="691"/>
                  </a:lnTo>
                  <a:lnTo>
                    <a:pt x="808" y="719"/>
                  </a:lnTo>
                  <a:lnTo>
                    <a:pt x="799" y="730"/>
                  </a:lnTo>
                  <a:lnTo>
                    <a:pt x="791" y="744"/>
                  </a:lnTo>
                  <a:lnTo>
                    <a:pt x="788" y="749"/>
                  </a:lnTo>
                  <a:lnTo>
                    <a:pt x="787" y="754"/>
                  </a:lnTo>
                  <a:lnTo>
                    <a:pt x="785" y="761"/>
                  </a:lnTo>
                  <a:lnTo>
                    <a:pt x="785" y="766"/>
                  </a:lnTo>
                  <a:lnTo>
                    <a:pt x="787" y="773"/>
                  </a:lnTo>
                  <a:lnTo>
                    <a:pt x="789" y="778"/>
                  </a:lnTo>
                  <a:lnTo>
                    <a:pt x="792" y="785"/>
                  </a:lnTo>
                  <a:lnTo>
                    <a:pt x="797" y="790"/>
                  </a:lnTo>
                  <a:lnTo>
                    <a:pt x="804" y="797"/>
                  </a:lnTo>
                  <a:lnTo>
                    <a:pt x="812" y="804"/>
                  </a:lnTo>
                  <a:lnTo>
                    <a:pt x="821" y="809"/>
                  </a:lnTo>
                  <a:lnTo>
                    <a:pt x="832" y="816"/>
                  </a:lnTo>
                  <a:lnTo>
                    <a:pt x="845" y="825"/>
                  </a:lnTo>
                  <a:lnTo>
                    <a:pt x="856" y="833"/>
                  </a:lnTo>
                  <a:lnTo>
                    <a:pt x="864" y="844"/>
                  </a:lnTo>
                  <a:lnTo>
                    <a:pt x="870" y="853"/>
                  </a:lnTo>
                  <a:lnTo>
                    <a:pt x="876" y="864"/>
                  </a:lnTo>
                  <a:lnTo>
                    <a:pt x="880" y="876"/>
                  </a:lnTo>
                  <a:lnTo>
                    <a:pt x="882" y="886"/>
                  </a:lnTo>
                  <a:lnTo>
                    <a:pt x="884" y="898"/>
                  </a:lnTo>
                  <a:lnTo>
                    <a:pt x="888" y="921"/>
                  </a:lnTo>
                  <a:lnTo>
                    <a:pt x="890" y="944"/>
                  </a:lnTo>
                  <a:lnTo>
                    <a:pt x="894" y="956"/>
                  </a:lnTo>
                  <a:lnTo>
                    <a:pt x="898" y="965"/>
                  </a:lnTo>
                  <a:lnTo>
                    <a:pt x="902" y="976"/>
                  </a:lnTo>
                  <a:lnTo>
                    <a:pt x="910" y="985"/>
                  </a:lnTo>
                  <a:lnTo>
                    <a:pt x="910" y="990"/>
                  </a:lnTo>
                  <a:lnTo>
                    <a:pt x="913" y="1004"/>
                  </a:lnTo>
                  <a:lnTo>
                    <a:pt x="914" y="1024"/>
                  </a:lnTo>
                  <a:lnTo>
                    <a:pt x="913" y="1046"/>
                  </a:lnTo>
                  <a:lnTo>
                    <a:pt x="912" y="1057"/>
                  </a:lnTo>
                  <a:lnTo>
                    <a:pt x="909" y="1069"/>
                  </a:lnTo>
                  <a:lnTo>
                    <a:pt x="905" y="1080"/>
                  </a:lnTo>
                  <a:lnTo>
                    <a:pt x="900" y="1089"/>
                  </a:lnTo>
                  <a:lnTo>
                    <a:pt x="893" y="1097"/>
                  </a:lnTo>
                  <a:lnTo>
                    <a:pt x="885" y="1104"/>
                  </a:lnTo>
                  <a:lnTo>
                    <a:pt x="880" y="1106"/>
                  </a:lnTo>
                  <a:lnTo>
                    <a:pt x="874" y="1109"/>
                  </a:lnTo>
                  <a:lnTo>
                    <a:pt x="868" y="1110"/>
                  </a:lnTo>
                  <a:lnTo>
                    <a:pt x="862" y="1112"/>
                  </a:lnTo>
                  <a:lnTo>
                    <a:pt x="854" y="1112"/>
                  </a:lnTo>
                  <a:lnTo>
                    <a:pt x="846" y="1112"/>
                  </a:lnTo>
                  <a:lnTo>
                    <a:pt x="838" y="1109"/>
                  </a:lnTo>
                  <a:lnTo>
                    <a:pt x="832" y="1106"/>
                  </a:lnTo>
                  <a:lnTo>
                    <a:pt x="824" y="1102"/>
                  </a:lnTo>
                  <a:lnTo>
                    <a:pt x="817" y="1097"/>
                  </a:lnTo>
                  <a:lnTo>
                    <a:pt x="809" y="1090"/>
                  </a:lnTo>
                  <a:lnTo>
                    <a:pt x="803" y="1084"/>
                  </a:lnTo>
                  <a:lnTo>
                    <a:pt x="788" y="1066"/>
                  </a:lnTo>
                  <a:lnTo>
                    <a:pt x="775" y="1046"/>
                  </a:lnTo>
                  <a:lnTo>
                    <a:pt x="761" y="1024"/>
                  </a:lnTo>
                  <a:lnTo>
                    <a:pt x="748" y="1000"/>
                  </a:lnTo>
                  <a:lnTo>
                    <a:pt x="720" y="945"/>
                  </a:lnTo>
                  <a:lnTo>
                    <a:pt x="692" y="886"/>
                  </a:lnTo>
                  <a:lnTo>
                    <a:pt x="679" y="858"/>
                  </a:lnTo>
                  <a:lnTo>
                    <a:pt x="664" y="829"/>
                  </a:lnTo>
                  <a:lnTo>
                    <a:pt x="649" y="801"/>
                  </a:lnTo>
                  <a:lnTo>
                    <a:pt x="633" y="774"/>
                  </a:lnTo>
                  <a:lnTo>
                    <a:pt x="625" y="786"/>
                  </a:lnTo>
                  <a:lnTo>
                    <a:pt x="615" y="798"/>
                  </a:lnTo>
                  <a:lnTo>
                    <a:pt x="604" y="809"/>
                  </a:lnTo>
                  <a:lnTo>
                    <a:pt x="593" y="820"/>
                  </a:lnTo>
                  <a:lnTo>
                    <a:pt x="583" y="830"/>
                  </a:lnTo>
                  <a:lnTo>
                    <a:pt x="575" y="842"/>
                  </a:lnTo>
                  <a:lnTo>
                    <a:pt x="572" y="849"/>
                  </a:lnTo>
                  <a:lnTo>
                    <a:pt x="569" y="856"/>
                  </a:lnTo>
                  <a:lnTo>
                    <a:pt x="568" y="862"/>
                  </a:lnTo>
                  <a:lnTo>
                    <a:pt x="567" y="870"/>
                  </a:lnTo>
                  <a:lnTo>
                    <a:pt x="568" y="878"/>
                  </a:lnTo>
                  <a:lnTo>
                    <a:pt x="569" y="885"/>
                  </a:lnTo>
                  <a:lnTo>
                    <a:pt x="572" y="893"/>
                  </a:lnTo>
                  <a:lnTo>
                    <a:pt x="575" y="900"/>
                  </a:lnTo>
                  <a:lnTo>
                    <a:pt x="583" y="913"/>
                  </a:lnTo>
                  <a:lnTo>
                    <a:pt x="591" y="926"/>
                  </a:lnTo>
                  <a:lnTo>
                    <a:pt x="600" y="940"/>
                  </a:lnTo>
                  <a:lnTo>
                    <a:pt x="608" y="956"/>
                  </a:lnTo>
                  <a:lnTo>
                    <a:pt x="611" y="964"/>
                  </a:lnTo>
                  <a:lnTo>
                    <a:pt x="613" y="972"/>
                  </a:lnTo>
                  <a:lnTo>
                    <a:pt x="615" y="981"/>
                  </a:lnTo>
                  <a:lnTo>
                    <a:pt x="615" y="990"/>
                  </a:lnTo>
                  <a:lnTo>
                    <a:pt x="615" y="1004"/>
                  </a:lnTo>
                  <a:lnTo>
                    <a:pt x="612" y="1014"/>
                  </a:lnTo>
                  <a:lnTo>
                    <a:pt x="609" y="1025"/>
                  </a:lnTo>
                  <a:lnTo>
                    <a:pt x="605" y="1033"/>
                  </a:lnTo>
                  <a:lnTo>
                    <a:pt x="595" y="1049"/>
                  </a:lnTo>
                  <a:lnTo>
                    <a:pt x="581" y="1062"/>
                  </a:lnTo>
                  <a:lnTo>
                    <a:pt x="569" y="1074"/>
                  </a:lnTo>
                  <a:lnTo>
                    <a:pt x="559" y="1088"/>
                  </a:lnTo>
                  <a:lnTo>
                    <a:pt x="555" y="1096"/>
                  </a:lnTo>
                  <a:lnTo>
                    <a:pt x="552" y="1104"/>
                  </a:lnTo>
                  <a:lnTo>
                    <a:pt x="549" y="1113"/>
                  </a:lnTo>
                  <a:lnTo>
                    <a:pt x="549" y="1124"/>
                  </a:lnTo>
                  <a:lnTo>
                    <a:pt x="549" y="1128"/>
                  </a:lnTo>
                  <a:lnTo>
                    <a:pt x="551" y="1132"/>
                  </a:lnTo>
                  <a:lnTo>
                    <a:pt x="553" y="1137"/>
                  </a:lnTo>
                  <a:lnTo>
                    <a:pt x="556" y="1141"/>
                  </a:lnTo>
                  <a:lnTo>
                    <a:pt x="563" y="1149"/>
                  </a:lnTo>
                  <a:lnTo>
                    <a:pt x="569" y="1158"/>
                  </a:lnTo>
                  <a:lnTo>
                    <a:pt x="577" y="1168"/>
                  </a:lnTo>
                  <a:lnTo>
                    <a:pt x="584" y="1177"/>
                  </a:lnTo>
                  <a:lnTo>
                    <a:pt x="587" y="1184"/>
                  </a:lnTo>
                  <a:lnTo>
                    <a:pt x="589" y="1189"/>
                  </a:lnTo>
                  <a:lnTo>
                    <a:pt x="591" y="1196"/>
                  </a:lnTo>
                  <a:lnTo>
                    <a:pt x="591" y="1202"/>
                  </a:lnTo>
                  <a:lnTo>
                    <a:pt x="591" y="1212"/>
                  </a:lnTo>
                  <a:lnTo>
                    <a:pt x="589" y="1221"/>
                  </a:lnTo>
                  <a:lnTo>
                    <a:pt x="587" y="1232"/>
                  </a:lnTo>
                  <a:lnTo>
                    <a:pt x="584" y="1240"/>
                  </a:lnTo>
                  <a:lnTo>
                    <a:pt x="579" y="1249"/>
                  </a:lnTo>
                  <a:lnTo>
                    <a:pt x="575" y="1258"/>
                  </a:lnTo>
                  <a:lnTo>
                    <a:pt x="569" y="1266"/>
                  </a:lnTo>
                  <a:lnTo>
                    <a:pt x="563" y="1274"/>
                  </a:lnTo>
                  <a:lnTo>
                    <a:pt x="548" y="1290"/>
                  </a:lnTo>
                  <a:lnTo>
                    <a:pt x="532" y="1304"/>
                  </a:lnTo>
                  <a:lnTo>
                    <a:pt x="513" y="1317"/>
                  </a:lnTo>
                  <a:lnTo>
                    <a:pt x="495" y="1330"/>
                  </a:lnTo>
                  <a:lnTo>
                    <a:pt x="475" y="1341"/>
                  </a:lnTo>
                  <a:lnTo>
                    <a:pt x="453" y="1351"/>
                  </a:lnTo>
                  <a:lnTo>
                    <a:pt x="433" y="1361"/>
                  </a:lnTo>
                  <a:lnTo>
                    <a:pt x="413" y="1369"/>
                  </a:lnTo>
                  <a:lnTo>
                    <a:pt x="376" y="1383"/>
                  </a:lnTo>
                  <a:lnTo>
                    <a:pt x="344" y="1394"/>
                  </a:lnTo>
                  <a:lnTo>
                    <a:pt x="321" y="1402"/>
                  </a:lnTo>
                  <a:lnTo>
                    <a:pt x="300" y="1411"/>
                  </a:lnTo>
                  <a:lnTo>
                    <a:pt x="279" y="1421"/>
                  </a:lnTo>
                  <a:lnTo>
                    <a:pt x="260" y="1430"/>
                  </a:lnTo>
                  <a:lnTo>
                    <a:pt x="224" y="1449"/>
                  </a:lnTo>
                  <a:lnTo>
                    <a:pt x="189" y="1470"/>
                  </a:lnTo>
                  <a:lnTo>
                    <a:pt x="156" y="1490"/>
                  </a:lnTo>
                  <a:lnTo>
                    <a:pt x="123" y="1510"/>
                  </a:lnTo>
                  <a:lnTo>
                    <a:pt x="105" y="1519"/>
                  </a:lnTo>
                  <a:lnTo>
                    <a:pt x="88" y="1527"/>
                  </a:lnTo>
                  <a:lnTo>
                    <a:pt x="68" y="1537"/>
                  </a:lnTo>
                  <a:lnTo>
                    <a:pt x="49" y="1545"/>
                  </a:lnTo>
                  <a:lnTo>
                    <a:pt x="53" y="1555"/>
                  </a:lnTo>
                  <a:lnTo>
                    <a:pt x="57" y="1563"/>
                  </a:lnTo>
                  <a:lnTo>
                    <a:pt x="60" y="1570"/>
                  </a:lnTo>
                  <a:lnTo>
                    <a:pt x="61" y="1581"/>
                  </a:lnTo>
                  <a:lnTo>
                    <a:pt x="61" y="1613"/>
                  </a:lnTo>
                  <a:lnTo>
                    <a:pt x="61" y="1630"/>
                  </a:lnTo>
                  <a:lnTo>
                    <a:pt x="61" y="1647"/>
                  </a:lnTo>
                  <a:lnTo>
                    <a:pt x="61" y="1671"/>
                  </a:lnTo>
                  <a:lnTo>
                    <a:pt x="60" y="1683"/>
                  </a:lnTo>
                  <a:lnTo>
                    <a:pt x="59" y="1694"/>
                  </a:lnTo>
                  <a:lnTo>
                    <a:pt x="55" y="1705"/>
                  </a:lnTo>
                  <a:lnTo>
                    <a:pt x="52" y="1714"/>
                  </a:lnTo>
                  <a:lnTo>
                    <a:pt x="42" y="1733"/>
                  </a:lnTo>
                  <a:lnTo>
                    <a:pt x="31" y="1749"/>
                  </a:lnTo>
                  <a:lnTo>
                    <a:pt x="20" y="1765"/>
                  </a:lnTo>
                  <a:lnTo>
                    <a:pt x="11" y="1782"/>
                  </a:lnTo>
                  <a:lnTo>
                    <a:pt x="7" y="1791"/>
                  </a:lnTo>
                  <a:lnTo>
                    <a:pt x="3" y="1801"/>
                  </a:lnTo>
                  <a:lnTo>
                    <a:pt x="2" y="1811"/>
                  </a:lnTo>
                  <a:lnTo>
                    <a:pt x="0" y="1822"/>
                  </a:lnTo>
                  <a:lnTo>
                    <a:pt x="2" y="1830"/>
                  </a:lnTo>
                  <a:lnTo>
                    <a:pt x="2" y="1837"/>
                  </a:lnTo>
                  <a:lnTo>
                    <a:pt x="4" y="1843"/>
                  </a:lnTo>
                  <a:lnTo>
                    <a:pt x="6" y="1849"/>
                  </a:lnTo>
                  <a:lnTo>
                    <a:pt x="12" y="1859"/>
                  </a:lnTo>
                  <a:lnTo>
                    <a:pt x="20" y="1869"/>
                  </a:lnTo>
                  <a:lnTo>
                    <a:pt x="28" y="1875"/>
                  </a:lnTo>
                  <a:lnTo>
                    <a:pt x="39" y="1881"/>
                  </a:lnTo>
                  <a:lnTo>
                    <a:pt x="49" y="1886"/>
                  </a:lnTo>
                  <a:lnTo>
                    <a:pt x="61" y="1889"/>
                  </a:lnTo>
                  <a:lnTo>
                    <a:pt x="61" y="1899"/>
                  </a:lnTo>
                  <a:lnTo>
                    <a:pt x="63" y="1908"/>
                  </a:lnTo>
                  <a:lnTo>
                    <a:pt x="65" y="1916"/>
                  </a:lnTo>
                  <a:lnTo>
                    <a:pt x="69" y="1923"/>
                  </a:lnTo>
                  <a:lnTo>
                    <a:pt x="73" y="1930"/>
                  </a:lnTo>
                  <a:lnTo>
                    <a:pt x="79" y="1935"/>
                  </a:lnTo>
                  <a:lnTo>
                    <a:pt x="85" y="1940"/>
                  </a:lnTo>
                  <a:lnTo>
                    <a:pt x="92" y="1943"/>
                  </a:lnTo>
                  <a:lnTo>
                    <a:pt x="99" y="1947"/>
                  </a:lnTo>
                  <a:lnTo>
                    <a:pt x="107" y="1950"/>
                  </a:lnTo>
                  <a:lnTo>
                    <a:pt x="116" y="1951"/>
                  </a:lnTo>
                  <a:lnTo>
                    <a:pt x="124" y="1952"/>
                  </a:lnTo>
                  <a:lnTo>
                    <a:pt x="143" y="1954"/>
                  </a:lnTo>
                  <a:lnTo>
                    <a:pt x="163" y="1954"/>
                  </a:lnTo>
                  <a:lnTo>
                    <a:pt x="207" y="1954"/>
                  </a:lnTo>
                  <a:lnTo>
                    <a:pt x="248" y="1954"/>
                  </a:lnTo>
                  <a:lnTo>
                    <a:pt x="284" y="1954"/>
                  </a:lnTo>
                  <a:lnTo>
                    <a:pt x="313" y="1954"/>
                  </a:lnTo>
                  <a:lnTo>
                    <a:pt x="321" y="1955"/>
                  </a:lnTo>
                  <a:lnTo>
                    <a:pt x="329" y="1956"/>
                  </a:lnTo>
                  <a:lnTo>
                    <a:pt x="336" y="1959"/>
                  </a:lnTo>
                  <a:lnTo>
                    <a:pt x="341" y="1963"/>
                  </a:lnTo>
                  <a:lnTo>
                    <a:pt x="347" y="1967"/>
                  </a:lnTo>
                  <a:lnTo>
                    <a:pt x="352" y="1974"/>
                  </a:lnTo>
                  <a:lnTo>
                    <a:pt x="356" y="1979"/>
                  </a:lnTo>
                  <a:lnTo>
                    <a:pt x="359" y="1986"/>
                  </a:lnTo>
                  <a:lnTo>
                    <a:pt x="365" y="2002"/>
                  </a:lnTo>
                  <a:lnTo>
                    <a:pt x="371" y="2019"/>
                  </a:lnTo>
                  <a:lnTo>
                    <a:pt x="375" y="2038"/>
                  </a:lnTo>
                  <a:lnTo>
                    <a:pt x="379" y="2056"/>
                  </a:lnTo>
                  <a:lnTo>
                    <a:pt x="383" y="2075"/>
                  </a:lnTo>
                  <a:lnTo>
                    <a:pt x="388" y="2094"/>
                  </a:lnTo>
                  <a:lnTo>
                    <a:pt x="393" y="2111"/>
                  </a:lnTo>
                  <a:lnTo>
                    <a:pt x="400" y="2127"/>
                  </a:lnTo>
                  <a:lnTo>
                    <a:pt x="404" y="2134"/>
                  </a:lnTo>
                  <a:lnTo>
                    <a:pt x="409" y="2140"/>
                  </a:lnTo>
                  <a:lnTo>
                    <a:pt x="415" y="2146"/>
                  </a:lnTo>
                  <a:lnTo>
                    <a:pt x="421" y="2150"/>
                  </a:lnTo>
                  <a:lnTo>
                    <a:pt x="428" y="2154"/>
                  </a:lnTo>
                  <a:lnTo>
                    <a:pt x="435" y="2156"/>
                  </a:lnTo>
                  <a:lnTo>
                    <a:pt x="443" y="2159"/>
                  </a:lnTo>
                  <a:lnTo>
                    <a:pt x="452" y="2159"/>
                  </a:lnTo>
                  <a:lnTo>
                    <a:pt x="464" y="2158"/>
                  </a:lnTo>
                  <a:lnTo>
                    <a:pt x="475" y="2155"/>
                  </a:lnTo>
                  <a:lnTo>
                    <a:pt x="484" y="2151"/>
                  </a:lnTo>
                  <a:lnTo>
                    <a:pt x="495" y="2146"/>
                  </a:lnTo>
                  <a:lnTo>
                    <a:pt x="505" y="2142"/>
                  </a:lnTo>
                  <a:lnTo>
                    <a:pt x="515" y="2136"/>
                  </a:lnTo>
                  <a:lnTo>
                    <a:pt x="525" y="2132"/>
                  </a:lnTo>
                  <a:lnTo>
                    <a:pt x="537" y="2128"/>
                  </a:lnTo>
                  <a:lnTo>
                    <a:pt x="541" y="2136"/>
                  </a:lnTo>
                  <a:lnTo>
                    <a:pt x="547" y="2143"/>
                  </a:lnTo>
                  <a:lnTo>
                    <a:pt x="551" y="2144"/>
                  </a:lnTo>
                  <a:lnTo>
                    <a:pt x="556" y="2146"/>
                  </a:lnTo>
                  <a:lnTo>
                    <a:pt x="560" y="2147"/>
                  </a:lnTo>
                  <a:lnTo>
                    <a:pt x="567" y="2147"/>
                  </a:lnTo>
                  <a:lnTo>
                    <a:pt x="576" y="2146"/>
                  </a:lnTo>
                  <a:lnTo>
                    <a:pt x="583" y="2142"/>
                  </a:lnTo>
                  <a:lnTo>
                    <a:pt x="589" y="2138"/>
                  </a:lnTo>
                  <a:lnTo>
                    <a:pt x="596" y="2132"/>
                  </a:lnTo>
                  <a:lnTo>
                    <a:pt x="603" y="2126"/>
                  </a:lnTo>
                  <a:lnTo>
                    <a:pt x="608" y="2122"/>
                  </a:lnTo>
                  <a:lnTo>
                    <a:pt x="615" y="2118"/>
                  </a:lnTo>
                  <a:lnTo>
                    <a:pt x="621" y="2116"/>
                  </a:lnTo>
                  <a:lnTo>
                    <a:pt x="627" y="2118"/>
                  </a:lnTo>
                  <a:lnTo>
                    <a:pt x="633" y="2120"/>
                  </a:lnTo>
                  <a:lnTo>
                    <a:pt x="643" y="2123"/>
                  </a:lnTo>
                  <a:lnTo>
                    <a:pt x="653" y="2128"/>
                  </a:lnTo>
                  <a:lnTo>
                    <a:pt x="676" y="2140"/>
                  </a:lnTo>
                  <a:lnTo>
                    <a:pt x="700" y="2156"/>
                  </a:lnTo>
                  <a:lnTo>
                    <a:pt x="723" y="2172"/>
                  </a:lnTo>
                  <a:lnTo>
                    <a:pt x="741" y="2188"/>
                  </a:lnTo>
                  <a:lnTo>
                    <a:pt x="749" y="2195"/>
                  </a:lnTo>
                  <a:lnTo>
                    <a:pt x="755" y="2202"/>
                  </a:lnTo>
                  <a:lnTo>
                    <a:pt x="759" y="2208"/>
                  </a:lnTo>
                  <a:lnTo>
                    <a:pt x="760" y="2214"/>
                  </a:lnTo>
                  <a:lnTo>
                    <a:pt x="760" y="2230"/>
                  </a:lnTo>
                  <a:lnTo>
                    <a:pt x="760" y="2242"/>
                  </a:lnTo>
                  <a:lnTo>
                    <a:pt x="760" y="2252"/>
                  </a:lnTo>
                  <a:lnTo>
                    <a:pt x="760" y="2262"/>
                  </a:lnTo>
                  <a:lnTo>
                    <a:pt x="761" y="2278"/>
                  </a:lnTo>
                  <a:lnTo>
                    <a:pt x="767" y="2298"/>
                  </a:lnTo>
                  <a:lnTo>
                    <a:pt x="775" y="2320"/>
                  </a:lnTo>
                  <a:lnTo>
                    <a:pt x="784" y="2339"/>
                  </a:lnTo>
                  <a:lnTo>
                    <a:pt x="789" y="2348"/>
                  </a:lnTo>
                  <a:lnTo>
                    <a:pt x="795" y="2358"/>
                  </a:lnTo>
                  <a:lnTo>
                    <a:pt x="799" y="2367"/>
                  </a:lnTo>
                  <a:lnTo>
                    <a:pt x="801" y="2376"/>
                  </a:lnTo>
                  <a:lnTo>
                    <a:pt x="805" y="2395"/>
                  </a:lnTo>
                  <a:lnTo>
                    <a:pt x="808" y="2414"/>
                  </a:lnTo>
                  <a:lnTo>
                    <a:pt x="812" y="2431"/>
                  </a:lnTo>
                  <a:lnTo>
                    <a:pt x="817" y="2448"/>
                  </a:lnTo>
                  <a:lnTo>
                    <a:pt x="820" y="2456"/>
                  </a:lnTo>
                  <a:lnTo>
                    <a:pt x="825" y="2464"/>
                  </a:lnTo>
                  <a:lnTo>
                    <a:pt x="830" y="2471"/>
                  </a:lnTo>
                  <a:lnTo>
                    <a:pt x="837" y="2478"/>
                  </a:lnTo>
                  <a:lnTo>
                    <a:pt x="952" y="2478"/>
                  </a:lnTo>
                  <a:lnTo>
                    <a:pt x="977" y="2508"/>
                  </a:lnTo>
                  <a:lnTo>
                    <a:pt x="1001" y="2533"/>
                  </a:lnTo>
                  <a:lnTo>
                    <a:pt x="1013" y="2544"/>
                  </a:lnTo>
                  <a:lnTo>
                    <a:pt x="1026" y="2555"/>
                  </a:lnTo>
                  <a:lnTo>
                    <a:pt x="1040" y="2565"/>
                  </a:lnTo>
                  <a:lnTo>
                    <a:pt x="1054" y="2575"/>
                  </a:lnTo>
                  <a:lnTo>
                    <a:pt x="1068" y="2580"/>
                  </a:lnTo>
                  <a:lnTo>
                    <a:pt x="1081" y="2587"/>
                  </a:lnTo>
                  <a:lnTo>
                    <a:pt x="1097" y="2591"/>
                  </a:lnTo>
                  <a:lnTo>
                    <a:pt x="1113" y="2596"/>
                  </a:lnTo>
                  <a:lnTo>
                    <a:pt x="1145" y="2603"/>
                  </a:lnTo>
                  <a:lnTo>
                    <a:pt x="1180" y="2609"/>
                  </a:lnTo>
                  <a:lnTo>
                    <a:pt x="1213" y="2615"/>
                  </a:lnTo>
                  <a:lnTo>
                    <a:pt x="1244" y="2620"/>
                  </a:lnTo>
                  <a:lnTo>
                    <a:pt x="1258" y="2623"/>
                  </a:lnTo>
                  <a:lnTo>
                    <a:pt x="1272" y="2627"/>
                  </a:lnTo>
                  <a:lnTo>
                    <a:pt x="1285" y="2631"/>
                  </a:lnTo>
                  <a:lnTo>
                    <a:pt x="1296" y="2635"/>
                  </a:lnTo>
                  <a:lnTo>
                    <a:pt x="1313" y="2645"/>
                  </a:lnTo>
                  <a:lnTo>
                    <a:pt x="1329" y="2657"/>
                  </a:lnTo>
                  <a:lnTo>
                    <a:pt x="1342" y="2671"/>
                  </a:lnTo>
                  <a:lnTo>
                    <a:pt x="1354" y="2685"/>
                  </a:lnTo>
                  <a:lnTo>
                    <a:pt x="1377" y="2713"/>
                  </a:lnTo>
                  <a:lnTo>
                    <a:pt x="1397" y="2743"/>
                  </a:lnTo>
                  <a:lnTo>
                    <a:pt x="1406" y="2756"/>
                  </a:lnTo>
                  <a:lnTo>
                    <a:pt x="1418" y="2768"/>
                  </a:lnTo>
                  <a:lnTo>
                    <a:pt x="1430" y="2780"/>
                  </a:lnTo>
                  <a:lnTo>
                    <a:pt x="1445" y="2789"/>
                  </a:lnTo>
                  <a:lnTo>
                    <a:pt x="1452" y="2793"/>
                  </a:lnTo>
                  <a:lnTo>
                    <a:pt x="1461" y="2797"/>
                  </a:lnTo>
                  <a:lnTo>
                    <a:pt x="1469" y="2801"/>
                  </a:lnTo>
                  <a:lnTo>
                    <a:pt x="1478" y="2804"/>
                  </a:lnTo>
                  <a:lnTo>
                    <a:pt x="1489" y="2807"/>
                  </a:lnTo>
                  <a:lnTo>
                    <a:pt x="1500" y="2808"/>
                  </a:lnTo>
                  <a:lnTo>
                    <a:pt x="1512" y="2809"/>
                  </a:lnTo>
                  <a:lnTo>
                    <a:pt x="1525" y="2809"/>
                  </a:lnTo>
                  <a:lnTo>
                    <a:pt x="1556" y="2811"/>
                  </a:lnTo>
                  <a:lnTo>
                    <a:pt x="1585" y="2815"/>
                  </a:lnTo>
                  <a:lnTo>
                    <a:pt x="1614" y="2820"/>
                  </a:lnTo>
                  <a:lnTo>
                    <a:pt x="1645" y="2821"/>
                  </a:lnTo>
                  <a:lnTo>
                    <a:pt x="1658" y="2820"/>
                  </a:lnTo>
                  <a:lnTo>
                    <a:pt x="1669" y="2817"/>
                  </a:lnTo>
                  <a:lnTo>
                    <a:pt x="1679" y="2812"/>
                  </a:lnTo>
                  <a:lnTo>
                    <a:pt x="1689" y="2805"/>
                  </a:lnTo>
                  <a:lnTo>
                    <a:pt x="1697" y="2797"/>
                  </a:lnTo>
                  <a:lnTo>
                    <a:pt x="1705" y="2789"/>
                  </a:lnTo>
                  <a:lnTo>
                    <a:pt x="1711" y="2780"/>
                  </a:lnTo>
                  <a:lnTo>
                    <a:pt x="1719" y="2771"/>
                  </a:lnTo>
                  <a:lnTo>
                    <a:pt x="1733" y="2751"/>
                  </a:lnTo>
                  <a:lnTo>
                    <a:pt x="1749" y="2735"/>
                  </a:lnTo>
                  <a:lnTo>
                    <a:pt x="1758" y="2728"/>
                  </a:lnTo>
                  <a:lnTo>
                    <a:pt x="1767" y="2723"/>
                  </a:lnTo>
                  <a:lnTo>
                    <a:pt x="1778" y="2720"/>
                  </a:lnTo>
                  <a:lnTo>
                    <a:pt x="1789" y="2719"/>
                  </a:lnTo>
                  <a:lnTo>
                    <a:pt x="1797" y="2720"/>
                  </a:lnTo>
                  <a:lnTo>
                    <a:pt x="1803" y="2721"/>
                  </a:lnTo>
                  <a:lnTo>
                    <a:pt x="1810" y="2725"/>
                  </a:lnTo>
                  <a:lnTo>
                    <a:pt x="1817" y="2731"/>
                  </a:lnTo>
                  <a:lnTo>
                    <a:pt x="1827" y="2743"/>
                  </a:lnTo>
                  <a:lnTo>
                    <a:pt x="1838" y="2757"/>
                  </a:lnTo>
                  <a:lnTo>
                    <a:pt x="1847" y="2773"/>
                  </a:lnTo>
                  <a:lnTo>
                    <a:pt x="1857" y="2788"/>
                  </a:lnTo>
                  <a:lnTo>
                    <a:pt x="1865" y="2800"/>
                  </a:lnTo>
                  <a:lnTo>
                    <a:pt x="1874" y="2809"/>
                  </a:lnTo>
                  <a:lnTo>
                    <a:pt x="1879" y="2816"/>
                  </a:lnTo>
                  <a:lnTo>
                    <a:pt x="1885" y="2821"/>
                  </a:lnTo>
                  <a:lnTo>
                    <a:pt x="1890" y="2824"/>
                  </a:lnTo>
                  <a:lnTo>
                    <a:pt x="1897" y="2827"/>
                  </a:lnTo>
                  <a:lnTo>
                    <a:pt x="1902" y="2827"/>
                  </a:lnTo>
                  <a:lnTo>
                    <a:pt x="1907" y="2827"/>
                  </a:lnTo>
                  <a:lnTo>
                    <a:pt x="1914" y="2825"/>
                  </a:lnTo>
                  <a:lnTo>
                    <a:pt x="1919" y="2824"/>
                  </a:lnTo>
                  <a:lnTo>
                    <a:pt x="1931" y="2819"/>
                  </a:lnTo>
                  <a:lnTo>
                    <a:pt x="1943" y="2815"/>
                  </a:lnTo>
                  <a:lnTo>
                    <a:pt x="1950" y="2813"/>
                  </a:lnTo>
                  <a:lnTo>
                    <a:pt x="1957" y="2813"/>
                  </a:lnTo>
                  <a:lnTo>
                    <a:pt x="1963" y="2813"/>
                  </a:lnTo>
                  <a:lnTo>
                    <a:pt x="1970" y="2815"/>
                  </a:lnTo>
                  <a:lnTo>
                    <a:pt x="1977" y="2819"/>
                  </a:lnTo>
                  <a:lnTo>
                    <a:pt x="1982" y="2823"/>
                  </a:lnTo>
                  <a:lnTo>
                    <a:pt x="1986" y="2827"/>
                  </a:lnTo>
                  <a:lnTo>
                    <a:pt x="1990" y="2832"/>
                  </a:lnTo>
                  <a:lnTo>
                    <a:pt x="1997" y="2841"/>
                  </a:lnTo>
                  <a:lnTo>
                    <a:pt x="2002" y="2852"/>
                  </a:lnTo>
                  <a:lnTo>
                    <a:pt x="2006" y="2861"/>
                  </a:lnTo>
                  <a:lnTo>
                    <a:pt x="2010" y="2871"/>
                  </a:lnTo>
                  <a:lnTo>
                    <a:pt x="2017" y="2880"/>
                  </a:lnTo>
                  <a:lnTo>
                    <a:pt x="2025" y="2888"/>
                  </a:lnTo>
                  <a:lnTo>
                    <a:pt x="2035" y="2895"/>
                  </a:lnTo>
                  <a:lnTo>
                    <a:pt x="2046" y="2899"/>
                  </a:lnTo>
                  <a:lnTo>
                    <a:pt x="2057" y="2900"/>
                  </a:lnTo>
                  <a:lnTo>
                    <a:pt x="2066" y="2901"/>
                  </a:lnTo>
                  <a:lnTo>
                    <a:pt x="2077" y="2901"/>
                  </a:lnTo>
                  <a:lnTo>
                    <a:pt x="2087" y="2901"/>
                  </a:lnTo>
                  <a:lnTo>
                    <a:pt x="2098" y="2903"/>
                  </a:lnTo>
                  <a:lnTo>
                    <a:pt x="2109" y="2905"/>
                  </a:lnTo>
                  <a:lnTo>
                    <a:pt x="2119" y="2911"/>
                  </a:lnTo>
                  <a:lnTo>
                    <a:pt x="2129" y="2917"/>
                  </a:lnTo>
                  <a:lnTo>
                    <a:pt x="2137" y="2925"/>
                  </a:lnTo>
                  <a:lnTo>
                    <a:pt x="2145" y="2933"/>
                  </a:lnTo>
                  <a:lnTo>
                    <a:pt x="2153" y="2940"/>
                  </a:lnTo>
                  <a:lnTo>
                    <a:pt x="2161" y="2948"/>
                  </a:lnTo>
                  <a:lnTo>
                    <a:pt x="2170" y="2955"/>
                  </a:lnTo>
                  <a:lnTo>
                    <a:pt x="2181" y="2960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3" name="Freeform 123"/>
            <p:cNvSpPr/>
            <p:nvPr/>
          </p:nvSpPr>
          <p:spPr bwMode="auto">
            <a:xfrm>
              <a:off x="5821634" y="2202947"/>
              <a:ext cx="1097976" cy="681864"/>
            </a:xfrm>
            <a:custGeom>
              <a:avLst/>
              <a:gdLst>
                <a:gd name="T0" fmla="*/ 1928 w 2054"/>
                <a:gd name="T1" fmla="*/ 1084 h 1275"/>
                <a:gd name="T2" fmla="*/ 1764 w 2054"/>
                <a:gd name="T3" fmla="*/ 1198 h 1275"/>
                <a:gd name="T4" fmla="*/ 1624 w 2054"/>
                <a:gd name="T5" fmla="*/ 1272 h 1275"/>
                <a:gd name="T6" fmla="*/ 1381 w 2054"/>
                <a:gd name="T7" fmla="*/ 1195 h 1275"/>
                <a:gd name="T8" fmla="*/ 907 w 2054"/>
                <a:gd name="T9" fmla="*/ 946 h 1275"/>
                <a:gd name="T10" fmla="*/ 799 w 2054"/>
                <a:gd name="T11" fmla="*/ 832 h 1275"/>
                <a:gd name="T12" fmla="*/ 744 w 2054"/>
                <a:gd name="T13" fmla="*/ 818 h 1275"/>
                <a:gd name="T14" fmla="*/ 627 w 2054"/>
                <a:gd name="T15" fmla="*/ 850 h 1275"/>
                <a:gd name="T16" fmla="*/ 392 w 2054"/>
                <a:gd name="T17" fmla="*/ 856 h 1275"/>
                <a:gd name="T18" fmla="*/ 323 w 2054"/>
                <a:gd name="T19" fmla="*/ 827 h 1275"/>
                <a:gd name="T20" fmla="*/ 256 w 2054"/>
                <a:gd name="T21" fmla="*/ 819 h 1275"/>
                <a:gd name="T22" fmla="*/ 186 w 2054"/>
                <a:gd name="T23" fmla="*/ 828 h 1275"/>
                <a:gd name="T24" fmla="*/ 139 w 2054"/>
                <a:gd name="T25" fmla="*/ 738 h 1275"/>
                <a:gd name="T26" fmla="*/ 48 w 2054"/>
                <a:gd name="T27" fmla="*/ 614 h 1275"/>
                <a:gd name="T28" fmla="*/ 0 w 2054"/>
                <a:gd name="T29" fmla="*/ 485 h 1275"/>
                <a:gd name="T30" fmla="*/ 74 w 2054"/>
                <a:gd name="T31" fmla="*/ 451 h 1275"/>
                <a:gd name="T32" fmla="*/ 112 w 2054"/>
                <a:gd name="T33" fmla="*/ 397 h 1275"/>
                <a:gd name="T34" fmla="*/ 83 w 2054"/>
                <a:gd name="T35" fmla="*/ 337 h 1275"/>
                <a:gd name="T36" fmla="*/ 80 w 2054"/>
                <a:gd name="T37" fmla="*/ 285 h 1275"/>
                <a:gd name="T38" fmla="*/ 171 w 2054"/>
                <a:gd name="T39" fmla="*/ 213 h 1275"/>
                <a:gd name="T40" fmla="*/ 271 w 2054"/>
                <a:gd name="T41" fmla="*/ 118 h 1275"/>
                <a:gd name="T42" fmla="*/ 272 w 2054"/>
                <a:gd name="T43" fmla="*/ 2 h 1275"/>
                <a:gd name="T44" fmla="*/ 360 w 2054"/>
                <a:gd name="T45" fmla="*/ 94 h 1275"/>
                <a:gd name="T46" fmla="*/ 430 w 2054"/>
                <a:gd name="T47" fmla="*/ 186 h 1275"/>
                <a:gd name="T48" fmla="*/ 434 w 2054"/>
                <a:gd name="T49" fmla="*/ 311 h 1275"/>
                <a:gd name="T50" fmla="*/ 408 w 2054"/>
                <a:gd name="T51" fmla="*/ 347 h 1275"/>
                <a:gd name="T52" fmla="*/ 322 w 2054"/>
                <a:gd name="T53" fmla="*/ 327 h 1275"/>
                <a:gd name="T54" fmla="*/ 224 w 2054"/>
                <a:gd name="T55" fmla="*/ 331 h 1275"/>
                <a:gd name="T56" fmla="*/ 206 w 2054"/>
                <a:gd name="T57" fmla="*/ 417 h 1275"/>
                <a:gd name="T58" fmla="*/ 243 w 2054"/>
                <a:gd name="T59" fmla="*/ 562 h 1275"/>
                <a:gd name="T60" fmla="*/ 314 w 2054"/>
                <a:gd name="T61" fmla="*/ 610 h 1275"/>
                <a:gd name="T62" fmla="*/ 432 w 2054"/>
                <a:gd name="T63" fmla="*/ 494 h 1275"/>
                <a:gd name="T64" fmla="*/ 500 w 2054"/>
                <a:gd name="T65" fmla="*/ 470 h 1275"/>
                <a:gd name="T66" fmla="*/ 662 w 2054"/>
                <a:gd name="T67" fmla="*/ 485 h 1275"/>
                <a:gd name="T68" fmla="*/ 893 w 2054"/>
                <a:gd name="T69" fmla="*/ 510 h 1275"/>
                <a:gd name="T70" fmla="*/ 943 w 2054"/>
                <a:gd name="T71" fmla="*/ 537 h 1275"/>
                <a:gd name="T72" fmla="*/ 1028 w 2054"/>
                <a:gd name="T73" fmla="*/ 473 h 1275"/>
                <a:gd name="T74" fmla="*/ 1149 w 2054"/>
                <a:gd name="T75" fmla="*/ 486 h 1275"/>
                <a:gd name="T76" fmla="*/ 1125 w 2054"/>
                <a:gd name="T77" fmla="*/ 506 h 1275"/>
                <a:gd name="T78" fmla="*/ 1036 w 2054"/>
                <a:gd name="T79" fmla="*/ 570 h 1275"/>
                <a:gd name="T80" fmla="*/ 971 w 2054"/>
                <a:gd name="T81" fmla="*/ 601 h 1275"/>
                <a:gd name="T82" fmla="*/ 1033 w 2054"/>
                <a:gd name="T83" fmla="*/ 642 h 1275"/>
                <a:gd name="T84" fmla="*/ 1091 w 2054"/>
                <a:gd name="T85" fmla="*/ 681 h 1275"/>
                <a:gd name="T86" fmla="*/ 1147 w 2054"/>
                <a:gd name="T87" fmla="*/ 677 h 1275"/>
                <a:gd name="T88" fmla="*/ 1279 w 2054"/>
                <a:gd name="T89" fmla="*/ 689 h 1275"/>
                <a:gd name="T90" fmla="*/ 1397 w 2054"/>
                <a:gd name="T91" fmla="*/ 713 h 1275"/>
                <a:gd name="T92" fmla="*/ 1544 w 2054"/>
                <a:gd name="T93" fmla="*/ 713 h 1275"/>
                <a:gd name="T94" fmla="*/ 1508 w 2054"/>
                <a:gd name="T95" fmla="*/ 775 h 1275"/>
                <a:gd name="T96" fmla="*/ 1476 w 2054"/>
                <a:gd name="T97" fmla="*/ 843 h 1275"/>
                <a:gd name="T98" fmla="*/ 1490 w 2054"/>
                <a:gd name="T99" fmla="*/ 886 h 1275"/>
                <a:gd name="T100" fmla="*/ 1537 w 2054"/>
                <a:gd name="T101" fmla="*/ 872 h 1275"/>
                <a:gd name="T102" fmla="*/ 1556 w 2054"/>
                <a:gd name="T103" fmla="*/ 800 h 1275"/>
                <a:gd name="T104" fmla="*/ 1590 w 2054"/>
                <a:gd name="T105" fmla="*/ 783 h 1275"/>
                <a:gd name="T106" fmla="*/ 1672 w 2054"/>
                <a:gd name="T107" fmla="*/ 790 h 1275"/>
                <a:gd name="T108" fmla="*/ 1674 w 2054"/>
                <a:gd name="T109" fmla="*/ 695 h 1275"/>
                <a:gd name="T110" fmla="*/ 1668 w 2054"/>
                <a:gd name="T111" fmla="*/ 617 h 1275"/>
                <a:gd name="T112" fmla="*/ 1716 w 2054"/>
                <a:gd name="T113" fmla="*/ 569 h 1275"/>
                <a:gd name="T114" fmla="*/ 1804 w 2054"/>
                <a:gd name="T115" fmla="*/ 609 h 1275"/>
                <a:gd name="T116" fmla="*/ 2005 w 2054"/>
                <a:gd name="T117" fmla="*/ 739 h 1275"/>
                <a:gd name="T118" fmla="*/ 2046 w 2054"/>
                <a:gd name="T119" fmla="*/ 828 h 1275"/>
                <a:gd name="T120" fmla="*/ 1990 w 2054"/>
                <a:gd name="T121" fmla="*/ 898 h 1275"/>
                <a:gd name="T122" fmla="*/ 2004 w 2054"/>
                <a:gd name="T123" fmla="*/ 955 h 1275"/>
                <a:gd name="T124" fmla="*/ 2036 w 2054"/>
                <a:gd name="T125" fmla="*/ 1032 h 127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54"/>
                <a:gd name="T190" fmla="*/ 0 h 1275"/>
                <a:gd name="T191" fmla="*/ 2054 w 2054"/>
                <a:gd name="T192" fmla="*/ 1275 h 127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54" h="1275" extrusionOk="0">
                  <a:moveTo>
                    <a:pt x="2030" y="1063"/>
                  </a:moveTo>
                  <a:lnTo>
                    <a:pt x="2012" y="1064"/>
                  </a:lnTo>
                  <a:lnTo>
                    <a:pt x="1993" y="1066"/>
                  </a:lnTo>
                  <a:lnTo>
                    <a:pt x="1976" y="1068"/>
                  </a:lnTo>
                  <a:lnTo>
                    <a:pt x="1958" y="1074"/>
                  </a:lnTo>
                  <a:lnTo>
                    <a:pt x="1942" y="1079"/>
                  </a:lnTo>
                  <a:lnTo>
                    <a:pt x="1928" y="1084"/>
                  </a:lnTo>
                  <a:lnTo>
                    <a:pt x="1912" y="1091"/>
                  </a:lnTo>
                  <a:lnTo>
                    <a:pt x="1897" y="1099"/>
                  </a:lnTo>
                  <a:lnTo>
                    <a:pt x="1869" y="1116"/>
                  </a:lnTo>
                  <a:lnTo>
                    <a:pt x="1842" y="1136"/>
                  </a:lnTo>
                  <a:lnTo>
                    <a:pt x="1816" y="1156"/>
                  </a:lnTo>
                  <a:lnTo>
                    <a:pt x="1790" y="1178"/>
                  </a:lnTo>
                  <a:lnTo>
                    <a:pt x="1764" y="1198"/>
                  </a:lnTo>
                  <a:lnTo>
                    <a:pt x="1738" y="1218"/>
                  </a:lnTo>
                  <a:lnTo>
                    <a:pt x="1712" y="1235"/>
                  </a:lnTo>
                  <a:lnTo>
                    <a:pt x="1684" y="1251"/>
                  </a:lnTo>
                  <a:lnTo>
                    <a:pt x="1669" y="1258"/>
                  </a:lnTo>
                  <a:lnTo>
                    <a:pt x="1654" y="1263"/>
                  </a:lnTo>
                  <a:lnTo>
                    <a:pt x="1640" y="1268"/>
                  </a:lnTo>
                  <a:lnTo>
                    <a:pt x="1624" y="1272"/>
                  </a:lnTo>
                  <a:lnTo>
                    <a:pt x="1606" y="1274"/>
                  </a:lnTo>
                  <a:lnTo>
                    <a:pt x="1590" y="1275"/>
                  </a:lnTo>
                  <a:lnTo>
                    <a:pt x="1573" y="1275"/>
                  </a:lnTo>
                  <a:lnTo>
                    <a:pt x="1554" y="1274"/>
                  </a:lnTo>
                  <a:lnTo>
                    <a:pt x="1524" y="1260"/>
                  </a:lnTo>
                  <a:lnTo>
                    <a:pt x="1464" y="1234"/>
                  </a:lnTo>
                  <a:lnTo>
                    <a:pt x="1381" y="1195"/>
                  </a:lnTo>
                  <a:lnTo>
                    <a:pt x="1287" y="1150"/>
                  </a:lnTo>
                  <a:lnTo>
                    <a:pt x="1187" y="1100"/>
                  </a:lnTo>
                  <a:lnTo>
                    <a:pt x="1089" y="1051"/>
                  </a:lnTo>
                  <a:lnTo>
                    <a:pt x="1003" y="1006"/>
                  </a:lnTo>
                  <a:lnTo>
                    <a:pt x="935" y="967"/>
                  </a:lnTo>
                  <a:lnTo>
                    <a:pt x="920" y="956"/>
                  </a:lnTo>
                  <a:lnTo>
                    <a:pt x="907" y="946"/>
                  </a:lnTo>
                  <a:lnTo>
                    <a:pt x="893" y="932"/>
                  </a:lnTo>
                  <a:lnTo>
                    <a:pt x="881" y="919"/>
                  </a:lnTo>
                  <a:lnTo>
                    <a:pt x="857" y="892"/>
                  </a:lnTo>
                  <a:lnTo>
                    <a:pt x="833" y="864"/>
                  </a:lnTo>
                  <a:lnTo>
                    <a:pt x="823" y="852"/>
                  </a:lnTo>
                  <a:lnTo>
                    <a:pt x="811" y="842"/>
                  </a:lnTo>
                  <a:lnTo>
                    <a:pt x="799" y="832"/>
                  </a:lnTo>
                  <a:lnTo>
                    <a:pt x="785" y="826"/>
                  </a:lnTo>
                  <a:lnTo>
                    <a:pt x="779" y="823"/>
                  </a:lnTo>
                  <a:lnTo>
                    <a:pt x="773" y="820"/>
                  </a:lnTo>
                  <a:lnTo>
                    <a:pt x="765" y="819"/>
                  </a:lnTo>
                  <a:lnTo>
                    <a:pt x="759" y="818"/>
                  </a:lnTo>
                  <a:lnTo>
                    <a:pt x="752" y="818"/>
                  </a:lnTo>
                  <a:lnTo>
                    <a:pt x="744" y="818"/>
                  </a:lnTo>
                  <a:lnTo>
                    <a:pt x="737" y="820"/>
                  </a:lnTo>
                  <a:lnTo>
                    <a:pt x="729" y="822"/>
                  </a:lnTo>
                  <a:lnTo>
                    <a:pt x="712" y="828"/>
                  </a:lnTo>
                  <a:lnTo>
                    <a:pt x="695" y="834"/>
                  </a:lnTo>
                  <a:lnTo>
                    <a:pt x="679" y="839"/>
                  </a:lnTo>
                  <a:lnTo>
                    <a:pt x="662" y="843"/>
                  </a:lnTo>
                  <a:lnTo>
                    <a:pt x="627" y="850"/>
                  </a:lnTo>
                  <a:lnTo>
                    <a:pt x="591" y="854"/>
                  </a:lnTo>
                  <a:lnTo>
                    <a:pt x="554" y="856"/>
                  </a:lnTo>
                  <a:lnTo>
                    <a:pt x="516" y="858"/>
                  </a:lnTo>
                  <a:lnTo>
                    <a:pt x="476" y="858"/>
                  </a:lnTo>
                  <a:lnTo>
                    <a:pt x="435" y="858"/>
                  </a:lnTo>
                  <a:lnTo>
                    <a:pt x="412" y="858"/>
                  </a:lnTo>
                  <a:lnTo>
                    <a:pt x="392" y="856"/>
                  </a:lnTo>
                  <a:lnTo>
                    <a:pt x="374" y="854"/>
                  </a:lnTo>
                  <a:lnTo>
                    <a:pt x="358" y="850"/>
                  </a:lnTo>
                  <a:lnTo>
                    <a:pt x="350" y="846"/>
                  </a:lnTo>
                  <a:lnTo>
                    <a:pt x="343" y="843"/>
                  </a:lnTo>
                  <a:lnTo>
                    <a:pt x="336" y="838"/>
                  </a:lnTo>
                  <a:lnTo>
                    <a:pt x="330" y="832"/>
                  </a:lnTo>
                  <a:lnTo>
                    <a:pt x="323" y="827"/>
                  </a:lnTo>
                  <a:lnTo>
                    <a:pt x="318" y="820"/>
                  </a:lnTo>
                  <a:lnTo>
                    <a:pt x="312" y="812"/>
                  </a:lnTo>
                  <a:lnTo>
                    <a:pt x="308" y="804"/>
                  </a:lnTo>
                  <a:lnTo>
                    <a:pt x="295" y="806"/>
                  </a:lnTo>
                  <a:lnTo>
                    <a:pt x="282" y="808"/>
                  </a:lnTo>
                  <a:lnTo>
                    <a:pt x="270" y="814"/>
                  </a:lnTo>
                  <a:lnTo>
                    <a:pt x="256" y="819"/>
                  </a:lnTo>
                  <a:lnTo>
                    <a:pt x="244" y="824"/>
                  </a:lnTo>
                  <a:lnTo>
                    <a:pt x="231" y="830"/>
                  </a:lnTo>
                  <a:lnTo>
                    <a:pt x="219" y="832"/>
                  </a:lnTo>
                  <a:lnTo>
                    <a:pt x="206" y="834"/>
                  </a:lnTo>
                  <a:lnTo>
                    <a:pt x="198" y="834"/>
                  </a:lnTo>
                  <a:lnTo>
                    <a:pt x="191" y="831"/>
                  </a:lnTo>
                  <a:lnTo>
                    <a:pt x="186" y="828"/>
                  </a:lnTo>
                  <a:lnTo>
                    <a:pt x="180" y="824"/>
                  </a:lnTo>
                  <a:lnTo>
                    <a:pt x="175" y="819"/>
                  </a:lnTo>
                  <a:lnTo>
                    <a:pt x="171" y="814"/>
                  </a:lnTo>
                  <a:lnTo>
                    <a:pt x="167" y="807"/>
                  </a:lnTo>
                  <a:lnTo>
                    <a:pt x="163" y="799"/>
                  </a:lnTo>
                  <a:lnTo>
                    <a:pt x="151" y="769"/>
                  </a:lnTo>
                  <a:lnTo>
                    <a:pt x="139" y="738"/>
                  </a:lnTo>
                  <a:lnTo>
                    <a:pt x="132" y="722"/>
                  </a:lnTo>
                  <a:lnTo>
                    <a:pt x="123" y="707"/>
                  </a:lnTo>
                  <a:lnTo>
                    <a:pt x="114" y="693"/>
                  </a:lnTo>
                  <a:lnTo>
                    <a:pt x="103" y="679"/>
                  </a:lnTo>
                  <a:lnTo>
                    <a:pt x="82" y="653"/>
                  </a:lnTo>
                  <a:lnTo>
                    <a:pt x="59" y="627"/>
                  </a:lnTo>
                  <a:lnTo>
                    <a:pt x="48" y="614"/>
                  </a:lnTo>
                  <a:lnTo>
                    <a:pt x="38" y="599"/>
                  </a:lnTo>
                  <a:lnTo>
                    <a:pt x="28" y="585"/>
                  </a:lnTo>
                  <a:lnTo>
                    <a:pt x="20" y="567"/>
                  </a:lnTo>
                  <a:lnTo>
                    <a:pt x="12" y="550"/>
                  </a:lnTo>
                  <a:lnTo>
                    <a:pt x="7" y="530"/>
                  </a:lnTo>
                  <a:lnTo>
                    <a:pt x="3" y="509"/>
                  </a:lnTo>
                  <a:lnTo>
                    <a:pt x="0" y="485"/>
                  </a:lnTo>
                  <a:lnTo>
                    <a:pt x="15" y="474"/>
                  </a:lnTo>
                  <a:lnTo>
                    <a:pt x="28" y="467"/>
                  </a:lnTo>
                  <a:lnTo>
                    <a:pt x="38" y="463"/>
                  </a:lnTo>
                  <a:lnTo>
                    <a:pt x="47" y="462"/>
                  </a:lnTo>
                  <a:lnTo>
                    <a:pt x="58" y="462"/>
                  </a:lnTo>
                  <a:lnTo>
                    <a:pt x="60" y="461"/>
                  </a:lnTo>
                  <a:lnTo>
                    <a:pt x="74" y="451"/>
                  </a:lnTo>
                  <a:lnTo>
                    <a:pt x="84" y="443"/>
                  </a:lnTo>
                  <a:lnTo>
                    <a:pt x="94" y="434"/>
                  </a:lnTo>
                  <a:lnTo>
                    <a:pt x="100" y="426"/>
                  </a:lnTo>
                  <a:lnTo>
                    <a:pt x="106" y="418"/>
                  </a:lnTo>
                  <a:lnTo>
                    <a:pt x="110" y="411"/>
                  </a:lnTo>
                  <a:lnTo>
                    <a:pt x="111" y="405"/>
                  </a:lnTo>
                  <a:lnTo>
                    <a:pt x="112" y="397"/>
                  </a:lnTo>
                  <a:lnTo>
                    <a:pt x="112" y="391"/>
                  </a:lnTo>
                  <a:lnTo>
                    <a:pt x="111" y="385"/>
                  </a:lnTo>
                  <a:lnTo>
                    <a:pt x="108" y="378"/>
                  </a:lnTo>
                  <a:lnTo>
                    <a:pt x="106" y="373"/>
                  </a:lnTo>
                  <a:lnTo>
                    <a:pt x="99" y="361"/>
                  </a:lnTo>
                  <a:lnTo>
                    <a:pt x="91" y="349"/>
                  </a:lnTo>
                  <a:lnTo>
                    <a:pt x="83" y="337"/>
                  </a:lnTo>
                  <a:lnTo>
                    <a:pt x="78" y="325"/>
                  </a:lnTo>
                  <a:lnTo>
                    <a:pt x="75" y="319"/>
                  </a:lnTo>
                  <a:lnTo>
                    <a:pt x="74" y="313"/>
                  </a:lnTo>
                  <a:lnTo>
                    <a:pt x="74" y="306"/>
                  </a:lnTo>
                  <a:lnTo>
                    <a:pt x="75" y="299"/>
                  </a:lnTo>
                  <a:lnTo>
                    <a:pt x="76" y="293"/>
                  </a:lnTo>
                  <a:lnTo>
                    <a:pt x="80" y="285"/>
                  </a:lnTo>
                  <a:lnTo>
                    <a:pt x="86" y="277"/>
                  </a:lnTo>
                  <a:lnTo>
                    <a:pt x="92" y="269"/>
                  </a:lnTo>
                  <a:lnTo>
                    <a:pt x="100" y="261"/>
                  </a:lnTo>
                  <a:lnTo>
                    <a:pt x="111" y="251"/>
                  </a:lnTo>
                  <a:lnTo>
                    <a:pt x="124" y="242"/>
                  </a:lnTo>
                  <a:lnTo>
                    <a:pt x="139" y="233"/>
                  </a:lnTo>
                  <a:lnTo>
                    <a:pt x="171" y="213"/>
                  </a:lnTo>
                  <a:lnTo>
                    <a:pt x="196" y="195"/>
                  </a:lnTo>
                  <a:lnTo>
                    <a:pt x="218" y="180"/>
                  </a:lnTo>
                  <a:lnTo>
                    <a:pt x="235" y="166"/>
                  </a:lnTo>
                  <a:lnTo>
                    <a:pt x="248" y="153"/>
                  </a:lnTo>
                  <a:lnTo>
                    <a:pt x="259" y="141"/>
                  </a:lnTo>
                  <a:lnTo>
                    <a:pt x="266" y="130"/>
                  </a:lnTo>
                  <a:lnTo>
                    <a:pt x="271" y="118"/>
                  </a:lnTo>
                  <a:lnTo>
                    <a:pt x="274" y="108"/>
                  </a:lnTo>
                  <a:lnTo>
                    <a:pt x="275" y="97"/>
                  </a:lnTo>
                  <a:lnTo>
                    <a:pt x="275" y="85"/>
                  </a:lnTo>
                  <a:lnTo>
                    <a:pt x="274" y="72"/>
                  </a:lnTo>
                  <a:lnTo>
                    <a:pt x="272" y="44"/>
                  </a:lnTo>
                  <a:lnTo>
                    <a:pt x="272" y="9"/>
                  </a:lnTo>
                  <a:lnTo>
                    <a:pt x="272" y="2"/>
                  </a:lnTo>
                  <a:lnTo>
                    <a:pt x="275" y="0"/>
                  </a:lnTo>
                  <a:lnTo>
                    <a:pt x="278" y="0"/>
                  </a:lnTo>
                  <a:lnTo>
                    <a:pt x="283" y="4"/>
                  </a:lnTo>
                  <a:lnTo>
                    <a:pt x="296" y="17"/>
                  </a:lnTo>
                  <a:lnTo>
                    <a:pt x="315" y="40"/>
                  </a:lnTo>
                  <a:lnTo>
                    <a:pt x="336" y="66"/>
                  </a:lnTo>
                  <a:lnTo>
                    <a:pt x="360" y="94"/>
                  </a:lnTo>
                  <a:lnTo>
                    <a:pt x="374" y="108"/>
                  </a:lnTo>
                  <a:lnTo>
                    <a:pt x="387" y="121"/>
                  </a:lnTo>
                  <a:lnTo>
                    <a:pt x="402" y="132"/>
                  </a:lnTo>
                  <a:lnTo>
                    <a:pt x="416" y="142"/>
                  </a:lnTo>
                  <a:lnTo>
                    <a:pt x="420" y="154"/>
                  </a:lnTo>
                  <a:lnTo>
                    <a:pt x="426" y="169"/>
                  </a:lnTo>
                  <a:lnTo>
                    <a:pt x="430" y="186"/>
                  </a:lnTo>
                  <a:lnTo>
                    <a:pt x="432" y="203"/>
                  </a:lnTo>
                  <a:lnTo>
                    <a:pt x="435" y="222"/>
                  </a:lnTo>
                  <a:lnTo>
                    <a:pt x="438" y="241"/>
                  </a:lnTo>
                  <a:lnTo>
                    <a:pt x="438" y="259"/>
                  </a:lnTo>
                  <a:lnTo>
                    <a:pt x="438" y="278"/>
                  </a:lnTo>
                  <a:lnTo>
                    <a:pt x="436" y="295"/>
                  </a:lnTo>
                  <a:lnTo>
                    <a:pt x="434" y="311"/>
                  </a:lnTo>
                  <a:lnTo>
                    <a:pt x="431" y="318"/>
                  </a:lnTo>
                  <a:lnTo>
                    <a:pt x="428" y="325"/>
                  </a:lnTo>
                  <a:lnTo>
                    <a:pt x="426" y="330"/>
                  </a:lnTo>
                  <a:lnTo>
                    <a:pt x="422" y="335"/>
                  </a:lnTo>
                  <a:lnTo>
                    <a:pt x="418" y="341"/>
                  </a:lnTo>
                  <a:lnTo>
                    <a:pt x="414" y="343"/>
                  </a:lnTo>
                  <a:lnTo>
                    <a:pt x="408" y="347"/>
                  </a:lnTo>
                  <a:lnTo>
                    <a:pt x="403" y="349"/>
                  </a:lnTo>
                  <a:lnTo>
                    <a:pt x="396" y="350"/>
                  </a:lnTo>
                  <a:lnTo>
                    <a:pt x="390" y="350"/>
                  </a:lnTo>
                  <a:lnTo>
                    <a:pt x="382" y="349"/>
                  </a:lnTo>
                  <a:lnTo>
                    <a:pt x="374" y="346"/>
                  </a:lnTo>
                  <a:lnTo>
                    <a:pt x="346" y="335"/>
                  </a:lnTo>
                  <a:lnTo>
                    <a:pt x="322" y="327"/>
                  </a:lnTo>
                  <a:lnTo>
                    <a:pt x="300" y="322"/>
                  </a:lnTo>
                  <a:lnTo>
                    <a:pt x="283" y="319"/>
                  </a:lnTo>
                  <a:lnTo>
                    <a:pt x="268" y="318"/>
                  </a:lnTo>
                  <a:lnTo>
                    <a:pt x="256" y="318"/>
                  </a:lnTo>
                  <a:lnTo>
                    <a:pt x="246" y="319"/>
                  </a:lnTo>
                  <a:lnTo>
                    <a:pt x="238" y="323"/>
                  </a:lnTo>
                  <a:lnTo>
                    <a:pt x="224" y="331"/>
                  </a:lnTo>
                  <a:lnTo>
                    <a:pt x="214" y="342"/>
                  </a:lnTo>
                  <a:lnTo>
                    <a:pt x="208" y="347"/>
                  </a:lnTo>
                  <a:lnTo>
                    <a:pt x="203" y="351"/>
                  </a:lnTo>
                  <a:lnTo>
                    <a:pt x="195" y="355"/>
                  </a:lnTo>
                  <a:lnTo>
                    <a:pt x="187" y="358"/>
                  </a:lnTo>
                  <a:lnTo>
                    <a:pt x="194" y="375"/>
                  </a:lnTo>
                  <a:lnTo>
                    <a:pt x="206" y="417"/>
                  </a:lnTo>
                  <a:lnTo>
                    <a:pt x="212" y="443"/>
                  </a:lnTo>
                  <a:lnTo>
                    <a:pt x="215" y="473"/>
                  </a:lnTo>
                  <a:lnTo>
                    <a:pt x="216" y="489"/>
                  </a:lnTo>
                  <a:lnTo>
                    <a:pt x="215" y="503"/>
                  </a:lnTo>
                  <a:lnTo>
                    <a:pt x="214" y="518"/>
                  </a:lnTo>
                  <a:lnTo>
                    <a:pt x="211" y="533"/>
                  </a:lnTo>
                  <a:lnTo>
                    <a:pt x="243" y="562"/>
                  </a:lnTo>
                  <a:lnTo>
                    <a:pt x="274" y="594"/>
                  </a:lnTo>
                  <a:lnTo>
                    <a:pt x="280" y="599"/>
                  </a:lnTo>
                  <a:lnTo>
                    <a:pt x="287" y="605"/>
                  </a:lnTo>
                  <a:lnTo>
                    <a:pt x="295" y="609"/>
                  </a:lnTo>
                  <a:lnTo>
                    <a:pt x="302" y="611"/>
                  </a:lnTo>
                  <a:lnTo>
                    <a:pt x="308" y="611"/>
                  </a:lnTo>
                  <a:lnTo>
                    <a:pt x="314" y="610"/>
                  </a:lnTo>
                  <a:lnTo>
                    <a:pt x="320" y="606"/>
                  </a:lnTo>
                  <a:lnTo>
                    <a:pt x="326" y="599"/>
                  </a:lnTo>
                  <a:lnTo>
                    <a:pt x="352" y="566"/>
                  </a:lnTo>
                  <a:lnTo>
                    <a:pt x="378" y="539"/>
                  </a:lnTo>
                  <a:lnTo>
                    <a:pt x="400" y="518"/>
                  </a:lnTo>
                  <a:lnTo>
                    <a:pt x="422" y="501"/>
                  </a:lnTo>
                  <a:lnTo>
                    <a:pt x="432" y="494"/>
                  </a:lnTo>
                  <a:lnTo>
                    <a:pt x="443" y="487"/>
                  </a:lnTo>
                  <a:lnTo>
                    <a:pt x="452" y="482"/>
                  </a:lnTo>
                  <a:lnTo>
                    <a:pt x="462" y="478"/>
                  </a:lnTo>
                  <a:lnTo>
                    <a:pt x="472" y="475"/>
                  </a:lnTo>
                  <a:lnTo>
                    <a:pt x="482" y="473"/>
                  </a:lnTo>
                  <a:lnTo>
                    <a:pt x="491" y="471"/>
                  </a:lnTo>
                  <a:lnTo>
                    <a:pt x="500" y="470"/>
                  </a:lnTo>
                  <a:lnTo>
                    <a:pt x="520" y="470"/>
                  </a:lnTo>
                  <a:lnTo>
                    <a:pt x="540" y="470"/>
                  </a:lnTo>
                  <a:lnTo>
                    <a:pt x="562" y="473"/>
                  </a:lnTo>
                  <a:lnTo>
                    <a:pt x="583" y="475"/>
                  </a:lnTo>
                  <a:lnTo>
                    <a:pt x="607" y="479"/>
                  </a:lnTo>
                  <a:lnTo>
                    <a:pt x="634" y="482"/>
                  </a:lnTo>
                  <a:lnTo>
                    <a:pt x="662" y="485"/>
                  </a:lnTo>
                  <a:lnTo>
                    <a:pt x="694" y="485"/>
                  </a:lnTo>
                  <a:lnTo>
                    <a:pt x="737" y="485"/>
                  </a:lnTo>
                  <a:lnTo>
                    <a:pt x="791" y="481"/>
                  </a:lnTo>
                  <a:lnTo>
                    <a:pt x="843" y="478"/>
                  </a:lnTo>
                  <a:lnTo>
                    <a:pt x="880" y="473"/>
                  </a:lnTo>
                  <a:lnTo>
                    <a:pt x="887" y="494"/>
                  </a:lnTo>
                  <a:lnTo>
                    <a:pt x="893" y="510"/>
                  </a:lnTo>
                  <a:lnTo>
                    <a:pt x="900" y="523"/>
                  </a:lnTo>
                  <a:lnTo>
                    <a:pt x="908" y="533"/>
                  </a:lnTo>
                  <a:lnTo>
                    <a:pt x="915" y="538"/>
                  </a:lnTo>
                  <a:lnTo>
                    <a:pt x="921" y="542"/>
                  </a:lnTo>
                  <a:lnTo>
                    <a:pt x="929" y="542"/>
                  </a:lnTo>
                  <a:lnTo>
                    <a:pt x="936" y="541"/>
                  </a:lnTo>
                  <a:lnTo>
                    <a:pt x="943" y="537"/>
                  </a:lnTo>
                  <a:lnTo>
                    <a:pt x="949" y="531"/>
                  </a:lnTo>
                  <a:lnTo>
                    <a:pt x="955" y="523"/>
                  </a:lnTo>
                  <a:lnTo>
                    <a:pt x="961" y="515"/>
                  </a:lnTo>
                  <a:lnTo>
                    <a:pt x="972" y="495"/>
                  </a:lnTo>
                  <a:lnTo>
                    <a:pt x="983" y="473"/>
                  </a:lnTo>
                  <a:lnTo>
                    <a:pt x="1005" y="473"/>
                  </a:lnTo>
                  <a:lnTo>
                    <a:pt x="1028" y="473"/>
                  </a:lnTo>
                  <a:lnTo>
                    <a:pt x="1052" y="473"/>
                  </a:lnTo>
                  <a:lnTo>
                    <a:pt x="1079" y="473"/>
                  </a:lnTo>
                  <a:lnTo>
                    <a:pt x="1109" y="477"/>
                  </a:lnTo>
                  <a:lnTo>
                    <a:pt x="1132" y="479"/>
                  </a:lnTo>
                  <a:lnTo>
                    <a:pt x="1140" y="482"/>
                  </a:lnTo>
                  <a:lnTo>
                    <a:pt x="1145" y="483"/>
                  </a:lnTo>
                  <a:lnTo>
                    <a:pt x="1149" y="486"/>
                  </a:lnTo>
                  <a:lnTo>
                    <a:pt x="1152" y="487"/>
                  </a:lnTo>
                  <a:lnTo>
                    <a:pt x="1152" y="489"/>
                  </a:lnTo>
                  <a:lnTo>
                    <a:pt x="1152" y="491"/>
                  </a:lnTo>
                  <a:lnTo>
                    <a:pt x="1149" y="494"/>
                  </a:lnTo>
                  <a:lnTo>
                    <a:pt x="1147" y="495"/>
                  </a:lnTo>
                  <a:lnTo>
                    <a:pt x="1137" y="501"/>
                  </a:lnTo>
                  <a:lnTo>
                    <a:pt x="1125" y="506"/>
                  </a:lnTo>
                  <a:lnTo>
                    <a:pt x="1095" y="518"/>
                  </a:lnTo>
                  <a:lnTo>
                    <a:pt x="1065" y="534"/>
                  </a:lnTo>
                  <a:lnTo>
                    <a:pt x="1052" y="543"/>
                  </a:lnTo>
                  <a:lnTo>
                    <a:pt x="1043" y="553"/>
                  </a:lnTo>
                  <a:lnTo>
                    <a:pt x="1039" y="558"/>
                  </a:lnTo>
                  <a:lnTo>
                    <a:pt x="1037" y="563"/>
                  </a:lnTo>
                  <a:lnTo>
                    <a:pt x="1036" y="570"/>
                  </a:lnTo>
                  <a:lnTo>
                    <a:pt x="1036" y="575"/>
                  </a:lnTo>
                  <a:lnTo>
                    <a:pt x="1017" y="579"/>
                  </a:lnTo>
                  <a:lnTo>
                    <a:pt x="1001" y="583"/>
                  </a:lnTo>
                  <a:lnTo>
                    <a:pt x="988" y="587"/>
                  </a:lnTo>
                  <a:lnTo>
                    <a:pt x="979" y="591"/>
                  </a:lnTo>
                  <a:lnTo>
                    <a:pt x="973" y="595"/>
                  </a:lnTo>
                  <a:lnTo>
                    <a:pt x="971" y="601"/>
                  </a:lnTo>
                  <a:lnTo>
                    <a:pt x="971" y="605"/>
                  </a:lnTo>
                  <a:lnTo>
                    <a:pt x="972" y="610"/>
                  </a:lnTo>
                  <a:lnTo>
                    <a:pt x="977" y="615"/>
                  </a:lnTo>
                  <a:lnTo>
                    <a:pt x="984" y="621"/>
                  </a:lnTo>
                  <a:lnTo>
                    <a:pt x="993" y="626"/>
                  </a:lnTo>
                  <a:lnTo>
                    <a:pt x="1005" y="631"/>
                  </a:lnTo>
                  <a:lnTo>
                    <a:pt x="1033" y="642"/>
                  </a:lnTo>
                  <a:lnTo>
                    <a:pt x="1067" y="654"/>
                  </a:lnTo>
                  <a:lnTo>
                    <a:pt x="1072" y="657"/>
                  </a:lnTo>
                  <a:lnTo>
                    <a:pt x="1077" y="661"/>
                  </a:lnTo>
                  <a:lnTo>
                    <a:pt x="1081" y="665"/>
                  </a:lnTo>
                  <a:lnTo>
                    <a:pt x="1085" y="670"/>
                  </a:lnTo>
                  <a:lnTo>
                    <a:pt x="1088" y="675"/>
                  </a:lnTo>
                  <a:lnTo>
                    <a:pt x="1091" y="681"/>
                  </a:lnTo>
                  <a:lnTo>
                    <a:pt x="1095" y="685"/>
                  </a:lnTo>
                  <a:lnTo>
                    <a:pt x="1100" y="687"/>
                  </a:lnTo>
                  <a:lnTo>
                    <a:pt x="1105" y="690"/>
                  </a:lnTo>
                  <a:lnTo>
                    <a:pt x="1112" y="690"/>
                  </a:lnTo>
                  <a:lnTo>
                    <a:pt x="1121" y="687"/>
                  </a:lnTo>
                  <a:lnTo>
                    <a:pt x="1132" y="683"/>
                  </a:lnTo>
                  <a:lnTo>
                    <a:pt x="1147" y="677"/>
                  </a:lnTo>
                  <a:lnTo>
                    <a:pt x="1163" y="666"/>
                  </a:lnTo>
                  <a:lnTo>
                    <a:pt x="1183" y="653"/>
                  </a:lnTo>
                  <a:lnTo>
                    <a:pt x="1205" y="635"/>
                  </a:lnTo>
                  <a:lnTo>
                    <a:pt x="1225" y="651"/>
                  </a:lnTo>
                  <a:lnTo>
                    <a:pt x="1244" y="666"/>
                  </a:lnTo>
                  <a:lnTo>
                    <a:pt x="1263" y="678"/>
                  </a:lnTo>
                  <a:lnTo>
                    <a:pt x="1279" y="689"/>
                  </a:lnTo>
                  <a:lnTo>
                    <a:pt x="1295" y="697"/>
                  </a:lnTo>
                  <a:lnTo>
                    <a:pt x="1311" y="703"/>
                  </a:lnTo>
                  <a:lnTo>
                    <a:pt x="1327" y="709"/>
                  </a:lnTo>
                  <a:lnTo>
                    <a:pt x="1343" y="711"/>
                  </a:lnTo>
                  <a:lnTo>
                    <a:pt x="1360" y="714"/>
                  </a:lnTo>
                  <a:lnTo>
                    <a:pt x="1379" y="714"/>
                  </a:lnTo>
                  <a:lnTo>
                    <a:pt x="1397" y="713"/>
                  </a:lnTo>
                  <a:lnTo>
                    <a:pt x="1420" y="710"/>
                  </a:lnTo>
                  <a:lnTo>
                    <a:pt x="1443" y="705"/>
                  </a:lnTo>
                  <a:lnTo>
                    <a:pt x="1469" y="699"/>
                  </a:lnTo>
                  <a:lnTo>
                    <a:pt x="1498" y="693"/>
                  </a:lnTo>
                  <a:lnTo>
                    <a:pt x="1530" y="683"/>
                  </a:lnTo>
                  <a:lnTo>
                    <a:pt x="1538" y="699"/>
                  </a:lnTo>
                  <a:lnTo>
                    <a:pt x="1544" y="713"/>
                  </a:lnTo>
                  <a:lnTo>
                    <a:pt x="1545" y="725"/>
                  </a:lnTo>
                  <a:lnTo>
                    <a:pt x="1545" y="735"/>
                  </a:lnTo>
                  <a:lnTo>
                    <a:pt x="1541" y="743"/>
                  </a:lnTo>
                  <a:lnTo>
                    <a:pt x="1537" y="751"/>
                  </a:lnTo>
                  <a:lnTo>
                    <a:pt x="1530" y="758"/>
                  </a:lnTo>
                  <a:lnTo>
                    <a:pt x="1524" y="765"/>
                  </a:lnTo>
                  <a:lnTo>
                    <a:pt x="1508" y="775"/>
                  </a:lnTo>
                  <a:lnTo>
                    <a:pt x="1492" y="788"/>
                  </a:lnTo>
                  <a:lnTo>
                    <a:pt x="1485" y="795"/>
                  </a:lnTo>
                  <a:lnTo>
                    <a:pt x="1481" y="803"/>
                  </a:lnTo>
                  <a:lnTo>
                    <a:pt x="1477" y="811"/>
                  </a:lnTo>
                  <a:lnTo>
                    <a:pt x="1476" y="822"/>
                  </a:lnTo>
                  <a:lnTo>
                    <a:pt x="1476" y="834"/>
                  </a:lnTo>
                  <a:lnTo>
                    <a:pt x="1476" y="843"/>
                  </a:lnTo>
                  <a:lnTo>
                    <a:pt x="1476" y="852"/>
                  </a:lnTo>
                  <a:lnTo>
                    <a:pt x="1477" y="860"/>
                  </a:lnTo>
                  <a:lnTo>
                    <a:pt x="1478" y="867"/>
                  </a:lnTo>
                  <a:lnTo>
                    <a:pt x="1481" y="874"/>
                  </a:lnTo>
                  <a:lnTo>
                    <a:pt x="1484" y="879"/>
                  </a:lnTo>
                  <a:lnTo>
                    <a:pt x="1486" y="883"/>
                  </a:lnTo>
                  <a:lnTo>
                    <a:pt x="1490" y="886"/>
                  </a:lnTo>
                  <a:lnTo>
                    <a:pt x="1493" y="888"/>
                  </a:lnTo>
                  <a:lnTo>
                    <a:pt x="1497" y="890"/>
                  </a:lnTo>
                  <a:lnTo>
                    <a:pt x="1502" y="891"/>
                  </a:lnTo>
                  <a:lnTo>
                    <a:pt x="1510" y="890"/>
                  </a:lnTo>
                  <a:lnTo>
                    <a:pt x="1520" y="886"/>
                  </a:lnTo>
                  <a:lnTo>
                    <a:pt x="1529" y="880"/>
                  </a:lnTo>
                  <a:lnTo>
                    <a:pt x="1537" y="872"/>
                  </a:lnTo>
                  <a:lnTo>
                    <a:pt x="1544" y="862"/>
                  </a:lnTo>
                  <a:lnTo>
                    <a:pt x="1550" y="850"/>
                  </a:lnTo>
                  <a:lnTo>
                    <a:pt x="1554" y="836"/>
                  </a:lnTo>
                  <a:lnTo>
                    <a:pt x="1557" y="823"/>
                  </a:lnTo>
                  <a:lnTo>
                    <a:pt x="1557" y="815"/>
                  </a:lnTo>
                  <a:lnTo>
                    <a:pt x="1557" y="807"/>
                  </a:lnTo>
                  <a:lnTo>
                    <a:pt x="1556" y="800"/>
                  </a:lnTo>
                  <a:lnTo>
                    <a:pt x="1554" y="792"/>
                  </a:lnTo>
                  <a:lnTo>
                    <a:pt x="1557" y="788"/>
                  </a:lnTo>
                  <a:lnTo>
                    <a:pt x="1561" y="786"/>
                  </a:lnTo>
                  <a:lnTo>
                    <a:pt x="1565" y="783"/>
                  </a:lnTo>
                  <a:lnTo>
                    <a:pt x="1569" y="782"/>
                  </a:lnTo>
                  <a:lnTo>
                    <a:pt x="1580" y="782"/>
                  </a:lnTo>
                  <a:lnTo>
                    <a:pt x="1590" y="783"/>
                  </a:lnTo>
                  <a:lnTo>
                    <a:pt x="1616" y="791"/>
                  </a:lnTo>
                  <a:lnTo>
                    <a:pt x="1640" y="798"/>
                  </a:lnTo>
                  <a:lnTo>
                    <a:pt x="1650" y="799"/>
                  </a:lnTo>
                  <a:lnTo>
                    <a:pt x="1661" y="798"/>
                  </a:lnTo>
                  <a:lnTo>
                    <a:pt x="1665" y="796"/>
                  </a:lnTo>
                  <a:lnTo>
                    <a:pt x="1669" y="794"/>
                  </a:lnTo>
                  <a:lnTo>
                    <a:pt x="1672" y="790"/>
                  </a:lnTo>
                  <a:lnTo>
                    <a:pt x="1676" y="786"/>
                  </a:lnTo>
                  <a:lnTo>
                    <a:pt x="1678" y="779"/>
                  </a:lnTo>
                  <a:lnTo>
                    <a:pt x="1680" y="772"/>
                  </a:lnTo>
                  <a:lnTo>
                    <a:pt x="1681" y="763"/>
                  </a:lnTo>
                  <a:lnTo>
                    <a:pt x="1681" y="754"/>
                  </a:lnTo>
                  <a:lnTo>
                    <a:pt x="1680" y="729"/>
                  </a:lnTo>
                  <a:lnTo>
                    <a:pt x="1674" y="695"/>
                  </a:lnTo>
                  <a:lnTo>
                    <a:pt x="1677" y="689"/>
                  </a:lnTo>
                  <a:lnTo>
                    <a:pt x="1678" y="682"/>
                  </a:lnTo>
                  <a:lnTo>
                    <a:pt x="1678" y="674"/>
                  </a:lnTo>
                  <a:lnTo>
                    <a:pt x="1678" y="665"/>
                  </a:lnTo>
                  <a:lnTo>
                    <a:pt x="1674" y="649"/>
                  </a:lnTo>
                  <a:lnTo>
                    <a:pt x="1670" y="631"/>
                  </a:lnTo>
                  <a:lnTo>
                    <a:pt x="1668" y="617"/>
                  </a:lnTo>
                  <a:lnTo>
                    <a:pt x="1668" y="602"/>
                  </a:lnTo>
                  <a:lnTo>
                    <a:pt x="1668" y="595"/>
                  </a:lnTo>
                  <a:lnTo>
                    <a:pt x="1670" y="590"/>
                  </a:lnTo>
                  <a:lnTo>
                    <a:pt x="1674" y="585"/>
                  </a:lnTo>
                  <a:lnTo>
                    <a:pt x="1681" y="582"/>
                  </a:lnTo>
                  <a:lnTo>
                    <a:pt x="1700" y="574"/>
                  </a:lnTo>
                  <a:lnTo>
                    <a:pt x="1716" y="569"/>
                  </a:lnTo>
                  <a:lnTo>
                    <a:pt x="1729" y="565"/>
                  </a:lnTo>
                  <a:lnTo>
                    <a:pt x="1740" y="563"/>
                  </a:lnTo>
                  <a:lnTo>
                    <a:pt x="1754" y="563"/>
                  </a:lnTo>
                  <a:lnTo>
                    <a:pt x="1758" y="563"/>
                  </a:lnTo>
                  <a:lnTo>
                    <a:pt x="1773" y="579"/>
                  </a:lnTo>
                  <a:lnTo>
                    <a:pt x="1788" y="594"/>
                  </a:lnTo>
                  <a:lnTo>
                    <a:pt x="1804" y="609"/>
                  </a:lnTo>
                  <a:lnTo>
                    <a:pt x="1822" y="622"/>
                  </a:lnTo>
                  <a:lnTo>
                    <a:pt x="1860" y="646"/>
                  </a:lnTo>
                  <a:lnTo>
                    <a:pt x="1900" y="669"/>
                  </a:lnTo>
                  <a:lnTo>
                    <a:pt x="1938" y="690"/>
                  </a:lnTo>
                  <a:lnTo>
                    <a:pt x="1974" y="713"/>
                  </a:lnTo>
                  <a:lnTo>
                    <a:pt x="1990" y="726"/>
                  </a:lnTo>
                  <a:lnTo>
                    <a:pt x="2005" y="739"/>
                  </a:lnTo>
                  <a:lnTo>
                    <a:pt x="2018" y="753"/>
                  </a:lnTo>
                  <a:lnTo>
                    <a:pt x="2030" y="769"/>
                  </a:lnTo>
                  <a:lnTo>
                    <a:pt x="2036" y="779"/>
                  </a:lnTo>
                  <a:lnTo>
                    <a:pt x="2042" y="792"/>
                  </a:lnTo>
                  <a:lnTo>
                    <a:pt x="2049" y="806"/>
                  </a:lnTo>
                  <a:lnTo>
                    <a:pt x="2054" y="816"/>
                  </a:lnTo>
                  <a:lnTo>
                    <a:pt x="2046" y="828"/>
                  </a:lnTo>
                  <a:lnTo>
                    <a:pt x="2036" y="840"/>
                  </a:lnTo>
                  <a:lnTo>
                    <a:pt x="2025" y="851"/>
                  </a:lnTo>
                  <a:lnTo>
                    <a:pt x="2014" y="862"/>
                  </a:lnTo>
                  <a:lnTo>
                    <a:pt x="2004" y="872"/>
                  </a:lnTo>
                  <a:lnTo>
                    <a:pt x="1996" y="884"/>
                  </a:lnTo>
                  <a:lnTo>
                    <a:pt x="1993" y="891"/>
                  </a:lnTo>
                  <a:lnTo>
                    <a:pt x="1990" y="898"/>
                  </a:lnTo>
                  <a:lnTo>
                    <a:pt x="1989" y="904"/>
                  </a:lnTo>
                  <a:lnTo>
                    <a:pt x="1988" y="912"/>
                  </a:lnTo>
                  <a:lnTo>
                    <a:pt x="1989" y="920"/>
                  </a:lnTo>
                  <a:lnTo>
                    <a:pt x="1990" y="927"/>
                  </a:lnTo>
                  <a:lnTo>
                    <a:pt x="1993" y="935"/>
                  </a:lnTo>
                  <a:lnTo>
                    <a:pt x="1996" y="942"/>
                  </a:lnTo>
                  <a:lnTo>
                    <a:pt x="2004" y="955"/>
                  </a:lnTo>
                  <a:lnTo>
                    <a:pt x="2012" y="968"/>
                  </a:lnTo>
                  <a:lnTo>
                    <a:pt x="2021" y="982"/>
                  </a:lnTo>
                  <a:lnTo>
                    <a:pt x="2029" y="998"/>
                  </a:lnTo>
                  <a:lnTo>
                    <a:pt x="2032" y="1006"/>
                  </a:lnTo>
                  <a:lnTo>
                    <a:pt x="2034" y="1014"/>
                  </a:lnTo>
                  <a:lnTo>
                    <a:pt x="2036" y="1023"/>
                  </a:lnTo>
                  <a:lnTo>
                    <a:pt x="2036" y="1032"/>
                  </a:lnTo>
                  <a:lnTo>
                    <a:pt x="2036" y="1046"/>
                  </a:lnTo>
                  <a:lnTo>
                    <a:pt x="2032" y="1056"/>
                  </a:lnTo>
                  <a:lnTo>
                    <a:pt x="2029" y="1066"/>
                  </a:lnTo>
                  <a:lnTo>
                    <a:pt x="2024" y="1075"/>
                  </a:lnTo>
                  <a:lnTo>
                    <a:pt x="2030" y="1063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4" name="Freeform 124"/>
            <p:cNvSpPr/>
            <p:nvPr/>
          </p:nvSpPr>
          <p:spPr bwMode="auto">
            <a:xfrm>
              <a:off x="10879670" y="0"/>
              <a:ext cx="1234349" cy="1613745"/>
            </a:xfrm>
            <a:custGeom>
              <a:avLst/>
              <a:gdLst>
                <a:gd name="T0" fmla="*/ 1105 w 2313"/>
                <a:gd name="T1" fmla="*/ 2677 h 3022"/>
                <a:gd name="T2" fmla="*/ 1170 w 2313"/>
                <a:gd name="T3" fmla="*/ 2613 h 3022"/>
                <a:gd name="T4" fmla="*/ 1342 w 2313"/>
                <a:gd name="T5" fmla="*/ 2422 h 3022"/>
                <a:gd name="T6" fmla="*/ 1545 w 2313"/>
                <a:gd name="T7" fmla="*/ 2317 h 3022"/>
                <a:gd name="T8" fmla="*/ 1633 w 2313"/>
                <a:gd name="T9" fmla="*/ 2277 h 3022"/>
                <a:gd name="T10" fmla="*/ 1702 w 2313"/>
                <a:gd name="T11" fmla="*/ 2441 h 3022"/>
                <a:gd name="T12" fmla="*/ 1841 w 2313"/>
                <a:gd name="T13" fmla="*/ 2380 h 3022"/>
                <a:gd name="T14" fmla="*/ 2019 w 2313"/>
                <a:gd name="T15" fmla="*/ 2314 h 3022"/>
                <a:gd name="T16" fmla="*/ 2071 w 2313"/>
                <a:gd name="T17" fmla="*/ 2065 h 3022"/>
                <a:gd name="T18" fmla="*/ 2142 w 2313"/>
                <a:gd name="T19" fmla="*/ 1963 h 3022"/>
                <a:gd name="T20" fmla="*/ 2207 w 2313"/>
                <a:gd name="T21" fmla="*/ 1777 h 3022"/>
                <a:gd name="T22" fmla="*/ 2250 w 2313"/>
                <a:gd name="T23" fmla="*/ 1507 h 3022"/>
                <a:gd name="T24" fmla="*/ 2303 w 2313"/>
                <a:gd name="T25" fmla="*/ 1360 h 3022"/>
                <a:gd name="T26" fmla="*/ 2109 w 2313"/>
                <a:gd name="T27" fmla="*/ 1300 h 3022"/>
                <a:gd name="T28" fmla="*/ 1826 w 2313"/>
                <a:gd name="T29" fmla="*/ 1326 h 3022"/>
                <a:gd name="T30" fmla="*/ 1708 w 2313"/>
                <a:gd name="T31" fmla="*/ 1471 h 3022"/>
                <a:gd name="T32" fmla="*/ 1600 w 2313"/>
                <a:gd name="T33" fmla="*/ 1443 h 3022"/>
                <a:gd name="T34" fmla="*/ 1748 w 2313"/>
                <a:gd name="T35" fmla="*/ 1299 h 3022"/>
                <a:gd name="T36" fmla="*/ 1702 w 2313"/>
                <a:gd name="T37" fmla="*/ 1052 h 3022"/>
                <a:gd name="T38" fmla="*/ 1478 w 2313"/>
                <a:gd name="T39" fmla="*/ 978 h 3022"/>
                <a:gd name="T40" fmla="*/ 1478 w 2313"/>
                <a:gd name="T41" fmla="*/ 882 h 3022"/>
                <a:gd name="T42" fmla="*/ 1668 w 2313"/>
                <a:gd name="T43" fmla="*/ 836 h 3022"/>
                <a:gd name="T44" fmla="*/ 1685 w 2313"/>
                <a:gd name="T45" fmla="*/ 655 h 3022"/>
                <a:gd name="T46" fmla="*/ 1844 w 2313"/>
                <a:gd name="T47" fmla="*/ 654 h 3022"/>
                <a:gd name="T48" fmla="*/ 1926 w 2313"/>
                <a:gd name="T49" fmla="*/ 534 h 3022"/>
                <a:gd name="T50" fmla="*/ 2051 w 2313"/>
                <a:gd name="T51" fmla="*/ 449 h 3022"/>
                <a:gd name="T52" fmla="*/ 2029 w 2313"/>
                <a:gd name="T53" fmla="*/ 339 h 3022"/>
                <a:gd name="T54" fmla="*/ 1893 w 2313"/>
                <a:gd name="T55" fmla="*/ 295 h 3022"/>
                <a:gd name="T56" fmla="*/ 1758 w 2313"/>
                <a:gd name="T57" fmla="*/ 289 h 3022"/>
                <a:gd name="T58" fmla="*/ 1782 w 2313"/>
                <a:gd name="T59" fmla="*/ 173 h 3022"/>
                <a:gd name="T60" fmla="*/ 1674 w 2313"/>
                <a:gd name="T61" fmla="*/ 0 h 3022"/>
                <a:gd name="T62" fmla="*/ 1408 w 2313"/>
                <a:gd name="T63" fmla="*/ 200 h 3022"/>
                <a:gd name="T64" fmla="*/ 1433 w 2313"/>
                <a:gd name="T65" fmla="*/ 346 h 3022"/>
                <a:gd name="T66" fmla="*/ 1538 w 2313"/>
                <a:gd name="T67" fmla="*/ 450 h 3022"/>
                <a:gd name="T68" fmla="*/ 1416 w 2313"/>
                <a:gd name="T69" fmla="*/ 463 h 3022"/>
                <a:gd name="T70" fmla="*/ 1127 w 2313"/>
                <a:gd name="T71" fmla="*/ 511 h 3022"/>
                <a:gd name="T72" fmla="*/ 589 w 2313"/>
                <a:gd name="T73" fmla="*/ 914 h 3022"/>
                <a:gd name="T74" fmla="*/ 343 w 2313"/>
                <a:gd name="T75" fmla="*/ 1324 h 3022"/>
                <a:gd name="T76" fmla="*/ 242 w 2313"/>
                <a:gd name="T77" fmla="*/ 1523 h 3022"/>
                <a:gd name="T78" fmla="*/ 435 w 2313"/>
                <a:gd name="T79" fmla="*/ 1568 h 3022"/>
                <a:gd name="T80" fmla="*/ 515 w 2313"/>
                <a:gd name="T81" fmla="*/ 1641 h 3022"/>
                <a:gd name="T82" fmla="*/ 455 w 2313"/>
                <a:gd name="T83" fmla="*/ 1732 h 3022"/>
                <a:gd name="T84" fmla="*/ 291 w 2313"/>
                <a:gd name="T85" fmla="*/ 1768 h 3022"/>
                <a:gd name="T86" fmla="*/ 195 w 2313"/>
                <a:gd name="T87" fmla="*/ 1769 h 3022"/>
                <a:gd name="T88" fmla="*/ 151 w 2313"/>
                <a:gd name="T89" fmla="*/ 1992 h 3022"/>
                <a:gd name="T90" fmla="*/ 0 w 2313"/>
                <a:gd name="T91" fmla="*/ 2185 h 3022"/>
                <a:gd name="T92" fmla="*/ 83 w 2313"/>
                <a:gd name="T93" fmla="*/ 2237 h 3022"/>
                <a:gd name="T94" fmla="*/ 262 w 2313"/>
                <a:gd name="T95" fmla="*/ 2364 h 3022"/>
                <a:gd name="T96" fmla="*/ 223 w 2313"/>
                <a:gd name="T97" fmla="*/ 2474 h 3022"/>
                <a:gd name="T98" fmla="*/ 182 w 2313"/>
                <a:gd name="T99" fmla="*/ 2611 h 3022"/>
                <a:gd name="T100" fmla="*/ 131 w 2313"/>
                <a:gd name="T101" fmla="*/ 2762 h 3022"/>
                <a:gd name="T102" fmla="*/ 200 w 2313"/>
                <a:gd name="T103" fmla="*/ 2829 h 3022"/>
                <a:gd name="T104" fmla="*/ 311 w 2313"/>
                <a:gd name="T105" fmla="*/ 2887 h 3022"/>
                <a:gd name="T106" fmla="*/ 441 w 2313"/>
                <a:gd name="T107" fmla="*/ 2914 h 3022"/>
                <a:gd name="T108" fmla="*/ 548 w 2313"/>
                <a:gd name="T109" fmla="*/ 2950 h 3022"/>
                <a:gd name="T110" fmla="*/ 705 w 2313"/>
                <a:gd name="T111" fmla="*/ 3010 h 3022"/>
                <a:gd name="T112" fmla="*/ 837 w 2313"/>
                <a:gd name="T113" fmla="*/ 2969 h 3022"/>
                <a:gd name="T114" fmla="*/ 977 w 2313"/>
                <a:gd name="T115" fmla="*/ 2890 h 3022"/>
                <a:gd name="T116" fmla="*/ 1084 w 2313"/>
                <a:gd name="T117" fmla="*/ 2799 h 302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13"/>
                <a:gd name="T178" fmla="*/ 0 h 3022"/>
                <a:gd name="T179" fmla="*/ 2313 w 2313"/>
                <a:gd name="T180" fmla="*/ 3022 h 302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13" h="3022" extrusionOk="0">
                  <a:moveTo>
                    <a:pt x="1091" y="2799"/>
                  </a:moveTo>
                  <a:lnTo>
                    <a:pt x="1087" y="2786"/>
                  </a:lnTo>
                  <a:lnTo>
                    <a:pt x="1085" y="2773"/>
                  </a:lnTo>
                  <a:lnTo>
                    <a:pt x="1084" y="2759"/>
                  </a:lnTo>
                  <a:lnTo>
                    <a:pt x="1084" y="2746"/>
                  </a:lnTo>
                  <a:lnTo>
                    <a:pt x="1085" y="2730"/>
                  </a:lnTo>
                  <a:lnTo>
                    <a:pt x="1085" y="2717"/>
                  </a:lnTo>
                  <a:lnTo>
                    <a:pt x="1088" y="2706"/>
                  </a:lnTo>
                  <a:lnTo>
                    <a:pt x="1089" y="2698"/>
                  </a:lnTo>
                  <a:lnTo>
                    <a:pt x="1093" y="2690"/>
                  </a:lnTo>
                  <a:lnTo>
                    <a:pt x="1096" y="2685"/>
                  </a:lnTo>
                  <a:lnTo>
                    <a:pt x="1101" y="2681"/>
                  </a:lnTo>
                  <a:lnTo>
                    <a:pt x="1105" y="2677"/>
                  </a:lnTo>
                  <a:lnTo>
                    <a:pt x="1117" y="2671"/>
                  </a:lnTo>
                  <a:lnTo>
                    <a:pt x="1131" y="2667"/>
                  </a:lnTo>
                  <a:lnTo>
                    <a:pt x="1137" y="2663"/>
                  </a:lnTo>
                  <a:lnTo>
                    <a:pt x="1145" y="2659"/>
                  </a:lnTo>
                  <a:lnTo>
                    <a:pt x="1153" y="2655"/>
                  </a:lnTo>
                  <a:lnTo>
                    <a:pt x="1162" y="2649"/>
                  </a:lnTo>
                  <a:lnTo>
                    <a:pt x="1165" y="2647"/>
                  </a:lnTo>
                  <a:lnTo>
                    <a:pt x="1168" y="2643"/>
                  </a:lnTo>
                  <a:lnTo>
                    <a:pt x="1169" y="2641"/>
                  </a:lnTo>
                  <a:lnTo>
                    <a:pt x="1170" y="2637"/>
                  </a:lnTo>
                  <a:lnTo>
                    <a:pt x="1172" y="2630"/>
                  </a:lnTo>
                  <a:lnTo>
                    <a:pt x="1170" y="2621"/>
                  </a:lnTo>
                  <a:lnTo>
                    <a:pt x="1170" y="2613"/>
                  </a:lnTo>
                  <a:lnTo>
                    <a:pt x="1170" y="2605"/>
                  </a:lnTo>
                  <a:lnTo>
                    <a:pt x="1172" y="2597"/>
                  </a:lnTo>
                  <a:lnTo>
                    <a:pt x="1174" y="2589"/>
                  </a:lnTo>
                  <a:lnTo>
                    <a:pt x="1209" y="2561"/>
                  </a:lnTo>
                  <a:lnTo>
                    <a:pt x="1241" y="2537"/>
                  </a:lnTo>
                  <a:lnTo>
                    <a:pt x="1256" y="2525"/>
                  </a:lnTo>
                  <a:lnTo>
                    <a:pt x="1270" y="2512"/>
                  </a:lnTo>
                  <a:lnTo>
                    <a:pt x="1284" y="2497"/>
                  </a:lnTo>
                  <a:lnTo>
                    <a:pt x="1294" y="2481"/>
                  </a:lnTo>
                  <a:lnTo>
                    <a:pt x="1306" y="2465"/>
                  </a:lnTo>
                  <a:lnTo>
                    <a:pt x="1318" y="2449"/>
                  </a:lnTo>
                  <a:lnTo>
                    <a:pt x="1330" y="2436"/>
                  </a:lnTo>
                  <a:lnTo>
                    <a:pt x="1342" y="2422"/>
                  </a:lnTo>
                  <a:lnTo>
                    <a:pt x="1354" y="2410"/>
                  </a:lnTo>
                  <a:lnTo>
                    <a:pt x="1368" y="2400"/>
                  </a:lnTo>
                  <a:lnTo>
                    <a:pt x="1381" y="2389"/>
                  </a:lnTo>
                  <a:lnTo>
                    <a:pt x="1394" y="2380"/>
                  </a:lnTo>
                  <a:lnTo>
                    <a:pt x="1409" y="2372"/>
                  </a:lnTo>
                  <a:lnTo>
                    <a:pt x="1424" y="2364"/>
                  </a:lnTo>
                  <a:lnTo>
                    <a:pt x="1440" y="2356"/>
                  </a:lnTo>
                  <a:lnTo>
                    <a:pt x="1456" y="2349"/>
                  </a:lnTo>
                  <a:lnTo>
                    <a:pt x="1492" y="2336"/>
                  </a:lnTo>
                  <a:lnTo>
                    <a:pt x="1530" y="2324"/>
                  </a:lnTo>
                  <a:lnTo>
                    <a:pt x="1536" y="2322"/>
                  </a:lnTo>
                  <a:lnTo>
                    <a:pt x="1541" y="2320"/>
                  </a:lnTo>
                  <a:lnTo>
                    <a:pt x="1545" y="2317"/>
                  </a:lnTo>
                  <a:lnTo>
                    <a:pt x="1550" y="2313"/>
                  </a:lnTo>
                  <a:lnTo>
                    <a:pt x="1558" y="2305"/>
                  </a:lnTo>
                  <a:lnTo>
                    <a:pt x="1568" y="2294"/>
                  </a:lnTo>
                  <a:lnTo>
                    <a:pt x="1577" y="2285"/>
                  </a:lnTo>
                  <a:lnTo>
                    <a:pt x="1588" y="2277"/>
                  </a:lnTo>
                  <a:lnTo>
                    <a:pt x="1593" y="2274"/>
                  </a:lnTo>
                  <a:lnTo>
                    <a:pt x="1600" y="2272"/>
                  </a:lnTo>
                  <a:lnTo>
                    <a:pt x="1606" y="2270"/>
                  </a:lnTo>
                  <a:lnTo>
                    <a:pt x="1614" y="2270"/>
                  </a:lnTo>
                  <a:lnTo>
                    <a:pt x="1620" y="2270"/>
                  </a:lnTo>
                  <a:lnTo>
                    <a:pt x="1625" y="2272"/>
                  </a:lnTo>
                  <a:lnTo>
                    <a:pt x="1629" y="2274"/>
                  </a:lnTo>
                  <a:lnTo>
                    <a:pt x="1633" y="2277"/>
                  </a:lnTo>
                  <a:lnTo>
                    <a:pt x="1640" y="2286"/>
                  </a:lnTo>
                  <a:lnTo>
                    <a:pt x="1645" y="2297"/>
                  </a:lnTo>
                  <a:lnTo>
                    <a:pt x="1653" y="2325"/>
                  </a:lnTo>
                  <a:lnTo>
                    <a:pt x="1660" y="2357"/>
                  </a:lnTo>
                  <a:lnTo>
                    <a:pt x="1664" y="2373"/>
                  </a:lnTo>
                  <a:lnTo>
                    <a:pt x="1668" y="2389"/>
                  </a:lnTo>
                  <a:lnTo>
                    <a:pt x="1672" y="2404"/>
                  </a:lnTo>
                  <a:lnTo>
                    <a:pt x="1678" y="2417"/>
                  </a:lnTo>
                  <a:lnTo>
                    <a:pt x="1682" y="2424"/>
                  </a:lnTo>
                  <a:lnTo>
                    <a:pt x="1686" y="2429"/>
                  </a:lnTo>
                  <a:lnTo>
                    <a:pt x="1692" y="2433"/>
                  </a:lnTo>
                  <a:lnTo>
                    <a:pt x="1696" y="2437"/>
                  </a:lnTo>
                  <a:lnTo>
                    <a:pt x="1702" y="2441"/>
                  </a:lnTo>
                  <a:lnTo>
                    <a:pt x="1708" y="2442"/>
                  </a:lnTo>
                  <a:lnTo>
                    <a:pt x="1716" y="2444"/>
                  </a:lnTo>
                  <a:lnTo>
                    <a:pt x="1722" y="2445"/>
                  </a:lnTo>
                  <a:lnTo>
                    <a:pt x="1729" y="2444"/>
                  </a:lnTo>
                  <a:lnTo>
                    <a:pt x="1734" y="2442"/>
                  </a:lnTo>
                  <a:lnTo>
                    <a:pt x="1741" y="2441"/>
                  </a:lnTo>
                  <a:lnTo>
                    <a:pt x="1746" y="2438"/>
                  </a:lnTo>
                  <a:lnTo>
                    <a:pt x="1760" y="2430"/>
                  </a:lnTo>
                  <a:lnTo>
                    <a:pt x="1773" y="2422"/>
                  </a:lnTo>
                  <a:lnTo>
                    <a:pt x="1796" y="2404"/>
                  </a:lnTo>
                  <a:lnTo>
                    <a:pt x="1813" y="2390"/>
                  </a:lnTo>
                  <a:lnTo>
                    <a:pt x="1826" y="2385"/>
                  </a:lnTo>
                  <a:lnTo>
                    <a:pt x="1841" y="2380"/>
                  </a:lnTo>
                  <a:lnTo>
                    <a:pt x="1857" y="2377"/>
                  </a:lnTo>
                  <a:lnTo>
                    <a:pt x="1874" y="2374"/>
                  </a:lnTo>
                  <a:lnTo>
                    <a:pt x="1909" y="2370"/>
                  </a:lnTo>
                  <a:lnTo>
                    <a:pt x="1943" y="2366"/>
                  </a:lnTo>
                  <a:lnTo>
                    <a:pt x="1959" y="2364"/>
                  </a:lnTo>
                  <a:lnTo>
                    <a:pt x="1974" y="2358"/>
                  </a:lnTo>
                  <a:lnTo>
                    <a:pt x="1987" y="2353"/>
                  </a:lnTo>
                  <a:lnTo>
                    <a:pt x="1999" y="2345"/>
                  </a:lnTo>
                  <a:lnTo>
                    <a:pt x="2005" y="2340"/>
                  </a:lnTo>
                  <a:lnTo>
                    <a:pt x="2010" y="2334"/>
                  </a:lnTo>
                  <a:lnTo>
                    <a:pt x="2014" y="2329"/>
                  </a:lnTo>
                  <a:lnTo>
                    <a:pt x="2017" y="2322"/>
                  </a:lnTo>
                  <a:lnTo>
                    <a:pt x="2019" y="2314"/>
                  </a:lnTo>
                  <a:lnTo>
                    <a:pt x="2022" y="2306"/>
                  </a:lnTo>
                  <a:lnTo>
                    <a:pt x="2023" y="2298"/>
                  </a:lnTo>
                  <a:lnTo>
                    <a:pt x="2023" y="2288"/>
                  </a:lnTo>
                  <a:lnTo>
                    <a:pt x="2023" y="2269"/>
                  </a:lnTo>
                  <a:lnTo>
                    <a:pt x="2023" y="2253"/>
                  </a:lnTo>
                  <a:lnTo>
                    <a:pt x="2023" y="2241"/>
                  </a:lnTo>
                  <a:lnTo>
                    <a:pt x="2023" y="2228"/>
                  </a:lnTo>
                  <a:lnTo>
                    <a:pt x="2025" y="2204"/>
                  </a:lnTo>
                  <a:lnTo>
                    <a:pt x="2029" y="2182"/>
                  </a:lnTo>
                  <a:lnTo>
                    <a:pt x="2034" y="2161"/>
                  </a:lnTo>
                  <a:lnTo>
                    <a:pt x="2041" y="2142"/>
                  </a:lnTo>
                  <a:lnTo>
                    <a:pt x="2057" y="2104"/>
                  </a:lnTo>
                  <a:lnTo>
                    <a:pt x="2071" y="2065"/>
                  </a:lnTo>
                  <a:lnTo>
                    <a:pt x="2077" y="2030"/>
                  </a:lnTo>
                  <a:lnTo>
                    <a:pt x="2081" y="1997"/>
                  </a:lnTo>
                  <a:lnTo>
                    <a:pt x="2082" y="1982"/>
                  </a:lnTo>
                  <a:lnTo>
                    <a:pt x="2086" y="1967"/>
                  </a:lnTo>
                  <a:lnTo>
                    <a:pt x="2089" y="1960"/>
                  </a:lnTo>
                  <a:lnTo>
                    <a:pt x="2093" y="1953"/>
                  </a:lnTo>
                  <a:lnTo>
                    <a:pt x="2097" y="1945"/>
                  </a:lnTo>
                  <a:lnTo>
                    <a:pt x="2102" y="1939"/>
                  </a:lnTo>
                  <a:lnTo>
                    <a:pt x="2114" y="1948"/>
                  </a:lnTo>
                  <a:lnTo>
                    <a:pt x="2123" y="1956"/>
                  </a:lnTo>
                  <a:lnTo>
                    <a:pt x="2129" y="1959"/>
                  </a:lnTo>
                  <a:lnTo>
                    <a:pt x="2135" y="1961"/>
                  </a:lnTo>
                  <a:lnTo>
                    <a:pt x="2142" y="1963"/>
                  </a:lnTo>
                  <a:lnTo>
                    <a:pt x="2150" y="1963"/>
                  </a:lnTo>
                  <a:lnTo>
                    <a:pt x="2162" y="1961"/>
                  </a:lnTo>
                  <a:lnTo>
                    <a:pt x="2174" y="1959"/>
                  </a:lnTo>
                  <a:lnTo>
                    <a:pt x="2183" y="1953"/>
                  </a:lnTo>
                  <a:lnTo>
                    <a:pt x="2193" y="1948"/>
                  </a:lnTo>
                  <a:lnTo>
                    <a:pt x="2203" y="1943"/>
                  </a:lnTo>
                  <a:lnTo>
                    <a:pt x="2214" y="1937"/>
                  </a:lnTo>
                  <a:lnTo>
                    <a:pt x="2226" y="1935"/>
                  </a:lnTo>
                  <a:lnTo>
                    <a:pt x="2241" y="1933"/>
                  </a:lnTo>
                  <a:lnTo>
                    <a:pt x="2231" y="1896"/>
                  </a:lnTo>
                  <a:lnTo>
                    <a:pt x="2223" y="1857"/>
                  </a:lnTo>
                  <a:lnTo>
                    <a:pt x="2215" y="1817"/>
                  </a:lnTo>
                  <a:lnTo>
                    <a:pt x="2207" y="1777"/>
                  </a:lnTo>
                  <a:lnTo>
                    <a:pt x="2199" y="1736"/>
                  </a:lnTo>
                  <a:lnTo>
                    <a:pt x="2191" y="1693"/>
                  </a:lnTo>
                  <a:lnTo>
                    <a:pt x="2183" y="1651"/>
                  </a:lnTo>
                  <a:lnTo>
                    <a:pt x="2174" y="1608"/>
                  </a:lnTo>
                  <a:lnTo>
                    <a:pt x="2173" y="1603"/>
                  </a:lnTo>
                  <a:lnTo>
                    <a:pt x="2173" y="1597"/>
                  </a:lnTo>
                  <a:lnTo>
                    <a:pt x="2174" y="1592"/>
                  </a:lnTo>
                  <a:lnTo>
                    <a:pt x="2175" y="1587"/>
                  </a:lnTo>
                  <a:lnTo>
                    <a:pt x="2181" y="1576"/>
                  </a:lnTo>
                  <a:lnTo>
                    <a:pt x="2189" y="1565"/>
                  </a:lnTo>
                  <a:lnTo>
                    <a:pt x="2210" y="1543"/>
                  </a:lnTo>
                  <a:lnTo>
                    <a:pt x="2237" y="1519"/>
                  </a:lnTo>
                  <a:lnTo>
                    <a:pt x="2250" y="1507"/>
                  </a:lnTo>
                  <a:lnTo>
                    <a:pt x="2265" y="1493"/>
                  </a:lnTo>
                  <a:lnTo>
                    <a:pt x="2277" y="1480"/>
                  </a:lnTo>
                  <a:lnTo>
                    <a:pt x="2289" y="1465"/>
                  </a:lnTo>
                  <a:lnTo>
                    <a:pt x="2298" y="1451"/>
                  </a:lnTo>
                  <a:lnTo>
                    <a:pt x="2306" y="1436"/>
                  </a:lnTo>
                  <a:lnTo>
                    <a:pt x="2309" y="1428"/>
                  </a:lnTo>
                  <a:lnTo>
                    <a:pt x="2311" y="1420"/>
                  </a:lnTo>
                  <a:lnTo>
                    <a:pt x="2313" y="1411"/>
                  </a:lnTo>
                  <a:lnTo>
                    <a:pt x="2313" y="1403"/>
                  </a:lnTo>
                  <a:lnTo>
                    <a:pt x="2313" y="1392"/>
                  </a:lnTo>
                  <a:lnTo>
                    <a:pt x="2310" y="1382"/>
                  </a:lnTo>
                  <a:lnTo>
                    <a:pt x="2307" y="1371"/>
                  </a:lnTo>
                  <a:lnTo>
                    <a:pt x="2303" y="1360"/>
                  </a:lnTo>
                  <a:lnTo>
                    <a:pt x="2298" y="1351"/>
                  </a:lnTo>
                  <a:lnTo>
                    <a:pt x="2291" y="1340"/>
                  </a:lnTo>
                  <a:lnTo>
                    <a:pt x="2283" y="1331"/>
                  </a:lnTo>
                  <a:lnTo>
                    <a:pt x="2274" y="1322"/>
                  </a:lnTo>
                  <a:lnTo>
                    <a:pt x="2263" y="1314"/>
                  </a:lnTo>
                  <a:lnTo>
                    <a:pt x="2250" y="1307"/>
                  </a:lnTo>
                  <a:lnTo>
                    <a:pt x="2237" y="1300"/>
                  </a:lnTo>
                  <a:lnTo>
                    <a:pt x="2221" y="1296"/>
                  </a:lnTo>
                  <a:lnTo>
                    <a:pt x="2205" y="1294"/>
                  </a:lnTo>
                  <a:lnTo>
                    <a:pt x="2186" y="1292"/>
                  </a:lnTo>
                  <a:lnTo>
                    <a:pt x="2166" y="1292"/>
                  </a:lnTo>
                  <a:lnTo>
                    <a:pt x="2145" y="1295"/>
                  </a:lnTo>
                  <a:lnTo>
                    <a:pt x="2109" y="1300"/>
                  </a:lnTo>
                  <a:lnTo>
                    <a:pt x="2074" y="1303"/>
                  </a:lnTo>
                  <a:lnTo>
                    <a:pt x="2042" y="1304"/>
                  </a:lnTo>
                  <a:lnTo>
                    <a:pt x="2010" y="1304"/>
                  </a:lnTo>
                  <a:lnTo>
                    <a:pt x="1981" y="1303"/>
                  </a:lnTo>
                  <a:lnTo>
                    <a:pt x="1951" y="1303"/>
                  </a:lnTo>
                  <a:lnTo>
                    <a:pt x="1925" y="1303"/>
                  </a:lnTo>
                  <a:lnTo>
                    <a:pt x="1898" y="1306"/>
                  </a:lnTo>
                  <a:lnTo>
                    <a:pt x="1885" y="1307"/>
                  </a:lnTo>
                  <a:lnTo>
                    <a:pt x="1873" y="1310"/>
                  </a:lnTo>
                  <a:lnTo>
                    <a:pt x="1861" y="1312"/>
                  </a:lnTo>
                  <a:lnTo>
                    <a:pt x="1849" y="1316"/>
                  </a:lnTo>
                  <a:lnTo>
                    <a:pt x="1837" y="1320"/>
                  </a:lnTo>
                  <a:lnTo>
                    <a:pt x="1826" y="1326"/>
                  </a:lnTo>
                  <a:lnTo>
                    <a:pt x="1816" y="1332"/>
                  </a:lnTo>
                  <a:lnTo>
                    <a:pt x="1805" y="1340"/>
                  </a:lnTo>
                  <a:lnTo>
                    <a:pt x="1794" y="1350"/>
                  </a:lnTo>
                  <a:lnTo>
                    <a:pt x="1784" y="1359"/>
                  </a:lnTo>
                  <a:lnTo>
                    <a:pt x="1774" y="1371"/>
                  </a:lnTo>
                  <a:lnTo>
                    <a:pt x="1765" y="1384"/>
                  </a:lnTo>
                  <a:lnTo>
                    <a:pt x="1756" y="1397"/>
                  </a:lnTo>
                  <a:lnTo>
                    <a:pt x="1746" y="1413"/>
                  </a:lnTo>
                  <a:lnTo>
                    <a:pt x="1737" y="1432"/>
                  </a:lnTo>
                  <a:lnTo>
                    <a:pt x="1729" y="1451"/>
                  </a:lnTo>
                  <a:lnTo>
                    <a:pt x="1722" y="1459"/>
                  </a:lnTo>
                  <a:lnTo>
                    <a:pt x="1714" y="1465"/>
                  </a:lnTo>
                  <a:lnTo>
                    <a:pt x="1708" y="1471"/>
                  </a:lnTo>
                  <a:lnTo>
                    <a:pt x="1701" y="1475"/>
                  </a:lnTo>
                  <a:lnTo>
                    <a:pt x="1693" y="1479"/>
                  </a:lnTo>
                  <a:lnTo>
                    <a:pt x="1686" y="1483"/>
                  </a:lnTo>
                  <a:lnTo>
                    <a:pt x="1680" y="1484"/>
                  </a:lnTo>
                  <a:lnTo>
                    <a:pt x="1672" y="1485"/>
                  </a:lnTo>
                  <a:lnTo>
                    <a:pt x="1658" y="1487"/>
                  </a:lnTo>
                  <a:lnTo>
                    <a:pt x="1645" y="1485"/>
                  </a:lnTo>
                  <a:lnTo>
                    <a:pt x="1633" y="1483"/>
                  </a:lnTo>
                  <a:lnTo>
                    <a:pt x="1622" y="1476"/>
                  </a:lnTo>
                  <a:lnTo>
                    <a:pt x="1613" y="1469"/>
                  </a:lnTo>
                  <a:lnTo>
                    <a:pt x="1606" y="1461"/>
                  </a:lnTo>
                  <a:lnTo>
                    <a:pt x="1601" y="1452"/>
                  </a:lnTo>
                  <a:lnTo>
                    <a:pt x="1600" y="1443"/>
                  </a:lnTo>
                  <a:lnTo>
                    <a:pt x="1598" y="1437"/>
                  </a:lnTo>
                  <a:lnTo>
                    <a:pt x="1600" y="1432"/>
                  </a:lnTo>
                  <a:lnTo>
                    <a:pt x="1601" y="1427"/>
                  </a:lnTo>
                  <a:lnTo>
                    <a:pt x="1602" y="1423"/>
                  </a:lnTo>
                  <a:lnTo>
                    <a:pt x="1606" y="1417"/>
                  </a:lnTo>
                  <a:lnTo>
                    <a:pt x="1610" y="1412"/>
                  </a:lnTo>
                  <a:lnTo>
                    <a:pt x="1614" y="1408"/>
                  </a:lnTo>
                  <a:lnTo>
                    <a:pt x="1620" y="1403"/>
                  </a:lnTo>
                  <a:lnTo>
                    <a:pt x="1673" y="1366"/>
                  </a:lnTo>
                  <a:lnTo>
                    <a:pt x="1721" y="1331"/>
                  </a:lnTo>
                  <a:lnTo>
                    <a:pt x="1732" y="1322"/>
                  </a:lnTo>
                  <a:lnTo>
                    <a:pt x="1741" y="1311"/>
                  </a:lnTo>
                  <a:lnTo>
                    <a:pt x="1748" y="1299"/>
                  </a:lnTo>
                  <a:lnTo>
                    <a:pt x="1754" y="1286"/>
                  </a:lnTo>
                  <a:lnTo>
                    <a:pt x="1758" y="1270"/>
                  </a:lnTo>
                  <a:lnTo>
                    <a:pt x="1761" y="1252"/>
                  </a:lnTo>
                  <a:lnTo>
                    <a:pt x="1761" y="1232"/>
                  </a:lnTo>
                  <a:lnTo>
                    <a:pt x="1758" y="1211"/>
                  </a:lnTo>
                  <a:lnTo>
                    <a:pt x="1754" y="1183"/>
                  </a:lnTo>
                  <a:lnTo>
                    <a:pt x="1750" y="1158"/>
                  </a:lnTo>
                  <a:lnTo>
                    <a:pt x="1744" y="1134"/>
                  </a:lnTo>
                  <a:lnTo>
                    <a:pt x="1737" y="1114"/>
                  </a:lnTo>
                  <a:lnTo>
                    <a:pt x="1729" y="1095"/>
                  </a:lnTo>
                  <a:lnTo>
                    <a:pt x="1721" y="1079"/>
                  </a:lnTo>
                  <a:lnTo>
                    <a:pt x="1712" y="1066"/>
                  </a:lnTo>
                  <a:lnTo>
                    <a:pt x="1702" y="1052"/>
                  </a:lnTo>
                  <a:lnTo>
                    <a:pt x="1692" y="1042"/>
                  </a:lnTo>
                  <a:lnTo>
                    <a:pt x="1681" y="1032"/>
                  </a:lnTo>
                  <a:lnTo>
                    <a:pt x="1669" y="1026"/>
                  </a:lnTo>
                  <a:lnTo>
                    <a:pt x="1658" y="1019"/>
                  </a:lnTo>
                  <a:lnTo>
                    <a:pt x="1646" y="1014"/>
                  </a:lnTo>
                  <a:lnTo>
                    <a:pt x="1633" y="1008"/>
                  </a:lnTo>
                  <a:lnTo>
                    <a:pt x="1621" y="1006"/>
                  </a:lnTo>
                  <a:lnTo>
                    <a:pt x="1608" y="1003"/>
                  </a:lnTo>
                  <a:lnTo>
                    <a:pt x="1557" y="995"/>
                  </a:lnTo>
                  <a:lnTo>
                    <a:pt x="1510" y="988"/>
                  </a:lnTo>
                  <a:lnTo>
                    <a:pt x="1498" y="986"/>
                  </a:lnTo>
                  <a:lnTo>
                    <a:pt x="1488" y="982"/>
                  </a:lnTo>
                  <a:lnTo>
                    <a:pt x="1478" y="978"/>
                  </a:lnTo>
                  <a:lnTo>
                    <a:pt x="1469" y="972"/>
                  </a:lnTo>
                  <a:lnTo>
                    <a:pt x="1461" y="967"/>
                  </a:lnTo>
                  <a:lnTo>
                    <a:pt x="1453" y="959"/>
                  </a:lnTo>
                  <a:lnTo>
                    <a:pt x="1446" y="950"/>
                  </a:lnTo>
                  <a:lnTo>
                    <a:pt x="1440" y="939"/>
                  </a:lnTo>
                  <a:lnTo>
                    <a:pt x="1440" y="927"/>
                  </a:lnTo>
                  <a:lnTo>
                    <a:pt x="1441" y="916"/>
                  </a:lnTo>
                  <a:lnTo>
                    <a:pt x="1444" y="907"/>
                  </a:lnTo>
                  <a:lnTo>
                    <a:pt x="1448" y="899"/>
                  </a:lnTo>
                  <a:lnTo>
                    <a:pt x="1454" y="892"/>
                  </a:lnTo>
                  <a:lnTo>
                    <a:pt x="1461" y="888"/>
                  </a:lnTo>
                  <a:lnTo>
                    <a:pt x="1469" y="884"/>
                  </a:lnTo>
                  <a:lnTo>
                    <a:pt x="1478" y="882"/>
                  </a:lnTo>
                  <a:lnTo>
                    <a:pt x="1498" y="878"/>
                  </a:lnTo>
                  <a:lnTo>
                    <a:pt x="1521" y="878"/>
                  </a:lnTo>
                  <a:lnTo>
                    <a:pt x="1545" y="878"/>
                  </a:lnTo>
                  <a:lnTo>
                    <a:pt x="1569" y="878"/>
                  </a:lnTo>
                  <a:lnTo>
                    <a:pt x="1593" y="878"/>
                  </a:lnTo>
                  <a:lnTo>
                    <a:pt x="1616" y="875"/>
                  </a:lnTo>
                  <a:lnTo>
                    <a:pt x="1625" y="874"/>
                  </a:lnTo>
                  <a:lnTo>
                    <a:pt x="1636" y="870"/>
                  </a:lnTo>
                  <a:lnTo>
                    <a:pt x="1644" y="866"/>
                  </a:lnTo>
                  <a:lnTo>
                    <a:pt x="1652" y="860"/>
                  </a:lnTo>
                  <a:lnTo>
                    <a:pt x="1658" y="854"/>
                  </a:lnTo>
                  <a:lnTo>
                    <a:pt x="1664" y="846"/>
                  </a:lnTo>
                  <a:lnTo>
                    <a:pt x="1668" y="836"/>
                  </a:lnTo>
                  <a:lnTo>
                    <a:pt x="1670" y="824"/>
                  </a:lnTo>
                  <a:lnTo>
                    <a:pt x="1670" y="811"/>
                  </a:lnTo>
                  <a:lnTo>
                    <a:pt x="1670" y="797"/>
                  </a:lnTo>
                  <a:lnTo>
                    <a:pt x="1668" y="778"/>
                  </a:lnTo>
                  <a:lnTo>
                    <a:pt x="1662" y="759"/>
                  </a:lnTo>
                  <a:lnTo>
                    <a:pt x="1660" y="735"/>
                  </a:lnTo>
                  <a:lnTo>
                    <a:pt x="1660" y="717"/>
                  </a:lnTo>
                  <a:lnTo>
                    <a:pt x="1661" y="699"/>
                  </a:lnTo>
                  <a:lnTo>
                    <a:pt x="1664" y="686"/>
                  </a:lnTo>
                  <a:lnTo>
                    <a:pt x="1666" y="675"/>
                  </a:lnTo>
                  <a:lnTo>
                    <a:pt x="1672" y="667"/>
                  </a:lnTo>
                  <a:lnTo>
                    <a:pt x="1678" y="661"/>
                  </a:lnTo>
                  <a:lnTo>
                    <a:pt x="1685" y="655"/>
                  </a:lnTo>
                  <a:lnTo>
                    <a:pt x="1693" y="653"/>
                  </a:lnTo>
                  <a:lnTo>
                    <a:pt x="1701" y="651"/>
                  </a:lnTo>
                  <a:lnTo>
                    <a:pt x="1709" y="651"/>
                  </a:lnTo>
                  <a:lnTo>
                    <a:pt x="1718" y="651"/>
                  </a:lnTo>
                  <a:lnTo>
                    <a:pt x="1736" y="654"/>
                  </a:lnTo>
                  <a:lnTo>
                    <a:pt x="1753" y="657"/>
                  </a:lnTo>
                  <a:lnTo>
                    <a:pt x="1770" y="659"/>
                  </a:lnTo>
                  <a:lnTo>
                    <a:pt x="1786" y="661"/>
                  </a:lnTo>
                  <a:lnTo>
                    <a:pt x="1800" y="661"/>
                  </a:lnTo>
                  <a:lnTo>
                    <a:pt x="1813" y="661"/>
                  </a:lnTo>
                  <a:lnTo>
                    <a:pt x="1825" y="659"/>
                  </a:lnTo>
                  <a:lnTo>
                    <a:pt x="1834" y="657"/>
                  </a:lnTo>
                  <a:lnTo>
                    <a:pt x="1844" y="654"/>
                  </a:lnTo>
                  <a:lnTo>
                    <a:pt x="1852" y="651"/>
                  </a:lnTo>
                  <a:lnTo>
                    <a:pt x="1860" y="647"/>
                  </a:lnTo>
                  <a:lnTo>
                    <a:pt x="1866" y="643"/>
                  </a:lnTo>
                  <a:lnTo>
                    <a:pt x="1872" y="638"/>
                  </a:lnTo>
                  <a:lnTo>
                    <a:pt x="1876" y="633"/>
                  </a:lnTo>
                  <a:lnTo>
                    <a:pt x="1884" y="622"/>
                  </a:lnTo>
                  <a:lnTo>
                    <a:pt x="1889" y="609"/>
                  </a:lnTo>
                  <a:lnTo>
                    <a:pt x="1897" y="583"/>
                  </a:lnTo>
                  <a:lnTo>
                    <a:pt x="1905" y="559"/>
                  </a:lnTo>
                  <a:lnTo>
                    <a:pt x="1910" y="549"/>
                  </a:lnTo>
                  <a:lnTo>
                    <a:pt x="1917" y="541"/>
                  </a:lnTo>
                  <a:lnTo>
                    <a:pt x="1921" y="537"/>
                  </a:lnTo>
                  <a:lnTo>
                    <a:pt x="1926" y="534"/>
                  </a:lnTo>
                  <a:lnTo>
                    <a:pt x="1933" y="531"/>
                  </a:lnTo>
                  <a:lnTo>
                    <a:pt x="1939" y="530"/>
                  </a:lnTo>
                  <a:lnTo>
                    <a:pt x="1950" y="527"/>
                  </a:lnTo>
                  <a:lnTo>
                    <a:pt x="1961" y="525"/>
                  </a:lnTo>
                  <a:lnTo>
                    <a:pt x="1971" y="522"/>
                  </a:lnTo>
                  <a:lnTo>
                    <a:pt x="1981" y="517"/>
                  </a:lnTo>
                  <a:lnTo>
                    <a:pt x="1990" y="513"/>
                  </a:lnTo>
                  <a:lnTo>
                    <a:pt x="1999" y="507"/>
                  </a:lnTo>
                  <a:lnTo>
                    <a:pt x="2007" y="501"/>
                  </a:lnTo>
                  <a:lnTo>
                    <a:pt x="2015" y="494"/>
                  </a:lnTo>
                  <a:lnTo>
                    <a:pt x="2029" y="481"/>
                  </a:lnTo>
                  <a:lnTo>
                    <a:pt x="2042" y="465"/>
                  </a:lnTo>
                  <a:lnTo>
                    <a:pt x="2051" y="449"/>
                  </a:lnTo>
                  <a:lnTo>
                    <a:pt x="2061" y="433"/>
                  </a:lnTo>
                  <a:lnTo>
                    <a:pt x="2067" y="415"/>
                  </a:lnTo>
                  <a:lnTo>
                    <a:pt x="2071" y="398"/>
                  </a:lnTo>
                  <a:lnTo>
                    <a:pt x="2075" y="382"/>
                  </a:lnTo>
                  <a:lnTo>
                    <a:pt x="2075" y="367"/>
                  </a:lnTo>
                  <a:lnTo>
                    <a:pt x="2074" y="354"/>
                  </a:lnTo>
                  <a:lnTo>
                    <a:pt x="2071" y="342"/>
                  </a:lnTo>
                  <a:lnTo>
                    <a:pt x="2070" y="337"/>
                  </a:lnTo>
                  <a:lnTo>
                    <a:pt x="2066" y="333"/>
                  </a:lnTo>
                  <a:lnTo>
                    <a:pt x="2063" y="329"/>
                  </a:lnTo>
                  <a:lnTo>
                    <a:pt x="2059" y="325"/>
                  </a:lnTo>
                  <a:lnTo>
                    <a:pt x="2043" y="333"/>
                  </a:lnTo>
                  <a:lnTo>
                    <a:pt x="2029" y="339"/>
                  </a:lnTo>
                  <a:lnTo>
                    <a:pt x="2014" y="345"/>
                  </a:lnTo>
                  <a:lnTo>
                    <a:pt x="2002" y="347"/>
                  </a:lnTo>
                  <a:lnTo>
                    <a:pt x="1990" y="349"/>
                  </a:lnTo>
                  <a:lnTo>
                    <a:pt x="1979" y="350"/>
                  </a:lnTo>
                  <a:lnTo>
                    <a:pt x="1969" y="349"/>
                  </a:lnTo>
                  <a:lnTo>
                    <a:pt x="1961" y="346"/>
                  </a:lnTo>
                  <a:lnTo>
                    <a:pt x="1951" y="343"/>
                  </a:lnTo>
                  <a:lnTo>
                    <a:pt x="1943" y="341"/>
                  </a:lnTo>
                  <a:lnTo>
                    <a:pt x="1937" y="335"/>
                  </a:lnTo>
                  <a:lnTo>
                    <a:pt x="1930" y="331"/>
                  </a:lnTo>
                  <a:lnTo>
                    <a:pt x="1917" y="319"/>
                  </a:lnTo>
                  <a:lnTo>
                    <a:pt x="1905" y="307"/>
                  </a:lnTo>
                  <a:lnTo>
                    <a:pt x="1893" y="295"/>
                  </a:lnTo>
                  <a:lnTo>
                    <a:pt x="1881" y="283"/>
                  </a:lnTo>
                  <a:lnTo>
                    <a:pt x="1874" y="278"/>
                  </a:lnTo>
                  <a:lnTo>
                    <a:pt x="1868" y="274"/>
                  </a:lnTo>
                  <a:lnTo>
                    <a:pt x="1860" y="270"/>
                  </a:lnTo>
                  <a:lnTo>
                    <a:pt x="1852" y="267"/>
                  </a:lnTo>
                  <a:lnTo>
                    <a:pt x="1844" y="266"/>
                  </a:lnTo>
                  <a:lnTo>
                    <a:pt x="1834" y="265"/>
                  </a:lnTo>
                  <a:lnTo>
                    <a:pt x="1824" y="265"/>
                  </a:lnTo>
                  <a:lnTo>
                    <a:pt x="1813" y="267"/>
                  </a:lnTo>
                  <a:lnTo>
                    <a:pt x="1801" y="270"/>
                  </a:lnTo>
                  <a:lnTo>
                    <a:pt x="1788" y="274"/>
                  </a:lnTo>
                  <a:lnTo>
                    <a:pt x="1774" y="281"/>
                  </a:lnTo>
                  <a:lnTo>
                    <a:pt x="1758" y="289"/>
                  </a:lnTo>
                  <a:lnTo>
                    <a:pt x="1752" y="293"/>
                  </a:lnTo>
                  <a:lnTo>
                    <a:pt x="1745" y="295"/>
                  </a:lnTo>
                  <a:lnTo>
                    <a:pt x="1741" y="297"/>
                  </a:lnTo>
                  <a:lnTo>
                    <a:pt x="1740" y="295"/>
                  </a:lnTo>
                  <a:lnTo>
                    <a:pt x="1738" y="294"/>
                  </a:lnTo>
                  <a:lnTo>
                    <a:pt x="1738" y="291"/>
                  </a:lnTo>
                  <a:lnTo>
                    <a:pt x="1740" y="287"/>
                  </a:lnTo>
                  <a:lnTo>
                    <a:pt x="1741" y="282"/>
                  </a:lnTo>
                  <a:lnTo>
                    <a:pt x="1756" y="253"/>
                  </a:lnTo>
                  <a:lnTo>
                    <a:pt x="1773" y="210"/>
                  </a:lnTo>
                  <a:lnTo>
                    <a:pt x="1777" y="198"/>
                  </a:lnTo>
                  <a:lnTo>
                    <a:pt x="1780" y="186"/>
                  </a:lnTo>
                  <a:lnTo>
                    <a:pt x="1782" y="173"/>
                  </a:lnTo>
                  <a:lnTo>
                    <a:pt x="1784" y="160"/>
                  </a:lnTo>
                  <a:lnTo>
                    <a:pt x="1784" y="146"/>
                  </a:lnTo>
                  <a:lnTo>
                    <a:pt x="1782" y="133"/>
                  </a:lnTo>
                  <a:lnTo>
                    <a:pt x="1781" y="120"/>
                  </a:lnTo>
                  <a:lnTo>
                    <a:pt x="1777" y="105"/>
                  </a:lnTo>
                  <a:lnTo>
                    <a:pt x="1772" y="92"/>
                  </a:lnTo>
                  <a:lnTo>
                    <a:pt x="1764" y="78"/>
                  </a:lnTo>
                  <a:lnTo>
                    <a:pt x="1754" y="65"/>
                  </a:lnTo>
                  <a:lnTo>
                    <a:pt x="1744" y="50"/>
                  </a:lnTo>
                  <a:lnTo>
                    <a:pt x="1730" y="38"/>
                  </a:lnTo>
                  <a:lnTo>
                    <a:pt x="1714" y="25"/>
                  </a:lnTo>
                  <a:lnTo>
                    <a:pt x="1696" y="12"/>
                  </a:lnTo>
                  <a:lnTo>
                    <a:pt x="1674" y="0"/>
                  </a:lnTo>
                  <a:lnTo>
                    <a:pt x="1618" y="32"/>
                  </a:lnTo>
                  <a:lnTo>
                    <a:pt x="1565" y="61"/>
                  </a:lnTo>
                  <a:lnTo>
                    <a:pt x="1540" y="76"/>
                  </a:lnTo>
                  <a:lnTo>
                    <a:pt x="1514" y="90"/>
                  </a:lnTo>
                  <a:lnTo>
                    <a:pt x="1492" y="106"/>
                  </a:lnTo>
                  <a:lnTo>
                    <a:pt x="1470" y="124"/>
                  </a:lnTo>
                  <a:lnTo>
                    <a:pt x="1460" y="133"/>
                  </a:lnTo>
                  <a:lnTo>
                    <a:pt x="1449" y="142"/>
                  </a:lnTo>
                  <a:lnTo>
                    <a:pt x="1441" y="153"/>
                  </a:lnTo>
                  <a:lnTo>
                    <a:pt x="1432" y="164"/>
                  </a:lnTo>
                  <a:lnTo>
                    <a:pt x="1424" y="176"/>
                  </a:lnTo>
                  <a:lnTo>
                    <a:pt x="1416" y="188"/>
                  </a:lnTo>
                  <a:lnTo>
                    <a:pt x="1408" y="200"/>
                  </a:lnTo>
                  <a:lnTo>
                    <a:pt x="1402" y="214"/>
                  </a:lnTo>
                  <a:lnTo>
                    <a:pt x="1396" y="227"/>
                  </a:lnTo>
                  <a:lnTo>
                    <a:pt x="1390" y="243"/>
                  </a:lnTo>
                  <a:lnTo>
                    <a:pt x="1386" y="259"/>
                  </a:lnTo>
                  <a:lnTo>
                    <a:pt x="1382" y="277"/>
                  </a:lnTo>
                  <a:lnTo>
                    <a:pt x="1378" y="294"/>
                  </a:lnTo>
                  <a:lnTo>
                    <a:pt x="1376" y="314"/>
                  </a:lnTo>
                  <a:lnTo>
                    <a:pt x="1374" y="334"/>
                  </a:lnTo>
                  <a:lnTo>
                    <a:pt x="1373" y="355"/>
                  </a:lnTo>
                  <a:lnTo>
                    <a:pt x="1378" y="354"/>
                  </a:lnTo>
                  <a:lnTo>
                    <a:pt x="1390" y="351"/>
                  </a:lnTo>
                  <a:lnTo>
                    <a:pt x="1409" y="349"/>
                  </a:lnTo>
                  <a:lnTo>
                    <a:pt x="1433" y="346"/>
                  </a:lnTo>
                  <a:lnTo>
                    <a:pt x="1446" y="346"/>
                  </a:lnTo>
                  <a:lnTo>
                    <a:pt x="1461" y="346"/>
                  </a:lnTo>
                  <a:lnTo>
                    <a:pt x="1476" y="347"/>
                  </a:lnTo>
                  <a:lnTo>
                    <a:pt x="1490" y="350"/>
                  </a:lnTo>
                  <a:lnTo>
                    <a:pt x="1505" y="354"/>
                  </a:lnTo>
                  <a:lnTo>
                    <a:pt x="1520" y="359"/>
                  </a:lnTo>
                  <a:lnTo>
                    <a:pt x="1534" y="365"/>
                  </a:lnTo>
                  <a:lnTo>
                    <a:pt x="1548" y="374"/>
                  </a:lnTo>
                  <a:lnTo>
                    <a:pt x="1546" y="402"/>
                  </a:lnTo>
                  <a:lnTo>
                    <a:pt x="1544" y="425"/>
                  </a:lnTo>
                  <a:lnTo>
                    <a:pt x="1542" y="434"/>
                  </a:lnTo>
                  <a:lnTo>
                    <a:pt x="1541" y="443"/>
                  </a:lnTo>
                  <a:lnTo>
                    <a:pt x="1538" y="450"/>
                  </a:lnTo>
                  <a:lnTo>
                    <a:pt x="1534" y="457"/>
                  </a:lnTo>
                  <a:lnTo>
                    <a:pt x="1530" y="462"/>
                  </a:lnTo>
                  <a:lnTo>
                    <a:pt x="1525" y="466"/>
                  </a:lnTo>
                  <a:lnTo>
                    <a:pt x="1517" y="469"/>
                  </a:lnTo>
                  <a:lnTo>
                    <a:pt x="1509" y="471"/>
                  </a:lnTo>
                  <a:lnTo>
                    <a:pt x="1498" y="474"/>
                  </a:lnTo>
                  <a:lnTo>
                    <a:pt x="1488" y="475"/>
                  </a:lnTo>
                  <a:lnTo>
                    <a:pt x="1473" y="475"/>
                  </a:lnTo>
                  <a:lnTo>
                    <a:pt x="1457" y="475"/>
                  </a:lnTo>
                  <a:lnTo>
                    <a:pt x="1448" y="475"/>
                  </a:lnTo>
                  <a:lnTo>
                    <a:pt x="1437" y="473"/>
                  </a:lnTo>
                  <a:lnTo>
                    <a:pt x="1426" y="467"/>
                  </a:lnTo>
                  <a:lnTo>
                    <a:pt x="1416" y="463"/>
                  </a:lnTo>
                  <a:lnTo>
                    <a:pt x="1390" y="451"/>
                  </a:lnTo>
                  <a:lnTo>
                    <a:pt x="1362" y="439"/>
                  </a:lnTo>
                  <a:lnTo>
                    <a:pt x="1346" y="434"/>
                  </a:lnTo>
                  <a:lnTo>
                    <a:pt x="1329" y="430"/>
                  </a:lnTo>
                  <a:lnTo>
                    <a:pt x="1310" y="427"/>
                  </a:lnTo>
                  <a:lnTo>
                    <a:pt x="1290" y="427"/>
                  </a:lnTo>
                  <a:lnTo>
                    <a:pt x="1268" y="429"/>
                  </a:lnTo>
                  <a:lnTo>
                    <a:pt x="1242" y="434"/>
                  </a:lnTo>
                  <a:lnTo>
                    <a:pt x="1216" y="441"/>
                  </a:lnTo>
                  <a:lnTo>
                    <a:pt x="1186" y="451"/>
                  </a:lnTo>
                  <a:lnTo>
                    <a:pt x="1168" y="473"/>
                  </a:lnTo>
                  <a:lnTo>
                    <a:pt x="1148" y="491"/>
                  </a:lnTo>
                  <a:lnTo>
                    <a:pt x="1127" y="511"/>
                  </a:lnTo>
                  <a:lnTo>
                    <a:pt x="1107" y="529"/>
                  </a:lnTo>
                  <a:lnTo>
                    <a:pt x="1064" y="563"/>
                  </a:lnTo>
                  <a:lnTo>
                    <a:pt x="1020" y="597"/>
                  </a:lnTo>
                  <a:lnTo>
                    <a:pt x="932" y="658"/>
                  </a:lnTo>
                  <a:lnTo>
                    <a:pt x="841" y="717"/>
                  </a:lnTo>
                  <a:lnTo>
                    <a:pt x="796" y="746"/>
                  </a:lnTo>
                  <a:lnTo>
                    <a:pt x="752" y="777"/>
                  </a:lnTo>
                  <a:lnTo>
                    <a:pt x="709" y="809"/>
                  </a:lnTo>
                  <a:lnTo>
                    <a:pt x="668" y="842"/>
                  </a:lnTo>
                  <a:lnTo>
                    <a:pt x="647" y="859"/>
                  </a:lnTo>
                  <a:lnTo>
                    <a:pt x="627" y="876"/>
                  </a:lnTo>
                  <a:lnTo>
                    <a:pt x="608" y="895"/>
                  </a:lnTo>
                  <a:lnTo>
                    <a:pt x="589" y="914"/>
                  </a:lnTo>
                  <a:lnTo>
                    <a:pt x="571" y="934"/>
                  </a:lnTo>
                  <a:lnTo>
                    <a:pt x="552" y="955"/>
                  </a:lnTo>
                  <a:lnTo>
                    <a:pt x="535" y="976"/>
                  </a:lnTo>
                  <a:lnTo>
                    <a:pt x="519" y="999"/>
                  </a:lnTo>
                  <a:lnTo>
                    <a:pt x="500" y="1028"/>
                  </a:lnTo>
                  <a:lnTo>
                    <a:pt x="483" y="1062"/>
                  </a:lnTo>
                  <a:lnTo>
                    <a:pt x="465" y="1096"/>
                  </a:lnTo>
                  <a:lnTo>
                    <a:pt x="448" y="1134"/>
                  </a:lnTo>
                  <a:lnTo>
                    <a:pt x="431" y="1171"/>
                  </a:lnTo>
                  <a:lnTo>
                    <a:pt x="412" y="1208"/>
                  </a:lnTo>
                  <a:lnTo>
                    <a:pt x="393" y="1243"/>
                  </a:lnTo>
                  <a:lnTo>
                    <a:pt x="373" y="1276"/>
                  </a:lnTo>
                  <a:lnTo>
                    <a:pt x="343" y="1324"/>
                  </a:lnTo>
                  <a:lnTo>
                    <a:pt x="314" y="1368"/>
                  </a:lnTo>
                  <a:lnTo>
                    <a:pt x="287" y="1407"/>
                  </a:lnTo>
                  <a:lnTo>
                    <a:pt x="264" y="1440"/>
                  </a:lnTo>
                  <a:lnTo>
                    <a:pt x="255" y="1456"/>
                  </a:lnTo>
                  <a:lnTo>
                    <a:pt x="248" y="1469"/>
                  </a:lnTo>
                  <a:lnTo>
                    <a:pt x="242" y="1483"/>
                  </a:lnTo>
                  <a:lnTo>
                    <a:pt x="238" y="1493"/>
                  </a:lnTo>
                  <a:lnTo>
                    <a:pt x="235" y="1503"/>
                  </a:lnTo>
                  <a:lnTo>
                    <a:pt x="235" y="1511"/>
                  </a:lnTo>
                  <a:lnTo>
                    <a:pt x="236" y="1515"/>
                  </a:lnTo>
                  <a:lnTo>
                    <a:pt x="238" y="1519"/>
                  </a:lnTo>
                  <a:lnTo>
                    <a:pt x="239" y="1521"/>
                  </a:lnTo>
                  <a:lnTo>
                    <a:pt x="242" y="1523"/>
                  </a:lnTo>
                  <a:lnTo>
                    <a:pt x="259" y="1536"/>
                  </a:lnTo>
                  <a:lnTo>
                    <a:pt x="274" y="1545"/>
                  </a:lnTo>
                  <a:lnTo>
                    <a:pt x="287" y="1553"/>
                  </a:lnTo>
                  <a:lnTo>
                    <a:pt x="299" y="1560"/>
                  </a:lnTo>
                  <a:lnTo>
                    <a:pt x="310" y="1564"/>
                  </a:lnTo>
                  <a:lnTo>
                    <a:pt x="319" y="1567"/>
                  </a:lnTo>
                  <a:lnTo>
                    <a:pt x="328" y="1569"/>
                  </a:lnTo>
                  <a:lnTo>
                    <a:pt x="338" y="1569"/>
                  </a:lnTo>
                  <a:lnTo>
                    <a:pt x="355" y="1571"/>
                  </a:lnTo>
                  <a:lnTo>
                    <a:pt x="375" y="1569"/>
                  </a:lnTo>
                  <a:lnTo>
                    <a:pt x="397" y="1569"/>
                  </a:lnTo>
                  <a:lnTo>
                    <a:pt x="428" y="1572"/>
                  </a:lnTo>
                  <a:lnTo>
                    <a:pt x="435" y="1568"/>
                  </a:lnTo>
                  <a:lnTo>
                    <a:pt x="441" y="1565"/>
                  </a:lnTo>
                  <a:lnTo>
                    <a:pt x="448" y="1564"/>
                  </a:lnTo>
                  <a:lnTo>
                    <a:pt x="455" y="1563"/>
                  </a:lnTo>
                  <a:lnTo>
                    <a:pt x="460" y="1564"/>
                  </a:lnTo>
                  <a:lnTo>
                    <a:pt x="465" y="1564"/>
                  </a:lnTo>
                  <a:lnTo>
                    <a:pt x="471" y="1565"/>
                  </a:lnTo>
                  <a:lnTo>
                    <a:pt x="475" y="1568"/>
                  </a:lnTo>
                  <a:lnTo>
                    <a:pt x="484" y="1573"/>
                  </a:lnTo>
                  <a:lnTo>
                    <a:pt x="491" y="1581"/>
                  </a:lnTo>
                  <a:lnTo>
                    <a:pt x="497" y="1591"/>
                  </a:lnTo>
                  <a:lnTo>
                    <a:pt x="503" y="1601"/>
                  </a:lnTo>
                  <a:lnTo>
                    <a:pt x="511" y="1623"/>
                  </a:lnTo>
                  <a:lnTo>
                    <a:pt x="515" y="1641"/>
                  </a:lnTo>
                  <a:lnTo>
                    <a:pt x="517" y="1656"/>
                  </a:lnTo>
                  <a:lnTo>
                    <a:pt x="519" y="1661"/>
                  </a:lnTo>
                  <a:lnTo>
                    <a:pt x="512" y="1668"/>
                  </a:lnTo>
                  <a:lnTo>
                    <a:pt x="508" y="1675"/>
                  </a:lnTo>
                  <a:lnTo>
                    <a:pt x="505" y="1683"/>
                  </a:lnTo>
                  <a:lnTo>
                    <a:pt x="503" y="1689"/>
                  </a:lnTo>
                  <a:lnTo>
                    <a:pt x="499" y="1705"/>
                  </a:lnTo>
                  <a:lnTo>
                    <a:pt x="495" y="1719"/>
                  </a:lnTo>
                  <a:lnTo>
                    <a:pt x="491" y="1724"/>
                  </a:lnTo>
                  <a:lnTo>
                    <a:pt x="484" y="1728"/>
                  </a:lnTo>
                  <a:lnTo>
                    <a:pt x="477" y="1731"/>
                  </a:lnTo>
                  <a:lnTo>
                    <a:pt x="468" y="1732"/>
                  </a:lnTo>
                  <a:lnTo>
                    <a:pt x="455" y="1732"/>
                  </a:lnTo>
                  <a:lnTo>
                    <a:pt x="440" y="1729"/>
                  </a:lnTo>
                  <a:lnTo>
                    <a:pt x="420" y="1724"/>
                  </a:lnTo>
                  <a:lnTo>
                    <a:pt x="397" y="1716"/>
                  </a:lnTo>
                  <a:lnTo>
                    <a:pt x="388" y="1729"/>
                  </a:lnTo>
                  <a:lnTo>
                    <a:pt x="379" y="1741"/>
                  </a:lnTo>
                  <a:lnTo>
                    <a:pt x="370" y="1751"/>
                  </a:lnTo>
                  <a:lnTo>
                    <a:pt x="359" y="1757"/>
                  </a:lnTo>
                  <a:lnTo>
                    <a:pt x="348" y="1764"/>
                  </a:lnTo>
                  <a:lnTo>
                    <a:pt x="338" y="1768"/>
                  </a:lnTo>
                  <a:lnTo>
                    <a:pt x="326" y="1769"/>
                  </a:lnTo>
                  <a:lnTo>
                    <a:pt x="315" y="1771"/>
                  </a:lnTo>
                  <a:lnTo>
                    <a:pt x="303" y="1769"/>
                  </a:lnTo>
                  <a:lnTo>
                    <a:pt x="291" y="1768"/>
                  </a:lnTo>
                  <a:lnTo>
                    <a:pt x="279" y="1764"/>
                  </a:lnTo>
                  <a:lnTo>
                    <a:pt x="267" y="1760"/>
                  </a:lnTo>
                  <a:lnTo>
                    <a:pt x="242" y="1749"/>
                  </a:lnTo>
                  <a:lnTo>
                    <a:pt x="218" y="1735"/>
                  </a:lnTo>
                  <a:lnTo>
                    <a:pt x="208" y="1731"/>
                  </a:lnTo>
                  <a:lnTo>
                    <a:pt x="202" y="1729"/>
                  </a:lnTo>
                  <a:lnTo>
                    <a:pt x="199" y="1731"/>
                  </a:lnTo>
                  <a:lnTo>
                    <a:pt x="198" y="1732"/>
                  </a:lnTo>
                  <a:lnTo>
                    <a:pt x="196" y="1735"/>
                  </a:lnTo>
                  <a:lnTo>
                    <a:pt x="195" y="1739"/>
                  </a:lnTo>
                  <a:lnTo>
                    <a:pt x="194" y="1747"/>
                  </a:lnTo>
                  <a:lnTo>
                    <a:pt x="194" y="1756"/>
                  </a:lnTo>
                  <a:lnTo>
                    <a:pt x="195" y="1769"/>
                  </a:lnTo>
                  <a:lnTo>
                    <a:pt x="196" y="1783"/>
                  </a:lnTo>
                  <a:lnTo>
                    <a:pt x="200" y="1816"/>
                  </a:lnTo>
                  <a:lnTo>
                    <a:pt x="202" y="1852"/>
                  </a:lnTo>
                  <a:lnTo>
                    <a:pt x="202" y="1871"/>
                  </a:lnTo>
                  <a:lnTo>
                    <a:pt x="200" y="1889"/>
                  </a:lnTo>
                  <a:lnTo>
                    <a:pt x="198" y="1908"/>
                  </a:lnTo>
                  <a:lnTo>
                    <a:pt x="194" y="1927"/>
                  </a:lnTo>
                  <a:lnTo>
                    <a:pt x="190" y="1936"/>
                  </a:lnTo>
                  <a:lnTo>
                    <a:pt x="186" y="1945"/>
                  </a:lnTo>
                  <a:lnTo>
                    <a:pt x="182" y="1953"/>
                  </a:lnTo>
                  <a:lnTo>
                    <a:pt x="176" y="1963"/>
                  </a:lnTo>
                  <a:lnTo>
                    <a:pt x="164" y="1977"/>
                  </a:lnTo>
                  <a:lnTo>
                    <a:pt x="151" y="1992"/>
                  </a:lnTo>
                  <a:lnTo>
                    <a:pt x="119" y="2020"/>
                  </a:lnTo>
                  <a:lnTo>
                    <a:pt x="86" y="2046"/>
                  </a:lnTo>
                  <a:lnTo>
                    <a:pt x="70" y="2061"/>
                  </a:lnTo>
                  <a:lnTo>
                    <a:pt x="54" y="2076"/>
                  </a:lnTo>
                  <a:lnTo>
                    <a:pt x="39" y="2092"/>
                  </a:lnTo>
                  <a:lnTo>
                    <a:pt x="27" y="2109"/>
                  </a:lnTo>
                  <a:lnTo>
                    <a:pt x="20" y="2118"/>
                  </a:lnTo>
                  <a:lnTo>
                    <a:pt x="16" y="2128"/>
                  </a:lnTo>
                  <a:lnTo>
                    <a:pt x="11" y="2138"/>
                  </a:lnTo>
                  <a:lnTo>
                    <a:pt x="7" y="2149"/>
                  </a:lnTo>
                  <a:lnTo>
                    <a:pt x="4" y="2160"/>
                  </a:lnTo>
                  <a:lnTo>
                    <a:pt x="2" y="2172"/>
                  </a:lnTo>
                  <a:lnTo>
                    <a:pt x="0" y="2185"/>
                  </a:lnTo>
                  <a:lnTo>
                    <a:pt x="0" y="2198"/>
                  </a:lnTo>
                  <a:lnTo>
                    <a:pt x="0" y="2204"/>
                  </a:lnTo>
                  <a:lnTo>
                    <a:pt x="2" y="2210"/>
                  </a:lnTo>
                  <a:lnTo>
                    <a:pt x="3" y="2218"/>
                  </a:lnTo>
                  <a:lnTo>
                    <a:pt x="7" y="2228"/>
                  </a:lnTo>
                  <a:lnTo>
                    <a:pt x="16" y="2226"/>
                  </a:lnTo>
                  <a:lnTo>
                    <a:pt x="26" y="2226"/>
                  </a:lnTo>
                  <a:lnTo>
                    <a:pt x="32" y="2228"/>
                  </a:lnTo>
                  <a:lnTo>
                    <a:pt x="38" y="2229"/>
                  </a:lnTo>
                  <a:lnTo>
                    <a:pt x="46" y="2232"/>
                  </a:lnTo>
                  <a:lnTo>
                    <a:pt x="55" y="2234"/>
                  </a:lnTo>
                  <a:lnTo>
                    <a:pt x="68" y="2234"/>
                  </a:lnTo>
                  <a:lnTo>
                    <a:pt x="83" y="2237"/>
                  </a:lnTo>
                  <a:lnTo>
                    <a:pt x="99" y="2241"/>
                  </a:lnTo>
                  <a:lnTo>
                    <a:pt x="115" y="2248"/>
                  </a:lnTo>
                  <a:lnTo>
                    <a:pt x="132" y="2254"/>
                  </a:lnTo>
                  <a:lnTo>
                    <a:pt x="151" y="2262"/>
                  </a:lnTo>
                  <a:lnTo>
                    <a:pt x="168" y="2272"/>
                  </a:lnTo>
                  <a:lnTo>
                    <a:pt x="184" y="2282"/>
                  </a:lnTo>
                  <a:lnTo>
                    <a:pt x="202" y="2293"/>
                  </a:lnTo>
                  <a:lnTo>
                    <a:pt x="216" y="2305"/>
                  </a:lnTo>
                  <a:lnTo>
                    <a:pt x="230" y="2317"/>
                  </a:lnTo>
                  <a:lnTo>
                    <a:pt x="242" y="2330"/>
                  </a:lnTo>
                  <a:lnTo>
                    <a:pt x="252" y="2344"/>
                  </a:lnTo>
                  <a:lnTo>
                    <a:pt x="259" y="2357"/>
                  </a:lnTo>
                  <a:lnTo>
                    <a:pt x="262" y="2364"/>
                  </a:lnTo>
                  <a:lnTo>
                    <a:pt x="264" y="2370"/>
                  </a:lnTo>
                  <a:lnTo>
                    <a:pt x="266" y="2377"/>
                  </a:lnTo>
                  <a:lnTo>
                    <a:pt x="266" y="2385"/>
                  </a:lnTo>
                  <a:lnTo>
                    <a:pt x="266" y="2396"/>
                  </a:lnTo>
                  <a:lnTo>
                    <a:pt x="264" y="2405"/>
                  </a:lnTo>
                  <a:lnTo>
                    <a:pt x="262" y="2413"/>
                  </a:lnTo>
                  <a:lnTo>
                    <a:pt x="260" y="2420"/>
                  </a:lnTo>
                  <a:lnTo>
                    <a:pt x="254" y="2432"/>
                  </a:lnTo>
                  <a:lnTo>
                    <a:pt x="247" y="2441"/>
                  </a:lnTo>
                  <a:lnTo>
                    <a:pt x="239" y="2449"/>
                  </a:lnTo>
                  <a:lnTo>
                    <a:pt x="232" y="2457"/>
                  </a:lnTo>
                  <a:lnTo>
                    <a:pt x="227" y="2465"/>
                  </a:lnTo>
                  <a:lnTo>
                    <a:pt x="223" y="2474"/>
                  </a:lnTo>
                  <a:lnTo>
                    <a:pt x="220" y="2484"/>
                  </a:lnTo>
                  <a:lnTo>
                    <a:pt x="219" y="2492"/>
                  </a:lnTo>
                  <a:lnTo>
                    <a:pt x="219" y="2500"/>
                  </a:lnTo>
                  <a:lnTo>
                    <a:pt x="222" y="2508"/>
                  </a:lnTo>
                  <a:lnTo>
                    <a:pt x="223" y="2516"/>
                  </a:lnTo>
                  <a:lnTo>
                    <a:pt x="224" y="2524"/>
                  </a:lnTo>
                  <a:lnTo>
                    <a:pt x="224" y="2532"/>
                  </a:lnTo>
                  <a:lnTo>
                    <a:pt x="223" y="2541"/>
                  </a:lnTo>
                  <a:lnTo>
                    <a:pt x="218" y="2554"/>
                  </a:lnTo>
                  <a:lnTo>
                    <a:pt x="212" y="2566"/>
                  </a:lnTo>
                  <a:lnTo>
                    <a:pt x="206" y="2578"/>
                  </a:lnTo>
                  <a:lnTo>
                    <a:pt x="198" y="2590"/>
                  </a:lnTo>
                  <a:lnTo>
                    <a:pt x="182" y="2611"/>
                  </a:lnTo>
                  <a:lnTo>
                    <a:pt x="166" y="2633"/>
                  </a:lnTo>
                  <a:lnTo>
                    <a:pt x="159" y="2643"/>
                  </a:lnTo>
                  <a:lnTo>
                    <a:pt x="151" y="2654"/>
                  </a:lnTo>
                  <a:lnTo>
                    <a:pt x="144" y="2666"/>
                  </a:lnTo>
                  <a:lnTo>
                    <a:pt x="139" y="2678"/>
                  </a:lnTo>
                  <a:lnTo>
                    <a:pt x="134" y="2690"/>
                  </a:lnTo>
                  <a:lnTo>
                    <a:pt x="130" y="2703"/>
                  </a:lnTo>
                  <a:lnTo>
                    <a:pt x="128" y="2718"/>
                  </a:lnTo>
                  <a:lnTo>
                    <a:pt x="127" y="2734"/>
                  </a:lnTo>
                  <a:lnTo>
                    <a:pt x="127" y="2742"/>
                  </a:lnTo>
                  <a:lnTo>
                    <a:pt x="128" y="2750"/>
                  </a:lnTo>
                  <a:lnTo>
                    <a:pt x="130" y="2757"/>
                  </a:lnTo>
                  <a:lnTo>
                    <a:pt x="131" y="2762"/>
                  </a:lnTo>
                  <a:lnTo>
                    <a:pt x="134" y="2767"/>
                  </a:lnTo>
                  <a:lnTo>
                    <a:pt x="136" y="2771"/>
                  </a:lnTo>
                  <a:lnTo>
                    <a:pt x="140" y="2775"/>
                  </a:lnTo>
                  <a:lnTo>
                    <a:pt x="144" y="2778"/>
                  </a:lnTo>
                  <a:lnTo>
                    <a:pt x="154" y="2782"/>
                  </a:lnTo>
                  <a:lnTo>
                    <a:pt x="166" y="2783"/>
                  </a:lnTo>
                  <a:lnTo>
                    <a:pt x="178" y="2783"/>
                  </a:lnTo>
                  <a:lnTo>
                    <a:pt x="194" y="2782"/>
                  </a:lnTo>
                  <a:lnTo>
                    <a:pt x="196" y="2790"/>
                  </a:lnTo>
                  <a:lnTo>
                    <a:pt x="199" y="2799"/>
                  </a:lnTo>
                  <a:lnTo>
                    <a:pt x="200" y="2806"/>
                  </a:lnTo>
                  <a:lnTo>
                    <a:pt x="200" y="2814"/>
                  </a:lnTo>
                  <a:lnTo>
                    <a:pt x="200" y="2829"/>
                  </a:lnTo>
                  <a:lnTo>
                    <a:pt x="199" y="2842"/>
                  </a:lnTo>
                  <a:lnTo>
                    <a:pt x="200" y="2846"/>
                  </a:lnTo>
                  <a:lnTo>
                    <a:pt x="202" y="2849"/>
                  </a:lnTo>
                  <a:lnTo>
                    <a:pt x="203" y="2853"/>
                  </a:lnTo>
                  <a:lnTo>
                    <a:pt x="207" y="2857"/>
                  </a:lnTo>
                  <a:lnTo>
                    <a:pt x="215" y="2865"/>
                  </a:lnTo>
                  <a:lnTo>
                    <a:pt x="227" y="2873"/>
                  </a:lnTo>
                  <a:lnTo>
                    <a:pt x="240" y="2879"/>
                  </a:lnTo>
                  <a:lnTo>
                    <a:pt x="255" y="2885"/>
                  </a:lnTo>
                  <a:lnTo>
                    <a:pt x="272" y="2889"/>
                  </a:lnTo>
                  <a:lnTo>
                    <a:pt x="290" y="2890"/>
                  </a:lnTo>
                  <a:lnTo>
                    <a:pt x="300" y="2890"/>
                  </a:lnTo>
                  <a:lnTo>
                    <a:pt x="311" y="2887"/>
                  </a:lnTo>
                  <a:lnTo>
                    <a:pt x="322" y="2885"/>
                  </a:lnTo>
                  <a:lnTo>
                    <a:pt x="332" y="2881"/>
                  </a:lnTo>
                  <a:lnTo>
                    <a:pt x="342" y="2878"/>
                  </a:lnTo>
                  <a:lnTo>
                    <a:pt x="352" y="2875"/>
                  </a:lnTo>
                  <a:lnTo>
                    <a:pt x="363" y="2873"/>
                  </a:lnTo>
                  <a:lnTo>
                    <a:pt x="373" y="2873"/>
                  </a:lnTo>
                  <a:lnTo>
                    <a:pt x="391" y="2873"/>
                  </a:lnTo>
                  <a:lnTo>
                    <a:pt x="404" y="2877"/>
                  </a:lnTo>
                  <a:lnTo>
                    <a:pt x="415" y="2882"/>
                  </a:lnTo>
                  <a:lnTo>
                    <a:pt x="424" y="2889"/>
                  </a:lnTo>
                  <a:lnTo>
                    <a:pt x="431" y="2895"/>
                  </a:lnTo>
                  <a:lnTo>
                    <a:pt x="436" y="2905"/>
                  </a:lnTo>
                  <a:lnTo>
                    <a:pt x="441" y="2914"/>
                  </a:lnTo>
                  <a:lnTo>
                    <a:pt x="445" y="2925"/>
                  </a:lnTo>
                  <a:lnTo>
                    <a:pt x="452" y="2943"/>
                  </a:lnTo>
                  <a:lnTo>
                    <a:pt x="461" y="2961"/>
                  </a:lnTo>
                  <a:lnTo>
                    <a:pt x="467" y="2969"/>
                  </a:lnTo>
                  <a:lnTo>
                    <a:pt x="473" y="2974"/>
                  </a:lnTo>
                  <a:lnTo>
                    <a:pt x="483" y="2978"/>
                  </a:lnTo>
                  <a:lnTo>
                    <a:pt x="495" y="2981"/>
                  </a:lnTo>
                  <a:lnTo>
                    <a:pt x="504" y="2978"/>
                  </a:lnTo>
                  <a:lnTo>
                    <a:pt x="512" y="2975"/>
                  </a:lnTo>
                  <a:lnTo>
                    <a:pt x="519" y="2971"/>
                  </a:lnTo>
                  <a:lnTo>
                    <a:pt x="524" y="2967"/>
                  </a:lnTo>
                  <a:lnTo>
                    <a:pt x="533" y="2959"/>
                  </a:lnTo>
                  <a:lnTo>
                    <a:pt x="548" y="2950"/>
                  </a:lnTo>
                  <a:lnTo>
                    <a:pt x="569" y="2971"/>
                  </a:lnTo>
                  <a:lnTo>
                    <a:pt x="591" y="2995"/>
                  </a:lnTo>
                  <a:lnTo>
                    <a:pt x="603" y="3006"/>
                  </a:lnTo>
                  <a:lnTo>
                    <a:pt x="616" y="3015"/>
                  </a:lnTo>
                  <a:lnTo>
                    <a:pt x="624" y="3018"/>
                  </a:lnTo>
                  <a:lnTo>
                    <a:pt x="632" y="3021"/>
                  </a:lnTo>
                  <a:lnTo>
                    <a:pt x="641" y="3022"/>
                  </a:lnTo>
                  <a:lnTo>
                    <a:pt x="651" y="3022"/>
                  </a:lnTo>
                  <a:lnTo>
                    <a:pt x="663" y="3022"/>
                  </a:lnTo>
                  <a:lnTo>
                    <a:pt x="673" y="3021"/>
                  </a:lnTo>
                  <a:lnTo>
                    <a:pt x="683" y="3019"/>
                  </a:lnTo>
                  <a:lnTo>
                    <a:pt x="691" y="3017"/>
                  </a:lnTo>
                  <a:lnTo>
                    <a:pt x="705" y="3010"/>
                  </a:lnTo>
                  <a:lnTo>
                    <a:pt x="717" y="3002"/>
                  </a:lnTo>
                  <a:lnTo>
                    <a:pt x="728" y="2994"/>
                  </a:lnTo>
                  <a:lnTo>
                    <a:pt x="739" y="2985"/>
                  </a:lnTo>
                  <a:lnTo>
                    <a:pt x="751" y="2975"/>
                  </a:lnTo>
                  <a:lnTo>
                    <a:pt x="765" y="2969"/>
                  </a:lnTo>
                  <a:lnTo>
                    <a:pt x="773" y="2967"/>
                  </a:lnTo>
                  <a:lnTo>
                    <a:pt x="783" y="2967"/>
                  </a:lnTo>
                  <a:lnTo>
                    <a:pt x="791" y="2967"/>
                  </a:lnTo>
                  <a:lnTo>
                    <a:pt x="799" y="2969"/>
                  </a:lnTo>
                  <a:lnTo>
                    <a:pt x="808" y="2970"/>
                  </a:lnTo>
                  <a:lnTo>
                    <a:pt x="817" y="2970"/>
                  </a:lnTo>
                  <a:lnTo>
                    <a:pt x="827" y="2970"/>
                  </a:lnTo>
                  <a:lnTo>
                    <a:pt x="837" y="2969"/>
                  </a:lnTo>
                  <a:lnTo>
                    <a:pt x="843" y="2967"/>
                  </a:lnTo>
                  <a:lnTo>
                    <a:pt x="847" y="2966"/>
                  </a:lnTo>
                  <a:lnTo>
                    <a:pt x="852" y="2963"/>
                  </a:lnTo>
                  <a:lnTo>
                    <a:pt x="859" y="2961"/>
                  </a:lnTo>
                  <a:lnTo>
                    <a:pt x="869" y="2953"/>
                  </a:lnTo>
                  <a:lnTo>
                    <a:pt x="881" y="2943"/>
                  </a:lnTo>
                  <a:lnTo>
                    <a:pt x="901" y="2925"/>
                  </a:lnTo>
                  <a:lnTo>
                    <a:pt x="916" y="2914"/>
                  </a:lnTo>
                  <a:lnTo>
                    <a:pt x="927" y="2907"/>
                  </a:lnTo>
                  <a:lnTo>
                    <a:pt x="937" y="2902"/>
                  </a:lnTo>
                  <a:lnTo>
                    <a:pt x="948" y="2897"/>
                  </a:lnTo>
                  <a:lnTo>
                    <a:pt x="959" y="2894"/>
                  </a:lnTo>
                  <a:lnTo>
                    <a:pt x="977" y="2890"/>
                  </a:lnTo>
                  <a:lnTo>
                    <a:pt x="996" y="2886"/>
                  </a:lnTo>
                  <a:lnTo>
                    <a:pt x="1015" y="2883"/>
                  </a:lnTo>
                  <a:lnTo>
                    <a:pt x="1033" y="2878"/>
                  </a:lnTo>
                  <a:lnTo>
                    <a:pt x="1043" y="2874"/>
                  </a:lnTo>
                  <a:lnTo>
                    <a:pt x="1052" y="2869"/>
                  </a:lnTo>
                  <a:lnTo>
                    <a:pt x="1063" y="2862"/>
                  </a:lnTo>
                  <a:lnTo>
                    <a:pt x="1072" y="2854"/>
                  </a:lnTo>
                  <a:lnTo>
                    <a:pt x="1079" y="2850"/>
                  </a:lnTo>
                  <a:lnTo>
                    <a:pt x="1081" y="2845"/>
                  </a:lnTo>
                  <a:lnTo>
                    <a:pt x="1084" y="2839"/>
                  </a:lnTo>
                  <a:lnTo>
                    <a:pt x="1085" y="2834"/>
                  </a:lnTo>
                  <a:lnTo>
                    <a:pt x="1085" y="2819"/>
                  </a:lnTo>
                  <a:lnTo>
                    <a:pt x="1084" y="2799"/>
                  </a:lnTo>
                  <a:lnTo>
                    <a:pt x="1091" y="279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5" name="Полилиния: фигура 296"/>
            <p:cNvSpPr/>
            <p:nvPr/>
          </p:nvSpPr>
          <p:spPr bwMode="auto">
            <a:xfrm>
              <a:off x="11456631" y="1033287"/>
              <a:ext cx="743056" cy="1529824"/>
            </a:xfrm>
            <a:custGeom>
              <a:avLst/>
              <a:gdLst>
                <a:gd name="connsiteX0" fmla="*/ 620943 w 743056"/>
                <a:gd name="connsiteY0" fmla="*/ 0 h 1529824"/>
                <a:gd name="connsiteX1" fmla="*/ 630004 w 743056"/>
                <a:gd name="connsiteY1" fmla="*/ 34708 h 1529824"/>
                <a:gd name="connsiteX2" fmla="*/ 639598 w 743056"/>
                <a:gd name="connsiteY2" fmla="*/ 68882 h 1529824"/>
                <a:gd name="connsiteX3" fmla="*/ 648126 w 743056"/>
                <a:gd name="connsiteY3" fmla="*/ 100921 h 1529824"/>
                <a:gd name="connsiteX4" fmla="*/ 657187 w 743056"/>
                <a:gd name="connsiteY4" fmla="*/ 131891 h 1529824"/>
                <a:gd name="connsiteX5" fmla="*/ 665715 w 743056"/>
                <a:gd name="connsiteY5" fmla="*/ 160725 h 1529824"/>
                <a:gd name="connsiteX6" fmla="*/ 674776 w 743056"/>
                <a:gd name="connsiteY6" fmla="*/ 187958 h 1529824"/>
                <a:gd name="connsiteX7" fmla="*/ 683303 w 743056"/>
                <a:gd name="connsiteY7" fmla="*/ 213588 h 1529824"/>
                <a:gd name="connsiteX8" fmla="*/ 691831 w 743056"/>
                <a:gd name="connsiteY8" fmla="*/ 237083 h 1529824"/>
                <a:gd name="connsiteX9" fmla="*/ 699826 w 743056"/>
                <a:gd name="connsiteY9" fmla="*/ 258976 h 1529824"/>
                <a:gd name="connsiteX10" fmla="*/ 708354 w 743056"/>
                <a:gd name="connsiteY10" fmla="*/ 279266 h 1529824"/>
                <a:gd name="connsiteX11" fmla="*/ 716349 w 743056"/>
                <a:gd name="connsiteY11" fmla="*/ 297421 h 1529824"/>
                <a:gd name="connsiteX12" fmla="*/ 723811 w 743056"/>
                <a:gd name="connsiteY12" fmla="*/ 314509 h 1529824"/>
                <a:gd name="connsiteX13" fmla="*/ 731806 w 743056"/>
                <a:gd name="connsiteY13" fmla="*/ 329460 h 1529824"/>
                <a:gd name="connsiteX14" fmla="*/ 738735 w 743056"/>
                <a:gd name="connsiteY14" fmla="*/ 342275 h 1529824"/>
                <a:gd name="connsiteX15" fmla="*/ 743056 w 743056"/>
                <a:gd name="connsiteY15" fmla="*/ 348768 h 1529824"/>
                <a:gd name="connsiteX16" fmla="*/ 743056 w 743056"/>
                <a:gd name="connsiteY16" fmla="*/ 368439 h 1529824"/>
                <a:gd name="connsiteX17" fmla="*/ 737669 w 743056"/>
                <a:gd name="connsiteY17" fmla="*/ 368439 h 1529824"/>
                <a:gd name="connsiteX18" fmla="*/ 727009 w 743056"/>
                <a:gd name="connsiteY18" fmla="*/ 369507 h 1529824"/>
                <a:gd name="connsiteX19" fmla="*/ 714750 w 743056"/>
                <a:gd name="connsiteY19" fmla="*/ 369507 h 1529824"/>
                <a:gd name="connsiteX20" fmla="*/ 701958 w 743056"/>
                <a:gd name="connsiteY20" fmla="*/ 370575 h 1529824"/>
                <a:gd name="connsiteX21" fmla="*/ 687567 w 743056"/>
                <a:gd name="connsiteY21" fmla="*/ 373779 h 1529824"/>
                <a:gd name="connsiteX22" fmla="*/ 680639 w 743056"/>
                <a:gd name="connsiteY22" fmla="*/ 375915 h 1529824"/>
                <a:gd name="connsiteX23" fmla="*/ 673710 w 743056"/>
                <a:gd name="connsiteY23" fmla="*/ 378051 h 1529824"/>
                <a:gd name="connsiteX24" fmla="*/ 666248 w 743056"/>
                <a:gd name="connsiteY24" fmla="*/ 381255 h 1529824"/>
                <a:gd name="connsiteX25" fmla="*/ 659852 w 743056"/>
                <a:gd name="connsiteY25" fmla="*/ 384993 h 1529824"/>
                <a:gd name="connsiteX26" fmla="*/ 652923 w 743056"/>
                <a:gd name="connsiteY26" fmla="*/ 389798 h 1529824"/>
                <a:gd name="connsiteX27" fmla="*/ 646527 w 743056"/>
                <a:gd name="connsiteY27" fmla="*/ 395138 h 1529824"/>
                <a:gd name="connsiteX28" fmla="*/ 640131 w 743056"/>
                <a:gd name="connsiteY28" fmla="*/ 401546 h 1529824"/>
                <a:gd name="connsiteX29" fmla="*/ 634268 w 743056"/>
                <a:gd name="connsiteY29" fmla="*/ 408487 h 1529824"/>
                <a:gd name="connsiteX30" fmla="*/ 629471 w 743056"/>
                <a:gd name="connsiteY30" fmla="*/ 416497 h 1529824"/>
                <a:gd name="connsiteX31" fmla="*/ 624674 w 743056"/>
                <a:gd name="connsiteY31" fmla="*/ 425574 h 1529824"/>
                <a:gd name="connsiteX32" fmla="*/ 620410 w 743056"/>
                <a:gd name="connsiteY32" fmla="*/ 435720 h 1529824"/>
                <a:gd name="connsiteX33" fmla="*/ 616146 w 743056"/>
                <a:gd name="connsiteY33" fmla="*/ 446933 h 1529824"/>
                <a:gd name="connsiteX34" fmla="*/ 612948 w 743056"/>
                <a:gd name="connsiteY34" fmla="*/ 459214 h 1529824"/>
                <a:gd name="connsiteX35" fmla="*/ 610816 w 743056"/>
                <a:gd name="connsiteY35" fmla="*/ 473098 h 1529824"/>
                <a:gd name="connsiteX36" fmla="*/ 608684 w 743056"/>
                <a:gd name="connsiteY36" fmla="*/ 488049 h 1529824"/>
                <a:gd name="connsiteX37" fmla="*/ 608151 w 743056"/>
                <a:gd name="connsiteY37" fmla="*/ 504602 h 1529824"/>
                <a:gd name="connsiteX38" fmla="*/ 608684 w 743056"/>
                <a:gd name="connsiteY38" fmla="*/ 508340 h 1529824"/>
                <a:gd name="connsiteX39" fmla="*/ 609750 w 743056"/>
                <a:gd name="connsiteY39" fmla="*/ 511543 h 1529824"/>
                <a:gd name="connsiteX40" fmla="*/ 610283 w 743056"/>
                <a:gd name="connsiteY40" fmla="*/ 515281 h 1529824"/>
                <a:gd name="connsiteX41" fmla="*/ 611882 w 743056"/>
                <a:gd name="connsiteY41" fmla="*/ 519019 h 1529824"/>
                <a:gd name="connsiteX42" fmla="*/ 615080 w 743056"/>
                <a:gd name="connsiteY42" fmla="*/ 527562 h 1529824"/>
                <a:gd name="connsiteX43" fmla="*/ 620410 w 743056"/>
                <a:gd name="connsiteY43" fmla="*/ 535038 h 1529824"/>
                <a:gd name="connsiteX44" fmla="*/ 631603 w 743056"/>
                <a:gd name="connsiteY44" fmla="*/ 552125 h 1529824"/>
                <a:gd name="connsiteX45" fmla="*/ 643862 w 743056"/>
                <a:gd name="connsiteY45" fmla="*/ 568678 h 1529824"/>
                <a:gd name="connsiteX46" fmla="*/ 649192 w 743056"/>
                <a:gd name="connsiteY46" fmla="*/ 577222 h 1529824"/>
                <a:gd name="connsiteX47" fmla="*/ 653456 w 743056"/>
                <a:gd name="connsiteY47" fmla="*/ 584163 h 1529824"/>
                <a:gd name="connsiteX48" fmla="*/ 657187 w 743056"/>
                <a:gd name="connsiteY48" fmla="*/ 591639 h 1529824"/>
                <a:gd name="connsiteX49" fmla="*/ 659852 w 743056"/>
                <a:gd name="connsiteY49" fmla="*/ 598047 h 1529824"/>
                <a:gd name="connsiteX50" fmla="*/ 660918 w 743056"/>
                <a:gd name="connsiteY50" fmla="*/ 600716 h 1529824"/>
                <a:gd name="connsiteX51" fmla="*/ 660918 w 743056"/>
                <a:gd name="connsiteY51" fmla="*/ 603386 h 1529824"/>
                <a:gd name="connsiteX52" fmla="*/ 659852 w 743056"/>
                <a:gd name="connsiteY52" fmla="*/ 605522 h 1529824"/>
                <a:gd name="connsiteX53" fmla="*/ 659319 w 743056"/>
                <a:gd name="connsiteY53" fmla="*/ 607658 h 1529824"/>
                <a:gd name="connsiteX54" fmla="*/ 657720 w 743056"/>
                <a:gd name="connsiteY54" fmla="*/ 609794 h 1529824"/>
                <a:gd name="connsiteX55" fmla="*/ 655588 w 743056"/>
                <a:gd name="connsiteY55" fmla="*/ 611396 h 1529824"/>
                <a:gd name="connsiteX56" fmla="*/ 653456 w 743056"/>
                <a:gd name="connsiteY56" fmla="*/ 612998 h 1529824"/>
                <a:gd name="connsiteX57" fmla="*/ 650258 w 743056"/>
                <a:gd name="connsiteY57" fmla="*/ 614066 h 1529824"/>
                <a:gd name="connsiteX58" fmla="*/ 646527 w 743056"/>
                <a:gd name="connsiteY58" fmla="*/ 613532 h 1529824"/>
                <a:gd name="connsiteX59" fmla="*/ 642263 w 743056"/>
                <a:gd name="connsiteY59" fmla="*/ 610862 h 1529824"/>
                <a:gd name="connsiteX60" fmla="*/ 637999 w 743056"/>
                <a:gd name="connsiteY60" fmla="*/ 607124 h 1529824"/>
                <a:gd name="connsiteX61" fmla="*/ 633202 w 743056"/>
                <a:gd name="connsiteY61" fmla="*/ 602852 h 1529824"/>
                <a:gd name="connsiteX62" fmla="*/ 623608 w 743056"/>
                <a:gd name="connsiteY62" fmla="*/ 592173 h 1529824"/>
                <a:gd name="connsiteX63" fmla="*/ 614014 w 743056"/>
                <a:gd name="connsiteY63" fmla="*/ 580959 h 1529824"/>
                <a:gd name="connsiteX64" fmla="*/ 608684 w 743056"/>
                <a:gd name="connsiteY64" fmla="*/ 575086 h 1529824"/>
                <a:gd name="connsiteX65" fmla="*/ 604420 w 743056"/>
                <a:gd name="connsiteY65" fmla="*/ 570814 h 1529824"/>
                <a:gd name="connsiteX66" fmla="*/ 600156 w 743056"/>
                <a:gd name="connsiteY66" fmla="*/ 566542 h 1529824"/>
                <a:gd name="connsiteX67" fmla="*/ 595892 w 743056"/>
                <a:gd name="connsiteY67" fmla="*/ 563872 h 1529824"/>
                <a:gd name="connsiteX68" fmla="*/ 593760 w 743056"/>
                <a:gd name="connsiteY68" fmla="*/ 562805 h 1529824"/>
                <a:gd name="connsiteX69" fmla="*/ 591628 w 743056"/>
                <a:gd name="connsiteY69" fmla="*/ 562271 h 1529824"/>
                <a:gd name="connsiteX70" fmla="*/ 590562 w 743056"/>
                <a:gd name="connsiteY70" fmla="*/ 562271 h 1529824"/>
                <a:gd name="connsiteX71" fmla="*/ 588430 w 743056"/>
                <a:gd name="connsiteY71" fmla="*/ 562271 h 1529824"/>
                <a:gd name="connsiteX72" fmla="*/ 586831 w 743056"/>
                <a:gd name="connsiteY72" fmla="*/ 563872 h 1529824"/>
                <a:gd name="connsiteX73" fmla="*/ 585232 w 743056"/>
                <a:gd name="connsiteY73" fmla="*/ 564406 h 1529824"/>
                <a:gd name="connsiteX74" fmla="*/ 584166 w 743056"/>
                <a:gd name="connsiteY74" fmla="*/ 566542 h 1529824"/>
                <a:gd name="connsiteX75" fmla="*/ 582567 w 743056"/>
                <a:gd name="connsiteY75" fmla="*/ 568678 h 1529824"/>
                <a:gd name="connsiteX76" fmla="*/ 582567 w 743056"/>
                <a:gd name="connsiteY76" fmla="*/ 642900 h 1529824"/>
                <a:gd name="connsiteX77" fmla="*/ 591095 w 743056"/>
                <a:gd name="connsiteY77" fmla="*/ 649842 h 1529824"/>
                <a:gd name="connsiteX78" fmla="*/ 598024 w 743056"/>
                <a:gd name="connsiteY78" fmla="*/ 656249 h 1529824"/>
                <a:gd name="connsiteX79" fmla="*/ 603887 w 743056"/>
                <a:gd name="connsiteY79" fmla="*/ 661589 h 1529824"/>
                <a:gd name="connsiteX80" fmla="*/ 607618 w 743056"/>
                <a:gd name="connsiteY80" fmla="*/ 666929 h 1529824"/>
                <a:gd name="connsiteX81" fmla="*/ 608684 w 743056"/>
                <a:gd name="connsiteY81" fmla="*/ 669599 h 1529824"/>
                <a:gd name="connsiteX82" fmla="*/ 609750 w 743056"/>
                <a:gd name="connsiteY82" fmla="*/ 672268 h 1529824"/>
                <a:gd name="connsiteX83" fmla="*/ 610283 w 743056"/>
                <a:gd name="connsiteY83" fmla="*/ 675472 h 1529824"/>
                <a:gd name="connsiteX84" fmla="*/ 610816 w 743056"/>
                <a:gd name="connsiteY84" fmla="*/ 678142 h 1529824"/>
                <a:gd name="connsiteX85" fmla="*/ 610283 w 743056"/>
                <a:gd name="connsiteY85" fmla="*/ 684550 h 1529824"/>
                <a:gd name="connsiteX86" fmla="*/ 608151 w 743056"/>
                <a:gd name="connsiteY86" fmla="*/ 690957 h 1529824"/>
                <a:gd name="connsiteX87" fmla="*/ 600156 w 743056"/>
                <a:gd name="connsiteY87" fmla="*/ 692559 h 1529824"/>
                <a:gd name="connsiteX88" fmla="*/ 593227 w 743056"/>
                <a:gd name="connsiteY88" fmla="*/ 694695 h 1529824"/>
                <a:gd name="connsiteX89" fmla="*/ 586298 w 743056"/>
                <a:gd name="connsiteY89" fmla="*/ 696831 h 1529824"/>
                <a:gd name="connsiteX90" fmla="*/ 579902 w 743056"/>
                <a:gd name="connsiteY90" fmla="*/ 698967 h 1529824"/>
                <a:gd name="connsiteX91" fmla="*/ 574039 w 743056"/>
                <a:gd name="connsiteY91" fmla="*/ 701637 h 1529824"/>
                <a:gd name="connsiteX92" fmla="*/ 568176 w 743056"/>
                <a:gd name="connsiteY92" fmla="*/ 705375 h 1529824"/>
                <a:gd name="connsiteX93" fmla="*/ 563912 w 743056"/>
                <a:gd name="connsiteY93" fmla="*/ 708578 h 1529824"/>
                <a:gd name="connsiteX94" fmla="*/ 559648 w 743056"/>
                <a:gd name="connsiteY94" fmla="*/ 712850 h 1529824"/>
                <a:gd name="connsiteX95" fmla="*/ 556983 w 743056"/>
                <a:gd name="connsiteY95" fmla="*/ 717122 h 1529824"/>
                <a:gd name="connsiteX96" fmla="*/ 555384 w 743056"/>
                <a:gd name="connsiteY96" fmla="*/ 722462 h 1529824"/>
                <a:gd name="connsiteX97" fmla="*/ 554851 w 743056"/>
                <a:gd name="connsiteY97" fmla="*/ 727267 h 1529824"/>
                <a:gd name="connsiteX98" fmla="*/ 554851 w 743056"/>
                <a:gd name="connsiteY98" fmla="*/ 733141 h 1529824"/>
                <a:gd name="connsiteX99" fmla="*/ 556983 w 743056"/>
                <a:gd name="connsiteY99" fmla="*/ 738481 h 1529824"/>
                <a:gd name="connsiteX100" fmla="*/ 559648 w 743056"/>
                <a:gd name="connsiteY100" fmla="*/ 744888 h 1529824"/>
                <a:gd name="connsiteX101" fmla="*/ 563912 w 743056"/>
                <a:gd name="connsiteY101" fmla="*/ 751296 h 1529824"/>
                <a:gd name="connsiteX102" fmla="*/ 569775 w 743056"/>
                <a:gd name="connsiteY102" fmla="*/ 758772 h 1529824"/>
                <a:gd name="connsiteX103" fmla="*/ 580968 w 743056"/>
                <a:gd name="connsiteY103" fmla="*/ 771587 h 1529824"/>
                <a:gd name="connsiteX104" fmla="*/ 591628 w 743056"/>
                <a:gd name="connsiteY104" fmla="*/ 785470 h 1529824"/>
                <a:gd name="connsiteX105" fmla="*/ 603887 w 743056"/>
                <a:gd name="connsiteY105" fmla="*/ 802023 h 1529824"/>
                <a:gd name="connsiteX106" fmla="*/ 615080 w 743056"/>
                <a:gd name="connsiteY106" fmla="*/ 819644 h 1529824"/>
                <a:gd name="connsiteX107" fmla="*/ 638532 w 743056"/>
                <a:gd name="connsiteY107" fmla="*/ 857556 h 1529824"/>
                <a:gd name="connsiteX108" fmla="*/ 663050 w 743056"/>
                <a:gd name="connsiteY108" fmla="*/ 896002 h 1529824"/>
                <a:gd name="connsiteX109" fmla="*/ 674243 w 743056"/>
                <a:gd name="connsiteY109" fmla="*/ 914691 h 1529824"/>
                <a:gd name="connsiteX110" fmla="*/ 684903 w 743056"/>
                <a:gd name="connsiteY110" fmla="*/ 931778 h 1529824"/>
                <a:gd name="connsiteX111" fmla="*/ 696095 w 743056"/>
                <a:gd name="connsiteY111" fmla="*/ 947797 h 1529824"/>
                <a:gd name="connsiteX112" fmla="*/ 706755 w 743056"/>
                <a:gd name="connsiteY112" fmla="*/ 962748 h 1529824"/>
                <a:gd name="connsiteX113" fmla="*/ 716882 w 743056"/>
                <a:gd name="connsiteY113" fmla="*/ 975029 h 1529824"/>
                <a:gd name="connsiteX114" fmla="*/ 725943 w 743056"/>
                <a:gd name="connsiteY114" fmla="*/ 984641 h 1529824"/>
                <a:gd name="connsiteX115" fmla="*/ 730207 w 743056"/>
                <a:gd name="connsiteY115" fmla="*/ 988913 h 1529824"/>
                <a:gd name="connsiteX116" fmla="*/ 734471 w 743056"/>
                <a:gd name="connsiteY116" fmla="*/ 992650 h 1529824"/>
                <a:gd name="connsiteX117" fmla="*/ 738735 w 743056"/>
                <a:gd name="connsiteY117" fmla="*/ 994786 h 1529824"/>
                <a:gd name="connsiteX118" fmla="*/ 742999 w 743056"/>
                <a:gd name="connsiteY118" fmla="*/ 996388 h 1529824"/>
                <a:gd name="connsiteX119" fmla="*/ 743056 w 743056"/>
                <a:gd name="connsiteY119" fmla="*/ 996392 h 1529824"/>
                <a:gd name="connsiteX120" fmla="*/ 743056 w 743056"/>
                <a:gd name="connsiteY120" fmla="*/ 1075113 h 1529824"/>
                <a:gd name="connsiteX121" fmla="*/ 740867 w 743056"/>
                <a:gd name="connsiteY121" fmla="*/ 1076484 h 1529824"/>
                <a:gd name="connsiteX122" fmla="*/ 736603 w 743056"/>
                <a:gd name="connsiteY122" fmla="*/ 1080222 h 1529824"/>
                <a:gd name="connsiteX123" fmla="*/ 733405 w 743056"/>
                <a:gd name="connsiteY123" fmla="*/ 1083959 h 1529824"/>
                <a:gd name="connsiteX124" fmla="*/ 730207 w 743056"/>
                <a:gd name="connsiteY124" fmla="*/ 1087163 h 1529824"/>
                <a:gd name="connsiteX125" fmla="*/ 727542 w 743056"/>
                <a:gd name="connsiteY125" fmla="*/ 1091435 h 1529824"/>
                <a:gd name="connsiteX126" fmla="*/ 725410 w 743056"/>
                <a:gd name="connsiteY126" fmla="*/ 1095707 h 1529824"/>
                <a:gd name="connsiteX127" fmla="*/ 724877 w 743056"/>
                <a:gd name="connsiteY127" fmla="*/ 1101046 h 1529824"/>
                <a:gd name="connsiteX128" fmla="*/ 723811 w 743056"/>
                <a:gd name="connsiteY128" fmla="*/ 1105852 h 1529824"/>
                <a:gd name="connsiteX129" fmla="*/ 724877 w 743056"/>
                <a:gd name="connsiteY129" fmla="*/ 1114396 h 1529824"/>
                <a:gd name="connsiteX130" fmla="*/ 725943 w 743056"/>
                <a:gd name="connsiteY130" fmla="*/ 1123473 h 1529824"/>
                <a:gd name="connsiteX131" fmla="*/ 728075 w 743056"/>
                <a:gd name="connsiteY131" fmla="*/ 1131483 h 1529824"/>
                <a:gd name="connsiteX132" fmla="*/ 731806 w 743056"/>
                <a:gd name="connsiteY132" fmla="*/ 1140026 h 1529824"/>
                <a:gd name="connsiteX133" fmla="*/ 738735 w 743056"/>
                <a:gd name="connsiteY133" fmla="*/ 1155511 h 1529824"/>
                <a:gd name="connsiteX134" fmla="*/ 743056 w 743056"/>
                <a:gd name="connsiteY134" fmla="*/ 1162245 h 1529824"/>
                <a:gd name="connsiteX135" fmla="*/ 743056 w 743056"/>
                <a:gd name="connsiteY135" fmla="*/ 1499221 h 1529824"/>
                <a:gd name="connsiteX136" fmla="*/ 740867 w 743056"/>
                <a:gd name="connsiteY136" fmla="*/ 1501524 h 1529824"/>
                <a:gd name="connsiteX137" fmla="*/ 730207 w 743056"/>
                <a:gd name="connsiteY137" fmla="*/ 1512203 h 1529824"/>
                <a:gd name="connsiteX138" fmla="*/ 720613 w 743056"/>
                <a:gd name="connsiteY138" fmla="*/ 1520747 h 1529824"/>
                <a:gd name="connsiteX139" fmla="*/ 701425 w 743056"/>
                <a:gd name="connsiteY139" fmla="*/ 1529824 h 1529824"/>
                <a:gd name="connsiteX140" fmla="*/ 690765 w 743056"/>
                <a:gd name="connsiteY140" fmla="*/ 1520213 h 1529824"/>
                <a:gd name="connsiteX141" fmla="*/ 681171 w 743056"/>
                <a:gd name="connsiteY141" fmla="*/ 1510067 h 1529824"/>
                <a:gd name="connsiteX142" fmla="*/ 672644 w 743056"/>
                <a:gd name="connsiteY142" fmla="*/ 1500990 h 1529824"/>
                <a:gd name="connsiteX143" fmla="*/ 665182 w 743056"/>
                <a:gd name="connsiteY143" fmla="*/ 1491378 h 1529824"/>
                <a:gd name="connsiteX144" fmla="*/ 657720 w 743056"/>
                <a:gd name="connsiteY144" fmla="*/ 1482835 h 1529824"/>
                <a:gd name="connsiteX145" fmla="*/ 651324 w 743056"/>
                <a:gd name="connsiteY145" fmla="*/ 1474291 h 1529824"/>
                <a:gd name="connsiteX146" fmla="*/ 646527 w 743056"/>
                <a:gd name="connsiteY146" fmla="*/ 1466816 h 1529824"/>
                <a:gd name="connsiteX147" fmla="*/ 641730 w 743056"/>
                <a:gd name="connsiteY147" fmla="*/ 1458272 h 1529824"/>
                <a:gd name="connsiteX148" fmla="*/ 637466 w 743056"/>
                <a:gd name="connsiteY148" fmla="*/ 1450797 h 1529824"/>
                <a:gd name="connsiteX149" fmla="*/ 633735 w 743056"/>
                <a:gd name="connsiteY149" fmla="*/ 1443321 h 1529824"/>
                <a:gd name="connsiteX150" fmla="*/ 631070 w 743056"/>
                <a:gd name="connsiteY150" fmla="*/ 1435846 h 1529824"/>
                <a:gd name="connsiteX151" fmla="*/ 627872 w 743056"/>
                <a:gd name="connsiteY151" fmla="*/ 1429438 h 1529824"/>
                <a:gd name="connsiteX152" fmla="*/ 624674 w 743056"/>
                <a:gd name="connsiteY152" fmla="*/ 1416623 h 1529824"/>
                <a:gd name="connsiteX153" fmla="*/ 621476 w 743056"/>
                <a:gd name="connsiteY153" fmla="*/ 1404875 h 1529824"/>
                <a:gd name="connsiteX154" fmla="*/ 618278 w 743056"/>
                <a:gd name="connsiteY154" fmla="*/ 1382449 h 1529824"/>
                <a:gd name="connsiteX155" fmla="*/ 614547 w 743056"/>
                <a:gd name="connsiteY155" fmla="*/ 1364294 h 1529824"/>
                <a:gd name="connsiteX156" fmla="*/ 612948 w 743056"/>
                <a:gd name="connsiteY156" fmla="*/ 1360022 h 1529824"/>
                <a:gd name="connsiteX157" fmla="*/ 610816 w 743056"/>
                <a:gd name="connsiteY157" fmla="*/ 1355750 h 1529824"/>
                <a:gd name="connsiteX158" fmla="*/ 609750 w 743056"/>
                <a:gd name="connsiteY158" fmla="*/ 1352012 h 1529824"/>
                <a:gd name="connsiteX159" fmla="*/ 606552 w 743056"/>
                <a:gd name="connsiteY159" fmla="*/ 1348274 h 1529824"/>
                <a:gd name="connsiteX160" fmla="*/ 603887 w 743056"/>
                <a:gd name="connsiteY160" fmla="*/ 1344003 h 1529824"/>
                <a:gd name="connsiteX161" fmla="*/ 600156 w 743056"/>
                <a:gd name="connsiteY161" fmla="*/ 1340799 h 1529824"/>
                <a:gd name="connsiteX162" fmla="*/ 596958 w 743056"/>
                <a:gd name="connsiteY162" fmla="*/ 1337061 h 1529824"/>
                <a:gd name="connsiteX163" fmla="*/ 592694 w 743056"/>
                <a:gd name="connsiteY163" fmla="*/ 1334391 h 1529824"/>
                <a:gd name="connsiteX164" fmla="*/ 577770 w 743056"/>
                <a:gd name="connsiteY164" fmla="*/ 1323712 h 1529824"/>
                <a:gd name="connsiteX165" fmla="*/ 567110 w 743056"/>
                <a:gd name="connsiteY165" fmla="*/ 1314100 h 1529824"/>
                <a:gd name="connsiteX166" fmla="*/ 562846 w 743056"/>
                <a:gd name="connsiteY166" fmla="*/ 1309829 h 1529824"/>
                <a:gd name="connsiteX167" fmla="*/ 559648 w 743056"/>
                <a:gd name="connsiteY167" fmla="*/ 1305557 h 1529824"/>
                <a:gd name="connsiteX168" fmla="*/ 556983 w 743056"/>
                <a:gd name="connsiteY168" fmla="*/ 1301285 h 1529824"/>
                <a:gd name="connsiteX169" fmla="*/ 554851 w 743056"/>
                <a:gd name="connsiteY169" fmla="*/ 1298081 h 1529824"/>
                <a:gd name="connsiteX170" fmla="*/ 554318 w 743056"/>
                <a:gd name="connsiteY170" fmla="*/ 1294344 h 1529824"/>
                <a:gd name="connsiteX171" fmla="*/ 553252 w 743056"/>
                <a:gd name="connsiteY171" fmla="*/ 1290606 h 1529824"/>
                <a:gd name="connsiteX172" fmla="*/ 553252 w 743056"/>
                <a:gd name="connsiteY172" fmla="*/ 1287402 h 1529824"/>
                <a:gd name="connsiteX173" fmla="*/ 553252 w 743056"/>
                <a:gd name="connsiteY173" fmla="*/ 1283130 h 1529824"/>
                <a:gd name="connsiteX174" fmla="*/ 554851 w 743056"/>
                <a:gd name="connsiteY174" fmla="*/ 1275654 h 1529824"/>
                <a:gd name="connsiteX175" fmla="*/ 557516 w 743056"/>
                <a:gd name="connsiteY175" fmla="*/ 1267645 h 1529824"/>
                <a:gd name="connsiteX176" fmla="*/ 561247 w 743056"/>
                <a:gd name="connsiteY176" fmla="*/ 1258034 h 1529824"/>
                <a:gd name="connsiteX177" fmla="*/ 563912 w 743056"/>
                <a:gd name="connsiteY177" fmla="*/ 1247354 h 1529824"/>
                <a:gd name="connsiteX178" fmla="*/ 567110 w 743056"/>
                <a:gd name="connsiteY178" fmla="*/ 1235607 h 1529824"/>
                <a:gd name="connsiteX179" fmla="*/ 569242 w 743056"/>
                <a:gd name="connsiteY179" fmla="*/ 1221190 h 1529824"/>
                <a:gd name="connsiteX180" fmla="*/ 569242 w 743056"/>
                <a:gd name="connsiteY180" fmla="*/ 1213180 h 1529824"/>
                <a:gd name="connsiteX181" fmla="*/ 569242 w 743056"/>
                <a:gd name="connsiteY181" fmla="*/ 1204637 h 1529824"/>
                <a:gd name="connsiteX182" fmla="*/ 569242 w 743056"/>
                <a:gd name="connsiteY182" fmla="*/ 1195559 h 1529824"/>
                <a:gd name="connsiteX183" fmla="*/ 567643 w 743056"/>
                <a:gd name="connsiteY183" fmla="*/ 1185414 h 1529824"/>
                <a:gd name="connsiteX184" fmla="*/ 566044 w 743056"/>
                <a:gd name="connsiteY184" fmla="*/ 1174734 h 1529824"/>
                <a:gd name="connsiteX185" fmla="*/ 563912 w 743056"/>
                <a:gd name="connsiteY185" fmla="*/ 1163521 h 1529824"/>
                <a:gd name="connsiteX186" fmla="*/ 560714 w 743056"/>
                <a:gd name="connsiteY186" fmla="*/ 1151239 h 1529824"/>
                <a:gd name="connsiteX187" fmla="*/ 556983 w 743056"/>
                <a:gd name="connsiteY187" fmla="*/ 1137890 h 1529824"/>
                <a:gd name="connsiteX188" fmla="*/ 550587 w 743056"/>
                <a:gd name="connsiteY188" fmla="*/ 1114396 h 1529824"/>
                <a:gd name="connsiteX189" fmla="*/ 543658 w 743056"/>
                <a:gd name="connsiteY189" fmla="*/ 1090367 h 1529824"/>
                <a:gd name="connsiteX190" fmla="*/ 535663 w 743056"/>
                <a:gd name="connsiteY190" fmla="*/ 1066872 h 1529824"/>
                <a:gd name="connsiteX191" fmla="*/ 527668 w 743056"/>
                <a:gd name="connsiteY191" fmla="*/ 1042310 h 1529824"/>
                <a:gd name="connsiteX192" fmla="*/ 519140 w 743056"/>
                <a:gd name="connsiteY192" fmla="*/ 1020417 h 1529824"/>
                <a:gd name="connsiteX193" fmla="*/ 511678 w 743056"/>
                <a:gd name="connsiteY193" fmla="*/ 999058 h 1529824"/>
                <a:gd name="connsiteX194" fmla="*/ 503683 w 743056"/>
                <a:gd name="connsiteY194" fmla="*/ 980369 h 1529824"/>
                <a:gd name="connsiteX195" fmla="*/ 495688 w 743056"/>
                <a:gd name="connsiteY195" fmla="*/ 964350 h 1529824"/>
                <a:gd name="connsiteX196" fmla="*/ 484495 w 743056"/>
                <a:gd name="connsiteY196" fmla="*/ 937118 h 1529824"/>
                <a:gd name="connsiteX197" fmla="*/ 475967 w 743056"/>
                <a:gd name="connsiteY197" fmla="*/ 913089 h 1529824"/>
                <a:gd name="connsiteX198" fmla="*/ 469038 w 743056"/>
                <a:gd name="connsiteY198" fmla="*/ 891196 h 1529824"/>
                <a:gd name="connsiteX199" fmla="*/ 463708 w 743056"/>
                <a:gd name="connsiteY199" fmla="*/ 870371 h 1529824"/>
                <a:gd name="connsiteX200" fmla="*/ 460510 w 743056"/>
                <a:gd name="connsiteY200" fmla="*/ 851682 h 1529824"/>
                <a:gd name="connsiteX201" fmla="*/ 458378 w 743056"/>
                <a:gd name="connsiteY201" fmla="*/ 834595 h 1529824"/>
                <a:gd name="connsiteX202" fmla="*/ 456779 w 743056"/>
                <a:gd name="connsiteY202" fmla="*/ 818576 h 1529824"/>
                <a:gd name="connsiteX203" fmla="*/ 456246 w 743056"/>
                <a:gd name="connsiteY203" fmla="*/ 803625 h 1529824"/>
                <a:gd name="connsiteX204" fmla="*/ 454647 w 743056"/>
                <a:gd name="connsiteY204" fmla="*/ 774791 h 1529824"/>
                <a:gd name="connsiteX205" fmla="*/ 452515 w 743056"/>
                <a:gd name="connsiteY205" fmla="*/ 746490 h 1529824"/>
                <a:gd name="connsiteX206" fmla="*/ 450383 w 743056"/>
                <a:gd name="connsiteY206" fmla="*/ 731539 h 1529824"/>
                <a:gd name="connsiteX207" fmla="*/ 446652 w 743056"/>
                <a:gd name="connsiteY207" fmla="*/ 716054 h 1529824"/>
                <a:gd name="connsiteX208" fmla="*/ 441855 w 743056"/>
                <a:gd name="connsiteY208" fmla="*/ 699501 h 1529824"/>
                <a:gd name="connsiteX209" fmla="*/ 434926 w 743056"/>
                <a:gd name="connsiteY209" fmla="*/ 681880 h 1529824"/>
                <a:gd name="connsiteX210" fmla="*/ 432794 w 743056"/>
                <a:gd name="connsiteY210" fmla="*/ 677608 h 1529824"/>
                <a:gd name="connsiteX211" fmla="*/ 430129 w 743056"/>
                <a:gd name="connsiteY211" fmla="*/ 673336 h 1529824"/>
                <a:gd name="connsiteX212" fmla="*/ 426398 w 743056"/>
                <a:gd name="connsiteY212" fmla="*/ 669599 h 1529824"/>
                <a:gd name="connsiteX213" fmla="*/ 422134 w 743056"/>
                <a:gd name="connsiteY213" fmla="*/ 665327 h 1529824"/>
                <a:gd name="connsiteX214" fmla="*/ 412007 w 743056"/>
                <a:gd name="connsiteY214" fmla="*/ 658385 h 1529824"/>
                <a:gd name="connsiteX215" fmla="*/ 400815 w 743056"/>
                <a:gd name="connsiteY215" fmla="*/ 650376 h 1529824"/>
                <a:gd name="connsiteX216" fmla="*/ 388023 w 743056"/>
                <a:gd name="connsiteY216" fmla="*/ 643434 h 1529824"/>
                <a:gd name="connsiteX217" fmla="*/ 374698 w 743056"/>
                <a:gd name="connsiteY217" fmla="*/ 634890 h 1529824"/>
                <a:gd name="connsiteX218" fmla="*/ 360840 w 743056"/>
                <a:gd name="connsiteY218" fmla="*/ 626347 h 1529824"/>
                <a:gd name="connsiteX219" fmla="*/ 348048 w 743056"/>
                <a:gd name="connsiteY219" fmla="*/ 617269 h 1529824"/>
                <a:gd name="connsiteX220" fmla="*/ 341652 w 743056"/>
                <a:gd name="connsiteY220" fmla="*/ 611396 h 1529824"/>
                <a:gd name="connsiteX221" fmla="*/ 336322 w 743056"/>
                <a:gd name="connsiteY221" fmla="*/ 606590 h 1529824"/>
                <a:gd name="connsiteX222" fmla="*/ 330459 w 743056"/>
                <a:gd name="connsiteY222" fmla="*/ 600182 h 1529824"/>
                <a:gd name="connsiteX223" fmla="*/ 325662 w 743056"/>
                <a:gd name="connsiteY223" fmla="*/ 594309 h 1529824"/>
                <a:gd name="connsiteX224" fmla="*/ 321398 w 743056"/>
                <a:gd name="connsiteY224" fmla="*/ 587901 h 1529824"/>
                <a:gd name="connsiteX225" fmla="*/ 317667 w 743056"/>
                <a:gd name="connsiteY225" fmla="*/ 580959 h 1529824"/>
                <a:gd name="connsiteX226" fmla="*/ 313936 w 743056"/>
                <a:gd name="connsiteY226" fmla="*/ 572950 h 1529824"/>
                <a:gd name="connsiteX227" fmla="*/ 311804 w 743056"/>
                <a:gd name="connsiteY227" fmla="*/ 564941 h 1529824"/>
                <a:gd name="connsiteX228" fmla="*/ 309672 w 743056"/>
                <a:gd name="connsiteY228" fmla="*/ 557465 h 1529824"/>
                <a:gd name="connsiteX229" fmla="*/ 309139 w 743056"/>
                <a:gd name="connsiteY229" fmla="*/ 547853 h 1529824"/>
                <a:gd name="connsiteX230" fmla="*/ 309139 w 743056"/>
                <a:gd name="connsiteY230" fmla="*/ 538776 h 1529824"/>
                <a:gd name="connsiteX231" fmla="*/ 310738 w 743056"/>
                <a:gd name="connsiteY231" fmla="*/ 528631 h 1529824"/>
                <a:gd name="connsiteX232" fmla="*/ 312870 w 743056"/>
                <a:gd name="connsiteY232" fmla="*/ 517951 h 1529824"/>
                <a:gd name="connsiteX233" fmla="*/ 315535 w 743056"/>
                <a:gd name="connsiteY233" fmla="*/ 506738 h 1529824"/>
                <a:gd name="connsiteX234" fmla="*/ 320332 w 743056"/>
                <a:gd name="connsiteY234" fmla="*/ 494456 h 1529824"/>
                <a:gd name="connsiteX235" fmla="*/ 326195 w 743056"/>
                <a:gd name="connsiteY235" fmla="*/ 481641 h 1529824"/>
                <a:gd name="connsiteX236" fmla="*/ 321931 w 743056"/>
                <a:gd name="connsiteY236" fmla="*/ 481641 h 1529824"/>
                <a:gd name="connsiteX237" fmla="*/ 318200 w 743056"/>
                <a:gd name="connsiteY237" fmla="*/ 481641 h 1529824"/>
                <a:gd name="connsiteX238" fmla="*/ 313936 w 743056"/>
                <a:gd name="connsiteY238" fmla="*/ 482709 h 1529824"/>
                <a:gd name="connsiteX239" fmla="*/ 310738 w 743056"/>
                <a:gd name="connsiteY239" fmla="*/ 483777 h 1529824"/>
                <a:gd name="connsiteX240" fmla="*/ 307007 w 743056"/>
                <a:gd name="connsiteY240" fmla="*/ 485379 h 1529824"/>
                <a:gd name="connsiteX241" fmla="*/ 303276 w 743056"/>
                <a:gd name="connsiteY241" fmla="*/ 487515 h 1529824"/>
                <a:gd name="connsiteX242" fmla="*/ 300078 w 743056"/>
                <a:gd name="connsiteY242" fmla="*/ 490185 h 1529824"/>
                <a:gd name="connsiteX243" fmla="*/ 296347 w 743056"/>
                <a:gd name="connsiteY243" fmla="*/ 493388 h 1529824"/>
                <a:gd name="connsiteX244" fmla="*/ 289418 w 743056"/>
                <a:gd name="connsiteY244" fmla="*/ 499796 h 1529824"/>
                <a:gd name="connsiteX245" fmla="*/ 283555 w 743056"/>
                <a:gd name="connsiteY245" fmla="*/ 507272 h 1529824"/>
                <a:gd name="connsiteX246" fmla="*/ 277159 w 743056"/>
                <a:gd name="connsiteY246" fmla="*/ 515281 h 1529824"/>
                <a:gd name="connsiteX247" fmla="*/ 271296 w 743056"/>
                <a:gd name="connsiteY247" fmla="*/ 524359 h 1529824"/>
                <a:gd name="connsiteX248" fmla="*/ 266499 w 743056"/>
                <a:gd name="connsiteY248" fmla="*/ 534504 h 1529824"/>
                <a:gd name="connsiteX249" fmla="*/ 262235 w 743056"/>
                <a:gd name="connsiteY249" fmla="*/ 543582 h 1529824"/>
                <a:gd name="connsiteX250" fmla="*/ 258504 w 743056"/>
                <a:gd name="connsiteY250" fmla="*/ 553727 h 1529824"/>
                <a:gd name="connsiteX251" fmla="*/ 255306 w 743056"/>
                <a:gd name="connsiteY251" fmla="*/ 562805 h 1529824"/>
                <a:gd name="connsiteX252" fmla="*/ 252108 w 743056"/>
                <a:gd name="connsiteY252" fmla="*/ 571348 h 1529824"/>
                <a:gd name="connsiteX253" fmla="*/ 249976 w 743056"/>
                <a:gd name="connsiteY253" fmla="*/ 579358 h 1529824"/>
                <a:gd name="connsiteX254" fmla="*/ 249443 w 743056"/>
                <a:gd name="connsiteY254" fmla="*/ 585765 h 1529824"/>
                <a:gd name="connsiteX255" fmla="*/ 248910 w 743056"/>
                <a:gd name="connsiteY255" fmla="*/ 591639 h 1529824"/>
                <a:gd name="connsiteX256" fmla="*/ 261702 w 743056"/>
                <a:gd name="connsiteY256" fmla="*/ 598581 h 1529824"/>
                <a:gd name="connsiteX257" fmla="*/ 289951 w 743056"/>
                <a:gd name="connsiteY257" fmla="*/ 615668 h 1529824"/>
                <a:gd name="connsiteX258" fmla="*/ 297946 w 743056"/>
                <a:gd name="connsiteY258" fmla="*/ 621541 h 1529824"/>
                <a:gd name="connsiteX259" fmla="*/ 306474 w 743056"/>
                <a:gd name="connsiteY259" fmla="*/ 627949 h 1529824"/>
                <a:gd name="connsiteX260" fmla="*/ 313936 w 743056"/>
                <a:gd name="connsiteY260" fmla="*/ 634890 h 1529824"/>
                <a:gd name="connsiteX261" fmla="*/ 321931 w 743056"/>
                <a:gd name="connsiteY261" fmla="*/ 641832 h 1529824"/>
                <a:gd name="connsiteX262" fmla="*/ 328860 w 743056"/>
                <a:gd name="connsiteY262" fmla="*/ 650376 h 1529824"/>
                <a:gd name="connsiteX263" fmla="*/ 335256 w 743056"/>
                <a:gd name="connsiteY263" fmla="*/ 658919 h 1529824"/>
                <a:gd name="connsiteX264" fmla="*/ 341119 w 743056"/>
                <a:gd name="connsiteY264" fmla="*/ 667997 h 1529824"/>
                <a:gd name="connsiteX265" fmla="*/ 345383 w 743056"/>
                <a:gd name="connsiteY265" fmla="*/ 678142 h 1529824"/>
                <a:gd name="connsiteX266" fmla="*/ 339520 w 743056"/>
                <a:gd name="connsiteY266" fmla="*/ 684016 h 1529824"/>
                <a:gd name="connsiteX267" fmla="*/ 333124 w 743056"/>
                <a:gd name="connsiteY267" fmla="*/ 690424 h 1529824"/>
                <a:gd name="connsiteX268" fmla="*/ 329926 w 743056"/>
                <a:gd name="connsiteY268" fmla="*/ 693093 h 1529824"/>
                <a:gd name="connsiteX269" fmla="*/ 325662 w 743056"/>
                <a:gd name="connsiteY269" fmla="*/ 695229 h 1529824"/>
                <a:gd name="connsiteX270" fmla="*/ 321398 w 743056"/>
                <a:gd name="connsiteY270" fmla="*/ 696831 h 1529824"/>
                <a:gd name="connsiteX271" fmla="*/ 316068 w 743056"/>
                <a:gd name="connsiteY271" fmla="*/ 697365 h 1529824"/>
                <a:gd name="connsiteX272" fmla="*/ 312870 w 743056"/>
                <a:gd name="connsiteY272" fmla="*/ 697365 h 1529824"/>
                <a:gd name="connsiteX273" fmla="*/ 308606 w 743056"/>
                <a:gd name="connsiteY273" fmla="*/ 695763 h 1529824"/>
                <a:gd name="connsiteX274" fmla="*/ 304875 w 743056"/>
                <a:gd name="connsiteY274" fmla="*/ 693627 h 1529824"/>
                <a:gd name="connsiteX275" fmla="*/ 301144 w 743056"/>
                <a:gd name="connsiteY275" fmla="*/ 691491 h 1529824"/>
                <a:gd name="connsiteX276" fmla="*/ 298479 w 743056"/>
                <a:gd name="connsiteY276" fmla="*/ 688821 h 1529824"/>
                <a:gd name="connsiteX277" fmla="*/ 296347 w 743056"/>
                <a:gd name="connsiteY277" fmla="*/ 685084 h 1529824"/>
                <a:gd name="connsiteX278" fmla="*/ 294215 w 743056"/>
                <a:gd name="connsiteY278" fmla="*/ 681880 h 1529824"/>
                <a:gd name="connsiteX279" fmla="*/ 294215 w 743056"/>
                <a:gd name="connsiteY279" fmla="*/ 678142 h 1529824"/>
                <a:gd name="connsiteX280" fmla="*/ 290484 w 743056"/>
                <a:gd name="connsiteY280" fmla="*/ 678676 h 1529824"/>
                <a:gd name="connsiteX281" fmla="*/ 287819 w 743056"/>
                <a:gd name="connsiteY281" fmla="*/ 679744 h 1529824"/>
                <a:gd name="connsiteX282" fmla="*/ 285687 w 743056"/>
                <a:gd name="connsiteY282" fmla="*/ 680812 h 1529824"/>
                <a:gd name="connsiteX283" fmla="*/ 283555 w 743056"/>
                <a:gd name="connsiteY283" fmla="*/ 682948 h 1529824"/>
                <a:gd name="connsiteX284" fmla="*/ 281423 w 743056"/>
                <a:gd name="connsiteY284" fmla="*/ 684550 h 1529824"/>
                <a:gd name="connsiteX285" fmla="*/ 279291 w 743056"/>
                <a:gd name="connsiteY285" fmla="*/ 686152 h 1529824"/>
                <a:gd name="connsiteX286" fmla="*/ 275560 w 743056"/>
                <a:gd name="connsiteY286" fmla="*/ 687220 h 1529824"/>
                <a:gd name="connsiteX287" fmla="*/ 271296 w 743056"/>
                <a:gd name="connsiteY287" fmla="*/ 688287 h 1529824"/>
                <a:gd name="connsiteX288" fmla="*/ 268631 w 743056"/>
                <a:gd name="connsiteY288" fmla="*/ 687220 h 1529824"/>
                <a:gd name="connsiteX289" fmla="*/ 266499 w 743056"/>
                <a:gd name="connsiteY289" fmla="*/ 685084 h 1529824"/>
                <a:gd name="connsiteX290" fmla="*/ 264367 w 743056"/>
                <a:gd name="connsiteY290" fmla="*/ 682414 h 1529824"/>
                <a:gd name="connsiteX291" fmla="*/ 262768 w 743056"/>
                <a:gd name="connsiteY291" fmla="*/ 678142 h 1529824"/>
                <a:gd name="connsiteX292" fmla="*/ 259570 w 743056"/>
                <a:gd name="connsiteY292" fmla="*/ 667997 h 1529824"/>
                <a:gd name="connsiteX293" fmla="*/ 256372 w 743056"/>
                <a:gd name="connsiteY293" fmla="*/ 656783 h 1529824"/>
                <a:gd name="connsiteX294" fmla="*/ 254240 w 743056"/>
                <a:gd name="connsiteY294" fmla="*/ 650910 h 1529824"/>
                <a:gd name="connsiteX295" fmla="*/ 253174 w 743056"/>
                <a:gd name="connsiteY295" fmla="*/ 645570 h 1529824"/>
                <a:gd name="connsiteX296" fmla="*/ 249976 w 743056"/>
                <a:gd name="connsiteY296" fmla="*/ 639696 h 1529824"/>
                <a:gd name="connsiteX297" fmla="*/ 247311 w 743056"/>
                <a:gd name="connsiteY297" fmla="*/ 634890 h 1529824"/>
                <a:gd name="connsiteX298" fmla="*/ 243580 w 743056"/>
                <a:gd name="connsiteY298" fmla="*/ 630619 h 1529824"/>
                <a:gd name="connsiteX299" fmla="*/ 240382 w 743056"/>
                <a:gd name="connsiteY299" fmla="*/ 626881 h 1529824"/>
                <a:gd name="connsiteX300" fmla="*/ 235052 w 743056"/>
                <a:gd name="connsiteY300" fmla="*/ 624745 h 1529824"/>
                <a:gd name="connsiteX301" fmla="*/ 229722 w 743056"/>
                <a:gd name="connsiteY301" fmla="*/ 623677 h 1529824"/>
                <a:gd name="connsiteX302" fmla="*/ 202539 w 743056"/>
                <a:gd name="connsiteY302" fmla="*/ 621541 h 1529824"/>
                <a:gd name="connsiteX303" fmla="*/ 181219 w 743056"/>
                <a:gd name="connsiteY303" fmla="*/ 617804 h 1529824"/>
                <a:gd name="connsiteX304" fmla="*/ 176955 w 743056"/>
                <a:gd name="connsiteY304" fmla="*/ 616202 h 1529824"/>
                <a:gd name="connsiteX305" fmla="*/ 173224 w 743056"/>
                <a:gd name="connsiteY305" fmla="*/ 613532 h 1529824"/>
                <a:gd name="connsiteX306" fmla="*/ 170026 w 743056"/>
                <a:gd name="connsiteY306" fmla="*/ 610862 h 1529824"/>
                <a:gd name="connsiteX307" fmla="*/ 166828 w 743056"/>
                <a:gd name="connsiteY307" fmla="*/ 606590 h 1529824"/>
                <a:gd name="connsiteX308" fmla="*/ 164696 w 743056"/>
                <a:gd name="connsiteY308" fmla="*/ 601250 h 1529824"/>
                <a:gd name="connsiteX309" fmla="*/ 163630 w 743056"/>
                <a:gd name="connsiteY309" fmla="*/ 594843 h 1529824"/>
                <a:gd name="connsiteX310" fmla="*/ 162564 w 743056"/>
                <a:gd name="connsiteY310" fmla="*/ 587901 h 1529824"/>
                <a:gd name="connsiteX311" fmla="*/ 162031 w 743056"/>
                <a:gd name="connsiteY311" fmla="*/ 578824 h 1529824"/>
                <a:gd name="connsiteX312" fmla="*/ 104468 w 743056"/>
                <a:gd name="connsiteY312" fmla="*/ 530232 h 1529824"/>
                <a:gd name="connsiteX313" fmla="*/ 96473 w 743056"/>
                <a:gd name="connsiteY313" fmla="*/ 530232 h 1529824"/>
                <a:gd name="connsiteX314" fmla="*/ 89544 w 743056"/>
                <a:gd name="connsiteY314" fmla="*/ 530232 h 1529824"/>
                <a:gd name="connsiteX315" fmla="*/ 81549 w 743056"/>
                <a:gd name="connsiteY315" fmla="*/ 529698 h 1529824"/>
                <a:gd name="connsiteX316" fmla="*/ 74620 w 743056"/>
                <a:gd name="connsiteY316" fmla="*/ 528096 h 1529824"/>
                <a:gd name="connsiteX317" fmla="*/ 70889 w 743056"/>
                <a:gd name="connsiteY317" fmla="*/ 526495 h 1529824"/>
                <a:gd name="connsiteX318" fmla="*/ 67691 w 743056"/>
                <a:gd name="connsiteY318" fmla="*/ 525961 h 1529824"/>
                <a:gd name="connsiteX319" fmla="*/ 64493 w 743056"/>
                <a:gd name="connsiteY319" fmla="*/ 523825 h 1529824"/>
                <a:gd name="connsiteX320" fmla="*/ 62361 w 743056"/>
                <a:gd name="connsiteY320" fmla="*/ 522223 h 1529824"/>
                <a:gd name="connsiteX321" fmla="*/ 60229 w 743056"/>
                <a:gd name="connsiteY321" fmla="*/ 520087 h 1529824"/>
                <a:gd name="connsiteX322" fmla="*/ 58097 w 743056"/>
                <a:gd name="connsiteY322" fmla="*/ 517417 h 1529824"/>
                <a:gd name="connsiteX323" fmla="*/ 57031 w 743056"/>
                <a:gd name="connsiteY323" fmla="*/ 514747 h 1529824"/>
                <a:gd name="connsiteX324" fmla="*/ 55965 w 743056"/>
                <a:gd name="connsiteY324" fmla="*/ 511009 h 1529824"/>
                <a:gd name="connsiteX325" fmla="*/ 57564 w 743056"/>
                <a:gd name="connsiteY325" fmla="*/ 498194 h 1529824"/>
                <a:gd name="connsiteX326" fmla="*/ 59163 w 743056"/>
                <a:gd name="connsiteY326" fmla="*/ 484845 h 1529824"/>
                <a:gd name="connsiteX327" fmla="*/ 59163 w 743056"/>
                <a:gd name="connsiteY327" fmla="*/ 478971 h 1529824"/>
                <a:gd name="connsiteX328" fmla="*/ 57564 w 743056"/>
                <a:gd name="connsiteY328" fmla="*/ 473098 h 1529824"/>
                <a:gd name="connsiteX329" fmla="*/ 55965 w 743056"/>
                <a:gd name="connsiteY329" fmla="*/ 470962 h 1529824"/>
                <a:gd name="connsiteX330" fmla="*/ 54899 w 743056"/>
                <a:gd name="connsiteY330" fmla="*/ 468826 h 1529824"/>
                <a:gd name="connsiteX331" fmla="*/ 52767 w 743056"/>
                <a:gd name="connsiteY331" fmla="*/ 467758 h 1529824"/>
                <a:gd name="connsiteX332" fmla="*/ 49569 w 743056"/>
                <a:gd name="connsiteY332" fmla="*/ 466156 h 1529824"/>
                <a:gd name="connsiteX333" fmla="*/ 38376 w 743056"/>
                <a:gd name="connsiteY333" fmla="*/ 464554 h 1529824"/>
                <a:gd name="connsiteX334" fmla="*/ 25051 w 743056"/>
                <a:gd name="connsiteY334" fmla="*/ 464554 h 1529824"/>
                <a:gd name="connsiteX335" fmla="*/ 18122 w 743056"/>
                <a:gd name="connsiteY335" fmla="*/ 464554 h 1529824"/>
                <a:gd name="connsiteX336" fmla="*/ 11726 w 743056"/>
                <a:gd name="connsiteY336" fmla="*/ 464020 h 1529824"/>
                <a:gd name="connsiteX337" fmla="*/ 5863 w 743056"/>
                <a:gd name="connsiteY337" fmla="*/ 464020 h 1529824"/>
                <a:gd name="connsiteX338" fmla="*/ 1599 w 743056"/>
                <a:gd name="connsiteY338" fmla="*/ 462418 h 1529824"/>
                <a:gd name="connsiteX339" fmla="*/ 1066 w 743056"/>
                <a:gd name="connsiteY339" fmla="*/ 460282 h 1529824"/>
                <a:gd name="connsiteX340" fmla="*/ 0 w 743056"/>
                <a:gd name="connsiteY340" fmla="*/ 457078 h 1529824"/>
                <a:gd name="connsiteX341" fmla="*/ 0 w 743056"/>
                <a:gd name="connsiteY341" fmla="*/ 453341 h 1529824"/>
                <a:gd name="connsiteX342" fmla="*/ 1066 w 743056"/>
                <a:gd name="connsiteY342" fmla="*/ 449603 h 1529824"/>
                <a:gd name="connsiteX343" fmla="*/ 1599 w 743056"/>
                <a:gd name="connsiteY343" fmla="*/ 441059 h 1529824"/>
                <a:gd name="connsiteX344" fmla="*/ 1599 w 743056"/>
                <a:gd name="connsiteY344" fmla="*/ 434118 h 1529824"/>
                <a:gd name="connsiteX345" fmla="*/ 2132 w 743056"/>
                <a:gd name="connsiteY345" fmla="*/ 425574 h 1529824"/>
                <a:gd name="connsiteX346" fmla="*/ 2132 w 743056"/>
                <a:gd name="connsiteY346" fmla="*/ 418633 h 1529824"/>
                <a:gd name="connsiteX347" fmla="*/ 3731 w 743056"/>
                <a:gd name="connsiteY347" fmla="*/ 412759 h 1529824"/>
                <a:gd name="connsiteX348" fmla="*/ 4264 w 743056"/>
                <a:gd name="connsiteY348" fmla="*/ 408487 h 1529824"/>
                <a:gd name="connsiteX349" fmla="*/ 6396 w 743056"/>
                <a:gd name="connsiteY349" fmla="*/ 404215 h 1529824"/>
                <a:gd name="connsiteX350" fmla="*/ 7995 w 743056"/>
                <a:gd name="connsiteY350" fmla="*/ 401546 h 1529824"/>
                <a:gd name="connsiteX351" fmla="*/ 10660 w 743056"/>
                <a:gd name="connsiteY351" fmla="*/ 399410 h 1529824"/>
                <a:gd name="connsiteX352" fmla="*/ 12792 w 743056"/>
                <a:gd name="connsiteY352" fmla="*/ 397274 h 1529824"/>
                <a:gd name="connsiteX353" fmla="*/ 19188 w 743056"/>
                <a:gd name="connsiteY353" fmla="*/ 394070 h 1529824"/>
                <a:gd name="connsiteX354" fmla="*/ 26650 w 743056"/>
                <a:gd name="connsiteY354" fmla="*/ 391934 h 1529824"/>
                <a:gd name="connsiteX355" fmla="*/ 29848 w 743056"/>
                <a:gd name="connsiteY355" fmla="*/ 389798 h 1529824"/>
                <a:gd name="connsiteX356" fmla="*/ 34112 w 743056"/>
                <a:gd name="connsiteY356" fmla="*/ 387662 h 1529824"/>
                <a:gd name="connsiteX357" fmla="*/ 38376 w 743056"/>
                <a:gd name="connsiteY357" fmla="*/ 385526 h 1529824"/>
                <a:gd name="connsiteX358" fmla="*/ 43173 w 743056"/>
                <a:gd name="connsiteY358" fmla="*/ 382323 h 1529824"/>
                <a:gd name="connsiteX359" fmla="*/ 44772 w 743056"/>
                <a:gd name="connsiteY359" fmla="*/ 381255 h 1529824"/>
                <a:gd name="connsiteX360" fmla="*/ 46371 w 743056"/>
                <a:gd name="connsiteY360" fmla="*/ 379119 h 1529824"/>
                <a:gd name="connsiteX361" fmla="*/ 46904 w 743056"/>
                <a:gd name="connsiteY361" fmla="*/ 378051 h 1529824"/>
                <a:gd name="connsiteX362" fmla="*/ 47437 w 743056"/>
                <a:gd name="connsiteY362" fmla="*/ 375915 h 1529824"/>
                <a:gd name="connsiteX363" fmla="*/ 48503 w 743056"/>
                <a:gd name="connsiteY363" fmla="*/ 372177 h 1529824"/>
                <a:gd name="connsiteX364" fmla="*/ 47437 w 743056"/>
                <a:gd name="connsiteY364" fmla="*/ 367372 h 1529824"/>
                <a:gd name="connsiteX365" fmla="*/ 47437 w 743056"/>
                <a:gd name="connsiteY365" fmla="*/ 363100 h 1529824"/>
                <a:gd name="connsiteX366" fmla="*/ 47437 w 743056"/>
                <a:gd name="connsiteY366" fmla="*/ 358828 h 1529824"/>
                <a:gd name="connsiteX367" fmla="*/ 48503 w 743056"/>
                <a:gd name="connsiteY367" fmla="*/ 354556 h 1529824"/>
                <a:gd name="connsiteX368" fmla="*/ 49569 w 743056"/>
                <a:gd name="connsiteY368" fmla="*/ 350284 h 1529824"/>
                <a:gd name="connsiteX369" fmla="*/ 68224 w 743056"/>
                <a:gd name="connsiteY369" fmla="*/ 335333 h 1529824"/>
                <a:gd name="connsiteX370" fmla="*/ 85280 w 743056"/>
                <a:gd name="connsiteY370" fmla="*/ 322518 h 1529824"/>
                <a:gd name="connsiteX371" fmla="*/ 93275 w 743056"/>
                <a:gd name="connsiteY371" fmla="*/ 316110 h 1529824"/>
                <a:gd name="connsiteX372" fmla="*/ 100737 w 743056"/>
                <a:gd name="connsiteY372" fmla="*/ 309169 h 1529824"/>
                <a:gd name="connsiteX373" fmla="*/ 108199 w 743056"/>
                <a:gd name="connsiteY373" fmla="*/ 301159 h 1529824"/>
                <a:gd name="connsiteX374" fmla="*/ 113529 w 743056"/>
                <a:gd name="connsiteY374" fmla="*/ 292616 h 1529824"/>
                <a:gd name="connsiteX375" fmla="*/ 119925 w 743056"/>
                <a:gd name="connsiteY375" fmla="*/ 284072 h 1529824"/>
                <a:gd name="connsiteX376" fmla="*/ 126321 w 743056"/>
                <a:gd name="connsiteY376" fmla="*/ 275529 h 1529824"/>
                <a:gd name="connsiteX377" fmla="*/ 132717 w 743056"/>
                <a:gd name="connsiteY377" fmla="*/ 268587 h 1529824"/>
                <a:gd name="connsiteX378" fmla="*/ 139113 w 743056"/>
                <a:gd name="connsiteY378" fmla="*/ 261112 h 1529824"/>
                <a:gd name="connsiteX379" fmla="*/ 146574 w 743056"/>
                <a:gd name="connsiteY379" fmla="*/ 254704 h 1529824"/>
                <a:gd name="connsiteX380" fmla="*/ 153503 w 743056"/>
                <a:gd name="connsiteY380" fmla="*/ 249364 h 1529824"/>
                <a:gd name="connsiteX381" fmla="*/ 160432 w 743056"/>
                <a:gd name="connsiteY381" fmla="*/ 243490 h 1529824"/>
                <a:gd name="connsiteX382" fmla="*/ 168427 w 743056"/>
                <a:gd name="connsiteY382" fmla="*/ 238685 h 1529824"/>
                <a:gd name="connsiteX383" fmla="*/ 176955 w 743056"/>
                <a:gd name="connsiteY383" fmla="*/ 234413 h 1529824"/>
                <a:gd name="connsiteX384" fmla="*/ 184950 w 743056"/>
                <a:gd name="connsiteY384" fmla="*/ 230141 h 1529824"/>
                <a:gd name="connsiteX385" fmla="*/ 193478 w 743056"/>
                <a:gd name="connsiteY385" fmla="*/ 225869 h 1529824"/>
                <a:gd name="connsiteX386" fmla="*/ 202539 w 743056"/>
                <a:gd name="connsiteY386" fmla="*/ 222132 h 1529824"/>
                <a:gd name="connsiteX387" fmla="*/ 221727 w 743056"/>
                <a:gd name="connsiteY387" fmla="*/ 215190 h 1529824"/>
                <a:gd name="connsiteX388" fmla="*/ 242514 w 743056"/>
                <a:gd name="connsiteY388" fmla="*/ 208782 h 1529824"/>
                <a:gd name="connsiteX389" fmla="*/ 247844 w 743056"/>
                <a:gd name="connsiteY389" fmla="*/ 205579 h 1529824"/>
                <a:gd name="connsiteX390" fmla="*/ 252108 w 743056"/>
                <a:gd name="connsiteY390" fmla="*/ 201307 h 1529824"/>
                <a:gd name="connsiteX391" fmla="*/ 256372 w 743056"/>
                <a:gd name="connsiteY391" fmla="*/ 197035 h 1529824"/>
                <a:gd name="connsiteX392" fmla="*/ 260636 w 743056"/>
                <a:gd name="connsiteY392" fmla="*/ 192229 h 1529824"/>
                <a:gd name="connsiteX393" fmla="*/ 264900 w 743056"/>
                <a:gd name="connsiteY393" fmla="*/ 187424 h 1529824"/>
                <a:gd name="connsiteX394" fmla="*/ 270763 w 743056"/>
                <a:gd name="connsiteY394" fmla="*/ 183686 h 1529824"/>
                <a:gd name="connsiteX395" fmla="*/ 273428 w 743056"/>
                <a:gd name="connsiteY395" fmla="*/ 182084 h 1529824"/>
                <a:gd name="connsiteX396" fmla="*/ 276626 w 743056"/>
                <a:gd name="connsiteY396" fmla="*/ 181016 h 1529824"/>
                <a:gd name="connsiteX397" fmla="*/ 279824 w 743056"/>
                <a:gd name="connsiteY397" fmla="*/ 179948 h 1529824"/>
                <a:gd name="connsiteX398" fmla="*/ 284088 w 743056"/>
                <a:gd name="connsiteY398" fmla="*/ 179948 h 1529824"/>
                <a:gd name="connsiteX399" fmla="*/ 287286 w 743056"/>
                <a:gd name="connsiteY399" fmla="*/ 179948 h 1529824"/>
                <a:gd name="connsiteX400" fmla="*/ 289951 w 743056"/>
                <a:gd name="connsiteY400" fmla="*/ 181016 h 1529824"/>
                <a:gd name="connsiteX401" fmla="*/ 292083 w 743056"/>
                <a:gd name="connsiteY401" fmla="*/ 182084 h 1529824"/>
                <a:gd name="connsiteX402" fmla="*/ 294215 w 743056"/>
                <a:gd name="connsiteY402" fmla="*/ 183686 h 1529824"/>
                <a:gd name="connsiteX403" fmla="*/ 297946 w 743056"/>
                <a:gd name="connsiteY403" fmla="*/ 188492 h 1529824"/>
                <a:gd name="connsiteX404" fmla="*/ 300611 w 743056"/>
                <a:gd name="connsiteY404" fmla="*/ 194365 h 1529824"/>
                <a:gd name="connsiteX405" fmla="*/ 304875 w 743056"/>
                <a:gd name="connsiteY405" fmla="*/ 209317 h 1529824"/>
                <a:gd name="connsiteX406" fmla="*/ 308606 w 743056"/>
                <a:gd name="connsiteY406" fmla="*/ 226403 h 1529824"/>
                <a:gd name="connsiteX407" fmla="*/ 310738 w 743056"/>
                <a:gd name="connsiteY407" fmla="*/ 234947 h 1529824"/>
                <a:gd name="connsiteX408" fmla="*/ 312870 w 743056"/>
                <a:gd name="connsiteY408" fmla="*/ 243490 h 1529824"/>
                <a:gd name="connsiteX409" fmla="*/ 315002 w 743056"/>
                <a:gd name="connsiteY409" fmla="*/ 251500 h 1529824"/>
                <a:gd name="connsiteX410" fmla="*/ 318200 w 743056"/>
                <a:gd name="connsiteY410" fmla="*/ 258442 h 1529824"/>
                <a:gd name="connsiteX411" fmla="*/ 320332 w 743056"/>
                <a:gd name="connsiteY411" fmla="*/ 262179 h 1529824"/>
                <a:gd name="connsiteX412" fmla="*/ 322464 w 743056"/>
                <a:gd name="connsiteY412" fmla="*/ 264849 h 1529824"/>
                <a:gd name="connsiteX413" fmla="*/ 325662 w 743056"/>
                <a:gd name="connsiteY413" fmla="*/ 266985 h 1529824"/>
                <a:gd name="connsiteX414" fmla="*/ 327794 w 743056"/>
                <a:gd name="connsiteY414" fmla="*/ 269121 h 1529824"/>
                <a:gd name="connsiteX415" fmla="*/ 330992 w 743056"/>
                <a:gd name="connsiteY415" fmla="*/ 271257 h 1529824"/>
                <a:gd name="connsiteX416" fmla="*/ 334190 w 743056"/>
                <a:gd name="connsiteY416" fmla="*/ 271791 h 1529824"/>
                <a:gd name="connsiteX417" fmla="*/ 338454 w 743056"/>
                <a:gd name="connsiteY417" fmla="*/ 272859 h 1529824"/>
                <a:gd name="connsiteX418" fmla="*/ 341652 w 743056"/>
                <a:gd name="connsiteY418" fmla="*/ 273393 h 1529824"/>
                <a:gd name="connsiteX419" fmla="*/ 345383 w 743056"/>
                <a:gd name="connsiteY419" fmla="*/ 272859 h 1529824"/>
                <a:gd name="connsiteX420" fmla="*/ 348048 w 743056"/>
                <a:gd name="connsiteY420" fmla="*/ 271791 h 1529824"/>
                <a:gd name="connsiteX421" fmla="*/ 351779 w 743056"/>
                <a:gd name="connsiteY421" fmla="*/ 271257 h 1529824"/>
                <a:gd name="connsiteX422" fmla="*/ 354444 w 743056"/>
                <a:gd name="connsiteY422" fmla="*/ 269655 h 1529824"/>
                <a:gd name="connsiteX423" fmla="*/ 361906 w 743056"/>
                <a:gd name="connsiteY423" fmla="*/ 265383 h 1529824"/>
                <a:gd name="connsiteX424" fmla="*/ 368835 w 743056"/>
                <a:gd name="connsiteY424" fmla="*/ 261112 h 1529824"/>
                <a:gd name="connsiteX425" fmla="*/ 381094 w 743056"/>
                <a:gd name="connsiteY425" fmla="*/ 251500 h 1529824"/>
                <a:gd name="connsiteX426" fmla="*/ 390155 w 743056"/>
                <a:gd name="connsiteY426" fmla="*/ 244024 h 1529824"/>
                <a:gd name="connsiteX427" fmla="*/ 397084 w 743056"/>
                <a:gd name="connsiteY427" fmla="*/ 241355 h 1529824"/>
                <a:gd name="connsiteX428" fmla="*/ 405079 w 743056"/>
                <a:gd name="connsiteY428" fmla="*/ 238685 h 1529824"/>
                <a:gd name="connsiteX429" fmla="*/ 413607 w 743056"/>
                <a:gd name="connsiteY429" fmla="*/ 237083 h 1529824"/>
                <a:gd name="connsiteX430" fmla="*/ 422667 w 743056"/>
                <a:gd name="connsiteY430" fmla="*/ 235481 h 1529824"/>
                <a:gd name="connsiteX431" fmla="*/ 441322 w 743056"/>
                <a:gd name="connsiteY431" fmla="*/ 233345 h 1529824"/>
                <a:gd name="connsiteX432" fmla="*/ 459444 w 743056"/>
                <a:gd name="connsiteY432" fmla="*/ 231209 h 1529824"/>
                <a:gd name="connsiteX433" fmla="*/ 467972 w 743056"/>
                <a:gd name="connsiteY433" fmla="*/ 230141 h 1529824"/>
                <a:gd name="connsiteX434" fmla="*/ 475967 w 743056"/>
                <a:gd name="connsiteY434" fmla="*/ 226937 h 1529824"/>
                <a:gd name="connsiteX435" fmla="*/ 482896 w 743056"/>
                <a:gd name="connsiteY435" fmla="*/ 224268 h 1529824"/>
                <a:gd name="connsiteX436" fmla="*/ 489292 w 743056"/>
                <a:gd name="connsiteY436" fmla="*/ 219996 h 1529824"/>
                <a:gd name="connsiteX437" fmla="*/ 492490 w 743056"/>
                <a:gd name="connsiteY437" fmla="*/ 217326 h 1529824"/>
                <a:gd name="connsiteX438" fmla="*/ 495155 w 743056"/>
                <a:gd name="connsiteY438" fmla="*/ 214122 h 1529824"/>
                <a:gd name="connsiteX439" fmla="*/ 497287 w 743056"/>
                <a:gd name="connsiteY439" fmla="*/ 211452 h 1529824"/>
                <a:gd name="connsiteX440" fmla="*/ 498886 w 743056"/>
                <a:gd name="connsiteY440" fmla="*/ 207715 h 1529824"/>
                <a:gd name="connsiteX441" fmla="*/ 499952 w 743056"/>
                <a:gd name="connsiteY441" fmla="*/ 203443 h 1529824"/>
                <a:gd name="connsiteX442" fmla="*/ 501551 w 743056"/>
                <a:gd name="connsiteY442" fmla="*/ 199171 h 1529824"/>
                <a:gd name="connsiteX443" fmla="*/ 502084 w 743056"/>
                <a:gd name="connsiteY443" fmla="*/ 194899 h 1529824"/>
                <a:gd name="connsiteX444" fmla="*/ 502084 w 743056"/>
                <a:gd name="connsiteY444" fmla="*/ 189560 h 1529824"/>
                <a:gd name="connsiteX445" fmla="*/ 502084 w 743056"/>
                <a:gd name="connsiteY445" fmla="*/ 179414 h 1529824"/>
                <a:gd name="connsiteX446" fmla="*/ 502084 w 743056"/>
                <a:gd name="connsiteY446" fmla="*/ 170871 h 1529824"/>
                <a:gd name="connsiteX447" fmla="*/ 502084 w 743056"/>
                <a:gd name="connsiteY447" fmla="*/ 164463 h 1529824"/>
                <a:gd name="connsiteX448" fmla="*/ 502084 w 743056"/>
                <a:gd name="connsiteY448" fmla="*/ 157521 h 1529824"/>
                <a:gd name="connsiteX449" fmla="*/ 503150 w 743056"/>
                <a:gd name="connsiteY449" fmla="*/ 144706 h 1529824"/>
                <a:gd name="connsiteX450" fmla="*/ 505282 w 743056"/>
                <a:gd name="connsiteY450" fmla="*/ 132959 h 1529824"/>
                <a:gd name="connsiteX451" fmla="*/ 507947 w 743056"/>
                <a:gd name="connsiteY451" fmla="*/ 121745 h 1529824"/>
                <a:gd name="connsiteX452" fmla="*/ 511678 w 743056"/>
                <a:gd name="connsiteY452" fmla="*/ 111600 h 1529824"/>
                <a:gd name="connsiteX453" fmla="*/ 520206 w 743056"/>
                <a:gd name="connsiteY453" fmla="*/ 91309 h 1529824"/>
                <a:gd name="connsiteX454" fmla="*/ 527668 w 743056"/>
                <a:gd name="connsiteY454" fmla="*/ 70484 h 1529824"/>
                <a:gd name="connsiteX455" fmla="*/ 530866 w 743056"/>
                <a:gd name="connsiteY455" fmla="*/ 51795 h 1529824"/>
                <a:gd name="connsiteX456" fmla="*/ 532998 w 743056"/>
                <a:gd name="connsiteY456" fmla="*/ 34174 h 1529824"/>
                <a:gd name="connsiteX457" fmla="*/ 533531 w 743056"/>
                <a:gd name="connsiteY457" fmla="*/ 26165 h 1529824"/>
                <a:gd name="connsiteX458" fmla="*/ 535663 w 743056"/>
                <a:gd name="connsiteY458" fmla="*/ 18155 h 1529824"/>
                <a:gd name="connsiteX459" fmla="*/ 537262 w 743056"/>
                <a:gd name="connsiteY459" fmla="*/ 14417 h 1529824"/>
                <a:gd name="connsiteX460" fmla="*/ 539394 w 743056"/>
                <a:gd name="connsiteY460" fmla="*/ 10679 h 1529824"/>
                <a:gd name="connsiteX461" fmla="*/ 541526 w 743056"/>
                <a:gd name="connsiteY461" fmla="*/ 6408 h 1529824"/>
                <a:gd name="connsiteX462" fmla="*/ 544191 w 743056"/>
                <a:gd name="connsiteY462" fmla="*/ 3204 h 1529824"/>
                <a:gd name="connsiteX463" fmla="*/ 550587 w 743056"/>
                <a:gd name="connsiteY463" fmla="*/ 8010 h 1529824"/>
                <a:gd name="connsiteX464" fmla="*/ 555384 w 743056"/>
                <a:gd name="connsiteY464" fmla="*/ 12281 h 1529824"/>
                <a:gd name="connsiteX465" fmla="*/ 558582 w 743056"/>
                <a:gd name="connsiteY465" fmla="*/ 13883 h 1529824"/>
                <a:gd name="connsiteX466" fmla="*/ 561780 w 743056"/>
                <a:gd name="connsiteY466" fmla="*/ 14951 h 1529824"/>
                <a:gd name="connsiteX467" fmla="*/ 565511 w 743056"/>
                <a:gd name="connsiteY467" fmla="*/ 16019 h 1529824"/>
                <a:gd name="connsiteX468" fmla="*/ 569775 w 743056"/>
                <a:gd name="connsiteY468" fmla="*/ 16019 h 1529824"/>
                <a:gd name="connsiteX469" fmla="*/ 576704 w 743056"/>
                <a:gd name="connsiteY469" fmla="*/ 14951 h 1529824"/>
                <a:gd name="connsiteX470" fmla="*/ 582567 w 743056"/>
                <a:gd name="connsiteY470" fmla="*/ 13883 h 1529824"/>
                <a:gd name="connsiteX471" fmla="*/ 588430 w 743056"/>
                <a:gd name="connsiteY471" fmla="*/ 10679 h 1529824"/>
                <a:gd name="connsiteX472" fmla="*/ 593760 w 743056"/>
                <a:gd name="connsiteY472" fmla="*/ 8010 h 1529824"/>
                <a:gd name="connsiteX473" fmla="*/ 600156 w 743056"/>
                <a:gd name="connsiteY473" fmla="*/ 5340 h 1529824"/>
                <a:gd name="connsiteX474" fmla="*/ 606552 w 743056"/>
                <a:gd name="connsiteY474" fmla="*/ 2136 h 1529824"/>
                <a:gd name="connsiteX475" fmla="*/ 612948 w 743056"/>
                <a:gd name="connsiteY475" fmla="*/ 1068 h 152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</a:cxnLst>
              <a:rect l="l" t="t" r="r" b="b"/>
              <a:pathLst>
                <a:path w="743056" h="1529824" extrusionOk="0">
                  <a:moveTo>
                    <a:pt x="620943" y="0"/>
                  </a:moveTo>
                  <a:lnTo>
                    <a:pt x="630004" y="34708"/>
                  </a:lnTo>
                  <a:lnTo>
                    <a:pt x="639598" y="68882"/>
                  </a:lnTo>
                  <a:lnTo>
                    <a:pt x="648126" y="100921"/>
                  </a:lnTo>
                  <a:lnTo>
                    <a:pt x="657187" y="131891"/>
                  </a:lnTo>
                  <a:lnTo>
                    <a:pt x="665715" y="160725"/>
                  </a:lnTo>
                  <a:lnTo>
                    <a:pt x="674776" y="187958"/>
                  </a:lnTo>
                  <a:lnTo>
                    <a:pt x="683303" y="213588"/>
                  </a:lnTo>
                  <a:lnTo>
                    <a:pt x="691831" y="237083"/>
                  </a:lnTo>
                  <a:lnTo>
                    <a:pt x="699826" y="258976"/>
                  </a:lnTo>
                  <a:lnTo>
                    <a:pt x="708354" y="279266"/>
                  </a:lnTo>
                  <a:lnTo>
                    <a:pt x="716349" y="297421"/>
                  </a:lnTo>
                  <a:lnTo>
                    <a:pt x="723811" y="314509"/>
                  </a:lnTo>
                  <a:lnTo>
                    <a:pt x="731806" y="329460"/>
                  </a:lnTo>
                  <a:lnTo>
                    <a:pt x="738735" y="342275"/>
                  </a:lnTo>
                  <a:lnTo>
                    <a:pt x="743056" y="348768"/>
                  </a:lnTo>
                  <a:lnTo>
                    <a:pt x="743056" y="368439"/>
                  </a:lnTo>
                  <a:lnTo>
                    <a:pt x="737669" y="368439"/>
                  </a:lnTo>
                  <a:lnTo>
                    <a:pt x="727009" y="369507"/>
                  </a:lnTo>
                  <a:lnTo>
                    <a:pt x="714750" y="369507"/>
                  </a:lnTo>
                  <a:lnTo>
                    <a:pt x="701958" y="370575"/>
                  </a:lnTo>
                  <a:lnTo>
                    <a:pt x="687567" y="373779"/>
                  </a:lnTo>
                  <a:lnTo>
                    <a:pt x="680639" y="375915"/>
                  </a:lnTo>
                  <a:lnTo>
                    <a:pt x="673710" y="378051"/>
                  </a:lnTo>
                  <a:lnTo>
                    <a:pt x="666248" y="381255"/>
                  </a:lnTo>
                  <a:lnTo>
                    <a:pt x="659852" y="384993"/>
                  </a:lnTo>
                  <a:lnTo>
                    <a:pt x="652923" y="389798"/>
                  </a:lnTo>
                  <a:lnTo>
                    <a:pt x="646527" y="395138"/>
                  </a:lnTo>
                  <a:lnTo>
                    <a:pt x="640131" y="401546"/>
                  </a:lnTo>
                  <a:lnTo>
                    <a:pt x="634268" y="408487"/>
                  </a:lnTo>
                  <a:lnTo>
                    <a:pt x="629471" y="416497"/>
                  </a:lnTo>
                  <a:lnTo>
                    <a:pt x="624674" y="425574"/>
                  </a:lnTo>
                  <a:lnTo>
                    <a:pt x="620410" y="435720"/>
                  </a:lnTo>
                  <a:lnTo>
                    <a:pt x="616146" y="446933"/>
                  </a:lnTo>
                  <a:lnTo>
                    <a:pt x="612948" y="459214"/>
                  </a:lnTo>
                  <a:lnTo>
                    <a:pt x="610816" y="473098"/>
                  </a:lnTo>
                  <a:lnTo>
                    <a:pt x="608684" y="488049"/>
                  </a:lnTo>
                  <a:lnTo>
                    <a:pt x="608151" y="504602"/>
                  </a:lnTo>
                  <a:lnTo>
                    <a:pt x="608684" y="508340"/>
                  </a:lnTo>
                  <a:lnTo>
                    <a:pt x="609750" y="511543"/>
                  </a:lnTo>
                  <a:lnTo>
                    <a:pt x="610283" y="515281"/>
                  </a:lnTo>
                  <a:lnTo>
                    <a:pt x="611882" y="519019"/>
                  </a:lnTo>
                  <a:lnTo>
                    <a:pt x="615080" y="527562"/>
                  </a:lnTo>
                  <a:lnTo>
                    <a:pt x="620410" y="535038"/>
                  </a:lnTo>
                  <a:lnTo>
                    <a:pt x="631603" y="552125"/>
                  </a:lnTo>
                  <a:lnTo>
                    <a:pt x="643862" y="568678"/>
                  </a:lnTo>
                  <a:lnTo>
                    <a:pt x="649192" y="577222"/>
                  </a:lnTo>
                  <a:lnTo>
                    <a:pt x="653456" y="584163"/>
                  </a:lnTo>
                  <a:lnTo>
                    <a:pt x="657187" y="591639"/>
                  </a:lnTo>
                  <a:lnTo>
                    <a:pt x="659852" y="598047"/>
                  </a:lnTo>
                  <a:lnTo>
                    <a:pt x="660918" y="600716"/>
                  </a:lnTo>
                  <a:lnTo>
                    <a:pt x="660918" y="603386"/>
                  </a:lnTo>
                  <a:lnTo>
                    <a:pt x="659852" y="605522"/>
                  </a:lnTo>
                  <a:lnTo>
                    <a:pt x="659319" y="607658"/>
                  </a:lnTo>
                  <a:lnTo>
                    <a:pt x="657720" y="609794"/>
                  </a:lnTo>
                  <a:lnTo>
                    <a:pt x="655588" y="611396"/>
                  </a:lnTo>
                  <a:lnTo>
                    <a:pt x="653456" y="612998"/>
                  </a:lnTo>
                  <a:lnTo>
                    <a:pt x="650258" y="614066"/>
                  </a:lnTo>
                  <a:lnTo>
                    <a:pt x="646527" y="613532"/>
                  </a:lnTo>
                  <a:lnTo>
                    <a:pt x="642263" y="610862"/>
                  </a:lnTo>
                  <a:lnTo>
                    <a:pt x="637999" y="607124"/>
                  </a:lnTo>
                  <a:lnTo>
                    <a:pt x="633202" y="602852"/>
                  </a:lnTo>
                  <a:lnTo>
                    <a:pt x="623608" y="592173"/>
                  </a:lnTo>
                  <a:lnTo>
                    <a:pt x="614014" y="580959"/>
                  </a:lnTo>
                  <a:lnTo>
                    <a:pt x="608684" y="575086"/>
                  </a:lnTo>
                  <a:lnTo>
                    <a:pt x="604420" y="570814"/>
                  </a:lnTo>
                  <a:lnTo>
                    <a:pt x="600156" y="566542"/>
                  </a:lnTo>
                  <a:lnTo>
                    <a:pt x="595892" y="563872"/>
                  </a:lnTo>
                  <a:lnTo>
                    <a:pt x="593760" y="562805"/>
                  </a:lnTo>
                  <a:lnTo>
                    <a:pt x="591628" y="562271"/>
                  </a:lnTo>
                  <a:lnTo>
                    <a:pt x="590562" y="562271"/>
                  </a:lnTo>
                  <a:lnTo>
                    <a:pt x="588430" y="562271"/>
                  </a:lnTo>
                  <a:lnTo>
                    <a:pt x="586831" y="563872"/>
                  </a:lnTo>
                  <a:lnTo>
                    <a:pt x="585232" y="564406"/>
                  </a:lnTo>
                  <a:lnTo>
                    <a:pt x="584166" y="566542"/>
                  </a:lnTo>
                  <a:lnTo>
                    <a:pt x="582567" y="568678"/>
                  </a:lnTo>
                  <a:lnTo>
                    <a:pt x="582567" y="642900"/>
                  </a:lnTo>
                  <a:lnTo>
                    <a:pt x="591095" y="649842"/>
                  </a:lnTo>
                  <a:lnTo>
                    <a:pt x="598024" y="656249"/>
                  </a:lnTo>
                  <a:lnTo>
                    <a:pt x="603887" y="661589"/>
                  </a:lnTo>
                  <a:lnTo>
                    <a:pt x="607618" y="666929"/>
                  </a:lnTo>
                  <a:lnTo>
                    <a:pt x="608684" y="669599"/>
                  </a:lnTo>
                  <a:lnTo>
                    <a:pt x="609750" y="672268"/>
                  </a:lnTo>
                  <a:lnTo>
                    <a:pt x="610283" y="675472"/>
                  </a:lnTo>
                  <a:lnTo>
                    <a:pt x="610816" y="678142"/>
                  </a:lnTo>
                  <a:lnTo>
                    <a:pt x="610283" y="684550"/>
                  </a:lnTo>
                  <a:lnTo>
                    <a:pt x="608151" y="690957"/>
                  </a:lnTo>
                  <a:lnTo>
                    <a:pt x="600156" y="692559"/>
                  </a:lnTo>
                  <a:lnTo>
                    <a:pt x="593227" y="694695"/>
                  </a:lnTo>
                  <a:lnTo>
                    <a:pt x="586298" y="696831"/>
                  </a:lnTo>
                  <a:lnTo>
                    <a:pt x="579902" y="698967"/>
                  </a:lnTo>
                  <a:lnTo>
                    <a:pt x="574039" y="701637"/>
                  </a:lnTo>
                  <a:lnTo>
                    <a:pt x="568176" y="705375"/>
                  </a:lnTo>
                  <a:lnTo>
                    <a:pt x="563912" y="708578"/>
                  </a:lnTo>
                  <a:lnTo>
                    <a:pt x="559648" y="712850"/>
                  </a:lnTo>
                  <a:lnTo>
                    <a:pt x="556983" y="717122"/>
                  </a:lnTo>
                  <a:lnTo>
                    <a:pt x="555384" y="722462"/>
                  </a:lnTo>
                  <a:lnTo>
                    <a:pt x="554851" y="727267"/>
                  </a:lnTo>
                  <a:lnTo>
                    <a:pt x="554851" y="733141"/>
                  </a:lnTo>
                  <a:lnTo>
                    <a:pt x="556983" y="738481"/>
                  </a:lnTo>
                  <a:lnTo>
                    <a:pt x="559648" y="744888"/>
                  </a:lnTo>
                  <a:lnTo>
                    <a:pt x="563912" y="751296"/>
                  </a:lnTo>
                  <a:lnTo>
                    <a:pt x="569775" y="758772"/>
                  </a:lnTo>
                  <a:lnTo>
                    <a:pt x="580968" y="771587"/>
                  </a:lnTo>
                  <a:lnTo>
                    <a:pt x="591628" y="785470"/>
                  </a:lnTo>
                  <a:lnTo>
                    <a:pt x="603887" y="802023"/>
                  </a:lnTo>
                  <a:lnTo>
                    <a:pt x="615080" y="819644"/>
                  </a:lnTo>
                  <a:lnTo>
                    <a:pt x="638532" y="857556"/>
                  </a:lnTo>
                  <a:lnTo>
                    <a:pt x="663050" y="896002"/>
                  </a:lnTo>
                  <a:lnTo>
                    <a:pt x="674243" y="914691"/>
                  </a:lnTo>
                  <a:lnTo>
                    <a:pt x="684903" y="931778"/>
                  </a:lnTo>
                  <a:lnTo>
                    <a:pt x="696095" y="947797"/>
                  </a:lnTo>
                  <a:lnTo>
                    <a:pt x="706755" y="962748"/>
                  </a:lnTo>
                  <a:lnTo>
                    <a:pt x="716882" y="975029"/>
                  </a:lnTo>
                  <a:lnTo>
                    <a:pt x="725943" y="984641"/>
                  </a:lnTo>
                  <a:lnTo>
                    <a:pt x="730207" y="988913"/>
                  </a:lnTo>
                  <a:lnTo>
                    <a:pt x="734471" y="992650"/>
                  </a:lnTo>
                  <a:lnTo>
                    <a:pt x="738735" y="994786"/>
                  </a:lnTo>
                  <a:lnTo>
                    <a:pt x="742999" y="996388"/>
                  </a:lnTo>
                  <a:lnTo>
                    <a:pt x="743056" y="996392"/>
                  </a:lnTo>
                  <a:lnTo>
                    <a:pt x="743056" y="1075113"/>
                  </a:lnTo>
                  <a:lnTo>
                    <a:pt x="740867" y="1076484"/>
                  </a:lnTo>
                  <a:lnTo>
                    <a:pt x="736603" y="1080222"/>
                  </a:lnTo>
                  <a:lnTo>
                    <a:pt x="733405" y="1083959"/>
                  </a:lnTo>
                  <a:lnTo>
                    <a:pt x="730207" y="1087163"/>
                  </a:lnTo>
                  <a:lnTo>
                    <a:pt x="727542" y="1091435"/>
                  </a:lnTo>
                  <a:lnTo>
                    <a:pt x="725410" y="1095707"/>
                  </a:lnTo>
                  <a:lnTo>
                    <a:pt x="724877" y="1101046"/>
                  </a:lnTo>
                  <a:lnTo>
                    <a:pt x="723811" y="1105852"/>
                  </a:lnTo>
                  <a:lnTo>
                    <a:pt x="724877" y="1114396"/>
                  </a:lnTo>
                  <a:lnTo>
                    <a:pt x="725943" y="1123473"/>
                  </a:lnTo>
                  <a:lnTo>
                    <a:pt x="728075" y="1131483"/>
                  </a:lnTo>
                  <a:lnTo>
                    <a:pt x="731806" y="1140026"/>
                  </a:lnTo>
                  <a:lnTo>
                    <a:pt x="738735" y="1155511"/>
                  </a:lnTo>
                  <a:lnTo>
                    <a:pt x="743056" y="1162245"/>
                  </a:lnTo>
                  <a:lnTo>
                    <a:pt x="743056" y="1499221"/>
                  </a:lnTo>
                  <a:lnTo>
                    <a:pt x="740867" y="1501524"/>
                  </a:lnTo>
                  <a:lnTo>
                    <a:pt x="730207" y="1512203"/>
                  </a:lnTo>
                  <a:lnTo>
                    <a:pt x="720613" y="1520747"/>
                  </a:lnTo>
                  <a:lnTo>
                    <a:pt x="701425" y="1529824"/>
                  </a:lnTo>
                  <a:lnTo>
                    <a:pt x="690765" y="1520213"/>
                  </a:lnTo>
                  <a:lnTo>
                    <a:pt x="681171" y="1510067"/>
                  </a:lnTo>
                  <a:lnTo>
                    <a:pt x="672644" y="1500990"/>
                  </a:lnTo>
                  <a:lnTo>
                    <a:pt x="665182" y="1491378"/>
                  </a:lnTo>
                  <a:lnTo>
                    <a:pt x="657720" y="1482835"/>
                  </a:lnTo>
                  <a:lnTo>
                    <a:pt x="651324" y="1474291"/>
                  </a:lnTo>
                  <a:lnTo>
                    <a:pt x="646527" y="1466816"/>
                  </a:lnTo>
                  <a:lnTo>
                    <a:pt x="641730" y="1458272"/>
                  </a:lnTo>
                  <a:lnTo>
                    <a:pt x="637466" y="1450797"/>
                  </a:lnTo>
                  <a:lnTo>
                    <a:pt x="633735" y="1443321"/>
                  </a:lnTo>
                  <a:lnTo>
                    <a:pt x="631070" y="1435846"/>
                  </a:lnTo>
                  <a:lnTo>
                    <a:pt x="627872" y="1429438"/>
                  </a:lnTo>
                  <a:lnTo>
                    <a:pt x="624674" y="1416623"/>
                  </a:lnTo>
                  <a:lnTo>
                    <a:pt x="621476" y="1404875"/>
                  </a:lnTo>
                  <a:lnTo>
                    <a:pt x="618278" y="1382449"/>
                  </a:lnTo>
                  <a:lnTo>
                    <a:pt x="614547" y="1364294"/>
                  </a:lnTo>
                  <a:lnTo>
                    <a:pt x="612948" y="1360022"/>
                  </a:lnTo>
                  <a:lnTo>
                    <a:pt x="610816" y="1355750"/>
                  </a:lnTo>
                  <a:lnTo>
                    <a:pt x="609750" y="1352012"/>
                  </a:lnTo>
                  <a:lnTo>
                    <a:pt x="606552" y="1348274"/>
                  </a:lnTo>
                  <a:lnTo>
                    <a:pt x="603887" y="1344003"/>
                  </a:lnTo>
                  <a:lnTo>
                    <a:pt x="600156" y="1340799"/>
                  </a:lnTo>
                  <a:lnTo>
                    <a:pt x="596958" y="1337061"/>
                  </a:lnTo>
                  <a:lnTo>
                    <a:pt x="592694" y="1334391"/>
                  </a:lnTo>
                  <a:lnTo>
                    <a:pt x="577770" y="1323712"/>
                  </a:lnTo>
                  <a:lnTo>
                    <a:pt x="567110" y="1314100"/>
                  </a:lnTo>
                  <a:lnTo>
                    <a:pt x="562846" y="1309829"/>
                  </a:lnTo>
                  <a:lnTo>
                    <a:pt x="559648" y="1305557"/>
                  </a:lnTo>
                  <a:lnTo>
                    <a:pt x="556983" y="1301285"/>
                  </a:lnTo>
                  <a:lnTo>
                    <a:pt x="554851" y="1298081"/>
                  </a:lnTo>
                  <a:lnTo>
                    <a:pt x="554318" y="1294344"/>
                  </a:lnTo>
                  <a:lnTo>
                    <a:pt x="553252" y="1290606"/>
                  </a:lnTo>
                  <a:lnTo>
                    <a:pt x="553252" y="1287402"/>
                  </a:lnTo>
                  <a:lnTo>
                    <a:pt x="553252" y="1283130"/>
                  </a:lnTo>
                  <a:lnTo>
                    <a:pt x="554851" y="1275654"/>
                  </a:lnTo>
                  <a:lnTo>
                    <a:pt x="557516" y="1267645"/>
                  </a:lnTo>
                  <a:lnTo>
                    <a:pt x="561247" y="1258034"/>
                  </a:lnTo>
                  <a:lnTo>
                    <a:pt x="563912" y="1247354"/>
                  </a:lnTo>
                  <a:lnTo>
                    <a:pt x="567110" y="1235607"/>
                  </a:lnTo>
                  <a:lnTo>
                    <a:pt x="569242" y="1221190"/>
                  </a:lnTo>
                  <a:lnTo>
                    <a:pt x="569242" y="1213180"/>
                  </a:lnTo>
                  <a:lnTo>
                    <a:pt x="569242" y="1204637"/>
                  </a:lnTo>
                  <a:lnTo>
                    <a:pt x="569242" y="1195559"/>
                  </a:lnTo>
                  <a:lnTo>
                    <a:pt x="567643" y="1185414"/>
                  </a:lnTo>
                  <a:lnTo>
                    <a:pt x="566044" y="1174734"/>
                  </a:lnTo>
                  <a:lnTo>
                    <a:pt x="563912" y="1163521"/>
                  </a:lnTo>
                  <a:lnTo>
                    <a:pt x="560714" y="1151239"/>
                  </a:lnTo>
                  <a:lnTo>
                    <a:pt x="556983" y="1137890"/>
                  </a:lnTo>
                  <a:lnTo>
                    <a:pt x="550587" y="1114396"/>
                  </a:lnTo>
                  <a:lnTo>
                    <a:pt x="543658" y="1090367"/>
                  </a:lnTo>
                  <a:lnTo>
                    <a:pt x="535663" y="1066872"/>
                  </a:lnTo>
                  <a:lnTo>
                    <a:pt x="527668" y="1042310"/>
                  </a:lnTo>
                  <a:lnTo>
                    <a:pt x="519140" y="1020417"/>
                  </a:lnTo>
                  <a:lnTo>
                    <a:pt x="511678" y="999058"/>
                  </a:lnTo>
                  <a:lnTo>
                    <a:pt x="503683" y="980369"/>
                  </a:lnTo>
                  <a:lnTo>
                    <a:pt x="495688" y="964350"/>
                  </a:lnTo>
                  <a:lnTo>
                    <a:pt x="484495" y="937118"/>
                  </a:lnTo>
                  <a:lnTo>
                    <a:pt x="475967" y="913089"/>
                  </a:lnTo>
                  <a:lnTo>
                    <a:pt x="469038" y="891196"/>
                  </a:lnTo>
                  <a:lnTo>
                    <a:pt x="463708" y="870371"/>
                  </a:lnTo>
                  <a:lnTo>
                    <a:pt x="460510" y="851682"/>
                  </a:lnTo>
                  <a:lnTo>
                    <a:pt x="458378" y="834595"/>
                  </a:lnTo>
                  <a:lnTo>
                    <a:pt x="456779" y="818576"/>
                  </a:lnTo>
                  <a:lnTo>
                    <a:pt x="456246" y="803625"/>
                  </a:lnTo>
                  <a:lnTo>
                    <a:pt x="454647" y="774791"/>
                  </a:lnTo>
                  <a:lnTo>
                    <a:pt x="452515" y="746490"/>
                  </a:lnTo>
                  <a:lnTo>
                    <a:pt x="450383" y="731539"/>
                  </a:lnTo>
                  <a:lnTo>
                    <a:pt x="446652" y="716054"/>
                  </a:lnTo>
                  <a:lnTo>
                    <a:pt x="441855" y="699501"/>
                  </a:lnTo>
                  <a:lnTo>
                    <a:pt x="434926" y="681880"/>
                  </a:lnTo>
                  <a:lnTo>
                    <a:pt x="432794" y="677608"/>
                  </a:lnTo>
                  <a:lnTo>
                    <a:pt x="430129" y="673336"/>
                  </a:lnTo>
                  <a:lnTo>
                    <a:pt x="426398" y="669599"/>
                  </a:lnTo>
                  <a:lnTo>
                    <a:pt x="422134" y="665327"/>
                  </a:lnTo>
                  <a:lnTo>
                    <a:pt x="412007" y="658385"/>
                  </a:lnTo>
                  <a:lnTo>
                    <a:pt x="400815" y="650376"/>
                  </a:lnTo>
                  <a:lnTo>
                    <a:pt x="388023" y="643434"/>
                  </a:lnTo>
                  <a:lnTo>
                    <a:pt x="374698" y="634890"/>
                  </a:lnTo>
                  <a:lnTo>
                    <a:pt x="360840" y="626347"/>
                  </a:lnTo>
                  <a:lnTo>
                    <a:pt x="348048" y="617269"/>
                  </a:lnTo>
                  <a:lnTo>
                    <a:pt x="341652" y="611396"/>
                  </a:lnTo>
                  <a:lnTo>
                    <a:pt x="336322" y="606590"/>
                  </a:lnTo>
                  <a:lnTo>
                    <a:pt x="330459" y="600182"/>
                  </a:lnTo>
                  <a:lnTo>
                    <a:pt x="325662" y="594309"/>
                  </a:lnTo>
                  <a:lnTo>
                    <a:pt x="321398" y="587901"/>
                  </a:lnTo>
                  <a:lnTo>
                    <a:pt x="317667" y="580959"/>
                  </a:lnTo>
                  <a:lnTo>
                    <a:pt x="313936" y="572950"/>
                  </a:lnTo>
                  <a:lnTo>
                    <a:pt x="311804" y="564941"/>
                  </a:lnTo>
                  <a:lnTo>
                    <a:pt x="309672" y="557465"/>
                  </a:lnTo>
                  <a:lnTo>
                    <a:pt x="309139" y="547853"/>
                  </a:lnTo>
                  <a:lnTo>
                    <a:pt x="309139" y="538776"/>
                  </a:lnTo>
                  <a:lnTo>
                    <a:pt x="310738" y="528631"/>
                  </a:lnTo>
                  <a:lnTo>
                    <a:pt x="312870" y="517951"/>
                  </a:lnTo>
                  <a:lnTo>
                    <a:pt x="315535" y="506738"/>
                  </a:lnTo>
                  <a:lnTo>
                    <a:pt x="320332" y="494456"/>
                  </a:lnTo>
                  <a:lnTo>
                    <a:pt x="326195" y="481641"/>
                  </a:lnTo>
                  <a:lnTo>
                    <a:pt x="321931" y="481641"/>
                  </a:lnTo>
                  <a:lnTo>
                    <a:pt x="318200" y="481641"/>
                  </a:lnTo>
                  <a:lnTo>
                    <a:pt x="313936" y="482709"/>
                  </a:lnTo>
                  <a:lnTo>
                    <a:pt x="310738" y="483777"/>
                  </a:lnTo>
                  <a:lnTo>
                    <a:pt x="307007" y="485379"/>
                  </a:lnTo>
                  <a:lnTo>
                    <a:pt x="303276" y="487515"/>
                  </a:lnTo>
                  <a:lnTo>
                    <a:pt x="300078" y="490185"/>
                  </a:lnTo>
                  <a:lnTo>
                    <a:pt x="296347" y="493388"/>
                  </a:lnTo>
                  <a:lnTo>
                    <a:pt x="289418" y="499796"/>
                  </a:lnTo>
                  <a:lnTo>
                    <a:pt x="283555" y="507272"/>
                  </a:lnTo>
                  <a:lnTo>
                    <a:pt x="277159" y="515281"/>
                  </a:lnTo>
                  <a:lnTo>
                    <a:pt x="271296" y="524359"/>
                  </a:lnTo>
                  <a:lnTo>
                    <a:pt x="266499" y="534504"/>
                  </a:lnTo>
                  <a:lnTo>
                    <a:pt x="262235" y="543582"/>
                  </a:lnTo>
                  <a:lnTo>
                    <a:pt x="258504" y="553727"/>
                  </a:lnTo>
                  <a:lnTo>
                    <a:pt x="255306" y="562805"/>
                  </a:lnTo>
                  <a:lnTo>
                    <a:pt x="252108" y="571348"/>
                  </a:lnTo>
                  <a:lnTo>
                    <a:pt x="249976" y="579358"/>
                  </a:lnTo>
                  <a:lnTo>
                    <a:pt x="249443" y="585765"/>
                  </a:lnTo>
                  <a:lnTo>
                    <a:pt x="248910" y="591639"/>
                  </a:lnTo>
                  <a:lnTo>
                    <a:pt x="261702" y="598581"/>
                  </a:lnTo>
                  <a:lnTo>
                    <a:pt x="289951" y="615668"/>
                  </a:lnTo>
                  <a:lnTo>
                    <a:pt x="297946" y="621541"/>
                  </a:lnTo>
                  <a:lnTo>
                    <a:pt x="306474" y="627949"/>
                  </a:lnTo>
                  <a:lnTo>
                    <a:pt x="313936" y="634890"/>
                  </a:lnTo>
                  <a:lnTo>
                    <a:pt x="321931" y="641832"/>
                  </a:lnTo>
                  <a:lnTo>
                    <a:pt x="328860" y="650376"/>
                  </a:lnTo>
                  <a:lnTo>
                    <a:pt x="335256" y="658919"/>
                  </a:lnTo>
                  <a:lnTo>
                    <a:pt x="341119" y="667997"/>
                  </a:lnTo>
                  <a:lnTo>
                    <a:pt x="345383" y="678142"/>
                  </a:lnTo>
                  <a:lnTo>
                    <a:pt x="339520" y="684016"/>
                  </a:lnTo>
                  <a:lnTo>
                    <a:pt x="333124" y="690424"/>
                  </a:lnTo>
                  <a:lnTo>
                    <a:pt x="329926" y="693093"/>
                  </a:lnTo>
                  <a:lnTo>
                    <a:pt x="325662" y="695229"/>
                  </a:lnTo>
                  <a:lnTo>
                    <a:pt x="321398" y="696831"/>
                  </a:lnTo>
                  <a:lnTo>
                    <a:pt x="316068" y="697365"/>
                  </a:lnTo>
                  <a:lnTo>
                    <a:pt x="312870" y="697365"/>
                  </a:lnTo>
                  <a:lnTo>
                    <a:pt x="308606" y="695763"/>
                  </a:lnTo>
                  <a:lnTo>
                    <a:pt x="304875" y="693627"/>
                  </a:lnTo>
                  <a:lnTo>
                    <a:pt x="301144" y="691491"/>
                  </a:lnTo>
                  <a:lnTo>
                    <a:pt x="298479" y="688821"/>
                  </a:lnTo>
                  <a:lnTo>
                    <a:pt x="296347" y="685084"/>
                  </a:lnTo>
                  <a:lnTo>
                    <a:pt x="294215" y="681880"/>
                  </a:lnTo>
                  <a:lnTo>
                    <a:pt x="294215" y="678142"/>
                  </a:lnTo>
                  <a:lnTo>
                    <a:pt x="290484" y="678676"/>
                  </a:lnTo>
                  <a:lnTo>
                    <a:pt x="287819" y="679744"/>
                  </a:lnTo>
                  <a:lnTo>
                    <a:pt x="285687" y="680812"/>
                  </a:lnTo>
                  <a:lnTo>
                    <a:pt x="283555" y="682948"/>
                  </a:lnTo>
                  <a:lnTo>
                    <a:pt x="281423" y="684550"/>
                  </a:lnTo>
                  <a:lnTo>
                    <a:pt x="279291" y="686152"/>
                  </a:lnTo>
                  <a:lnTo>
                    <a:pt x="275560" y="687220"/>
                  </a:lnTo>
                  <a:lnTo>
                    <a:pt x="271296" y="688287"/>
                  </a:lnTo>
                  <a:lnTo>
                    <a:pt x="268631" y="687220"/>
                  </a:lnTo>
                  <a:lnTo>
                    <a:pt x="266499" y="685084"/>
                  </a:lnTo>
                  <a:lnTo>
                    <a:pt x="264367" y="682414"/>
                  </a:lnTo>
                  <a:lnTo>
                    <a:pt x="262768" y="678142"/>
                  </a:lnTo>
                  <a:lnTo>
                    <a:pt x="259570" y="667997"/>
                  </a:lnTo>
                  <a:lnTo>
                    <a:pt x="256372" y="656783"/>
                  </a:lnTo>
                  <a:lnTo>
                    <a:pt x="254240" y="650910"/>
                  </a:lnTo>
                  <a:lnTo>
                    <a:pt x="253174" y="645570"/>
                  </a:lnTo>
                  <a:lnTo>
                    <a:pt x="249976" y="639696"/>
                  </a:lnTo>
                  <a:lnTo>
                    <a:pt x="247311" y="634890"/>
                  </a:lnTo>
                  <a:lnTo>
                    <a:pt x="243580" y="630619"/>
                  </a:lnTo>
                  <a:lnTo>
                    <a:pt x="240382" y="626881"/>
                  </a:lnTo>
                  <a:lnTo>
                    <a:pt x="235052" y="624745"/>
                  </a:lnTo>
                  <a:lnTo>
                    <a:pt x="229722" y="623677"/>
                  </a:lnTo>
                  <a:lnTo>
                    <a:pt x="202539" y="621541"/>
                  </a:lnTo>
                  <a:lnTo>
                    <a:pt x="181219" y="617804"/>
                  </a:lnTo>
                  <a:lnTo>
                    <a:pt x="176955" y="616202"/>
                  </a:lnTo>
                  <a:lnTo>
                    <a:pt x="173224" y="613532"/>
                  </a:lnTo>
                  <a:lnTo>
                    <a:pt x="170026" y="610862"/>
                  </a:lnTo>
                  <a:lnTo>
                    <a:pt x="166828" y="606590"/>
                  </a:lnTo>
                  <a:lnTo>
                    <a:pt x="164696" y="601250"/>
                  </a:lnTo>
                  <a:lnTo>
                    <a:pt x="163630" y="594843"/>
                  </a:lnTo>
                  <a:lnTo>
                    <a:pt x="162564" y="587901"/>
                  </a:lnTo>
                  <a:lnTo>
                    <a:pt x="162031" y="578824"/>
                  </a:lnTo>
                  <a:lnTo>
                    <a:pt x="104468" y="530232"/>
                  </a:lnTo>
                  <a:lnTo>
                    <a:pt x="96473" y="530232"/>
                  </a:lnTo>
                  <a:lnTo>
                    <a:pt x="89544" y="530232"/>
                  </a:lnTo>
                  <a:lnTo>
                    <a:pt x="81549" y="529698"/>
                  </a:lnTo>
                  <a:lnTo>
                    <a:pt x="74620" y="528096"/>
                  </a:lnTo>
                  <a:lnTo>
                    <a:pt x="70889" y="526495"/>
                  </a:lnTo>
                  <a:lnTo>
                    <a:pt x="67691" y="525961"/>
                  </a:lnTo>
                  <a:lnTo>
                    <a:pt x="64493" y="523825"/>
                  </a:lnTo>
                  <a:lnTo>
                    <a:pt x="62361" y="522223"/>
                  </a:lnTo>
                  <a:lnTo>
                    <a:pt x="60229" y="520087"/>
                  </a:lnTo>
                  <a:lnTo>
                    <a:pt x="58097" y="517417"/>
                  </a:lnTo>
                  <a:lnTo>
                    <a:pt x="57031" y="514747"/>
                  </a:lnTo>
                  <a:lnTo>
                    <a:pt x="55965" y="511009"/>
                  </a:lnTo>
                  <a:lnTo>
                    <a:pt x="57564" y="498194"/>
                  </a:lnTo>
                  <a:lnTo>
                    <a:pt x="59163" y="484845"/>
                  </a:lnTo>
                  <a:lnTo>
                    <a:pt x="59163" y="478971"/>
                  </a:lnTo>
                  <a:lnTo>
                    <a:pt x="57564" y="473098"/>
                  </a:lnTo>
                  <a:lnTo>
                    <a:pt x="55965" y="470962"/>
                  </a:lnTo>
                  <a:lnTo>
                    <a:pt x="54899" y="468826"/>
                  </a:lnTo>
                  <a:lnTo>
                    <a:pt x="52767" y="467758"/>
                  </a:lnTo>
                  <a:lnTo>
                    <a:pt x="49569" y="466156"/>
                  </a:lnTo>
                  <a:lnTo>
                    <a:pt x="38376" y="464554"/>
                  </a:lnTo>
                  <a:lnTo>
                    <a:pt x="25051" y="464554"/>
                  </a:lnTo>
                  <a:lnTo>
                    <a:pt x="18122" y="464554"/>
                  </a:lnTo>
                  <a:lnTo>
                    <a:pt x="11726" y="464020"/>
                  </a:lnTo>
                  <a:lnTo>
                    <a:pt x="5863" y="464020"/>
                  </a:lnTo>
                  <a:lnTo>
                    <a:pt x="1599" y="462418"/>
                  </a:lnTo>
                  <a:lnTo>
                    <a:pt x="1066" y="460282"/>
                  </a:lnTo>
                  <a:lnTo>
                    <a:pt x="0" y="457078"/>
                  </a:lnTo>
                  <a:lnTo>
                    <a:pt x="0" y="453341"/>
                  </a:lnTo>
                  <a:lnTo>
                    <a:pt x="1066" y="449603"/>
                  </a:lnTo>
                  <a:lnTo>
                    <a:pt x="1599" y="441059"/>
                  </a:lnTo>
                  <a:lnTo>
                    <a:pt x="1599" y="434118"/>
                  </a:lnTo>
                  <a:lnTo>
                    <a:pt x="2132" y="425574"/>
                  </a:lnTo>
                  <a:lnTo>
                    <a:pt x="2132" y="418633"/>
                  </a:lnTo>
                  <a:lnTo>
                    <a:pt x="3731" y="412759"/>
                  </a:lnTo>
                  <a:lnTo>
                    <a:pt x="4264" y="408487"/>
                  </a:lnTo>
                  <a:lnTo>
                    <a:pt x="6396" y="404215"/>
                  </a:lnTo>
                  <a:lnTo>
                    <a:pt x="7995" y="401546"/>
                  </a:lnTo>
                  <a:lnTo>
                    <a:pt x="10660" y="399410"/>
                  </a:lnTo>
                  <a:lnTo>
                    <a:pt x="12792" y="397274"/>
                  </a:lnTo>
                  <a:lnTo>
                    <a:pt x="19188" y="394070"/>
                  </a:lnTo>
                  <a:lnTo>
                    <a:pt x="26650" y="391934"/>
                  </a:lnTo>
                  <a:lnTo>
                    <a:pt x="29848" y="389798"/>
                  </a:lnTo>
                  <a:lnTo>
                    <a:pt x="34112" y="387662"/>
                  </a:lnTo>
                  <a:lnTo>
                    <a:pt x="38376" y="385526"/>
                  </a:lnTo>
                  <a:lnTo>
                    <a:pt x="43173" y="382323"/>
                  </a:lnTo>
                  <a:lnTo>
                    <a:pt x="44772" y="381255"/>
                  </a:lnTo>
                  <a:lnTo>
                    <a:pt x="46371" y="379119"/>
                  </a:lnTo>
                  <a:lnTo>
                    <a:pt x="46904" y="378051"/>
                  </a:lnTo>
                  <a:lnTo>
                    <a:pt x="47437" y="375915"/>
                  </a:lnTo>
                  <a:lnTo>
                    <a:pt x="48503" y="372177"/>
                  </a:lnTo>
                  <a:lnTo>
                    <a:pt x="47437" y="367372"/>
                  </a:lnTo>
                  <a:lnTo>
                    <a:pt x="47437" y="363100"/>
                  </a:lnTo>
                  <a:lnTo>
                    <a:pt x="47437" y="358828"/>
                  </a:lnTo>
                  <a:lnTo>
                    <a:pt x="48503" y="354556"/>
                  </a:lnTo>
                  <a:lnTo>
                    <a:pt x="49569" y="350284"/>
                  </a:lnTo>
                  <a:lnTo>
                    <a:pt x="68224" y="335333"/>
                  </a:lnTo>
                  <a:lnTo>
                    <a:pt x="85280" y="322518"/>
                  </a:lnTo>
                  <a:lnTo>
                    <a:pt x="93275" y="316110"/>
                  </a:lnTo>
                  <a:lnTo>
                    <a:pt x="100737" y="309169"/>
                  </a:lnTo>
                  <a:lnTo>
                    <a:pt x="108199" y="301159"/>
                  </a:lnTo>
                  <a:lnTo>
                    <a:pt x="113529" y="292616"/>
                  </a:lnTo>
                  <a:lnTo>
                    <a:pt x="119925" y="284072"/>
                  </a:lnTo>
                  <a:lnTo>
                    <a:pt x="126321" y="275529"/>
                  </a:lnTo>
                  <a:lnTo>
                    <a:pt x="132717" y="268587"/>
                  </a:lnTo>
                  <a:lnTo>
                    <a:pt x="139113" y="261112"/>
                  </a:lnTo>
                  <a:lnTo>
                    <a:pt x="146574" y="254704"/>
                  </a:lnTo>
                  <a:lnTo>
                    <a:pt x="153503" y="249364"/>
                  </a:lnTo>
                  <a:lnTo>
                    <a:pt x="160432" y="243490"/>
                  </a:lnTo>
                  <a:lnTo>
                    <a:pt x="168427" y="238685"/>
                  </a:lnTo>
                  <a:lnTo>
                    <a:pt x="176955" y="234413"/>
                  </a:lnTo>
                  <a:lnTo>
                    <a:pt x="184950" y="230141"/>
                  </a:lnTo>
                  <a:lnTo>
                    <a:pt x="193478" y="225869"/>
                  </a:lnTo>
                  <a:lnTo>
                    <a:pt x="202539" y="222132"/>
                  </a:lnTo>
                  <a:lnTo>
                    <a:pt x="221727" y="215190"/>
                  </a:lnTo>
                  <a:lnTo>
                    <a:pt x="242514" y="208782"/>
                  </a:lnTo>
                  <a:lnTo>
                    <a:pt x="247844" y="205579"/>
                  </a:lnTo>
                  <a:lnTo>
                    <a:pt x="252108" y="201307"/>
                  </a:lnTo>
                  <a:lnTo>
                    <a:pt x="256372" y="197035"/>
                  </a:lnTo>
                  <a:lnTo>
                    <a:pt x="260636" y="192229"/>
                  </a:lnTo>
                  <a:lnTo>
                    <a:pt x="264900" y="187424"/>
                  </a:lnTo>
                  <a:lnTo>
                    <a:pt x="270763" y="183686"/>
                  </a:lnTo>
                  <a:lnTo>
                    <a:pt x="273428" y="182084"/>
                  </a:lnTo>
                  <a:lnTo>
                    <a:pt x="276626" y="181016"/>
                  </a:lnTo>
                  <a:lnTo>
                    <a:pt x="279824" y="179948"/>
                  </a:lnTo>
                  <a:lnTo>
                    <a:pt x="284088" y="179948"/>
                  </a:lnTo>
                  <a:lnTo>
                    <a:pt x="287286" y="179948"/>
                  </a:lnTo>
                  <a:lnTo>
                    <a:pt x="289951" y="181016"/>
                  </a:lnTo>
                  <a:lnTo>
                    <a:pt x="292083" y="182084"/>
                  </a:lnTo>
                  <a:lnTo>
                    <a:pt x="294215" y="183686"/>
                  </a:lnTo>
                  <a:lnTo>
                    <a:pt x="297946" y="188492"/>
                  </a:lnTo>
                  <a:lnTo>
                    <a:pt x="300611" y="194365"/>
                  </a:lnTo>
                  <a:lnTo>
                    <a:pt x="304875" y="209317"/>
                  </a:lnTo>
                  <a:lnTo>
                    <a:pt x="308606" y="226403"/>
                  </a:lnTo>
                  <a:lnTo>
                    <a:pt x="310738" y="234947"/>
                  </a:lnTo>
                  <a:lnTo>
                    <a:pt x="312870" y="243490"/>
                  </a:lnTo>
                  <a:lnTo>
                    <a:pt x="315002" y="251500"/>
                  </a:lnTo>
                  <a:lnTo>
                    <a:pt x="318200" y="258442"/>
                  </a:lnTo>
                  <a:lnTo>
                    <a:pt x="320332" y="262179"/>
                  </a:lnTo>
                  <a:lnTo>
                    <a:pt x="322464" y="264849"/>
                  </a:lnTo>
                  <a:lnTo>
                    <a:pt x="325662" y="266985"/>
                  </a:lnTo>
                  <a:lnTo>
                    <a:pt x="327794" y="269121"/>
                  </a:lnTo>
                  <a:lnTo>
                    <a:pt x="330992" y="271257"/>
                  </a:lnTo>
                  <a:lnTo>
                    <a:pt x="334190" y="271791"/>
                  </a:lnTo>
                  <a:lnTo>
                    <a:pt x="338454" y="272859"/>
                  </a:lnTo>
                  <a:lnTo>
                    <a:pt x="341652" y="273393"/>
                  </a:lnTo>
                  <a:lnTo>
                    <a:pt x="345383" y="272859"/>
                  </a:lnTo>
                  <a:lnTo>
                    <a:pt x="348048" y="271791"/>
                  </a:lnTo>
                  <a:lnTo>
                    <a:pt x="351779" y="271257"/>
                  </a:lnTo>
                  <a:lnTo>
                    <a:pt x="354444" y="269655"/>
                  </a:lnTo>
                  <a:lnTo>
                    <a:pt x="361906" y="265383"/>
                  </a:lnTo>
                  <a:lnTo>
                    <a:pt x="368835" y="261112"/>
                  </a:lnTo>
                  <a:lnTo>
                    <a:pt x="381094" y="251500"/>
                  </a:lnTo>
                  <a:lnTo>
                    <a:pt x="390155" y="244024"/>
                  </a:lnTo>
                  <a:lnTo>
                    <a:pt x="397084" y="241355"/>
                  </a:lnTo>
                  <a:lnTo>
                    <a:pt x="405079" y="238685"/>
                  </a:lnTo>
                  <a:lnTo>
                    <a:pt x="413607" y="237083"/>
                  </a:lnTo>
                  <a:lnTo>
                    <a:pt x="422667" y="235481"/>
                  </a:lnTo>
                  <a:lnTo>
                    <a:pt x="441322" y="233345"/>
                  </a:lnTo>
                  <a:lnTo>
                    <a:pt x="459444" y="231209"/>
                  </a:lnTo>
                  <a:lnTo>
                    <a:pt x="467972" y="230141"/>
                  </a:lnTo>
                  <a:lnTo>
                    <a:pt x="475967" y="226937"/>
                  </a:lnTo>
                  <a:lnTo>
                    <a:pt x="482896" y="224268"/>
                  </a:lnTo>
                  <a:lnTo>
                    <a:pt x="489292" y="219996"/>
                  </a:lnTo>
                  <a:lnTo>
                    <a:pt x="492490" y="217326"/>
                  </a:lnTo>
                  <a:lnTo>
                    <a:pt x="495155" y="214122"/>
                  </a:lnTo>
                  <a:lnTo>
                    <a:pt x="497287" y="211452"/>
                  </a:lnTo>
                  <a:lnTo>
                    <a:pt x="498886" y="207715"/>
                  </a:lnTo>
                  <a:lnTo>
                    <a:pt x="499952" y="203443"/>
                  </a:lnTo>
                  <a:lnTo>
                    <a:pt x="501551" y="199171"/>
                  </a:lnTo>
                  <a:lnTo>
                    <a:pt x="502084" y="194899"/>
                  </a:lnTo>
                  <a:lnTo>
                    <a:pt x="502084" y="189560"/>
                  </a:lnTo>
                  <a:lnTo>
                    <a:pt x="502084" y="179414"/>
                  </a:lnTo>
                  <a:lnTo>
                    <a:pt x="502084" y="170871"/>
                  </a:lnTo>
                  <a:lnTo>
                    <a:pt x="502084" y="164463"/>
                  </a:lnTo>
                  <a:lnTo>
                    <a:pt x="502084" y="157521"/>
                  </a:lnTo>
                  <a:lnTo>
                    <a:pt x="503150" y="144706"/>
                  </a:lnTo>
                  <a:lnTo>
                    <a:pt x="505282" y="132959"/>
                  </a:lnTo>
                  <a:lnTo>
                    <a:pt x="507947" y="121745"/>
                  </a:lnTo>
                  <a:lnTo>
                    <a:pt x="511678" y="111600"/>
                  </a:lnTo>
                  <a:lnTo>
                    <a:pt x="520206" y="91309"/>
                  </a:lnTo>
                  <a:lnTo>
                    <a:pt x="527668" y="70484"/>
                  </a:lnTo>
                  <a:lnTo>
                    <a:pt x="530866" y="51795"/>
                  </a:lnTo>
                  <a:lnTo>
                    <a:pt x="532998" y="34174"/>
                  </a:lnTo>
                  <a:lnTo>
                    <a:pt x="533531" y="26165"/>
                  </a:lnTo>
                  <a:lnTo>
                    <a:pt x="535663" y="18155"/>
                  </a:lnTo>
                  <a:lnTo>
                    <a:pt x="537262" y="14417"/>
                  </a:lnTo>
                  <a:lnTo>
                    <a:pt x="539394" y="10679"/>
                  </a:lnTo>
                  <a:lnTo>
                    <a:pt x="541526" y="6408"/>
                  </a:lnTo>
                  <a:lnTo>
                    <a:pt x="544191" y="3204"/>
                  </a:lnTo>
                  <a:lnTo>
                    <a:pt x="550587" y="8010"/>
                  </a:lnTo>
                  <a:lnTo>
                    <a:pt x="555384" y="12281"/>
                  </a:lnTo>
                  <a:lnTo>
                    <a:pt x="558582" y="13883"/>
                  </a:lnTo>
                  <a:lnTo>
                    <a:pt x="561780" y="14951"/>
                  </a:lnTo>
                  <a:lnTo>
                    <a:pt x="565511" y="16019"/>
                  </a:lnTo>
                  <a:lnTo>
                    <a:pt x="569775" y="16019"/>
                  </a:lnTo>
                  <a:lnTo>
                    <a:pt x="576704" y="14951"/>
                  </a:lnTo>
                  <a:lnTo>
                    <a:pt x="582567" y="13883"/>
                  </a:lnTo>
                  <a:lnTo>
                    <a:pt x="588430" y="10679"/>
                  </a:lnTo>
                  <a:lnTo>
                    <a:pt x="593760" y="8010"/>
                  </a:lnTo>
                  <a:lnTo>
                    <a:pt x="600156" y="5340"/>
                  </a:lnTo>
                  <a:lnTo>
                    <a:pt x="606552" y="2136"/>
                  </a:lnTo>
                  <a:lnTo>
                    <a:pt x="612948" y="1068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6" name="Freeform 126"/>
            <p:cNvSpPr/>
            <p:nvPr/>
          </p:nvSpPr>
          <p:spPr bwMode="auto">
            <a:xfrm>
              <a:off x="11348233" y="4433866"/>
              <a:ext cx="332189" cy="291977"/>
            </a:xfrm>
            <a:custGeom>
              <a:avLst/>
              <a:gdLst>
                <a:gd name="T0" fmla="*/ 600 w 620"/>
                <a:gd name="T1" fmla="*/ 61 h 546"/>
                <a:gd name="T2" fmla="*/ 584 w 620"/>
                <a:gd name="T3" fmla="*/ 55 h 546"/>
                <a:gd name="T4" fmla="*/ 554 w 620"/>
                <a:gd name="T5" fmla="*/ 77 h 546"/>
                <a:gd name="T6" fmla="*/ 516 w 620"/>
                <a:gd name="T7" fmla="*/ 140 h 546"/>
                <a:gd name="T8" fmla="*/ 464 w 620"/>
                <a:gd name="T9" fmla="*/ 254 h 546"/>
                <a:gd name="T10" fmla="*/ 410 w 620"/>
                <a:gd name="T11" fmla="*/ 360 h 546"/>
                <a:gd name="T12" fmla="*/ 352 w 620"/>
                <a:gd name="T13" fmla="*/ 440 h 546"/>
                <a:gd name="T14" fmla="*/ 285 w 620"/>
                <a:gd name="T15" fmla="*/ 502 h 546"/>
                <a:gd name="T16" fmla="*/ 240 w 620"/>
                <a:gd name="T17" fmla="*/ 530 h 546"/>
                <a:gd name="T18" fmla="*/ 208 w 620"/>
                <a:gd name="T19" fmla="*/ 542 h 546"/>
                <a:gd name="T20" fmla="*/ 179 w 620"/>
                <a:gd name="T21" fmla="*/ 546 h 546"/>
                <a:gd name="T22" fmla="*/ 153 w 620"/>
                <a:gd name="T23" fmla="*/ 540 h 546"/>
                <a:gd name="T24" fmla="*/ 132 w 620"/>
                <a:gd name="T25" fmla="*/ 524 h 546"/>
                <a:gd name="T26" fmla="*/ 84 w 620"/>
                <a:gd name="T27" fmla="*/ 432 h 546"/>
                <a:gd name="T28" fmla="*/ 55 w 620"/>
                <a:gd name="T29" fmla="*/ 372 h 546"/>
                <a:gd name="T30" fmla="*/ 35 w 620"/>
                <a:gd name="T31" fmla="*/ 357 h 546"/>
                <a:gd name="T32" fmla="*/ 0 w 620"/>
                <a:gd name="T33" fmla="*/ 349 h 546"/>
                <a:gd name="T34" fmla="*/ 20 w 620"/>
                <a:gd name="T35" fmla="*/ 318 h 546"/>
                <a:gd name="T36" fmla="*/ 28 w 620"/>
                <a:gd name="T37" fmla="*/ 289 h 546"/>
                <a:gd name="T38" fmla="*/ 29 w 620"/>
                <a:gd name="T39" fmla="*/ 254 h 546"/>
                <a:gd name="T40" fmla="*/ 29 w 620"/>
                <a:gd name="T41" fmla="*/ 234 h 546"/>
                <a:gd name="T42" fmla="*/ 32 w 620"/>
                <a:gd name="T43" fmla="*/ 216 h 546"/>
                <a:gd name="T44" fmla="*/ 45 w 620"/>
                <a:gd name="T45" fmla="*/ 198 h 546"/>
                <a:gd name="T46" fmla="*/ 60 w 620"/>
                <a:gd name="T47" fmla="*/ 181 h 546"/>
                <a:gd name="T48" fmla="*/ 65 w 620"/>
                <a:gd name="T49" fmla="*/ 162 h 546"/>
                <a:gd name="T50" fmla="*/ 96 w 620"/>
                <a:gd name="T51" fmla="*/ 166 h 546"/>
                <a:gd name="T52" fmla="*/ 117 w 620"/>
                <a:gd name="T53" fmla="*/ 156 h 546"/>
                <a:gd name="T54" fmla="*/ 127 w 620"/>
                <a:gd name="T55" fmla="*/ 120 h 546"/>
                <a:gd name="T56" fmla="*/ 127 w 620"/>
                <a:gd name="T57" fmla="*/ 93 h 546"/>
                <a:gd name="T58" fmla="*/ 133 w 620"/>
                <a:gd name="T59" fmla="*/ 77 h 546"/>
                <a:gd name="T60" fmla="*/ 148 w 620"/>
                <a:gd name="T61" fmla="*/ 73 h 546"/>
                <a:gd name="T62" fmla="*/ 184 w 620"/>
                <a:gd name="T63" fmla="*/ 80 h 546"/>
                <a:gd name="T64" fmla="*/ 212 w 620"/>
                <a:gd name="T65" fmla="*/ 80 h 546"/>
                <a:gd name="T66" fmla="*/ 253 w 620"/>
                <a:gd name="T67" fmla="*/ 55 h 546"/>
                <a:gd name="T68" fmla="*/ 328 w 620"/>
                <a:gd name="T69" fmla="*/ 65 h 546"/>
                <a:gd name="T70" fmla="*/ 400 w 620"/>
                <a:gd name="T71" fmla="*/ 84 h 546"/>
                <a:gd name="T72" fmla="*/ 438 w 620"/>
                <a:gd name="T73" fmla="*/ 89 h 546"/>
                <a:gd name="T74" fmla="*/ 469 w 620"/>
                <a:gd name="T75" fmla="*/ 89 h 546"/>
                <a:gd name="T76" fmla="*/ 485 w 620"/>
                <a:gd name="T77" fmla="*/ 81 h 546"/>
                <a:gd name="T78" fmla="*/ 494 w 620"/>
                <a:gd name="T79" fmla="*/ 69 h 546"/>
                <a:gd name="T80" fmla="*/ 508 w 620"/>
                <a:gd name="T81" fmla="*/ 13 h 546"/>
                <a:gd name="T82" fmla="*/ 518 w 620"/>
                <a:gd name="T83" fmla="*/ 5 h 546"/>
                <a:gd name="T84" fmla="*/ 570 w 620"/>
                <a:gd name="T85" fmla="*/ 1 h 546"/>
                <a:gd name="T86" fmla="*/ 618 w 620"/>
                <a:gd name="T87" fmla="*/ 27 h 546"/>
                <a:gd name="T88" fmla="*/ 617 w 620"/>
                <a:gd name="T89" fmla="*/ 61 h 546"/>
                <a:gd name="T90" fmla="*/ 614 w 620"/>
                <a:gd name="T91" fmla="*/ 79 h 54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0"/>
                <a:gd name="T139" fmla="*/ 0 h 546"/>
                <a:gd name="T140" fmla="*/ 620 w 620"/>
                <a:gd name="T141" fmla="*/ 546 h 54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0" h="546" extrusionOk="0">
                  <a:moveTo>
                    <a:pt x="614" y="79"/>
                  </a:moveTo>
                  <a:lnTo>
                    <a:pt x="608" y="69"/>
                  </a:lnTo>
                  <a:lnTo>
                    <a:pt x="600" y="61"/>
                  </a:lnTo>
                  <a:lnTo>
                    <a:pt x="596" y="59"/>
                  </a:lnTo>
                  <a:lnTo>
                    <a:pt x="590" y="56"/>
                  </a:lnTo>
                  <a:lnTo>
                    <a:pt x="584" y="55"/>
                  </a:lnTo>
                  <a:lnTo>
                    <a:pt x="577" y="55"/>
                  </a:lnTo>
                  <a:lnTo>
                    <a:pt x="565" y="65"/>
                  </a:lnTo>
                  <a:lnTo>
                    <a:pt x="554" y="77"/>
                  </a:lnTo>
                  <a:lnTo>
                    <a:pt x="544" y="92"/>
                  </a:lnTo>
                  <a:lnTo>
                    <a:pt x="534" y="106"/>
                  </a:lnTo>
                  <a:lnTo>
                    <a:pt x="516" y="140"/>
                  </a:lnTo>
                  <a:lnTo>
                    <a:pt x="498" y="177"/>
                  </a:lnTo>
                  <a:lnTo>
                    <a:pt x="481" y="216"/>
                  </a:lnTo>
                  <a:lnTo>
                    <a:pt x="464" y="254"/>
                  </a:lnTo>
                  <a:lnTo>
                    <a:pt x="446" y="293"/>
                  </a:lnTo>
                  <a:lnTo>
                    <a:pt x="428" y="330"/>
                  </a:lnTo>
                  <a:lnTo>
                    <a:pt x="410" y="360"/>
                  </a:lnTo>
                  <a:lnTo>
                    <a:pt x="392" y="388"/>
                  </a:lnTo>
                  <a:lnTo>
                    <a:pt x="372" y="414"/>
                  </a:lnTo>
                  <a:lnTo>
                    <a:pt x="352" y="440"/>
                  </a:lnTo>
                  <a:lnTo>
                    <a:pt x="329" y="462"/>
                  </a:lnTo>
                  <a:lnTo>
                    <a:pt x="308" y="484"/>
                  </a:lnTo>
                  <a:lnTo>
                    <a:pt x="285" y="502"/>
                  </a:lnTo>
                  <a:lnTo>
                    <a:pt x="262" y="517"/>
                  </a:lnTo>
                  <a:lnTo>
                    <a:pt x="252" y="524"/>
                  </a:lnTo>
                  <a:lnTo>
                    <a:pt x="240" y="530"/>
                  </a:lnTo>
                  <a:lnTo>
                    <a:pt x="229" y="536"/>
                  </a:lnTo>
                  <a:lnTo>
                    <a:pt x="219" y="540"/>
                  </a:lnTo>
                  <a:lnTo>
                    <a:pt x="208" y="542"/>
                  </a:lnTo>
                  <a:lnTo>
                    <a:pt x="199" y="545"/>
                  </a:lnTo>
                  <a:lnTo>
                    <a:pt x="188" y="546"/>
                  </a:lnTo>
                  <a:lnTo>
                    <a:pt x="179" y="546"/>
                  </a:lnTo>
                  <a:lnTo>
                    <a:pt x="171" y="545"/>
                  </a:lnTo>
                  <a:lnTo>
                    <a:pt x="161" y="544"/>
                  </a:lnTo>
                  <a:lnTo>
                    <a:pt x="153" y="540"/>
                  </a:lnTo>
                  <a:lnTo>
                    <a:pt x="145" y="536"/>
                  </a:lnTo>
                  <a:lnTo>
                    <a:pt x="139" y="530"/>
                  </a:lnTo>
                  <a:lnTo>
                    <a:pt x="132" y="524"/>
                  </a:lnTo>
                  <a:lnTo>
                    <a:pt x="125" y="516"/>
                  </a:lnTo>
                  <a:lnTo>
                    <a:pt x="120" y="505"/>
                  </a:lnTo>
                  <a:lnTo>
                    <a:pt x="84" y="432"/>
                  </a:lnTo>
                  <a:lnTo>
                    <a:pt x="64" y="386"/>
                  </a:lnTo>
                  <a:lnTo>
                    <a:pt x="60" y="378"/>
                  </a:lnTo>
                  <a:lnTo>
                    <a:pt x="55" y="372"/>
                  </a:lnTo>
                  <a:lnTo>
                    <a:pt x="49" y="366"/>
                  </a:lnTo>
                  <a:lnTo>
                    <a:pt x="43" y="361"/>
                  </a:lnTo>
                  <a:lnTo>
                    <a:pt x="35" y="357"/>
                  </a:lnTo>
                  <a:lnTo>
                    <a:pt x="24" y="354"/>
                  </a:lnTo>
                  <a:lnTo>
                    <a:pt x="13" y="352"/>
                  </a:lnTo>
                  <a:lnTo>
                    <a:pt x="0" y="349"/>
                  </a:lnTo>
                  <a:lnTo>
                    <a:pt x="8" y="338"/>
                  </a:lnTo>
                  <a:lnTo>
                    <a:pt x="15" y="328"/>
                  </a:lnTo>
                  <a:lnTo>
                    <a:pt x="20" y="318"/>
                  </a:lnTo>
                  <a:lnTo>
                    <a:pt x="24" y="309"/>
                  </a:lnTo>
                  <a:lnTo>
                    <a:pt x="27" y="300"/>
                  </a:lnTo>
                  <a:lnTo>
                    <a:pt x="28" y="289"/>
                  </a:lnTo>
                  <a:lnTo>
                    <a:pt x="29" y="277"/>
                  </a:lnTo>
                  <a:lnTo>
                    <a:pt x="29" y="265"/>
                  </a:lnTo>
                  <a:lnTo>
                    <a:pt x="29" y="254"/>
                  </a:lnTo>
                  <a:lnTo>
                    <a:pt x="29" y="249"/>
                  </a:lnTo>
                  <a:lnTo>
                    <a:pt x="29" y="244"/>
                  </a:lnTo>
                  <a:lnTo>
                    <a:pt x="29" y="234"/>
                  </a:lnTo>
                  <a:lnTo>
                    <a:pt x="31" y="228"/>
                  </a:lnTo>
                  <a:lnTo>
                    <a:pt x="31" y="221"/>
                  </a:lnTo>
                  <a:lnTo>
                    <a:pt x="32" y="216"/>
                  </a:lnTo>
                  <a:lnTo>
                    <a:pt x="35" y="212"/>
                  </a:lnTo>
                  <a:lnTo>
                    <a:pt x="40" y="204"/>
                  </a:lnTo>
                  <a:lnTo>
                    <a:pt x="45" y="198"/>
                  </a:lnTo>
                  <a:lnTo>
                    <a:pt x="52" y="193"/>
                  </a:lnTo>
                  <a:lnTo>
                    <a:pt x="57" y="185"/>
                  </a:lnTo>
                  <a:lnTo>
                    <a:pt x="60" y="181"/>
                  </a:lnTo>
                  <a:lnTo>
                    <a:pt x="63" y="176"/>
                  </a:lnTo>
                  <a:lnTo>
                    <a:pt x="64" y="169"/>
                  </a:lnTo>
                  <a:lnTo>
                    <a:pt x="65" y="162"/>
                  </a:lnTo>
                  <a:lnTo>
                    <a:pt x="84" y="168"/>
                  </a:lnTo>
                  <a:lnTo>
                    <a:pt x="91" y="168"/>
                  </a:lnTo>
                  <a:lnTo>
                    <a:pt x="96" y="166"/>
                  </a:lnTo>
                  <a:lnTo>
                    <a:pt x="103" y="164"/>
                  </a:lnTo>
                  <a:lnTo>
                    <a:pt x="108" y="161"/>
                  </a:lnTo>
                  <a:lnTo>
                    <a:pt x="117" y="156"/>
                  </a:lnTo>
                  <a:lnTo>
                    <a:pt x="127" y="150"/>
                  </a:lnTo>
                  <a:lnTo>
                    <a:pt x="127" y="133"/>
                  </a:lnTo>
                  <a:lnTo>
                    <a:pt x="127" y="120"/>
                  </a:lnTo>
                  <a:lnTo>
                    <a:pt x="127" y="109"/>
                  </a:lnTo>
                  <a:lnTo>
                    <a:pt x="127" y="102"/>
                  </a:lnTo>
                  <a:lnTo>
                    <a:pt x="127" y="93"/>
                  </a:lnTo>
                  <a:lnTo>
                    <a:pt x="128" y="87"/>
                  </a:lnTo>
                  <a:lnTo>
                    <a:pt x="131" y="81"/>
                  </a:lnTo>
                  <a:lnTo>
                    <a:pt x="133" y="77"/>
                  </a:lnTo>
                  <a:lnTo>
                    <a:pt x="137" y="75"/>
                  </a:lnTo>
                  <a:lnTo>
                    <a:pt x="143" y="75"/>
                  </a:lnTo>
                  <a:lnTo>
                    <a:pt x="148" y="73"/>
                  </a:lnTo>
                  <a:lnTo>
                    <a:pt x="155" y="75"/>
                  </a:lnTo>
                  <a:lnTo>
                    <a:pt x="168" y="77"/>
                  </a:lnTo>
                  <a:lnTo>
                    <a:pt x="184" y="80"/>
                  </a:lnTo>
                  <a:lnTo>
                    <a:pt x="193" y="80"/>
                  </a:lnTo>
                  <a:lnTo>
                    <a:pt x="203" y="80"/>
                  </a:lnTo>
                  <a:lnTo>
                    <a:pt x="212" y="80"/>
                  </a:lnTo>
                  <a:lnTo>
                    <a:pt x="223" y="79"/>
                  </a:lnTo>
                  <a:lnTo>
                    <a:pt x="237" y="67"/>
                  </a:lnTo>
                  <a:lnTo>
                    <a:pt x="253" y="55"/>
                  </a:lnTo>
                  <a:lnTo>
                    <a:pt x="278" y="56"/>
                  </a:lnTo>
                  <a:lnTo>
                    <a:pt x="304" y="60"/>
                  </a:lnTo>
                  <a:lnTo>
                    <a:pt x="328" y="65"/>
                  </a:lnTo>
                  <a:lnTo>
                    <a:pt x="352" y="72"/>
                  </a:lnTo>
                  <a:lnTo>
                    <a:pt x="376" y="79"/>
                  </a:lnTo>
                  <a:lnTo>
                    <a:pt x="400" y="84"/>
                  </a:lnTo>
                  <a:lnTo>
                    <a:pt x="412" y="87"/>
                  </a:lnTo>
                  <a:lnTo>
                    <a:pt x="425" y="89"/>
                  </a:lnTo>
                  <a:lnTo>
                    <a:pt x="438" y="89"/>
                  </a:lnTo>
                  <a:lnTo>
                    <a:pt x="452" y="91"/>
                  </a:lnTo>
                  <a:lnTo>
                    <a:pt x="461" y="89"/>
                  </a:lnTo>
                  <a:lnTo>
                    <a:pt x="469" y="89"/>
                  </a:lnTo>
                  <a:lnTo>
                    <a:pt x="476" y="87"/>
                  </a:lnTo>
                  <a:lnTo>
                    <a:pt x="481" y="85"/>
                  </a:lnTo>
                  <a:lnTo>
                    <a:pt x="485" y="81"/>
                  </a:lnTo>
                  <a:lnTo>
                    <a:pt x="489" y="79"/>
                  </a:lnTo>
                  <a:lnTo>
                    <a:pt x="492" y="75"/>
                  </a:lnTo>
                  <a:lnTo>
                    <a:pt x="494" y="69"/>
                  </a:lnTo>
                  <a:lnTo>
                    <a:pt x="500" y="47"/>
                  </a:lnTo>
                  <a:lnTo>
                    <a:pt x="505" y="17"/>
                  </a:lnTo>
                  <a:lnTo>
                    <a:pt x="508" y="13"/>
                  </a:lnTo>
                  <a:lnTo>
                    <a:pt x="510" y="11"/>
                  </a:lnTo>
                  <a:lnTo>
                    <a:pt x="513" y="8"/>
                  </a:lnTo>
                  <a:lnTo>
                    <a:pt x="518" y="5"/>
                  </a:lnTo>
                  <a:lnTo>
                    <a:pt x="529" y="3"/>
                  </a:lnTo>
                  <a:lnTo>
                    <a:pt x="541" y="3"/>
                  </a:lnTo>
                  <a:lnTo>
                    <a:pt x="570" y="1"/>
                  </a:lnTo>
                  <a:lnTo>
                    <a:pt x="596" y="0"/>
                  </a:lnTo>
                  <a:lnTo>
                    <a:pt x="620" y="0"/>
                  </a:lnTo>
                  <a:lnTo>
                    <a:pt x="618" y="27"/>
                  </a:lnTo>
                  <a:lnTo>
                    <a:pt x="617" y="45"/>
                  </a:lnTo>
                  <a:lnTo>
                    <a:pt x="617" y="53"/>
                  </a:lnTo>
                  <a:lnTo>
                    <a:pt x="617" y="61"/>
                  </a:lnTo>
                  <a:lnTo>
                    <a:pt x="618" y="69"/>
                  </a:lnTo>
                  <a:lnTo>
                    <a:pt x="620" y="79"/>
                  </a:lnTo>
                  <a:lnTo>
                    <a:pt x="614" y="7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7" name="Freeform 127"/>
            <p:cNvSpPr/>
            <p:nvPr/>
          </p:nvSpPr>
          <p:spPr bwMode="auto">
            <a:xfrm>
              <a:off x="4630995" y="2529891"/>
              <a:ext cx="33218" cy="34967"/>
            </a:xfrm>
            <a:custGeom>
              <a:avLst/>
              <a:gdLst>
                <a:gd name="T0" fmla="*/ 0 w 66"/>
                <a:gd name="T1" fmla="*/ 31 h 67"/>
                <a:gd name="T2" fmla="*/ 1 w 66"/>
                <a:gd name="T3" fmla="*/ 24 h 67"/>
                <a:gd name="T4" fmla="*/ 2 w 66"/>
                <a:gd name="T5" fmla="*/ 19 h 67"/>
                <a:gd name="T6" fmla="*/ 6 w 66"/>
                <a:gd name="T7" fmla="*/ 14 h 67"/>
                <a:gd name="T8" fmla="*/ 10 w 66"/>
                <a:gd name="T9" fmla="*/ 8 h 67"/>
                <a:gd name="T10" fmla="*/ 17 w 66"/>
                <a:gd name="T11" fmla="*/ 6 h 67"/>
                <a:gd name="T12" fmla="*/ 22 w 66"/>
                <a:gd name="T13" fmla="*/ 3 h 67"/>
                <a:gd name="T14" fmla="*/ 29 w 66"/>
                <a:gd name="T15" fmla="*/ 2 h 67"/>
                <a:gd name="T16" fmla="*/ 36 w 66"/>
                <a:gd name="T17" fmla="*/ 0 h 67"/>
                <a:gd name="T18" fmla="*/ 42 w 66"/>
                <a:gd name="T19" fmla="*/ 2 h 67"/>
                <a:gd name="T20" fmla="*/ 48 w 66"/>
                <a:gd name="T21" fmla="*/ 3 h 67"/>
                <a:gd name="T22" fmla="*/ 53 w 66"/>
                <a:gd name="T23" fmla="*/ 6 h 67"/>
                <a:gd name="T24" fmla="*/ 58 w 66"/>
                <a:gd name="T25" fmla="*/ 8 h 67"/>
                <a:gd name="T26" fmla="*/ 61 w 66"/>
                <a:gd name="T27" fmla="*/ 14 h 67"/>
                <a:gd name="T28" fmla="*/ 64 w 66"/>
                <a:gd name="T29" fmla="*/ 19 h 67"/>
                <a:gd name="T30" fmla="*/ 65 w 66"/>
                <a:gd name="T31" fmla="*/ 24 h 67"/>
                <a:gd name="T32" fmla="*/ 66 w 66"/>
                <a:gd name="T33" fmla="*/ 31 h 67"/>
                <a:gd name="T34" fmla="*/ 65 w 66"/>
                <a:gd name="T35" fmla="*/ 39 h 67"/>
                <a:gd name="T36" fmla="*/ 64 w 66"/>
                <a:gd name="T37" fmla="*/ 47 h 67"/>
                <a:gd name="T38" fmla="*/ 61 w 66"/>
                <a:gd name="T39" fmla="*/ 52 h 67"/>
                <a:gd name="T40" fmla="*/ 58 w 66"/>
                <a:gd name="T41" fmla="*/ 58 h 67"/>
                <a:gd name="T42" fmla="*/ 53 w 66"/>
                <a:gd name="T43" fmla="*/ 62 h 67"/>
                <a:gd name="T44" fmla="*/ 48 w 66"/>
                <a:gd name="T45" fmla="*/ 64 h 67"/>
                <a:gd name="T46" fmla="*/ 42 w 66"/>
                <a:gd name="T47" fmla="*/ 66 h 67"/>
                <a:gd name="T48" fmla="*/ 36 w 66"/>
                <a:gd name="T49" fmla="*/ 67 h 67"/>
                <a:gd name="T50" fmla="*/ 29 w 66"/>
                <a:gd name="T51" fmla="*/ 66 h 67"/>
                <a:gd name="T52" fmla="*/ 22 w 66"/>
                <a:gd name="T53" fmla="*/ 64 h 67"/>
                <a:gd name="T54" fmla="*/ 17 w 66"/>
                <a:gd name="T55" fmla="*/ 62 h 67"/>
                <a:gd name="T56" fmla="*/ 10 w 66"/>
                <a:gd name="T57" fmla="*/ 58 h 67"/>
                <a:gd name="T58" fmla="*/ 6 w 66"/>
                <a:gd name="T59" fmla="*/ 52 h 67"/>
                <a:gd name="T60" fmla="*/ 2 w 66"/>
                <a:gd name="T61" fmla="*/ 47 h 67"/>
                <a:gd name="T62" fmla="*/ 1 w 66"/>
                <a:gd name="T63" fmla="*/ 39 h 67"/>
                <a:gd name="T64" fmla="*/ 0 w 66"/>
                <a:gd name="T65" fmla="*/ 31 h 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6"/>
                <a:gd name="T100" fmla="*/ 0 h 67"/>
                <a:gd name="T101" fmla="*/ 66 w 66"/>
                <a:gd name="T102" fmla="*/ 67 h 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6" h="67" extrusionOk="0">
                  <a:moveTo>
                    <a:pt x="0" y="31"/>
                  </a:moveTo>
                  <a:lnTo>
                    <a:pt x="1" y="24"/>
                  </a:lnTo>
                  <a:lnTo>
                    <a:pt x="2" y="19"/>
                  </a:lnTo>
                  <a:lnTo>
                    <a:pt x="6" y="14"/>
                  </a:lnTo>
                  <a:lnTo>
                    <a:pt x="10" y="8"/>
                  </a:lnTo>
                  <a:lnTo>
                    <a:pt x="17" y="6"/>
                  </a:lnTo>
                  <a:lnTo>
                    <a:pt x="22" y="3"/>
                  </a:lnTo>
                  <a:lnTo>
                    <a:pt x="29" y="2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8" y="3"/>
                  </a:lnTo>
                  <a:lnTo>
                    <a:pt x="53" y="6"/>
                  </a:lnTo>
                  <a:lnTo>
                    <a:pt x="58" y="8"/>
                  </a:lnTo>
                  <a:lnTo>
                    <a:pt x="61" y="14"/>
                  </a:lnTo>
                  <a:lnTo>
                    <a:pt x="64" y="19"/>
                  </a:lnTo>
                  <a:lnTo>
                    <a:pt x="65" y="24"/>
                  </a:lnTo>
                  <a:lnTo>
                    <a:pt x="66" y="31"/>
                  </a:lnTo>
                  <a:lnTo>
                    <a:pt x="65" y="39"/>
                  </a:lnTo>
                  <a:lnTo>
                    <a:pt x="64" y="47"/>
                  </a:lnTo>
                  <a:lnTo>
                    <a:pt x="61" y="52"/>
                  </a:lnTo>
                  <a:lnTo>
                    <a:pt x="58" y="58"/>
                  </a:lnTo>
                  <a:lnTo>
                    <a:pt x="53" y="62"/>
                  </a:lnTo>
                  <a:lnTo>
                    <a:pt x="48" y="64"/>
                  </a:lnTo>
                  <a:lnTo>
                    <a:pt x="42" y="66"/>
                  </a:lnTo>
                  <a:lnTo>
                    <a:pt x="36" y="67"/>
                  </a:lnTo>
                  <a:lnTo>
                    <a:pt x="29" y="66"/>
                  </a:lnTo>
                  <a:lnTo>
                    <a:pt x="22" y="64"/>
                  </a:lnTo>
                  <a:lnTo>
                    <a:pt x="17" y="62"/>
                  </a:lnTo>
                  <a:lnTo>
                    <a:pt x="10" y="58"/>
                  </a:lnTo>
                  <a:lnTo>
                    <a:pt x="6" y="52"/>
                  </a:lnTo>
                  <a:lnTo>
                    <a:pt x="2" y="47"/>
                  </a:lnTo>
                  <a:lnTo>
                    <a:pt x="1" y="39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8" name="Freeform 128"/>
            <p:cNvSpPr/>
            <p:nvPr/>
          </p:nvSpPr>
          <p:spPr bwMode="auto">
            <a:xfrm>
              <a:off x="4566306" y="3267704"/>
              <a:ext cx="61193" cy="59445"/>
            </a:xfrm>
            <a:custGeom>
              <a:avLst/>
              <a:gdLst>
                <a:gd name="T0" fmla="*/ 60 w 114"/>
                <a:gd name="T1" fmla="*/ 115 h 115"/>
                <a:gd name="T2" fmla="*/ 70 w 114"/>
                <a:gd name="T3" fmla="*/ 114 h 115"/>
                <a:gd name="T4" fmla="*/ 81 w 114"/>
                <a:gd name="T5" fmla="*/ 110 h 115"/>
                <a:gd name="T6" fmla="*/ 90 w 114"/>
                <a:gd name="T7" fmla="*/ 106 h 115"/>
                <a:gd name="T8" fmla="*/ 98 w 114"/>
                <a:gd name="T9" fmla="*/ 99 h 115"/>
                <a:gd name="T10" fmla="*/ 105 w 114"/>
                <a:gd name="T11" fmla="*/ 91 h 115"/>
                <a:gd name="T12" fmla="*/ 109 w 114"/>
                <a:gd name="T13" fmla="*/ 82 h 115"/>
                <a:gd name="T14" fmla="*/ 113 w 114"/>
                <a:gd name="T15" fmla="*/ 71 h 115"/>
                <a:gd name="T16" fmla="*/ 114 w 114"/>
                <a:gd name="T17" fmla="*/ 60 h 115"/>
                <a:gd name="T18" fmla="*/ 113 w 114"/>
                <a:gd name="T19" fmla="*/ 47 h 115"/>
                <a:gd name="T20" fmla="*/ 109 w 114"/>
                <a:gd name="T21" fmla="*/ 36 h 115"/>
                <a:gd name="T22" fmla="*/ 105 w 114"/>
                <a:gd name="T23" fmla="*/ 26 h 115"/>
                <a:gd name="T24" fmla="*/ 98 w 114"/>
                <a:gd name="T25" fmla="*/ 16 h 115"/>
                <a:gd name="T26" fmla="*/ 90 w 114"/>
                <a:gd name="T27" fmla="*/ 10 h 115"/>
                <a:gd name="T28" fmla="*/ 81 w 114"/>
                <a:gd name="T29" fmla="*/ 4 h 115"/>
                <a:gd name="T30" fmla="*/ 70 w 114"/>
                <a:gd name="T31" fmla="*/ 2 h 115"/>
                <a:gd name="T32" fmla="*/ 60 w 114"/>
                <a:gd name="T33" fmla="*/ 0 h 115"/>
                <a:gd name="T34" fmla="*/ 48 w 114"/>
                <a:gd name="T35" fmla="*/ 2 h 115"/>
                <a:gd name="T36" fmla="*/ 37 w 114"/>
                <a:gd name="T37" fmla="*/ 4 h 115"/>
                <a:gd name="T38" fmla="*/ 28 w 114"/>
                <a:gd name="T39" fmla="*/ 10 h 115"/>
                <a:gd name="T40" fmla="*/ 18 w 114"/>
                <a:gd name="T41" fmla="*/ 16 h 115"/>
                <a:gd name="T42" fmla="*/ 11 w 114"/>
                <a:gd name="T43" fmla="*/ 26 h 115"/>
                <a:gd name="T44" fmla="*/ 5 w 114"/>
                <a:gd name="T45" fmla="*/ 36 h 115"/>
                <a:gd name="T46" fmla="*/ 3 w 114"/>
                <a:gd name="T47" fmla="*/ 42 h 115"/>
                <a:gd name="T48" fmla="*/ 1 w 114"/>
                <a:gd name="T49" fmla="*/ 47 h 115"/>
                <a:gd name="T50" fmla="*/ 0 w 114"/>
                <a:gd name="T51" fmla="*/ 54 h 115"/>
                <a:gd name="T52" fmla="*/ 0 w 114"/>
                <a:gd name="T53" fmla="*/ 60 h 115"/>
                <a:gd name="T54" fmla="*/ 1 w 114"/>
                <a:gd name="T55" fmla="*/ 71 h 115"/>
                <a:gd name="T56" fmla="*/ 5 w 114"/>
                <a:gd name="T57" fmla="*/ 82 h 115"/>
                <a:gd name="T58" fmla="*/ 11 w 114"/>
                <a:gd name="T59" fmla="*/ 91 h 115"/>
                <a:gd name="T60" fmla="*/ 18 w 114"/>
                <a:gd name="T61" fmla="*/ 99 h 115"/>
                <a:gd name="T62" fmla="*/ 28 w 114"/>
                <a:gd name="T63" fmla="*/ 106 h 115"/>
                <a:gd name="T64" fmla="*/ 37 w 114"/>
                <a:gd name="T65" fmla="*/ 110 h 115"/>
                <a:gd name="T66" fmla="*/ 48 w 114"/>
                <a:gd name="T67" fmla="*/ 114 h 115"/>
                <a:gd name="T68" fmla="*/ 60 w 114"/>
                <a:gd name="T69" fmla="*/ 115 h 1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4"/>
                <a:gd name="T106" fmla="*/ 0 h 115"/>
                <a:gd name="T107" fmla="*/ 114 w 114"/>
                <a:gd name="T108" fmla="*/ 115 h 1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4" h="115" extrusionOk="0">
                  <a:moveTo>
                    <a:pt x="60" y="115"/>
                  </a:moveTo>
                  <a:lnTo>
                    <a:pt x="70" y="114"/>
                  </a:lnTo>
                  <a:lnTo>
                    <a:pt x="81" y="110"/>
                  </a:lnTo>
                  <a:lnTo>
                    <a:pt x="90" y="106"/>
                  </a:lnTo>
                  <a:lnTo>
                    <a:pt x="98" y="99"/>
                  </a:lnTo>
                  <a:lnTo>
                    <a:pt x="105" y="91"/>
                  </a:lnTo>
                  <a:lnTo>
                    <a:pt x="109" y="82"/>
                  </a:lnTo>
                  <a:lnTo>
                    <a:pt x="113" y="71"/>
                  </a:lnTo>
                  <a:lnTo>
                    <a:pt x="114" y="60"/>
                  </a:lnTo>
                  <a:lnTo>
                    <a:pt x="113" y="47"/>
                  </a:lnTo>
                  <a:lnTo>
                    <a:pt x="109" y="36"/>
                  </a:lnTo>
                  <a:lnTo>
                    <a:pt x="105" y="26"/>
                  </a:lnTo>
                  <a:lnTo>
                    <a:pt x="98" y="16"/>
                  </a:lnTo>
                  <a:lnTo>
                    <a:pt x="90" y="10"/>
                  </a:lnTo>
                  <a:lnTo>
                    <a:pt x="81" y="4"/>
                  </a:lnTo>
                  <a:lnTo>
                    <a:pt x="70" y="2"/>
                  </a:lnTo>
                  <a:lnTo>
                    <a:pt x="60" y="0"/>
                  </a:lnTo>
                  <a:lnTo>
                    <a:pt x="48" y="2"/>
                  </a:lnTo>
                  <a:lnTo>
                    <a:pt x="37" y="4"/>
                  </a:lnTo>
                  <a:lnTo>
                    <a:pt x="28" y="10"/>
                  </a:lnTo>
                  <a:lnTo>
                    <a:pt x="18" y="16"/>
                  </a:lnTo>
                  <a:lnTo>
                    <a:pt x="11" y="26"/>
                  </a:lnTo>
                  <a:lnTo>
                    <a:pt x="5" y="36"/>
                  </a:lnTo>
                  <a:lnTo>
                    <a:pt x="3" y="42"/>
                  </a:lnTo>
                  <a:lnTo>
                    <a:pt x="1" y="47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1" y="71"/>
                  </a:lnTo>
                  <a:lnTo>
                    <a:pt x="5" y="82"/>
                  </a:lnTo>
                  <a:lnTo>
                    <a:pt x="11" y="91"/>
                  </a:lnTo>
                  <a:lnTo>
                    <a:pt x="18" y="99"/>
                  </a:lnTo>
                  <a:lnTo>
                    <a:pt x="28" y="106"/>
                  </a:lnTo>
                  <a:lnTo>
                    <a:pt x="37" y="110"/>
                  </a:lnTo>
                  <a:lnTo>
                    <a:pt x="48" y="114"/>
                  </a:lnTo>
                  <a:lnTo>
                    <a:pt x="60" y="11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39" name="Freeform 129"/>
            <p:cNvSpPr/>
            <p:nvPr/>
          </p:nvSpPr>
          <p:spPr bwMode="auto">
            <a:xfrm>
              <a:off x="4575048" y="3272950"/>
              <a:ext cx="45458" cy="45458"/>
            </a:xfrm>
            <a:custGeom>
              <a:avLst/>
              <a:gdLst>
                <a:gd name="T0" fmla="*/ 12 w 84"/>
                <a:gd name="T1" fmla="*/ 84 h 84"/>
                <a:gd name="T2" fmla="*/ 24 w 84"/>
                <a:gd name="T3" fmla="*/ 55 h 84"/>
                <a:gd name="T4" fmla="*/ 0 w 84"/>
                <a:gd name="T5" fmla="*/ 36 h 84"/>
                <a:gd name="T6" fmla="*/ 31 w 84"/>
                <a:gd name="T7" fmla="*/ 36 h 84"/>
                <a:gd name="T8" fmla="*/ 43 w 84"/>
                <a:gd name="T9" fmla="*/ 0 h 84"/>
                <a:gd name="T10" fmla="*/ 55 w 84"/>
                <a:gd name="T11" fmla="*/ 36 h 84"/>
                <a:gd name="T12" fmla="*/ 84 w 84"/>
                <a:gd name="T13" fmla="*/ 36 h 84"/>
                <a:gd name="T14" fmla="*/ 55 w 84"/>
                <a:gd name="T15" fmla="*/ 55 h 84"/>
                <a:gd name="T16" fmla="*/ 67 w 84"/>
                <a:gd name="T17" fmla="*/ 84 h 84"/>
                <a:gd name="T18" fmla="*/ 43 w 84"/>
                <a:gd name="T19" fmla="*/ 67 h 84"/>
                <a:gd name="T20" fmla="*/ 12 w 84"/>
                <a:gd name="T21" fmla="*/ 84 h 8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4"/>
                <a:gd name="T34" fmla="*/ 0 h 84"/>
                <a:gd name="T35" fmla="*/ 84 w 84"/>
                <a:gd name="T36" fmla="*/ 84 h 8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4" h="84" extrusionOk="0">
                  <a:moveTo>
                    <a:pt x="12" y="84"/>
                  </a:moveTo>
                  <a:lnTo>
                    <a:pt x="24" y="55"/>
                  </a:lnTo>
                  <a:lnTo>
                    <a:pt x="0" y="36"/>
                  </a:lnTo>
                  <a:lnTo>
                    <a:pt x="31" y="36"/>
                  </a:lnTo>
                  <a:lnTo>
                    <a:pt x="43" y="0"/>
                  </a:lnTo>
                  <a:lnTo>
                    <a:pt x="55" y="36"/>
                  </a:lnTo>
                  <a:lnTo>
                    <a:pt x="84" y="36"/>
                  </a:lnTo>
                  <a:lnTo>
                    <a:pt x="55" y="55"/>
                  </a:lnTo>
                  <a:lnTo>
                    <a:pt x="67" y="84"/>
                  </a:lnTo>
                  <a:lnTo>
                    <a:pt x="43" y="67"/>
                  </a:lnTo>
                  <a:lnTo>
                    <a:pt x="12" y="84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0" name="Freeform 130"/>
            <p:cNvSpPr/>
            <p:nvPr/>
          </p:nvSpPr>
          <p:spPr bwMode="auto">
            <a:xfrm>
              <a:off x="4620506" y="2517654"/>
              <a:ext cx="57696" cy="59445"/>
            </a:xfrm>
            <a:custGeom>
              <a:avLst/>
              <a:gdLst>
                <a:gd name="T0" fmla="*/ 0 w 109"/>
                <a:gd name="T1" fmla="*/ 55 h 115"/>
                <a:gd name="T2" fmla="*/ 1 w 109"/>
                <a:gd name="T3" fmla="*/ 44 h 115"/>
                <a:gd name="T4" fmla="*/ 5 w 109"/>
                <a:gd name="T5" fmla="*/ 34 h 115"/>
                <a:gd name="T6" fmla="*/ 9 w 109"/>
                <a:gd name="T7" fmla="*/ 24 h 115"/>
                <a:gd name="T8" fmla="*/ 16 w 109"/>
                <a:gd name="T9" fmla="*/ 16 h 115"/>
                <a:gd name="T10" fmla="*/ 24 w 109"/>
                <a:gd name="T11" fmla="*/ 10 h 115"/>
                <a:gd name="T12" fmla="*/ 33 w 109"/>
                <a:gd name="T13" fmla="*/ 4 h 115"/>
                <a:gd name="T14" fmla="*/ 44 w 109"/>
                <a:gd name="T15" fmla="*/ 2 h 115"/>
                <a:gd name="T16" fmla="*/ 55 w 109"/>
                <a:gd name="T17" fmla="*/ 0 h 115"/>
                <a:gd name="T18" fmla="*/ 65 w 109"/>
                <a:gd name="T19" fmla="*/ 2 h 115"/>
                <a:gd name="T20" fmla="*/ 76 w 109"/>
                <a:gd name="T21" fmla="*/ 4 h 115"/>
                <a:gd name="T22" fmla="*/ 85 w 109"/>
                <a:gd name="T23" fmla="*/ 10 h 115"/>
                <a:gd name="T24" fmla="*/ 93 w 109"/>
                <a:gd name="T25" fmla="*/ 16 h 115"/>
                <a:gd name="T26" fmla="*/ 100 w 109"/>
                <a:gd name="T27" fmla="*/ 24 h 115"/>
                <a:gd name="T28" fmla="*/ 105 w 109"/>
                <a:gd name="T29" fmla="*/ 34 h 115"/>
                <a:gd name="T30" fmla="*/ 108 w 109"/>
                <a:gd name="T31" fmla="*/ 44 h 115"/>
                <a:gd name="T32" fmla="*/ 109 w 109"/>
                <a:gd name="T33" fmla="*/ 55 h 115"/>
                <a:gd name="T34" fmla="*/ 108 w 109"/>
                <a:gd name="T35" fmla="*/ 66 h 115"/>
                <a:gd name="T36" fmla="*/ 105 w 109"/>
                <a:gd name="T37" fmla="*/ 76 h 115"/>
                <a:gd name="T38" fmla="*/ 100 w 109"/>
                <a:gd name="T39" fmla="*/ 87 h 115"/>
                <a:gd name="T40" fmla="*/ 93 w 109"/>
                <a:gd name="T41" fmla="*/ 96 h 115"/>
                <a:gd name="T42" fmla="*/ 85 w 109"/>
                <a:gd name="T43" fmla="*/ 104 h 115"/>
                <a:gd name="T44" fmla="*/ 76 w 109"/>
                <a:gd name="T45" fmla="*/ 110 h 115"/>
                <a:gd name="T46" fmla="*/ 65 w 109"/>
                <a:gd name="T47" fmla="*/ 114 h 115"/>
                <a:gd name="T48" fmla="*/ 55 w 109"/>
                <a:gd name="T49" fmla="*/ 115 h 115"/>
                <a:gd name="T50" fmla="*/ 44 w 109"/>
                <a:gd name="T51" fmla="*/ 114 h 115"/>
                <a:gd name="T52" fmla="*/ 33 w 109"/>
                <a:gd name="T53" fmla="*/ 110 h 115"/>
                <a:gd name="T54" fmla="*/ 24 w 109"/>
                <a:gd name="T55" fmla="*/ 104 h 115"/>
                <a:gd name="T56" fmla="*/ 16 w 109"/>
                <a:gd name="T57" fmla="*/ 96 h 115"/>
                <a:gd name="T58" fmla="*/ 9 w 109"/>
                <a:gd name="T59" fmla="*/ 87 h 115"/>
                <a:gd name="T60" fmla="*/ 5 w 109"/>
                <a:gd name="T61" fmla="*/ 76 h 115"/>
                <a:gd name="T62" fmla="*/ 1 w 109"/>
                <a:gd name="T63" fmla="*/ 66 h 115"/>
                <a:gd name="T64" fmla="*/ 0 w 109"/>
                <a:gd name="T65" fmla="*/ 55 h 1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9"/>
                <a:gd name="T100" fmla="*/ 0 h 115"/>
                <a:gd name="T101" fmla="*/ 109 w 109"/>
                <a:gd name="T102" fmla="*/ 115 h 1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9" h="115" extrusionOk="0">
                  <a:moveTo>
                    <a:pt x="0" y="55"/>
                  </a:moveTo>
                  <a:lnTo>
                    <a:pt x="1" y="44"/>
                  </a:lnTo>
                  <a:lnTo>
                    <a:pt x="5" y="34"/>
                  </a:lnTo>
                  <a:lnTo>
                    <a:pt x="9" y="24"/>
                  </a:lnTo>
                  <a:lnTo>
                    <a:pt x="16" y="16"/>
                  </a:lnTo>
                  <a:lnTo>
                    <a:pt x="24" y="10"/>
                  </a:lnTo>
                  <a:lnTo>
                    <a:pt x="33" y="4"/>
                  </a:lnTo>
                  <a:lnTo>
                    <a:pt x="44" y="2"/>
                  </a:lnTo>
                  <a:lnTo>
                    <a:pt x="55" y="0"/>
                  </a:lnTo>
                  <a:lnTo>
                    <a:pt x="65" y="2"/>
                  </a:lnTo>
                  <a:lnTo>
                    <a:pt x="76" y="4"/>
                  </a:lnTo>
                  <a:lnTo>
                    <a:pt x="85" y="10"/>
                  </a:lnTo>
                  <a:lnTo>
                    <a:pt x="93" y="16"/>
                  </a:lnTo>
                  <a:lnTo>
                    <a:pt x="100" y="24"/>
                  </a:lnTo>
                  <a:lnTo>
                    <a:pt x="105" y="34"/>
                  </a:lnTo>
                  <a:lnTo>
                    <a:pt x="108" y="44"/>
                  </a:lnTo>
                  <a:lnTo>
                    <a:pt x="109" y="55"/>
                  </a:lnTo>
                  <a:lnTo>
                    <a:pt x="108" y="66"/>
                  </a:lnTo>
                  <a:lnTo>
                    <a:pt x="105" y="76"/>
                  </a:lnTo>
                  <a:lnTo>
                    <a:pt x="100" y="87"/>
                  </a:lnTo>
                  <a:lnTo>
                    <a:pt x="93" y="96"/>
                  </a:lnTo>
                  <a:lnTo>
                    <a:pt x="85" y="104"/>
                  </a:lnTo>
                  <a:lnTo>
                    <a:pt x="76" y="110"/>
                  </a:lnTo>
                  <a:lnTo>
                    <a:pt x="65" y="114"/>
                  </a:lnTo>
                  <a:lnTo>
                    <a:pt x="55" y="115"/>
                  </a:lnTo>
                  <a:lnTo>
                    <a:pt x="44" y="114"/>
                  </a:lnTo>
                  <a:lnTo>
                    <a:pt x="33" y="110"/>
                  </a:lnTo>
                  <a:lnTo>
                    <a:pt x="24" y="104"/>
                  </a:lnTo>
                  <a:lnTo>
                    <a:pt x="16" y="96"/>
                  </a:lnTo>
                  <a:lnTo>
                    <a:pt x="9" y="87"/>
                  </a:lnTo>
                  <a:lnTo>
                    <a:pt x="5" y="76"/>
                  </a:lnTo>
                  <a:lnTo>
                    <a:pt x="1" y="66"/>
                  </a:lnTo>
                  <a:lnTo>
                    <a:pt x="0" y="55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1" name="Freeform 131"/>
            <p:cNvSpPr/>
            <p:nvPr/>
          </p:nvSpPr>
          <p:spPr bwMode="auto">
            <a:xfrm>
              <a:off x="9175009" y="4495060"/>
              <a:ext cx="367158" cy="646897"/>
            </a:xfrm>
            <a:custGeom>
              <a:avLst/>
              <a:gdLst>
                <a:gd name="T0" fmla="*/ 649 w 686"/>
                <a:gd name="T1" fmla="*/ 122 h 1216"/>
                <a:gd name="T2" fmla="*/ 615 w 686"/>
                <a:gd name="T3" fmla="*/ 22 h 1216"/>
                <a:gd name="T4" fmla="*/ 595 w 686"/>
                <a:gd name="T5" fmla="*/ 0 h 1216"/>
                <a:gd name="T6" fmla="*/ 567 w 686"/>
                <a:gd name="T7" fmla="*/ 7 h 1216"/>
                <a:gd name="T8" fmla="*/ 546 w 686"/>
                <a:gd name="T9" fmla="*/ 26 h 1216"/>
                <a:gd name="T10" fmla="*/ 529 w 686"/>
                <a:gd name="T11" fmla="*/ 78 h 1216"/>
                <a:gd name="T12" fmla="*/ 543 w 686"/>
                <a:gd name="T13" fmla="*/ 120 h 1216"/>
                <a:gd name="T14" fmla="*/ 559 w 686"/>
                <a:gd name="T15" fmla="*/ 163 h 1216"/>
                <a:gd name="T16" fmla="*/ 542 w 686"/>
                <a:gd name="T17" fmla="*/ 238 h 1216"/>
                <a:gd name="T18" fmla="*/ 517 w 686"/>
                <a:gd name="T19" fmla="*/ 314 h 1216"/>
                <a:gd name="T20" fmla="*/ 485 w 686"/>
                <a:gd name="T21" fmla="*/ 515 h 1216"/>
                <a:gd name="T22" fmla="*/ 428 w 686"/>
                <a:gd name="T23" fmla="*/ 595 h 1216"/>
                <a:gd name="T24" fmla="*/ 425 w 686"/>
                <a:gd name="T25" fmla="*/ 632 h 1216"/>
                <a:gd name="T26" fmla="*/ 418 w 686"/>
                <a:gd name="T27" fmla="*/ 671 h 1216"/>
                <a:gd name="T28" fmla="*/ 396 w 686"/>
                <a:gd name="T29" fmla="*/ 692 h 1216"/>
                <a:gd name="T30" fmla="*/ 356 w 686"/>
                <a:gd name="T31" fmla="*/ 763 h 1216"/>
                <a:gd name="T32" fmla="*/ 309 w 686"/>
                <a:gd name="T33" fmla="*/ 860 h 1216"/>
                <a:gd name="T34" fmla="*/ 249 w 686"/>
                <a:gd name="T35" fmla="*/ 953 h 1216"/>
                <a:gd name="T36" fmla="*/ 197 w 686"/>
                <a:gd name="T37" fmla="*/ 1035 h 1216"/>
                <a:gd name="T38" fmla="*/ 134 w 686"/>
                <a:gd name="T39" fmla="*/ 1087 h 1216"/>
                <a:gd name="T40" fmla="*/ 13 w 686"/>
                <a:gd name="T41" fmla="*/ 1168 h 1216"/>
                <a:gd name="T42" fmla="*/ 0 w 686"/>
                <a:gd name="T43" fmla="*/ 1192 h 1216"/>
                <a:gd name="T44" fmla="*/ 16 w 686"/>
                <a:gd name="T45" fmla="*/ 1209 h 1216"/>
                <a:gd name="T46" fmla="*/ 65 w 686"/>
                <a:gd name="T47" fmla="*/ 1216 h 1216"/>
                <a:gd name="T48" fmla="*/ 141 w 686"/>
                <a:gd name="T49" fmla="*/ 1209 h 1216"/>
                <a:gd name="T50" fmla="*/ 230 w 686"/>
                <a:gd name="T51" fmla="*/ 1177 h 1216"/>
                <a:gd name="T52" fmla="*/ 306 w 686"/>
                <a:gd name="T53" fmla="*/ 1124 h 1216"/>
                <a:gd name="T54" fmla="*/ 337 w 686"/>
                <a:gd name="T55" fmla="*/ 1080 h 1216"/>
                <a:gd name="T56" fmla="*/ 348 w 686"/>
                <a:gd name="T57" fmla="*/ 1040 h 1216"/>
                <a:gd name="T58" fmla="*/ 349 w 686"/>
                <a:gd name="T59" fmla="*/ 976 h 1216"/>
                <a:gd name="T60" fmla="*/ 356 w 686"/>
                <a:gd name="T61" fmla="*/ 936 h 1216"/>
                <a:gd name="T62" fmla="*/ 386 w 686"/>
                <a:gd name="T63" fmla="*/ 923 h 1216"/>
                <a:gd name="T64" fmla="*/ 420 w 686"/>
                <a:gd name="T65" fmla="*/ 888 h 1216"/>
                <a:gd name="T66" fmla="*/ 457 w 686"/>
                <a:gd name="T67" fmla="*/ 832 h 1216"/>
                <a:gd name="T68" fmla="*/ 522 w 686"/>
                <a:gd name="T69" fmla="*/ 796 h 1216"/>
                <a:gd name="T70" fmla="*/ 559 w 686"/>
                <a:gd name="T71" fmla="*/ 768 h 1216"/>
                <a:gd name="T72" fmla="*/ 567 w 686"/>
                <a:gd name="T73" fmla="*/ 725 h 1216"/>
                <a:gd name="T74" fmla="*/ 574 w 686"/>
                <a:gd name="T75" fmla="*/ 697 h 1216"/>
                <a:gd name="T76" fmla="*/ 641 w 686"/>
                <a:gd name="T77" fmla="*/ 620 h 1216"/>
                <a:gd name="T78" fmla="*/ 661 w 686"/>
                <a:gd name="T79" fmla="*/ 579 h 1216"/>
                <a:gd name="T80" fmla="*/ 658 w 686"/>
                <a:gd name="T81" fmla="*/ 555 h 1216"/>
                <a:gd name="T82" fmla="*/ 643 w 686"/>
                <a:gd name="T83" fmla="*/ 547 h 1216"/>
                <a:gd name="T84" fmla="*/ 601 w 686"/>
                <a:gd name="T85" fmla="*/ 538 h 1216"/>
                <a:gd name="T86" fmla="*/ 609 w 686"/>
                <a:gd name="T87" fmla="*/ 498 h 1216"/>
                <a:gd name="T88" fmla="*/ 621 w 686"/>
                <a:gd name="T89" fmla="*/ 498 h 1216"/>
                <a:gd name="T90" fmla="*/ 635 w 686"/>
                <a:gd name="T91" fmla="*/ 494 h 1216"/>
                <a:gd name="T92" fmla="*/ 659 w 686"/>
                <a:gd name="T93" fmla="*/ 479 h 1216"/>
                <a:gd name="T94" fmla="*/ 682 w 686"/>
                <a:gd name="T95" fmla="*/ 426 h 1216"/>
                <a:gd name="T96" fmla="*/ 683 w 686"/>
                <a:gd name="T97" fmla="*/ 380 h 1216"/>
                <a:gd name="T98" fmla="*/ 658 w 686"/>
                <a:gd name="T99" fmla="*/ 300 h 1216"/>
                <a:gd name="T100" fmla="*/ 639 w 686"/>
                <a:gd name="T101" fmla="*/ 266 h 121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86"/>
                <a:gd name="T154" fmla="*/ 0 h 1216"/>
                <a:gd name="T155" fmla="*/ 686 w 686"/>
                <a:gd name="T156" fmla="*/ 1216 h 121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86" h="1216" extrusionOk="0">
                  <a:moveTo>
                    <a:pt x="637" y="266"/>
                  </a:moveTo>
                  <a:lnTo>
                    <a:pt x="655" y="151"/>
                  </a:lnTo>
                  <a:lnTo>
                    <a:pt x="654" y="140"/>
                  </a:lnTo>
                  <a:lnTo>
                    <a:pt x="649" y="122"/>
                  </a:lnTo>
                  <a:lnTo>
                    <a:pt x="642" y="98"/>
                  </a:lnTo>
                  <a:lnTo>
                    <a:pt x="634" y="71"/>
                  </a:lnTo>
                  <a:lnTo>
                    <a:pt x="625" y="44"/>
                  </a:lnTo>
                  <a:lnTo>
                    <a:pt x="615" y="22"/>
                  </a:lnTo>
                  <a:lnTo>
                    <a:pt x="610" y="12"/>
                  </a:lnTo>
                  <a:lnTo>
                    <a:pt x="605" y="6"/>
                  </a:lnTo>
                  <a:lnTo>
                    <a:pt x="599" y="2"/>
                  </a:lnTo>
                  <a:lnTo>
                    <a:pt x="595" y="0"/>
                  </a:lnTo>
                  <a:lnTo>
                    <a:pt x="587" y="0"/>
                  </a:lnTo>
                  <a:lnTo>
                    <a:pt x="581" y="2"/>
                  </a:lnTo>
                  <a:lnTo>
                    <a:pt x="573" y="4"/>
                  </a:lnTo>
                  <a:lnTo>
                    <a:pt x="567" y="7"/>
                  </a:lnTo>
                  <a:lnTo>
                    <a:pt x="561" y="11"/>
                  </a:lnTo>
                  <a:lnTo>
                    <a:pt x="555" y="15"/>
                  </a:lnTo>
                  <a:lnTo>
                    <a:pt x="550" y="20"/>
                  </a:lnTo>
                  <a:lnTo>
                    <a:pt x="546" y="26"/>
                  </a:lnTo>
                  <a:lnTo>
                    <a:pt x="539" y="38"/>
                  </a:lnTo>
                  <a:lnTo>
                    <a:pt x="533" y="51"/>
                  </a:lnTo>
                  <a:lnTo>
                    <a:pt x="530" y="64"/>
                  </a:lnTo>
                  <a:lnTo>
                    <a:pt x="529" y="78"/>
                  </a:lnTo>
                  <a:lnTo>
                    <a:pt x="530" y="91"/>
                  </a:lnTo>
                  <a:lnTo>
                    <a:pt x="534" y="102"/>
                  </a:lnTo>
                  <a:lnTo>
                    <a:pt x="538" y="111"/>
                  </a:lnTo>
                  <a:lnTo>
                    <a:pt x="543" y="120"/>
                  </a:lnTo>
                  <a:lnTo>
                    <a:pt x="550" y="130"/>
                  </a:lnTo>
                  <a:lnTo>
                    <a:pt x="554" y="139"/>
                  </a:lnTo>
                  <a:lnTo>
                    <a:pt x="558" y="150"/>
                  </a:lnTo>
                  <a:lnTo>
                    <a:pt x="559" y="163"/>
                  </a:lnTo>
                  <a:lnTo>
                    <a:pt x="558" y="174"/>
                  </a:lnTo>
                  <a:lnTo>
                    <a:pt x="554" y="191"/>
                  </a:lnTo>
                  <a:lnTo>
                    <a:pt x="549" y="214"/>
                  </a:lnTo>
                  <a:lnTo>
                    <a:pt x="542" y="238"/>
                  </a:lnTo>
                  <a:lnTo>
                    <a:pt x="535" y="263"/>
                  </a:lnTo>
                  <a:lnTo>
                    <a:pt x="529" y="284"/>
                  </a:lnTo>
                  <a:lnTo>
                    <a:pt x="522" y="303"/>
                  </a:lnTo>
                  <a:lnTo>
                    <a:pt x="517" y="314"/>
                  </a:lnTo>
                  <a:lnTo>
                    <a:pt x="517" y="464"/>
                  </a:lnTo>
                  <a:lnTo>
                    <a:pt x="506" y="483"/>
                  </a:lnTo>
                  <a:lnTo>
                    <a:pt x="496" y="499"/>
                  </a:lnTo>
                  <a:lnTo>
                    <a:pt x="485" y="515"/>
                  </a:lnTo>
                  <a:lnTo>
                    <a:pt x="474" y="528"/>
                  </a:lnTo>
                  <a:lnTo>
                    <a:pt x="454" y="555"/>
                  </a:lnTo>
                  <a:lnTo>
                    <a:pt x="433" y="584"/>
                  </a:lnTo>
                  <a:lnTo>
                    <a:pt x="428" y="595"/>
                  </a:lnTo>
                  <a:lnTo>
                    <a:pt x="425" y="605"/>
                  </a:lnTo>
                  <a:lnTo>
                    <a:pt x="424" y="615"/>
                  </a:lnTo>
                  <a:lnTo>
                    <a:pt x="425" y="623"/>
                  </a:lnTo>
                  <a:lnTo>
                    <a:pt x="425" y="632"/>
                  </a:lnTo>
                  <a:lnTo>
                    <a:pt x="425" y="641"/>
                  </a:lnTo>
                  <a:lnTo>
                    <a:pt x="424" y="652"/>
                  </a:lnTo>
                  <a:lnTo>
                    <a:pt x="421" y="663"/>
                  </a:lnTo>
                  <a:lnTo>
                    <a:pt x="418" y="671"/>
                  </a:lnTo>
                  <a:lnTo>
                    <a:pt x="413" y="677"/>
                  </a:lnTo>
                  <a:lnTo>
                    <a:pt x="408" y="683"/>
                  </a:lnTo>
                  <a:lnTo>
                    <a:pt x="402" y="687"/>
                  </a:lnTo>
                  <a:lnTo>
                    <a:pt x="396" y="692"/>
                  </a:lnTo>
                  <a:lnTo>
                    <a:pt x="389" y="699"/>
                  </a:lnTo>
                  <a:lnTo>
                    <a:pt x="384" y="707"/>
                  </a:lnTo>
                  <a:lnTo>
                    <a:pt x="378" y="716"/>
                  </a:lnTo>
                  <a:lnTo>
                    <a:pt x="356" y="763"/>
                  </a:lnTo>
                  <a:lnTo>
                    <a:pt x="338" y="803"/>
                  </a:lnTo>
                  <a:lnTo>
                    <a:pt x="330" y="821"/>
                  </a:lnTo>
                  <a:lnTo>
                    <a:pt x="320" y="840"/>
                  </a:lnTo>
                  <a:lnTo>
                    <a:pt x="309" y="860"/>
                  </a:lnTo>
                  <a:lnTo>
                    <a:pt x="294" y="879"/>
                  </a:lnTo>
                  <a:lnTo>
                    <a:pt x="277" y="904"/>
                  </a:lnTo>
                  <a:lnTo>
                    <a:pt x="262" y="929"/>
                  </a:lnTo>
                  <a:lnTo>
                    <a:pt x="249" y="953"/>
                  </a:lnTo>
                  <a:lnTo>
                    <a:pt x="236" y="977"/>
                  </a:lnTo>
                  <a:lnTo>
                    <a:pt x="221" y="1000"/>
                  </a:lnTo>
                  <a:lnTo>
                    <a:pt x="206" y="1023"/>
                  </a:lnTo>
                  <a:lnTo>
                    <a:pt x="197" y="1035"/>
                  </a:lnTo>
                  <a:lnTo>
                    <a:pt x="189" y="1045"/>
                  </a:lnTo>
                  <a:lnTo>
                    <a:pt x="178" y="1056"/>
                  </a:lnTo>
                  <a:lnTo>
                    <a:pt x="168" y="1065"/>
                  </a:lnTo>
                  <a:lnTo>
                    <a:pt x="134" y="1087"/>
                  </a:lnTo>
                  <a:lnTo>
                    <a:pt x="77" y="1121"/>
                  </a:lnTo>
                  <a:lnTo>
                    <a:pt x="48" y="1141"/>
                  </a:lnTo>
                  <a:lnTo>
                    <a:pt x="22" y="1158"/>
                  </a:lnTo>
                  <a:lnTo>
                    <a:pt x="13" y="1168"/>
                  </a:lnTo>
                  <a:lnTo>
                    <a:pt x="5" y="1174"/>
                  </a:lnTo>
                  <a:lnTo>
                    <a:pt x="1" y="1181"/>
                  </a:lnTo>
                  <a:lnTo>
                    <a:pt x="0" y="1186"/>
                  </a:lnTo>
                  <a:lnTo>
                    <a:pt x="0" y="1192"/>
                  </a:lnTo>
                  <a:lnTo>
                    <a:pt x="1" y="1196"/>
                  </a:lnTo>
                  <a:lnTo>
                    <a:pt x="4" y="1200"/>
                  </a:lnTo>
                  <a:lnTo>
                    <a:pt x="8" y="1204"/>
                  </a:lnTo>
                  <a:lnTo>
                    <a:pt x="16" y="1209"/>
                  </a:lnTo>
                  <a:lnTo>
                    <a:pt x="26" y="1213"/>
                  </a:lnTo>
                  <a:lnTo>
                    <a:pt x="40" y="1214"/>
                  </a:lnTo>
                  <a:lnTo>
                    <a:pt x="53" y="1216"/>
                  </a:lnTo>
                  <a:lnTo>
                    <a:pt x="65" y="1216"/>
                  </a:lnTo>
                  <a:lnTo>
                    <a:pt x="77" y="1216"/>
                  </a:lnTo>
                  <a:lnTo>
                    <a:pt x="97" y="1216"/>
                  </a:lnTo>
                  <a:lnTo>
                    <a:pt x="118" y="1213"/>
                  </a:lnTo>
                  <a:lnTo>
                    <a:pt x="141" y="1209"/>
                  </a:lnTo>
                  <a:lnTo>
                    <a:pt x="162" y="1204"/>
                  </a:lnTo>
                  <a:lnTo>
                    <a:pt x="185" y="1196"/>
                  </a:lnTo>
                  <a:lnTo>
                    <a:pt x="208" y="1188"/>
                  </a:lnTo>
                  <a:lnTo>
                    <a:pt x="230" y="1177"/>
                  </a:lnTo>
                  <a:lnTo>
                    <a:pt x="252" y="1166"/>
                  </a:lnTo>
                  <a:lnTo>
                    <a:pt x="272" y="1153"/>
                  </a:lnTo>
                  <a:lnTo>
                    <a:pt x="290" y="1139"/>
                  </a:lnTo>
                  <a:lnTo>
                    <a:pt x="306" y="1124"/>
                  </a:lnTo>
                  <a:lnTo>
                    <a:pt x="321" y="1107"/>
                  </a:lnTo>
                  <a:lnTo>
                    <a:pt x="326" y="1099"/>
                  </a:lnTo>
                  <a:lnTo>
                    <a:pt x="332" y="1089"/>
                  </a:lnTo>
                  <a:lnTo>
                    <a:pt x="337" y="1080"/>
                  </a:lnTo>
                  <a:lnTo>
                    <a:pt x="341" y="1071"/>
                  </a:lnTo>
                  <a:lnTo>
                    <a:pt x="344" y="1061"/>
                  </a:lnTo>
                  <a:lnTo>
                    <a:pt x="346" y="1051"/>
                  </a:lnTo>
                  <a:lnTo>
                    <a:pt x="348" y="1040"/>
                  </a:lnTo>
                  <a:lnTo>
                    <a:pt x="349" y="1029"/>
                  </a:lnTo>
                  <a:lnTo>
                    <a:pt x="349" y="1007"/>
                  </a:lnTo>
                  <a:lnTo>
                    <a:pt x="349" y="989"/>
                  </a:lnTo>
                  <a:lnTo>
                    <a:pt x="349" y="976"/>
                  </a:lnTo>
                  <a:lnTo>
                    <a:pt x="349" y="964"/>
                  </a:lnTo>
                  <a:lnTo>
                    <a:pt x="349" y="951"/>
                  </a:lnTo>
                  <a:lnTo>
                    <a:pt x="352" y="941"/>
                  </a:lnTo>
                  <a:lnTo>
                    <a:pt x="356" y="936"/>
                  </a:lnTo>
                  <a:lnTo>
                    <a:pt x="361" y="932"/>
                  </a:lnTo>
                  <a:lnTo>
                    <a:pt x="368" y="931"/>
                  </a:lnTo>
                  <a:lnTo>
                    <a:pt x="377" y="927"/>
                  </a:lnTo>
                  <a:lnTo>
                    <a:pt x="386" y="923"/>
                  </a:lnTo>
                  <a:lnTo>
                    <a:pt x="397" y="915"/>
                  </a:lnTo>
                  <a:lnTo>
                    <a:pt x="405" y="908"/>
                  </a:lnTo>
                  <a:lnTo>
                    <a:pt x="413" y="899"/>
                  </a:lnTo>
                  <a:lnTo>
                    <a:pt x="420" y="888"/>
                  </a:lnTo>
                  <a:lnTo>
                    <a:pt x="425" y="877"/>
                  </a:lnTo>
                  <a:lnTo>
                    <a:pt x="436" y="857"/>
                  </a:lnTo>
                  <a:lnTo>
                    <a:pt x="445" y="843"/>
                  </a:lnTo>
                  <a:lnTo>
                    <a:pt x="457" y="832"/>
                  </a:lnTo>
                  <a:lnTo>
                    <a:pt x="469" y="824"/>
                  </a:lnTo>
                  <a:lnTo>
                    <a:pt x="482" y="816"/>
                  </a:lnTo>
                  <a:lnTo>
                    <a:pt x="496" y="808"/>
                  </a:lnTo>
                  <a:lnTo>
                    <a:pt x="522" y="796"/>
                  </a:lnTo>
                  <a:lnTo>
                    <a:pt x="547" y="783"/>
                  </a:lnTo>
                  <a:lnTo>
                    <a:pt x="553" y="779"/>
                  </a:lnTo>
                  <a:lnTo>
                    <a:pt x="557" y="773"/>
                  </a:lnTo>
                  <a:lnTo>
                    <a:pt x="559" y="768"/>
                  </a:lnTo>
                  <a:lnTo>
                    <a:pt x="562" y="761"/>
                  </a:lnTo>
                  <a:lnTo>
                    <a:pt x="565" y="749"/>
                  </a:lnTo>
                  <a:lnTo>
                    <a:pt x="566" y="737"/>
                  </a:lnTo>
                  <a:lnTo>
                    <a:pt x="567" y="725"/>
                  </a:lnTo>
                  <a:lnTo>
                    <a:pt x="569" y="713"/>
                  </a:lnTo>
                  <a:lnTo>
                    <a:pt x="570" y="708"/>
                  </a:lnTo>
                  <a:lnTo>
                    <a:pt x="571" y="703"/>
                  </a:lnTo>
                  <a:lnTo>
                    <a:pt x="574" y="697"/>
                  </a:lnTo>
                  <a:lnTo>
                    <a:pt x="577" y="692"/>
                  </a:lnTo>
                  <a:lnTo>
                    <a:pt x="601" y="668"/>
                  </a:lnTo>
                  <a:lnTo>
                    <a:pt x="629" y="637"/>
                  </a:lnTo>
                  <a:lnTo>
                    <a:pt x="641" y="620"/>
                  </a:lnTo>
                  <a:lnTo>
                    <a:pt x="651" y="603"/>
                  </a:lnTo>
                  <a:lnTo>
                    <a:pt x="655" y="595"/>
                  </a:lnTo>
                  <a:lnTo>
                    <a:pt x="659" y="587"/>
                  </a:lnTo>
                  <a:lnTo>
                    <a:pt x="661" y="579"/>
                  </a:lnTo>
                  <a:lnTo>
                    <a:pt x="662" y="572"/>
                  </a:lnTo>
                  <a:lnTo>
                    <a:pt x="661" y="566"/>
                  </a:lnTo>
                  <a:lnTo>
                    <a:pt x="659" y="559"/>
                  </a:lnTo>
                  <a:lnTo>
                    <a:pt x="658" y="555"/>
                  </a:lnTo>
                  <a:lnTo>
                    <a:pt x="654" y="552"/>
                  </a:lnTo>
                  <a:lnTo>
                    <a:pt x="651" y="550"/>
                  </a:lnTo>
                  <a:lnTo>
                    <a:pt x="647" y="548"/>
                  </a:lnTo>
                  <a:lnTo>
                    <a:pt x="643" y="547"/>
                  </a:lnTo>
                  <a:lnTo>
                    <a:pt x="638" y="547"/>
                  </a:lnTo>
                  <a:lnTo>
                    <a:pt x="618" y="551"/>
                  </a:lnTo>
                  <a:lnTo>
                    <a:pt x="601" y="554"/>
                  </a:lnTo>
                  <a:lnTo>
                    <a:pt x="601" y="538"/>
                  </a:lnTo>
                  <a:lnTo>
                    <a:pt x="601" y="522"/>
                  </a:lnTo>
                  <a:lnTo>
                    <a:pt x="601" y="507"/>
                  </a:lnTo>
                  <a:lnTo>
                    <a:pt x="601" y="494"/>
                  </a:lnTo>
                  <a:lnTo>
                    <a:pt x="609" y="498"/>
                  </a:lnTo>
                  <a:lnTo>
                    <a:pt x="614" y="499"/>
                  </a:lnTo>
                  <a:lnTo>
                    <a:pt x="617" y="499"/>
                  </a:lnTo>
                  <a:lnTo>
                    <a:pt x="618" y="499"/>
                  </a:lnTo>
                  <a:lnTo>
                    <a:pt x="621" y="498"/>
                  </a:lnTo>
                  <a:lnTo>
                    <a:pt x="622" y="495"/>
                  </a:lnTo>
                  <a:lnTo>
                    <a:pt x="626" y="495"/>
                  </a:lnTo>
                  <a:lnTo>
                    <a:pt x="631" y="494"/>
                  </a:lnTo>
                  <a:lnTo>
                    <a:pt x="635" y="494"/>
                  </a:lnTo>
                  <a:lnTo>
                    <a:pt x="641" y="492"/>
                  </a:lnTo>
                  <a:lnTo>
                    <a:pt x="645" y="490"/>
                  </a:lnTo>
                  <a:lnTo>
                    <a:pt x="650" y="487"/>
                  </a:lnTo>
                  <a:lnTo>
                    <a:pt x="659" y="479"/>
                  </a:lnTo>
                  <a:lnTo>
                    <a:pt x="667" y="467"/>
                  </a:lnTo>
                  <a:lnTo>
                    <a:pt x="674" y="454"/>
                  </a:lnTo>
                  <a:lnTo>
                    <a:pt x="681" y="435"/>
                  </a:lnTo>
                  <a:lnTo>
                    <a:pt x="682" y="426"/>
                  </a:lnTo>
                  <a:lnTo>
                    <a:pt x="685" y="415"/>
                  </a:lnTo>
                  <a:lnTo>
                    <a:pt x="685" y="403"/>
                  </a:lnTo>
                  <a:lnTo>
                    <a:pt x="686" y="391"/>
                  </a:lnTo>
                  <a:lnTo>
                    <a:pt x="683" y="380"/>
                  </a:lnTo>
                  <a:lnTo>
                    <a:pt x="679" y="364"/>
                  </a:lnTo>
                  <a:lnTo>
                    <a:pt x="674" y="343"/>
                  </a:lnTo>
                  <a:lnTo>
                    <a:pt x="666" y="322"/>
                  </a:lnTo>
                  <a:lnTo>
                    <a:pt x="658" y="300"/>
                  </a:lnTo>
                  <a:lnTo>
                    <a:pt x="650" y="282"/>
                  </a:lnTo>
                  <a:lnTo>
                    <a:pt x="646" y="275"/>
                  </a:lnTo>
                  <a:lnTo>
                    <a:pt x="643" y="270"/>
                  </a:lnTo>
                  <a:lnTo>
                    <a:pt x="639" y="266"/>
                  </a:lnTo>
                  <a:lnTo>
                    <a:pt x="637" y="266"/>
                  </a:lnTo>
                  <a:close/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2" name="Freeform 132"/>
            <p:cNvSpPr/>
            <p:nvPr/>
          </p:nvSpPr>
          <p:spPr bwMode="auto">
            <a:xfrm>
              <a:off x="4688692" y="2390021"/>
              <a:ext cx="164347" cy="225540"/>
            </a:xfrm>
            <a:custGeom>
              <a:avLst/>
              <a:gdLst>
                <a:gd name="T0" fmla="*/ 244 w 308"/>
                <a:gd name="T1" fmla="*/ 21 h 428"/>
                <a:gd name="T2" fmla="*/ 222 w 308"/>
                <a:gd name="T3" fmla="*/ 29 h 428"/>
                <a:gd name="T4" fmla="*/ 213 w 308"/>
                <a:gd name="T5" fmla="*/ 24 h 428"/>
                <a:gd name="T6" fmla="*/ 204 w 308"/>
                <a:gd name="T7" fmla="*/ 11 h 428"/>
                <a:gd name="T8" fmla="*/ 190 w 308"/>
                <a:gd name="T9" fmla="*/ 5 h 428"/>
                <a:gd name="T10" fmla="*/ 166 w 308"/>
                <a:gd name="T11" fmla="*/ 12 h 428"/>
                <a:gd name="T12" fmla="*/ 130 w 308"/>
                <a:gd name="T13" fmla="*/ 17 h 428"/>
                <a:gd name="T14" fmla="*/ 116 w 308"/>
                <a:gd name="T15" fmla="*/ 32 h 428"/>
                <a:gd name="T16" fmla="*/ 112 w 308"/>
                <a:gd name="T17" fmla="*/ 61 h 428"/>
                <a:gd name="T18" fmla="*/ 113 w 308"/>
                <a:gd name="T19" fmla="*/ 89 h 428"/>
                <a:gd name="T20" fmla="*/ 112 w 308"/>
                <a:gd name="T21" fmla="*/ 115 h 428"/>
                <a:gd name="T22" fmla="*/ 102 w 308"/>
                <a:gd name="T23" fmla="*/ 141 h 428"/>
                <a:gd name="T24" fmla="*/ 88 w 308"/>
                <a:gd name="T25" fmla="*/ 168 h 428"/>
                <a:gd name="T26" fmla="*/ 61 w 308"/>
                <a:gd name="T27" fmla="*/ 207 h 428"/>
                <a:gd name="T28" fmla="*/ 34 w 308"/>
                <a:gd name="T29" fmla="*/ 244 h 428"/>
                <a:gd name="T30" fmla="*/ 20 w 308"/>
                <a:gd name="T31" fmla="*/ 271 h 428"/>
                <a:gd name="T32" fmla="*/ 8 w 308"/>
                <a:gd name="T33" fmla="*/ 300 h 428"/>
                <a:gd name="T34" fmla="*/ 1 w 308"/>
                <a:gd name="T35" fmla="*/ 332 h 428"/>
                <a:gd name="T36" fmla="*/ 1 w 308"/>
                <a:gd name="T37" fmla="*/ 353 h 428"/>
                <a:gd name="T38" fmla="*/ 13 w 308"/>
                <a:gd name="T39" fmla="*/ 361 h 428"/>
                <a:gd name="T40" fmla="*/ 42 w 308"/>
                <a:gd name="T41" fmla="*/ 379 h 428"/>
                <a:gd name="T42" fmla="*/ 114 w 308"/>
                <a:gd name="T43" fmla="*/ 415 h 428"/>
                <a:gd name="T44" fmla="*/ 174 w 308"/>
                <a:gd name="T45" fmla="*/ 428 h 428"/>
                <a:gd name="T46" fmla="*/ 178 w 308"/>
                <a:gd name="T47" fmla="*/ 413 h 428"/>
                <a:gd name="T48" fmla="*/ 184 w 308"/>
                <a:gd name="T49" fmla="*/ 404 h 428"/>
                <a:gd name="T50" fmla="*/ 190 w 308"/>
                <a:gd name="T51" fmla="*/ 399 h 428"/>
                <a:gd name="T52" fmla="*/ 200 w 308"/>
                <a:gd name="T53" fmla="*/ 396 h 428"/>
                <a:gd name="T54" fmla="*/ 221 w 308"/>
                <a:gd name="T55" fmla="*/ 393 h 428"/>
                <a:gd name="T56" fmla="*/ 248 w 308"/>
                <a:gd name="T57" fmla="*/ 387 h 428"/>
                <a:gd name="T58" fmla="*/ 258 w 308"/>
                <a:gd name="T59" fmla="*/ 377 h 428"/>
                <a:gd name="T60" fmla="*/ 269 w 308"/>
                <a:gd name="T61" fmla="*/ 364 h 428"/>
                <a:gd name="T62" fmla="*/ 289 w 308"/>
                <a:gd name="T63" fmla="*/ 327 h 428"/>
                <a:gd name="T64" fmla="*/ 302 w 308"/>
                <a:gd name="T65" fmla="*/ 284 h 428"/>
                <a:gd name="T66" fmla="*/ 308 w 308"/>
                <a:gd name="T67" fmla="*/ 241 h 428"/>
                <a:gd name="T68" fmla="*/ 305 w 308"/>
                <a:gd name="T69" fmla="*/ 211 h 428"/>
                <a:gd name="T70" fmla="*/ 298 w 308"/>
                <a:gd name="T71" fmla="*/ 181 h 428"/>
                <a:gd name="T72" fmla="*/ 292 w 308"/>
                <a:gd name="T73" fmla="*/ 152 h 428"/>
                <a:gd name="T74" fmla="*/ 289 w 308"/>
                <a:gd name="T75" fmla="*/ 121 h 428"/>
                <a:gd name="T76" fmla="*/ 292 w 308"/>
                <a:gd name="T77" fmla="*/ 100 h 428"/>
                <a:gd name="T78" fmla="*/ 298 w 308"/>
                <a:gd name="T79" fmla="*/ 81 h 428"/>
                <a:gd name="T80" fmla="*/ 305 w 308"/>
                <a:gd name="T81" fmla="*/ 64 h 428"/>
                <a:gd name="T82" fmla="*/ 308 w 308"/>
                <a:gd name="T83" fmla="*/ 43 h 428"/>
                <a:gd name="T84" fmla="*/ 305 w 308"/>
                <a:gd name="T85" fmla="*/ 29 h 428"/>
                <a:gd name="T86" fmla="*/ 305 w 308"/>
                <a:gd name="T87" fmla="*/ 21 h 428"/>
                <a:gd name="T88" fmla="*/ 308 w 308"/>
                <a:gd name="T89" fmla="*/ 12 h 428"/>
                <a:gd name="T90" fmla="*/ 281 w 308"/>
                <a:gd name="T91" fmla="*/ 12 h 428"/>
                <a:gd name="T92" fmla="*/ 260 w 308"/>
                <a:gd name="T93" fmla="*/ 12 h 4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08"/>
                <a:gd name="T142" fmla="*/ 0 h 428"/>
                <a:gd name="T143" fmla="*/ 308 w 308"/>
                <a:gd name="T144" fmla="*/ 428 h 4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08" h="428" extrusionOk="0">
                  <a:moveTo>
                    <a:pt x="260" y="12"/>
                  </a:moveTo>
                  <a:lnTo>
                    <a:pt x="244" y="21"/>
                  </a:lnTo>
                  <a:lnTo>
                    <a:pt x="229" y="31"/>
                  </a:lnTo>
                  <a:lnTo>
                    <a:pt x="222" y="29"/>
                  </a:lnTo>
                  <a:lnTo>
                    <a:pt x="217" y="28"/>
                  </a:lnTo>
                  <a:lnTo>
                    <a:pt x="213" y="24"/>
                  </a:lnTo>
                  <a:lnTo>
                    <a:pt x="209" y="20"/>
                  </a:lnTo>
                  <a:lnTo>
                    <a:pt x="204" y="11"/>
                  </a:lnTo>
                  <a:lnTo>
                    <a:pt x="198" y="0"/>
                  </a:lnTo>
                  <a:lnTo>
                    <a:pt x="190" y="5"/>
                  </a:lnTo>
                  <a:lnTo>
                    <a:pt x="180" y="8"/>
                  </a:lnTo>
                  <a:lnTo>
                    <a:pt x="166" y="12"/>
                  </a:lnTo>
                  <a:lnTo>
                    <a:pt x="153" y="15"/>
                  </a:lnTo>
                  <a:lnTo>
                    <a:pt x="130" y="17"/>
                  </a:lnTo>
                  <a:lnTo>
                    <a:pt x="121" y="19"/>
                  </a:lnTo>
                  <a:lnTo>
                    <a:pt x="116" y="32"/>
                  </a:lnTo>
                  <a:lnTo>
                    <a:pt x="113" y="47"/>
                  </a:lnTo>
                  <a:lnTo>
                    <a:pt x="112" y="61"/>
                  </a:lnTo>
                  <a:lnTo>
                    <a:pt x="112" y="75"/>
                  </a:lnTo>
                  <a:lnTo>
                    <a:pt x="113" y="89"/>
                  </a:lnTo>
                  <a:lnTo>
                    <a:pt x="113" y="103"/>
                  </a:lnTo>
                  <a:lnTo>
                    <a:pt x="112" y="115"/>
                  </a:lnTo>
                  <a:lnTo>
                    <a:pt x="109" y="127"/>
                  </a:lnTo>
                  <a:lnTo>
                    <a:pt x="102" y="141"/>
                  </a:lnTo>
                  <a:lnTo>
                    <a:pt x="96" y="155"/>
                  </a:lnTo>
                  <a:lnTo>
                    <a:pt x="88" y="168"/>
                  </a:lnTo>
                  <a:lnTo>
                    <a:pt x="78" y="181"/>
                  </a:lnTo>
                  <a:lnTo>
                    <a:pt x="61" y="207"/>
                  </a:lnTo>
                  <a:lnTo>
                    <a:pt x="44" y="232"/>
                  </a:lnTo>
                  <a:lnTo>
                    <a:pt x="34" y="244"/>
                  </a:lnTo>
                  <a:lnTo>
                    <a:pt x="26" y="257"/>
                  </a:lnTo>
                  <a:lnTo>
                    <a:pt x="20" y="271"/>
                  </a:lnTo>
                  <a:lnTo>
                    <a:pt x="13" y="285"/>
                  </a:lnTo>
                  <a:lnTo>
                    <a:pt x="8" y="300"/>
                  </a:lnTo>
                  <a:lnTo>
                    <a:pt x="4" y="316"/>
                  </a:lnTo>
                  <a:lnTo>
                    <a:pt x="1" y="332"/>
                  </a:lnTo>
                  <a:lnTo>
                    <a:pt x="0" y="349"/>
                  </a:lnTo>
                  <a:lnTo>
                    <a:pt x="1" y="353"/>
                  </a:lnTo>
                  <a:lnTo>
                    <a:pt x="6" y="356"/>
                  </a:lnTo>
                  <a:lnTo>
                    <a:pt x="13" y="361"/>
                  </a:lnTo>
                  <a:lnTo>
                    <a:pt x="21" y="367"/>
                  </a:lnTo>
                  <a:lnTo>
                    <a:pt x="42" y="379"/>
                  </a:lnTo>
                  <a:lnTo>
                    <a:pt x="68" y="391"/>
                  </a:lnTo>
                  <a:lnTo>
                    <a:pt x="114" y="415"/>
                  </a:lnTo>
                  <a:lnTo>
                    <a:pt x="138" y="428"/>
                  </a:lnTo>
                  <a:lnTo>
                    <a:pt x="174" y="428"/>
                  </a:lnTo>
                  <a:lnTo>
                    <a:pt x="176" y="420"/>
                  </a:lnTo>
                  <a:lnTo>
                    <a:pt x="178" y="413"/>
                  </a:lnTo>
                  <a:lnTo>
                    <a:pt x="181" y="408"/>
                  </a:lnTo>
                  <a:lnTo>
                    <a:pt x="184" y="404"/>
                  </a:lnTo>
                  <a:lnTo>
                    <a:pt x="186" y="401"/>
                  </a:lnTo>
                  <a:lnTo>
                    <a:pt x="190" y="399"/>
                  </a:lnTo>
                  <a:lnTo>
                    <a:pt x="196" y="397"/>
                  </a:lnTo>
                  <a:lnTo>
                    <a:pt x="200" y="396"/>
                  </a:lnTo>
                  <a:lnTo>
                    <a:pt x="210" y="395"/>
                  </a:lnTo>
                  <a:lnTo>
                    <a:pt x="221" y="393"/>
                  </a:lnTo>
                  <a:lnTo>
                    <a:pt x="234" y="391"/>
                  </a:lnTo>
                  <a:lnTo>
                    <a:pt x="248" y="387"/>
                  </a:lnTo>
                  <a:lnTo>
                    <a:pt x="253" y="383"/>
                  </a:lnTo>
                  <a:lnTo>
                    <a:pt x="258" y="377"/>
                  </a:lnTo>
                  <a:lnTo>
                    <a:pt x="264" y="371"/>
                  </a:lnTo>
                  <a:lnTo>
                    <a:pt x="269" y="364"/>
                  </a:lnTo>
                  <a:lnTo>
                    <a:pt x="280" y="347"/>
                  </a:lnTo>
                  <a:lnTo>
                    <a:pt x="289" y="327"/>
                  </a:lnTo>
                  <a:lnTo>
                    <a:pt x="296" y="307"/>
                  </a:lnTo>
                  <a:lnTo>
                    <a:pt x="302" y="284"/>
                  </a:lnTo>
                  <a:lnTo>
                    <a:pt x="306" y="263"/>
                  </a:lnTo>
                  <a:lnTo>
                    <a:pt x="308" y="241"/>
                  </a:lnTo>
                  <a:lnTo>
                    <a:pt x="306" y="225"/>
                  </a:lnTo>
                  <a:lnTo>
                    <a:pt x="305" y="211"/>
                  </a:lnTo>
                  <a:lnTo>
                    <a:pt x="301" y="196"/>
                  </a:lnTo>
                  <a:lnTo>
                    <a:pt x="298" y="181"/>
                  </a:lnTo>
                  <a:lnTo>
                    <a:pt x="294" y="167"/>
                  </a:lnTo>
                  <a:lnTo>
                    <a:pt x="292" y="152"/>
                  </a:lnTo>
                  <a:lnTo>
                    <a:pt x="290" y="136"/>
                  </a:lnTo>
                  <a:lnTo>
                    <a:pt x="289" y="121"/>
                  </a:lnTo>
                  <a:lnTo>
                    <a:pt x="290" y="111"/>
                  </a:lnTo>
                  <a:lnTo>
                    <a:pt x="292" y="100"/>
                  </a:lnTo>
                  <a:lnTo>
                    <a:pt x="294" y="91"/>
                  </a:lnTo>
                  <a:lnTo>
                    <a:pt x="298" y="81"/>
                  </a:lnTo>
                  <a:lnTo>
                    <a:pt x="301" y="73"/>
                  </a:lnTo>
                  <a:lnTo>
                    <a:pt x="305" y="64"/>
                  </a:lnTo>
                  <a:lnTo>
                    <a:pt x="306" y="53"/>
                  </a:lnTo>
                  <a:lnTo>
                    <a:pt x="308" y="43"/>
                  </a:lnTo>
                  <a:lnTo>
                    <a:pt x="306" y="37"/>
                  </a:lnTo>
                  <a:lnTo>
                    <a:pt x="305" y="29"/>
                  </a:lnTo>
                  <a:lnTo>
                    <a:pt x="305" y="25"/>
                  </a:lnTo>
                  <a:lnTo>
                    <a:pt x="305" y="21"/>
                  </a:lnTo>
                  <a:lnTo>
                    <a:pt x="305" y="17"/>
                  </a:lnTo>
                  <a:lnTo>
                    <a:pt x="308" y="12"/>
                  </a:lnTo>
                  <a:lnTo>
                    <a:pt x="292" y="12"/>
                  </a:lnTo>
                  <a:lnTo>
                    <a:pt x="281" y="12"/>
                  </a:lnTo>
                  <a:lnTo>
                    <a:pt x="270" y="12"/>
                  </a:lnTo>
                  <a:lnTo>
                    <a:pt x="260" y="1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3" name="Freeform 133"/>
            <p:cNvSpPr/>
            <p:nvPr/>
          </p:nvSpPr>
          <p:spPr bwMode="auto">
            <a:xfrm>
              <a:off x="4968431" y="2468698"/>
              <a:ext cx="166096" cy="244772"/>
            </a:xfrm>
            <a:custGeom>
              <a:avLst/>
              <a:gdLst>
                <a:gd name="T0" fmla="*/ 191 w 313"/>
                <a:gd name="T1" fmla="*/ 305 h 458"/>
                <a:gd name="T2" fmla="*/ 199 w 313"/>
                <a:gd name="T3" fmla="*/ 286 h 458"/>
                <a:gd name="T4" fmla="*/ 211 w 313"/>
                <a:gd name="T5" fmla="*/ 241 h 458"/>
                <a:gd name="T6" fmla="*/ 227 w 313"/>
                <a:gd name="T7" fmla="*/ 214 h 458"/>
                <a:gd name="T8" fmla="*/ 269 w 313"/>
                <a:gd name="T9" fmla="*/ 178 h 458"/>
                <a:gd name="T10" fmla="*/ 293 w 313"/>
                <a:gd name="T11" fmla="*/ 156 h 458"/>
                <a:gd name="T12" fmla="*/ 310 w 313"/>
                <a:gd name="T13" fmla="*/ 126 h 458"/>
                <a:gd name="T14" fmla="*/ 313 w 313"/>
                <a:gd name="T15" fmla="*/ 89 h 458"/>
                <a:gd name="T16" fmla="*/ 297 w 313"/>
                <a:gd name="T17" fmla="*/ 40 h 458"/>
                <a:gd name="T18" fmla="*/ 275 w 313"/>
                <a:gd name="T19" fmla="*/ 6 h 458"/>
                <a:gd name="T20" fmla="*/ 259 w 313"/>
                <a:gd name="T21" fmla="*/ 0 h 458"/>
                <a:gd name="T22" fmla="*/ 245 w 313"/>
                <a:gd name="T23" fmla="*/ 12 h 458"/>
                <a:gd name="T24" fmla="*/ 231 w 313"/>
                <a:gd name="T25" fmla="*/ 36 h 458"/>
                <a:gd name="T26" fmla="*/ 230 w 313"/>
                <a:gd name="T27" fmla="*/ 54 h 458"/>
                <a:gd name="T28" fmla="*/ 241 w 313"/>
                <a:gd name="T29" fmla="*/ 74 h 458"/>
                <a:gd name="T30" fmla="*/ 251 w 313"/>
                <a:gd name="T31" fmla="*/ 102 h 458"/>
                <a:gd name="T32" fmla="*/ 251 w 313"/>
                <a:gd name="T33" fmla="*/ 140 h 458"/>
                <a:gd name="T34" fmla="*/ 242 w 313"/>
                <a:gd name="T35" fmla="*/ 165 h 458"/>
                <a:gd name="T36" fmla="*/ 217 w 313"/>
                <a:gd name="T37" fmla="*/ 174 h 458"/>
                <a:gd name="T38" fmla="*/ 203 w 313"/>
                <a:gd name="T39" fmla="*/ 172 h 458"/>
                <a:gd name="T40" fmla="*/ 199 w 313"/>
                <a:gd name="T41" fmla="*/ 150 h 458"/>
                <a:gd name="T42" fmla="*/ 169 w 313"/>
                <a:gd name="T43" fmla="*/ 157 h 458"/>
                <a:gd name="T44" fmla="*/ 157 w 313"/>
                <a:gd name="T45" fmla="*/ 150 h 458"/>
                <a:gd name="T46" fmla="*/ 167 w 313"/>
                <a:gd name="T47" fmla="*/ 118 h 458"/>
                <a:gd name="T48" fmla="*/ 186 w 313"/>
                <a:gd name="T49" fmla="*/ 78 h 458"/>
                <a:gd name="T50" fmla="*/ 175 w 313"/>
                <a:gd name="T51" fmla="*/ 60 h 458"/>
                <a:gd name="T52" fmla="*/ 159 w 313"/>
                <a:gd name="T53" fmla="*/ 76 h 458"/>
                <a:gd name="T54" fmla="*/ 143 w 313"/>
                <a:gd name="T55" fmla="*/ 102 h 458"/>
                <a:gd name="T56" fmla="*/ 131 w 313"/>
                <a:gd name="T57" fmla="*/ 112 h 458"/>
                <a:gd name="T58" fmla="*/ 134 w 313"/>
                <a:gd name="T59" fmla="*/ 72 h 458"/>
                <a:gd name="T60" fmla="*/ 143 w 313"/>
                <a:gd name="T61" fmla="*/ 52 h 458"/>
                <a:gd name="T62" fmla="*/ 137 w 313"/>
                <a:gd name="T63" fmla="*/ 25 h 458"/>
                <a:gd name="T64" fmla="*/ 121 w 313"/>
                <a:gd name="T65" fmla="*/ 42 h 458"/>
                <a:gd name="T66" fmla="*/ 107 w 313"/>
                <a:gd name="T67" fmla="*/ 105 h 458"/>
                <a:gd name="T68" fmla="*/ 102 w 313"/>
                <a:gd name="T69" fmla="*/ 162 h 458"/>
                <a:gd name="T70" fmla="*/ 75 w 313"/>
                <a:gd name="T71" fmla="*/ 160 h 458"/>
                <a:gd name="T72" fmla="*/ 66 w 313"/>
                <a:gd name="T73" fmla="*/ 150 h 458"/>
                <a:gd name="T74" fmla="*/ 55 w 313"/>
                <a:gd name="T75" fmla="*/ 178 h 458"/>
                <a:gd name="T76" fmla="*/ 55 w 313"/>
                <a:gd name="T77" fmla="*/ 222 h 458"/>
                <a:gd name="T78" fmla="*/ 62 w 313"/>
                <a:gd name="T79" fmla="*/ 268 h 458"/>
                <a:gd name="T80" fmla="*/ 66 w 313"/>
                <a:gd name="T81" fmla="*/ 319 h 458"/>
                <a:gd name="T82" fmla="*/ 61 w 313"/>
                <a:gd name="T83" fmla="*/ 353 h 458"/>
                <a:gd name="T84" fmla="*/ 45 w 313"/>
                <a:gd name="T85" fmla="*/ 374 h 458"/>
                <a:gd name="T86" fmla="*/ 21 w 313"/>
                <a:gd name="T87" fmla="*/ 394 h 458"/>
                <a:gd name="T88" fmla="*/ 4 w 313"/>
                <a:gd name="T89" fmla="*/ 414 h 458"/>
                <a:gd name="T90" fmla="*/ 1 w 313"/>
                <a:gd name="T91" fmla="*/ 431 h 458"/>
                <a:gd name="T92" fmla="*/ 12 w 313"/>
                <a:gd name="T93" fmla="*/ 442 h 458"/>
                <a:gd name="T94" fmla="*/ 69 w 313"/>
                <a:gd name="T95" fmla="*/ 457 h 458"/>
                <a:gd name="T96" fmla="*/ 106 w 313"/>
                <a:gd name="T97" fmla="*/ 455 h 458"/>
                <a:gd name="T98" fmla="*/ 123 w 313"/>
                <a:gd name="T99" fmla="*/ 447 h 458"/>
                <a:gd name="T100" fmla="*/ 135 w 313"/>
                <a:gd name="T101" fmla="*/ 434 h 458"/>
                <a:gd name="T102" fmla="*/ 150 w 313"/>
                <a:gd name="T103" fmla="*/ 397 h 458"/>
                <a:gd name="T104" fmla="*/ 162 w 313"/>
                <a:gd name="T105" fmla="*/ 330 h 458"/>
                <a:gd name="T106" fmla="*/ 174 w 313"/>
                <a:gd name="T107" fmla="*/ 311 h 458"/>
                <a:gd name="T108" fmla="*/ 186 w 313"/>
                <a:gd name="T109" fmla="*/ 307 h 45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13"/>
                <a:gd name="T166" fmla="*/ 0 h 458"/>
                <a:gd name="T167" fmla="*/ 313 w 313"/>
                <a:gd name="T168" fmla="*/ 458 h 45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13" h="458" extrusionOk="0">
                  <a:moveTo>
                    <a:pt x="186" y="307"/>
                  </a:moveTo>
                  <a:lnTo>
                    <a:pt x="189" y="306"/>
                  </a:lnTo>
                  <a:lnTo>
                    <a:pt x="191" y="305"/>
                  </a:lnTo>
                  <a:lnTo>
                    <a:pt x="193" y="301"/>
                  </a:lnTo>
                  <a:lnTo>
                    <a:pt x="195" y="297"/>
                  </a:lnTo>
                  <a:lnTo>
                    <a:pt x="199" y="286"/>
                  </a:lnTo>
                  <a:lnTo>
                    <a:pt x="203" y="274"/>
                  </a:lnTo>
                  <a:lnTo>
                    <a:pt x="209" y="252"/>
                  </a:lnTo>
                  <a:lnTo>
                    <a:pt x="211" y="241"/>
                  </a:lnTo>
                  <a:lnTo>
                    <a:pt x="215" y="232"/>
                  </a:lnTo>
                  <a:lnTo>
                    <a:pt x="221" y="222"/>
                  </a:lnTo>
                  <a:lnTo>
                    <a:pt x="227" y="214"/>
                  </a:lnTo>
                  <a:lnTo>
                    <a:pt x="234" y="206"/>
                  </a:lnTo>
                  <a:lnTo>
                    <a:pt x="251" y="193"/>
                  </a:lnTo>
                  <a:lnTo>
                    <a:pt x="269" y="178"/>
                  </a:lnTo>
                  <a:lnTo>
                    <a:pt x="277" y="172"/>
                  </a:lnTo>
                  <a:lnTo>
                    <a:pt x="286" y="164"/>
                  </a:lnTo>
                  <a:lnTo>
                    <a:pt x="293" y="156"/>
                  </a:lnTo>
                  <a:lnTo>
                    <a:pt x="299" y="148"/>
                  </a:lnTo>
                  <a:lnTo>
                    <a:pt x="305" y="137"/>
                  </a:lnTo>
                  <a:lnTo>
                    <a:pt x="310" y="126"/>
                  </a:lnTo>
                  <a:lnTo>
                    <a:pt x="313" y="116"/>
                  </a:lnTo>
                  <a:lnTo>
                    <a:pt x="313" y="102"/>
                  </a:lnTo>
                  <a:lnTo>
                    <a:pt x="313" y="89"/>
                  </a:lnTo>
                  <a:lnTo>
                    <a:pt x="309" y="74"/>
                  </a:lnTo>
                  <a:lnTo>
                    <a:pt x="303" y="57"/>
                  </a:lnTo>
                  <a:lnTo>
                    <a:pt x="297" y="40"/>
                  </a:lnTo>
                  <a:lnTo>
                    <a:pt x="289" y="25"/>
                  </a:lnTo>
                  <a:lnTo>
                    <a:pt x="281" y="12"/>
                  </a:lnTo>
                  <a:lnTo>
                    <a:pt x="275" y="6"/>
                  </a:lnTo>
                  <a:lnTo>
                    <a:pt x="270" y="4"/>
                  </a:lnTo>
                  <a:lnTo>
                    <a:pt x="265" y="1"/>
                  </a:lnTo>
                  <a:lnTo>
                    <a:pt x="259" y="0"/>
                  </a:lnTo>
                  <a:lnTo>
                    <a:pt x="254" y="2"/>
                  </a:lnTo>
                  <a:lnTo>
                    <a:pt x="249" y="6"/>
                  </a:lnTo>
                  <a:lnTo>
                    <a:pt x="245" y="12"/>
                  </a:lnTo>
                  <a:lnTo>
                    <a:pt x="239" y="20"/>
                  </a:lnTo>
                  <a:lnTo>
                    <a:pt x="235" y="28"/>
                  </a:lnTo>
                  <a:lnTo>
                    <a:pt x="231" y="36"/>
                  </a:lnTo>
                  <a:lnTo>
                    <a:pt x="230" y="42"/>
                  </a:lnTo>
                  <a:lnTo>
                    <a:pt x="229" y="48"/>
                  </a:lnTo>
                  <a:lnTo>
                    <a:pt x="230" y="54"/>
                  </a:lnTo>
                  <a:lnTo>
                    <a:pt x="233" y="61"/>
                  </a:lnTo>
                  <a:lnTo>
                    <a:pt x="237" y="68"/>
                  </a:lnTo>
                  <a:lnTo>
                    <a:pt x="241" y="74"/>
                  </a:lnTo>
                  <a:lnTo>
                    <a:pt x="245" y="82"/>
                  </a:lnTo>
                  <a:lnTo>
                    <a:pt x="249" y="92"/>
                  </a:lnTo>
                  <a:lnTo>
                    <a:pt x="251" y="102"/>
                  </a:lnTo>
                  <a:lnTo>
                    <a:pt x="253" y="114"/>
                  </a:lnTo>
                  <a:lnTo>
                    <a:pt x="253" y="128"/>
                  </a:lnTo>
                  <a:lnTo>
                    <a:pt x="251" y="140"/>
                  </a:lnTo>
                  <a:lnTo>
                    <a:pt x="250" y="149"/>
                  </a:lnTo>
                  <a:lnTo>
                    <a:pt x="246" y="158"/>
                  </a:lnTo>
                  <a:lnTo>
                    <a:pt x="242" y="165"/>
                  </a:lnTo>
                  <a:lnTo>
                    <a:pt x="235" y="170"/>
                  </a:lnTo>
                  <a:lnTo>
                    <a:pt x="227" y="174"/>
                  </a:lnTo>
                  <a:lnTo>
                    <a:pt x="217" y="174"/>
                  </a:lnTo>
                  <a:lnTo>
                    <a:pt x="211" y="174"/>
                  </a:lnTo>
                  <a:lnTo>
                    <a:pt x="206" y="173"/>
                  </a:lnTo>
                  <a:lnTo>
                    <a:pt x="203" y="172"/>
                  </a:lnTo>
                  <a:lnTo>
                    <a:pt x="201" y="169"/>
                  </a:lnTo>
                  <a:lnTo>
                    <a:pt x="199" y="162"/>
                  </a:lnTo>
                  <a:lnTo>
                    <a:pt x="199" y="150"/>
                  </a:lnTo>
                  <a:lnTo>
                    <a:pt x="179" y="154"/>
                  </a:lnTo>
                  <a:lnTo>
                    <a:pt x="171" y="157"/>
                  </a:lnTo>
                  <a:lnTo>
                    <a:pt x="169" y="157"/>
                  </a:lnTo>
                  <a:lnTo>
                    <a:pt x="166" y="157"/>
                  </a:lnTo>
                  <a:lnTo>
                    <a:pt x="162" y="154"/>
                  </a:lnTo>
                  <a:lnTo>
                    <a:pt x="157" y="150"/>
                  </a:lnTo>
                  <a:lnTo>
                    <a:pt x="159" y="140"/>
                  </a:lnTo>
                  <a:lnTo>
                    <a:pt x="163" y="129"/>
                  </a:lnTo>
                  <a:lnTo>
                    <a:pt x="167" y="118"/>
                  </a:lnTo>
                  <a:lnTo>
                    <a:pt x="171" y="108"/>
                  </a:lnTo>
                  <a:lnTo>
                    <a:pt x="181" y="90"/>
                  </a:lnTo>
                  <a:lnTo>
                    <a:pt x="186" y="78"/>
                  </a:lnTo>
                  <a:lnTo>
                    <a:pt x="186" y="54"/>
                  </a:lnTo>
                  <a:lnTo>
                    <a:pt x="181" y="57"/>
                  </a:lnTo>
                  <a:lnTo>
                    <a:pt x="175" y="60"/>
                  </a:lnTo>
                  <a:lnTo>
                    <a:pt x="170" y="64"/>
                  </a:lnTo>
                  <a:lnTo>
                    <a:pt x="166" y="68"/>
                  </a:lnTo>
                  <a:lnTo>
                    <a:pt x="159" y="76"/>
                  </a:lnTo>
                  <a:lnTo>
                    <a:pt x="154" y="85"/>
                  </a:lnTo>
                  <a:lnTo>
                    <a:pt x="149" y="93"/>
                  </a:lnTo>
                  <a:lnTo>
                    <a:pt x="143" y="102"/>
                  </a:lnTo>
                  <a:lnTo>
                    <a:pt x="141" y="105"/>
                  </a:lnTo>
                  <a:lnTo>
                    <a:pt x="137" y="109"/>
                  </a:lnTo>
                  <a:lnTo>
                    <a:pt x="131" y="112"/>
                  </a:lnTo>
                  <a:lnTo>
                    <a:pt x="126" y="114"/>
                  </a:lnTo>
                  <a:lnTo>
                    <a:pt x="126" y="78"/>
                  </a:lnTo>
                  <a:lnTo>
                    <a:pt x="134" y="72"/>
                  </a:lnTo>
                  <a:lnTo>
                    <a:pt x="139" y="65"/>
                  </a:lnTo>
                  <a:lnTo>
                    <a:pt x="142" y="60"/>
                  </a:lnTo>
                  <a:lnTo>
                    <a:pt x="143" y="52"/>
                  </a:lnTo>
                  <a:lnTo>
                    <a:pt x="142" y="44"/>
                  </a:lnTo>
                  <a:lnTo>
                    <a:pt x="139" y="36"/>
                  </a:lnTo>
                  <a:lnTo>
                    <a:pt x="137" y="25"/>
                  </a:lnTo>
                  <a:lnTo>
                    <a:pt x="133" y="12"/>
                  </a:lnTo>
                  <a:lnTo>
                    <a:pt x="126" y="25"/>
                  </a:lnTo>
                  <a:lnTo>
                    <a:pt x="121" y="42"/>
                  </a:lnTo>
                  <a:lnTo>
                    <a:pt x="115" y="62"/>
                  </a:lnTo>
                  <a:lnTo>
                    <a:pt x="110" y="82"/>
                  </a:lnTo>
                  <a:lnTo>
                    <a:pt x="107" y="105"/>
                  </a:lnTo>
                  <a:lnTo>
                    <a:pt x="105" y="125"/>
                  </a:lnTo>
                  <a:lnTo>
                    <a:pt x="103" y="145"/>
                  </a:lnTo>
                  <a:lnTo>
                    <a:pt x="102" y="162"/>
                  </a:lnTo>
                  <a:lnTo>
                    <a:pt x="90" y="162"/>
                  </a:lnTo>
                  <a:lnTo>
                    <a:pt x="79" y="161"/>
                  </a:lnTo>
                  <a:lnTo>
                    <a:pt x="75" y="160"/>
                  </a:lnTo>
                  <a:lnTo>
                    <a:pt x="71" y="157"/>
                  </a:lnTo>
                  <a:lnTo>
                    <a:pt x="69" y="154"/>
                  </a:lnTo>
                  <a:lnTo>
                    <a:pt x="66" y="150"/>
                  </a:lnTo>
                  <a:lnTo>
                    <a:pt x="62" y="160"/>
                  </a:lnTo>
                  <a:lnTo>
                    <a:pt x="58" y="169"/>
                  </a:lnTo>
                  <a:lnTo>
                    <a:pt x="55" y="178"/>
                  </a:lnTo>
                  <a:lnTo>
                    <a:pt x="54" y="186"/>
                  </a:lnTo>
                  <a:lnTo>
                    <a:pt x="54" y="206"/>
                  </a:lnTo>
                  <a:lnTo>
                    <a:pt x="55" y="222"/>
                  </a:lnTo>
                  <a:lnTo>
                    <a:pt x="58" y="238"/>
                  </a:lnTo>
                  <a:lnTo>
                    <a:pt x="61" y="253"/>
                  </a:lnTo>
                  <a:lnTo>
                    <a:pt x="62" y="268"/>
                  </a:lnTo>
                  <a:lnTo>
                    <a:pt x="65" y="283"/>
                  </a:lnTo>
                  <a:lnTo>
                    <a:pt x="66" y="301"/>
                  </a:lnTo>
                  <a:lnTo>
                    <a:pt x="66" y="319"/>
                  </a:lnTo>
                  <a:lnTo>
                    <a:pt x="66" y="331"/>
                  </a:lnTo>
                  <a:lnTo>
                    <a:pt x="63" y="343"/>
                  </a:lnTo>
                  <a:lnTo>
                    <a:pt x="61" y="353"/>
                  </a:lnTo>
                  <a:lnTo>
                    <a:pt x="55" y="361"/>
                  </a:lnTo>
                  <a:lnTo>
                    <a:pt x="51" y="367"/>
                  </a:lnTo>
                  <a:lnTo>
                    <a:pt x="45" y="374"/>
                  </a:lnTo>
                  <a:lnTo>
                    <a:pt x="39" y="379"/>
                  </a:lnTo>
                  <a:lnTo>
                    <a:pt x="33" y="385"/>
                  </a:lnTo>
                  <a:lnTo>
                    <a:pt x="21" y="394"/>
                  </a:lnTo>
                  <a:lnTo>
                    <a:pt x="10" y="403"/>
                  </a:lnTo>
                  <a:lnTo>
                    <a:pt x="6" y="409"/>
                  </a:lnTo>
                  <a:lnTo>
                    <a:pt x="4" y="414"/>
                  </a:lnTo>
                  <a:lnTo>
                    <a:pt x="1" y="421"/>
                  </a:lnTo>
                  <a:lnTo>
                    <a:pt x="0" y="427"/>
                  </a:lnTo>
                  <a:lnTo>
                    <a:pt x="1" y="431"/>
                  </a:lnTo>
                  <a:lnTo>
                    <a:pt x="4" y="435"/>
                  </a:lnTo>
                  <a:lnTo>
                    <a:pt x="8" y="439"/>
                  </a:lnTo>
                  <a:lnTo>
                    <a:pt x="12" y="442"/>
                  </a:lnTo>
                  <a:lnTo>
                    <a:pt x="23" y="447"/>
                  </a:lnTo>
                  <a:lnTo>
                    <a:pt x="38" y="451"/>
                  </a:lnTo>
                  <a:lnTo>
                    <a:pt x="69" y="457"/>
                  </a:lnTo>
                  <a:lnTo>
                    <a:pt x="90" y="458"/>
                  </a:lnTo>
                  <a:lnTo>
                    <a:pt x="98" y="457"/>
                  </a:lnTo>
                  <a:lnTo>
                    <a:pt x="106" y="455"/>
                  </a:lnTo>
                  <a:lnTo>
                    <a:pt x="113" y="454"/>
                  </a:lnTo>
                  <a:lnTo>
                    <a:pt x="118" y="451"/>
                  </a:lnTo>
                  <a:lnTo>
                    <a:pt x="123" y="447"/>
                  </a:lnTo>
                  <a:lnTo>
                    <a:pt x="129" y="443"/>
                  </a:lnTo>
                  <a:lnTo>
                    <a:pt x="133" y="439"/>
                  </a:lnTo>
                  <a:lnTo>
                    <a:pt x="135" y="434"/>
                  </a:lnTo>
                  <a:lnTo>
                    <a:pt x="142" y="423"/>
                  </a:lnTo>
                  <a:lnTo>
                    <a:pt x="146" y="410"/>
                  </a:lnTo>
                  <a:lnTo>
                    <a:pt x="150" y="397"/>
                  </a:lnTo>
                  <a:lnTo>
                    <a:pt x="151" y="382"/>
                  </a:lnTo>
                  <a:lnTo>
                    <a:pt x="157" y="354"/>
                  </a:lnTo>
                  <a:lnTo>
                    <a:pt x="162" y="330"/>
                  </a:lnTo>
                  <a:lnTo>
                    <a:pt x="166" y="321"/>
                  </a:lnTo>
                  <a:lnTo>
                    <a:pt x="170" y="314"/>
                  </a:lnTo>
                  <a:lnTo>
                    <a:pt x="174" y="311"/>
                  </a:lnTo>
                  <a:lnTo>
                    <a:pt x="178" y="309"/>
                  </a:lnTo>
                  <a:lnTo>
                    <a:pt x="182" y="307"/>
                  </a:lnTo>
                  <a:lnTo>
                    <a:pt x="186" y="307"/>
                  </a:lnTo>
                  <a:close/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4" name="Freeform 134"/>
            <p:cNvSpPr/>
            <p:nvPr/>
          </p:nvSpPr>
          <p:spPr bwMode="auto">
            <a:xfrm>
              <a:off x="3734081" y="2363796"/>
              <a:ext cx="69935" cy="47205"/>
            </a:xfrm>
            <a:custGeom>
              <a:avLst/>
              <a:gdLst>
                <a:gd name="T0" fmla="*/ 79 w 133"/>
                <a:gd name="T1" fmla="*/ 19 h 91"/>
                <a:gd name="T2" fmla="*/ 55 w 133"/>
                <a:gd name="T3" fmla="*/ 19 h 91"/>
                <a:gd name="T4" fmla="*/ 34 w 133"/>
                <a:gd name="T5" fmla="*/ 16 h 91"/>
                <a:gd name="T6" fmla="*/ 24 w 133"/>
                <a:gd name="T7" fmla="*/ 13 h 91"/>
                <a:gd name="T8" fmla="*/ 16 w 133"/>
                <a:gd name="T9" fmla="*/ 11 h 91"/>
                <a:gd name="T10" fmla="*/ 8 w 133"/>
                <a:gd name="T11" fmla="*/ 7 h 91"/>
                <a:gd name="T12" fmla="*/ 0 w 133"/>
                <a:gd name="T13" fmla="*/ 0 h 91"/>
                <a:gd name="T14" fmla="*/ 2 w 133"/>
                <a:gd name="T15" fmla="*/ 19 h 91"/>
                <a:gd name="T16" fmla="*/ 3 w 133"/>
                <a:gd name="T17" fmla="*/ 35 h 91"/>
                <a:gd name="T18" fmla="*/ 7 w 133"/>
                <a:gd name="T19" fmla="*/ 51 h 91"/>
                <a:gd name="T20" fmla="*/ 11 w 133"/>
                <a:gd name="T21" fmla="*/ 64 h 91"/>
                <a:gd name="T22" fmla="*/ 14 w 133"/>
                <a:gd name="T23" fmla="*/ 69 h 91"/>
                <a:gd name="T24" fmla="*/ 16 w 133"/>
                <a:gd name="T25" fmla="*/ 75 h 91"/>
                <a:gd name="T26" fmla="*/ 20 w 133"/>
                <a:gd name="T27" fmla="*/ 80 h 91"/>
                <a:gd name="T28" fmla="*/ 24 w 133"/>
                <a:gd name="T29" fmla="*/ 83 h 91"/>
                <a:gd name="T30" fmla="*/ 28 w 133"/>
                <a:gd name="T31" fmla="*/ 87 h 91"/>
                <a:gd name="T32" fmla="*/ 32 w 133"/>
                <a:gd name="T33" fmla="*/ 89 h 91"/>
                <a:gd name="T34" fmla="*/ 38 w 133"/>
                <a:gd name="T35" fmla="*/ 91 h 91"/>
                <a:gd name="T36" fmla="*/ 43 w 133"/>
                <a:gd name="T37" fmla="*/ 91 h 91"/>
                <a:gd name="T38" fmla="*/ 48 w 133"/>
                <a:gd name="T39" fmla="*/ 91 h 91"/>
                <a:gd name="T40" fmla="*/ 55 w 133"/>
                <a:gd name="T41" fmla="*/ 89 h 91"/>
                <a:gd name="T42" fmla="*/ 61 w 133"/>
                <a:gd name="T43" fmla="*/ 87 h 91"/>
                <a:gd name="T44" fmla="*/ 68 w 133"/>
                <a:gd name="T45" fmla="*/ 84 h 91"/>
                <a:gd name="T46" fmla="*/ 81 w 133"/>
                <a:gd name="T47" fmla="*/ 76 h 91"/>
                <a:gd name="T48" fmla="*/ 95 w 133"/>
                <a:gd name="T49" fmla="*/ 65 h 91"/>
                <a:gd name="T50" fmla="*/ 107 w 133"/>
                <a:gd name="T51" fmla="*/ 55 h 91"/>
                <a:gd name="T52" fmla="*/ 119 w 133"/>
                <a:gd name="T53" fmla="*/ 43 h 91"/>
                <a:gd name="T54" fmla="*/ 127 w 133"/>
                <a:gd name="T55" fmla="*/ 31 h 91"/>
                <a:gd name="T56" fmla="*/ 133 w 133"/>
                <a:gd name="T57" fmla="*/ 19 h 91"/>
                <a:gd name="T58" fmla="*/ 117 w 133"/>
                <a:gd name="T59" fmla="*/ 19 h 91"/>
                <a:gd name="T60" fmla="*/ 99 w 133"/>
                <a:gd name="T61" fmla="*/ 19 h 91"/>
                <a:gd name="T62" fmla="*/ 85 w 133"/>
                <a:gd name="T63" fmla="*/ 19 h 91"/>
                <a:gd name="T64" fmla="*/ 79 w 133"/>
                <a:gd name="T65" fmla="*/ 19 h 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3"/>
                <a:gd name="T100" fmla="*/ 0 h 91"/>
                <a:gd name="T101" fmla="*/ 133 w 133"/>
                <a:gd name="T102" fmla="*/ 91 h 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3" h="91" extrusionOk="0">
                  <a:moveTo>
                    <a:pt x="79" y="19"/>
                  </a:moveTo>
                  <a:lnTo>
                    <a:pt x="55" y="19"/>
                  </a:lnTo>
                  <a:lnTo>
                    <a:pt x="34" y="16"/>
                  </a:lnTo>
                  <a:lnTo>
                    <a:pt x="24" y="13"/>
                  </a:lnTo>
                  <a:lnTo>
                    <a:pt x="16" y="11"/>
                  </a:lnTo>
                  <a:lnTo>
                    <a:pt x="8" y="7"/>
                  </a:lnTo>
                  <a:lnTo>
                    <a:pt x="0" y="0"/>
                  </a:lnTo>
                  <a:lnTo>
                    <a:pt x="2" y="19"/>
                  </a:lnTo>
                  <a:lnTo>
                    <a:pt x="3" y="35"/>
                  </a:lnTo>
                  <a:lnTo>
                    <a:pt x="7" y="51"/>
                  </a:lnTo>
                  <a:lnTo>
                    <a:pt x="11" y="64"/>
                  </a:lnTo>
                  <a:lnTo>
                    <a:pt x="14" y="69"/>
                  </a:lnTo>
                  <a:lnTo>
                    <a:pt x="16" y="75"/>
                  </a:lnTo>
                  <a:lnTo>
                    <a:pt x="20" y="80"/>
                  </a:lnTo>
                  <a:lnTo>
                    <a:pt x="24" y="83"/>
                  </a:lnTo>
                  <a:lnTo>
                    <a:pt x="28" y="87"/>
                  </a:lnTo>
                  <a:lnTo>
                    <a:pt x="32" y="89"/>
                  </a:lnTo>
                  <a:lnTo>
                    <a:pt x="38" y="91"/>
                  </a:lnTo>
                  <a:lnTo>
                    <a:pt x="43" y="91"/>
                  </a:lnTo>
                  <a:lnTo>
                    <a:pt x="48" y="91"/>
                  </a:lnTo>
                  <a:lnTo>
                    <a:pt x="55" y="89"/>
                  </a:lnTo>
                  <a:lnTo>
                    <a:pt x="61" y="87"/>
                  </a:lnTo>
                  <a:lnTo>
                    <a:pt x="68" y="84"/>
                  </a:lnTo>
                  <a:lnTo>
                    <a:pt x="81" y="76"/>
                  </a:lnTo>
                  <a:lnTo>
                    <a:pt x="95" y="65"/>
                  </a:lnTo>
                  <a:lnTo>
                    <a:pt x="107" y="55"/>
                  </a:lnTo>
                  <a:lnTo>
                    <a:pt x="119" y="43"/>
                  </a:lnTo>
                  <a:lnTo>
                    <a:pt x="127" y="31"/>
                  </a:lnTo>
                  <a:lnTo>
                    <a:pt x="133" y="19"/>
                  </a:lnTo>
                  <a:lnTo>
                    <a:pt x="117" y="19"/>
                  </a:lnTo>
                  <a:lnTo>
                    <a:pt x="99" y="19"/>
                  </a:lnTo>
                  <a:lnTo>
                    <a:pt x="85" y="19"/>
                  </a:lnTo>
                  <a:lnTo>
                    <a:pt x="79" y="19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5" name="Freeform 26"/>
            <p:cNvSpPr/>
            <p:nvPr/>
          </p:nvSpPr>
          <p:spPr bwMode="auto">
            <a:xfrm rot="3335682">
              <a:off x="3280546" y="3978167"/>
              <a:ext cx="478158" cy="297578"/>
            </a:xfrm>
            <a:custGeom>
              <a:avLst/>
              <a:gdLst/>
              <a:ahLst/>
              <a:cxnLst>
                <a:cxn ang="0">
                  <a:pos x="60" y="6"/>
                </a:cxn>
                <a:cxn ang="0">
                  <a:pos x="67" y="10"/>
                </a:cxn>
                <a:cxn ang="0">
                  <a:pos x="76" y="11"/>
                </a:cxn>
                <a:cxn ang="0">
                  <a:pos x="77" y="16"/>
                </a:cxn>
                <a:cxn ang="0">
                  <a:pos x="79" y="14"/>
                </a:cxn>
                <a:cxn ang="0">
                  <a:pos x="87" y="16"/>
                </a:cxn>
                <a:cxn ang="0">
                  <a:pos x="95" y="18"/>
                </a:cxn>
                <a:cxn ang="0">
                  <a:pos x="91" y="14"/>
                </a:cxn>
                <a:cxn ang="0">
                  <a:pos x="96" y="20"/>
                </a:cxn>
                <a:cxn ang="0">
                  <a:pos x="98" y="23"/>
                </a:cxn>
                <a:cxn ang="0">
                  <a:pos x="101" y="25"/>
                </a:cxn>
                <a:cxn ang="0">
                  <a:pos x="104" y="23"/>
                </a:cxn>
                <a:cxn ang="0">
                  <a:pos x="104" y="29"/>
                </a:cxn>
                <a:cxn ang="0">
                  <a:pos x="116" y="36"/>
                </a:cxn>
                <a:cxn ang="0">
                  <a:pos x="119" y="41"/>
                </a:cxn>
                <a:cxn ang="0">
                  <a:pos x="119" y="45"/>
                </a:cxn>
                <a:cxn ang="0">
                  <a:pos x="126" y="53"/>
                </a:cxn>
                <a:cxn ang="0">
                  <a:pos x="139" y="55"/>
                </a:cxn>
                <a:cxn ang="0">
                  <a:pos x="119" y="36"/>
                </a:cxn>
                <a:cxn ang="0">
                  <a:pos x="108" y="17"/>
                </a:cxn>
                <a:cxn ang="0">
                  <a:pos x="101" y="7"/>
                </a:cxn>
                <a:cxn ang="0">
                  <a:pos x="105" y="5"/>
                </a:cxn>
                <a:cxn ang="0">
                  <a:pos x="106" y="4"/>
                </a:cxn>
                <a:cxn ang="0">
                  <a:pos x="115" y="28"/>
                </a:cxn>
                <a:cxn ang="0">
                  <a:pos x="134" y="52"/>
                </a:cxn>
                <a:cxn ang="0">
                  <a:pos x="153" y="42"/>
                </a:cxn>
                <a:cxn ang="0">
                  <a:pos x="172" y="41"/>
                </a:cxn>
                <a:cxn ang="0">
                  <a:pos x="188" y="46"/>
                </a:cxn>
                <a:cxn ang="0">
                  <a:pos x="181" y="61"/>
                </a:cxn>
                <a:cxn ang="0">
                  <a:pos x="173" y="70"/>
                </a:cxn>
                <a:cxn ang="0">
                  <a:pos x="160" y="71"/>
                </a:cxn>
                <a:cxn ang="0">
                  <a:pos x="149" y="67"/>
                </a:cxn>
                <a:cxn ang="0">
                  <a:pos x="136" y="71"/>
                </a:cxn>
                <a:cxn ang="0">
                  <a:pos x="124" y="86"/>
                </a:cxn>
                <a:cxn ang="0">
                  <a:pos x="110" y="86"/>
                </a:cxn>
                <a:cxn ang="0">
                  <a:pos x="93" y="97"/>
                </a:cxn>
                <a:cxn ang="0">
                  <a:pos x="76" y="115"/>
                </a:cxn>
                <a:cxn ang="0">
                  <a:pos x="58" y="111"/>
                </a:cxn>
                <a:cxn ang="0">
                  <a:pos x="47" y="103"/>
                </a:cxn>
                <a:cxn ang="0">
                  <a:pos x="56" y="85"/>
                </a:cxn>
                <a:cxn ang="0">
                  <a:pos x="45" y="64"/>
                </a:cxn>
                <a:cxn ang="0">
                  <a:pos x="30" y="59"/>
                </a:cxn>
                <a:cxn ang="0">
                  <a:pos x="9" y="58"/>
                </a:cxn>
                <a:cxn ang="0">
                  <a:pos x="18" y="43"/>
                </a:cxn>
                <a:cxn ang="0">
                  <a:pos x="34" y="28"/>
                </a:cxn>
                <a:cxn ang="0">
                  <a:pos x="45" y="25"/>
                </a:cxn>
                <a:cxn ang="0">
                  <a:pos x="52" y="22"/>
                </a:cxn>
                <a:cxn ang="0">
                  <a:pos x="58" y="20"/>
                </a:cxn>
                <a:cxn ang="0">
                  <a:pos x="59" y="16"/>
                </a:cxn>
                <a:cxn ang="0">
                  <a:pos x="55" y="11"/>
                </a:cxn>
                <a:cxn ang="0">
                  <a:pos x="54" y="7"/>
                </a:cxn>
                <a:cxn ang="0">
                  <a:pos x="54" y="1"/>
                </a:cxn>
                <a:cxn ang="0">
                  <a:pos x="59" y="2"/>
                </a:cxn>
              </a:cxnLst>
              <a:rect l="0" t="0" r="r" b="b"/>
              <a:pathLst>
                <a:path w="188" h="117" extrusionOk="0">
                  <a:moveTo>
                    <a:pt x="59" y="2"/>
                  </a:moveTo>
                  <a:cubicBezTo>
                    <a:pt x="59" y="5"/>
                    <a:pt x="60" y="6"/>
                    <a:pt x="60" y="6"/>
                  </a:cubicBezTo>
                  <a:cubicBezTo>
                    <a:pt x="62" y="4"/>
                    <a:pt x="65" y="8"/>
                    <a:pt x="65" y="8"/>
                  </a:cubicBezTo>
                  <a:cubicBezTo>
                    <a:pt x="65" y="12"/>
                    <a:pt x="67" y="10"/>
                    <a:pt x="67" y="10"/>
                  </a:cubicBezTo>
                  <a:cubicBezTo>
                    <a:pt x="67" y="6"/>
                    <a:pt x="70" y="8"/>
                    <a:pt x="70" y="8"/>
                  </a:cubicBezTo>
                  <a:cubicBezTo>
                    <a:pt x="74" y="6"/>
                    <a:pt x="76" y="11"/>
                    <a:pt x="76" y="11"/>
                  </a:cubicBezTo>
                  <a:lnTo>
                    <a:pt x="76" y="11"/>
                  </a:lnTo>
                  <a:lnTo>
                    <a:pt x="77" y="16"/>
                  </a:lnTo>
                  <a:lnTo>
                    <a:pt x="77" y="16"/>
                  </a:lnTo>
                  <a:cubicBezTo>
                    <a:pt x="78" y="13"/>
                    <a:pt x="79" y="14"/>
                    <a:pt x="79" y="14"/>
                  </a:cubicBezTo>
                  <a:cubicBezTo>
                    <a:pt x="80" y="12"/>
                    <a:pt x="83" y="12"/>
                    <a:pt x="83" y="12"/>
                  </a:cubicBezTo>
                  <a:cubicBezTo>
                    <a:pt x="86" y="12"/>
                    <a:pt x="87" y="16"/>
                    <a:pt x="87" y="16"/>
                  </a:cubicBezTo>
                  <a:cubicBezTo>
                    <a:pt x="87" y="21"/>
                    <a:pt x="91" y="21"/>
                    <a:pt x="91" y="21"/>
                  </a:cubicBezTo>
                  <a:cubicBezTo>
                    <a:pt x="93" y="21"/>
                    <a:pt x="95" y="18"/>
                    <a:pt x="95" y="18"/>
                  </a:cubicBezTo>
                  <a:cubicBezTo>
                    <a:pt x="95" y="16"/>
                    <a:pt x="92" y="15"/>
                    <a:pt x="92" y="15"/>
                  </a:cubicBezTo>
                  <a:cubicBezTo>
                    <a:pt x="91" y="15"/>
                    <a:pt x="91" y="15"/>
                    <a:pt x="91" y="14"/>
                  </a:cubicBezTo>
                  <a:cubicBezTo>
                    <a:pt x="93" y="11"/>
                    <a:pt x="97" y="14"/>
                    <a:pt x="97" y="14"/>
                  </a:cubicBezTo>
                  <a:cubicBezTo>
                    <a:pt x="98" y="19"/>
                    <a:pt x="96" y="20"/>
                    <a:pt x="96" y="20"/>
                  </a:cubicBezTo>
                  <a:cubicBezTo>
                    <a:pt x="93" y="24"/>
                    <a:pt x="93" y="26"/>
                    <a:pt x="93" y="26"/>
                  </a:cubicBezTo>
                  <a:cubicBezTo>
                    <a:pt x="96" y="27"/>
                    <a:pt x="98" y="23"/>
                    <a:pt x="98" y="23"/>
                  </a:cubicBezTo>
                  <a:cubicBezTo>
                    <a:pt x="100" y="18"/>
                    <a:pt x="102" y="18"/>
                    <a:pt x="102" y="18"/>
                  </a:cubicBezTo>
                  <a:cubicBezTo>
                    <a:pt x="101" y="22"/>
                    <a:pt x="101" y="25"/>
                    <a:pt x="101" y="25"/>
                  </a:cubicBezTo>
                  <a:lnTo>
                    <a:pt x="101" y="25"/>
                  </a:lnTo>
                  <a:lnTo>
                    <a:pt x="104" y="23"/>
                  </a:lnTo>
                  <a:lnTo>
                    <a:pt x="104" y="23"/>
                  </a:lnTo>
                  <a:cubicBezTo>
                    <a:pt x="105" y="24"/>
                    <a:pt x="104" y="29"/>
                    <a:pt x="104" y="29"/>
                  </a:cubicBezTo>
                  <a:cubicBezTo>
                    <a:pt x="110" y="29"/>
                    <a:pt x="111" y="32"/>
                    <a:pt x="111" y="32"/>
                  </a:cubicBezTo>
                  <a:cubicBezTo>
                    <a:pt x="115" y="32"/>
                    <a:pt x="116" y="36"/>
                    <a:pt x="116" y="36"/>
                  </a:cubicBezTo>
                  <a:cubicBezTo>
                    <a:pt x="119" y="38"/>
                    <a:pt x="119" y="41"/>
                    <a:pt x="119" y="41"/>
                  </a:cubicBezTo>
                  <a:lnTo>
                    <a:pt x="119" y="41"/>
                  </a:lnTo>
                  <a:lnTo>
                    <a:pt x="119" y="45"/>
                  </a:lnTo>
                  <a:lnTo>
                    <a:pt x="119" y="45"/>
                  </a:lnTo>
                  <a:cubicBezTo>
                    <a:pt x="118" y="49"/>
                    <a:pt x="120" y="51"/>
                    <a:pt x="120" y="51"/>
                  </a:cubicBezTo>
                  <a:cubicBezTo>
                    <a:pt x="124" y="51"/>
                    <a:pt x="126" y="53"/>
                    <a:pt x="126" y="53"/>
                  </a:cubicBezTo>
                  <a:cubicBezTo>
                    <a:pt x="131" y="55"/>
                    <a:pt x="136" y="58"/>
                    <a:pt x="136" y="58"/>
                  </a:cubicBezTo>
                  <a:cubicBezTo>
                    <a:pt x="136" y="56"/>
                    <a:pt x="139" y="55"/>
                    <a:pt x="139" y="55"/>
                  </a:cubicBezTo>
                  <a:cubicBezTo>
                    <a:pt x="134" y="56"/>
                    <a:pt x="130" y="50"/>
                    <a:pt x="130" y="50"/>
                  </a:cubicBezTo>
                  <a:cubicBezTo>
                    <a:pt x="125" y="44"/>
                    <a:pt x="119" y="36"/>
                    <a:pt x="119" y="36"/>
                  </a:cubicBezTo>
                  <a:cubicBezTo>
                    <a:pt x="114" y="29"/>
                    <a:pt x="111" y="23"/>
                    <a:pt x="111" y="23"/>
                  </a:cubicBezTo>
                  <a:cubicBezTo>
                    <a:pt x="106" y="26"/>
                    <a:pt x="108" y="17"/>
                    <a:pt x="108" y="17"/>
                  </a:cubicBezTo>
                  <a:cubicBezTo>
                    <a:pt x="105" y="16"/>
                    <a:pt x="107" y="11"/>
                    <a:pt x="107" y="11"/>
                  </a:cubicBezTo>
                  <a:cubicBezTo>
                    <a:pt x="103" y="11"/>
                    <a:pt x="101" y="7"/>
                    <a:pt x="101" y="7"/>
                  </a:cubicBezTo>
                  <a:cubicBezTo>
                    <a:pt x="100" y="5"/>
                    <a:pt x="105" y="5"/>
                    <a:pt x="105" y="5"/>
                  </a:cubicBezTo>
                  <a:lnTo>
                    <a:pt x="105" y="5"/>
                  </a:lnTo>
                  <a:lnTo>
                    <a:pt x="106" y="4"/>
                  </a:lnTo>
                  <a:lnTo>
                    <a:pt x="106" y="4"/>
                  </a:lnTo>
                  <a:cubicBezTo>
                    <a:pt x="106" y="9"/>
                    <a:pt x="109" y="12"/>
                    <a:pt x="109" y="12"/>
                  </a:cubicBezTo>
                  <a:cubicBezTo>
                    <a:pt x="109" y="18"/>
                    <a:pt x="115" y="28"/>
                    <a:pt x="115" y="28"/>
                  </a:cubicBezTo>
                  <a:cubicBezTo>
                    <a:pt x="117" y="30"/>
                    <a:pt x="123" y="40"/>
                    <a:pt x="123" y="40"/>
                  </a:cubicBezTo>
                  <a:cubicBezTo>
                    <a:pt x="128" y="46"/>
                    <a:pt x="134" y="52"/>
                    <a:pt x="134" y="52"/>
                  </a:cubicBezTo>
                  <a:cubicBezTo>
                    <a:pt x="137" y="56"/>
                    <a:pt x="147" y="51"/>
                    <a:pt x="147" y="51"/>
                  </a:cubicBezTo>
                  <a:cubicBezTo>
                    <a:pt x="150" y="50"/>
                    <a:pt x="153" y="42"/>
                    <a:pt x="153" y="42"/>
                  </a:cubicBezTo>
                  <a:cubicBezTo>
                    <a:pt x="158" y="51"/>
                    <a:pt x="163" y="46"/>
                    <a:pt x="163" y="46"/>
                  </a:cubicBezTo>
                  <a:cubicBezTo>
                    <a:pt x="165" y="40"/>
                    <a:pt x="172" y="41"/>
                    <a:pt x="172" y="41"/>
                  </a:cubicBezTo>
                  <a:cubicBezTo>
                    <a:pt x="178" y="40"/>
                    <a:pt x="183" y="42"/>
                    <a:pt x="183" y="42"/>
                  </a:cubicBezTo>
                  <a:cubicBezTo>
                    <a:pt x="188" y="42"/>
                    <a:pt x="188" y="46"/>
                    <a:pt x="188" y="46"/>
                  </a:cubicBezTo>
                  <a:cubicBezTo>
                    <a:pt x="188" y="50"/>
                    <a:pt x="181" y="53"/>
                    <a:pt x="181" y="53"/>
                  </a:cubicBezTo>
                  <a:cubicBezTo>
                    <a:pt x="179" y="55"/>
                    <a:pt x="181" y="61"/>
                    <a:pt x="181" y="61"/>
                  </a:cubicBezTo>
                  <a:cubicBezTo>
                    <a:pt x="186" y="66"/>
                    <a:pt x="178" y="67"/>
                    <a:pt x="178" y="67"/>
                  </a:cubicBezTo>
                  <a:cubicBezTo>
                    <a:pt x="174" y="66"/>
                    <a:pt x="173" y="70"/>
                    <a:pt x="173" y="70"/>
                  </a:cubicBezTo>
                  <a:cubicBezTo>
                    <a:pt x="171" y="71"/>
                    <a:pt x="164" y="68"/>
                    <a:pt x="164" y="68"/>
                  </a:cubicBezTo>
                  <a:cubicBezTo>
                    <a:pt x="163" y="72"/>
                    <a:pt x="160" y="71"/>
                    <a:pt x="160" y="71"/>
                  </a:cubicBezTo>
                  <a:cubicBezTo>
                    <a:pt x="157" y="74"/>
                    <a:pt x="153" y="70"/>
                    <a:pt x="153" y="70"/>
                  </a:cubicBezTo>
                  <a:cubicBezTo>
                    <a:pt x="152" y="67"/>
                    <a:pt x="149" y="67"/>
                    <a:pt x="149" y="67"/>
                  </a:cubicBezTo>
                  <a:cubicBezTo>
                    <a:pt x="146" y="62"/>
                    <a:pt x="139" y="65"/>
                    <a:pt x="139" y="65"/>
                  </a:cubicBezTo>
                  <a:cubicBezTo>
                    <a:pt x="136" y="69"/>
                    <a:pt x="136" y="71"/>
                    <a:pt x="136" y="71"/>
                  </a:cubicBezTo>
                  <a:cubicBezTo>
                    <a:pt x="134" y="75"/>
                    <a:pt x="130" y="77"/>
                    <a:pt x="130" y="77"/>
                  </a:cubicBezTo>
                  <a:cubicBezTo>
                    <a:pt x="124" y="79"/>
                    <a:pt x="124" y="86"/>
                    <a:pt x="124" y="86"/>
                  </a:cubicBezTo>
                  <a:cubicBezTo>
                    <a:pt x="122" y="89"/>
                    <a:pt x="118" y="83"/>
                    <a:pt x="118" y="83"/>
                  </a:cubicBezTo>
                  <a:cubicBezTo>
                    <a:pt x="114" y="87"/>
                    <a:pt x="110" y="86"/>
                    <a:pt x="110" y="86"/>
                  </a:cubicBezTo>
                  <a:cubicBezTo>
                    <a:pt x="105" y="86"/>
                    <a:pt x="103" y="90"/>
                    <a:pt x="103" y="90"/>
                  </a:cubicBezTo>
                  <a:cubicBezTo>
                    <a:pt x="99" y="88"/>
                    <a:pt x="93" y="97"/>
                    <a:pt x="93" y="97"/>
                  </a:cubicBezTo>
                  <a:cubicBezTo>
                    <a:pt x="90" y="99"/>
                    <a:pt x="93" y="105"/>
                    <a:pt x="87" y="105"/>
                  </a:cubicBezTo>
                  <a:cubicBezTo>
                    <a:pt x="84" y="109"/>
                    <a:pt x="80" y="113"/>
                    <a:pt x="76" y="115"/>
                  </a:cubicBezTo>
                  <a:cubicBezTo>
                    <a:pt x="68" y="117"/>
                    <a:pt x="62" y="115"/>
                    <a:pt x="62" y="115"/>
                  </a:cubicBezTo>
                  <a:cubicBezTo>
                    <a:pt x="60" y="112"/>
                    <a:pt x="58" y="111"/>
                    <a:pt x="58" y="111"/>
                  </a:cubicBezTo>
                  <a:cubicBezTo>
                    <a:pt x="57" y="108"/>
                    <a:pt x="52" y="109"/>
                    <a:pt x="52" y="109"/>
                  </a:cubicBezTo>
                  <a:cubicBezTo>
                    <a:pt x="48" y="108"/>
                    <a:pt x="47" y="103"/>
                    <a:pt x="47" y="103"/>
                  </a:cubicBezTo>
                  <a:cubicBezTo>
                    <a:pt x="47" y="101"/>
                    <a:pt x="50" y="102"/>
                    <a:pt x="54" y="99"/>
                  </a:cubicBezTo>
                  <a:cubicBezTo>
                    <a:pt x="54" y="95"/>
                    <a:pt x="49" y="93"/>
                    <a:pt x="56" y="85"/>
                  </a:cubicBezTo>
                  <a:cubicBezTo>
                    <a:pt x="58" y="79"/>
                    <a:pt x="54" y="71"/>
                    <a:pt x="54" y="71"/>
                  </a:cubicBezTo>
                  <a:cubicBezTo>
                    <a:pt x="51" y="66"/>
                    <a:pt x="45" y="64"/>
                    <a:pt x="45" y="64"/>
                  </a:cubicBezTo>
                  <a:cubicBezTo>
                    <a:pt x="39" y="70"/>
                    <a:pt x="36" y="66"/>
                    <a:pt x="36" y="66"/>
                  </a:cubicBezTo>
                  <a:cubicBezTo>
                    <a:pt x="36" y="64"/>
                    <a:pt x="30" y="59"/>
                    <a:pt x="30" y="59"/>
                  </a:cubicBezTo>
                  <a:cubicBezTo>
                    <a:pt x="22" y="53"/>
                    <a:pt x="19" y="56"/>
                    <a:pt x="19" y="56"/>
                  </a:cubicBezTo>
                  <a:cubicBezTo>
                    <a:pt x="16" y="55"/>
                    <a:pt x="13" y="60"/>
                    <a:pt x="9" y="58"/>
                  </a:cubicBezTo>
                  <a:cubicBezTo>
                    <a:pt x="0" y="53"/>
                    <a:pt x="9" y="48"/>
                    <a:pt x="9" y="48"/>
                  </a:cubicBezTo>
                  <a:cubicBezTo>
                    <a:pt x="10" y="46"/>
                    <a:pt x="18" y="43"/>
                    <a:pt x="18" y="43"/>
                  </a:cubicBezTo>
                  <a:cubicBezTo>
                    <a:pt x="20" y="38"/>
                    <a:pt x="27" y="35"/>
                    <a:pt x="27" y="35"/>
                  </a:cubicBezTo>
                  <a:cubicBezTo>
                    <a:pt x="30" y="31"/>
                    <a:pt x="34" y="28"/>
                    <a:pt x="34" y="28"/>
                  </a:cubicBezTo>
                  <a:cubicBezTo>
                    <a:pt x="42" y="29"/>
                    <a:pt x="45" y="25"/>
                    <a:pt x="45" y="25"/>
                  </a:cubicBezTo>
                  <a:lnTo>
                    <a:pt x="45" y="25"/>
                  </a:lnTo>
                  <a:lnTo>
                    <a:pt x="52" y="22"/>
                  </a:lnTo>
                  <a:lnTo>
                    <a:pt x="52" y="22"/>
                  </a:lnTo>
                  <a:cubicBezTo>
                    <a:pt x="59" y="24"/>
                    <a:pt x="58" y="20"/>
                    <a:pt x="58" y="20"/>
                  </a:cubicBezTo>
                  <a:lnTo>
                    <a:pt x="58" y="20"/>
                  </a:lnTo>
                  <a:lnTo>
                    <a:pt x="59" y="16"/>
                  </a:lnTo>
                  <a:lnTo>
                    <a:pt x="59" y="16"/>
                  </a:lnTo>
                  <a:cubicBezTo>
                    <a:pt x="52" y="21"/>
                    <a:pt x="55" y="11"/>
                    <a:pt x="55" y="11"/>
                  </a:cubicBezTo>
                  <a:lnTo>
                    <a:pt x="55" y="11"/>
                  </a:lnTo>
                  <a:lnTo>
                    <a:pt x="54" y="7"/>
                  </a:lnTo>
                  <a:lnTo>
                    <a:pt x="54" y="7"/>
                  </a:lnTo>
                  <a:cubicBezTo>
                    <a:pt x="54" y="6"/>
                    <a:pt x="53" y="5"/>
                    <a:pt x="53" y="5"/>
                  </a:cubicBezTo>
                  <a:cubicBezTo>
                    <a:pt x="54" y="3"/>
                    <a:pt x="54" y="1"/>
                    <a:pt x="54" y="1"/>
                  </a:cubicBezTo>
                  <a:cubicBezTo>
                    <a:pt x="56" y="0"/>
                    <a:pt x="59" y="2"/>
                    <a:pt x="59" y="2"/>
                  </a:cubicBezTo>
                  <a:lnTo>
                    <a:pt x="59" y="2"/>
                  </a:ln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defTabSz="960060">
                <a:defRPr/>
              </a:pPr>
              <a:endParaRPr lang="ru-RU" sz="1150">
                <a:solidFill>
                  <a:srgbClr val="000000"/>
                </a:solidFill>
                <a:latin typeface="Arial Обычный"/>
              </a:endParaRPr>
            </a:p>
          </p:txBody>
        </p:sp>
        <p:sp>
          <p:nvSpPr>
            <p:cNvPr id="346" name="Овал 345"/>
            <p:cNvSpPr/>
            <p:nvPr/>
          </p:nvSpPr>
          <p:spPr bwMode="auto">
            <a:xfrm>
              <a:off x="4561815" y="3243227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7" name="Овал 346"/>
            <p:cNvSpPr/>
            <p:nvPr/>
          </p:nvSpPr>
          <p:spPr bwMode="auto">
            <a:xfrm>
              <a:off x="4611119" y="2520161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8" name="Овал 347"/>
            <p:cNvSpPr/>
            <p:nvPr/>
          </p:nvSpPr>
          <p:spPr bwMode="auto">
            <a:xfrm>
              <a:off x="4302537" y="3813117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Овал 348"/>
            <p:cNvSpPr/>
            <p:nvPr/>
          </p:nvSpPr>
          <p:spPr bwMode="auto">
            <a:xfrm>
              <a:off x="4422937" y="4259434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 bwMode="auto">
            <a:xfrm>
              <a:off x="4044056" y="4207449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1" name="Овал 350"/>
            <p:cNvSpPr/>
            <p:nvPr/>
          </p:nvSpPr>
          <p:spPr bwMode="auto">
            <a:xfrm>
              <a:off x="3736641" y="4396979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2" name="Овал 351"/>
            <p:cNvSpPr/>
            <p:nvPr/>
          </p:nvSpPr>
          <p:spPr bwMode="auto">
            <a:xfrm>
              <a:off x="5045358" y="3449533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3" name="Овал 352"/>
            <p:cNvSpPr/>
            <p:nvPr/>
          </p:nvSpPr>
          <p:spPr bwMode="auto">
            <a:xfrm>
              <a:off x="5172503" y="4224936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4" name="Овал 353"/>
            <p:cNvSpPr/>
            <p:nvPr/>
          </p:nvSpPr>
          <p:spPr bwMode="auto">
            <a:xfrm>
              <a:off x="5292752" y="3857129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5" name="Овал 354"/>
            <p:cNvSpPr/>
            <p:nvPr/>
          </p:nvSpPr>
          <p:spPr bwMode="auto">
            <a:xfrm>
              <a:off x="5610165" y="4175209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6" name="Овал 355"/>
            <p:cNvSpPr/>
            <p:nvPr/>
          </p:nvSpPr>
          <p:spPr bwMode="auto">
            <a:xfrm>
              <a:off x="5956257" y="4272539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7" name="Овал 356"/>
            <p:cNvSpPr/>
            <p:nvPr/>
          </p:nvSpPr>
          <p:spPr bwMode="auto">
            <a:xfrm>
              <a:off x="5847862" y="3775907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8" name="Овал 357"/>
            <p:cNvSpPr/>
            <p:nvPr/>
          </p:nvSpPr>
          <p:spPr bwMode="auto">
            <a:xfrm>
              <a:off x="6208899" y="3989553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9" name="Овал 358"/>
            <p:cNvSpPr/>
            <p:nvPr/>
          </p:nvSpPr>
          <p:spPr bwMode="auto">
            <a:xfrm>
              <a:off x="6558174" y="4078536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0" name="Овал 359"/>
            <p:cNvSpPr/>
            <p:nvPr/>
          </p:nvSpPr>
          <p:spPr bwMode="auto">
            <a:xfrm>
              <a:off x="7433632" y="4684417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8260611" y="4526530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2" name="Овал 361"/>
            <p:cNvSpPr/>
            <p:nvPr/>
          </p:nvSpPr>
          <p:spPr bwMode="auto">
            <a:xfrm>
              <a:off x="11833336" y="5019570"/>
              <a:ext cx="90915" cy="90915"/>
            </a:xfrm>
            <a:prstGeom prst="ellipse">
              <a:avLst/>
            </a:prstGeom>
            <a:solidFill>
              <a:srgbClr val="BE1730"/>
            </a:solidFill>
            <a:ln w="19050">
              <a:solidFill>
                <a:srgbClr val="B60A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63" name="Прямоугольник: скругленные углы 162"/>
          <p:cNvSpPr/>
          <p:nvPr userDrawn="1"/>
        </p:nvSpPr>
        <p:spPr bwMode="auto">
          <a:xfrm>
            <a:off x="1321904" y="5422154"/>
            <a:ext cx="10062255" cy="11490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>
            <a:outerShdw blurRad="254000" dist="381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166" name="Текст 39"/>
          <p:cNvSpPr>
            <a:spLocks noGrp="1"/>
          </p:cNvSpPr>
          <p:nvPr>
            <p:ph type="body" sz="quarter" idx="21"/>
          </p:nvPr>
        </p:nvSpPr>
        <p:spPr bwMode="auto">
          <a:xfrm>
            <a:off x="4055940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7" name="Текст 22"/>
          <p:cNvSpPr>
            <a:spLocks noGrp="1"/>
          </p:cNvSpPr>
          <p:nvPr>
            <p:ph type="body" sz="quarter" idx="20"/>
          </p:nvPr>
        </p:nvSpPr>
        <p:spPr bwMode="auto">
          <a:xfrm>
            <a:off x="4048438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1" name="Текст 22"/>
          <p:cNvSpPr>
            <a:spLocks noGrp="1"/>
          </p:cNvSpPr>
          <p:nvPr>
            <p:ph type="body" sz="quarter" idx="29"/>
          </p:nvPr>
        </p:nvSpPr>
        <p:spPr bwMode="auto">
          <a:xfrm>
            <a:off x="7635618" y="2181431"/>
            <a:ext cx="1895549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3" name="Текст 22"/>
          <p:cNvSpPr>
            <a:spLocks noGrp="1"/>
          </p:cNvSpPr>
          <p:nvPr>
            <p:ph type="body" sz="quarter" idx="31"/>
          </p:nvPr>
        </p:nvSpPr>
        <p:spPr bwMode="auto">
          <a:xfrm>
            <a:off x="7635618" y="3402181"/>
            <a:ext cx="1895549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5" name="Текст 22"/>
          <p:cNvSpPr>
            <a:spLocks noGrp="1"/>
          </p:cNvSpPr>
          <p:nvPr>
            <p:ph type="body" sz="quarter" idx="33"/>
          </p:nvPr>
        </p:nvSpPr>
        <p:spPr bwMode="auto">
          <a:xfrm>
            <a:off x="9732173" y="2181431"/>
            <a:ext cx="1895549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8" name="Текст 39"/>
          <p:cNvSpPr>
            <a:spLocks noGrp="1"/>
          </p:cNvSpPr>
          <p:nvPr>
            <p:ph type="body" sz="quarter" idx="34"/>
          </p:nvPr>
        </p:nvSpPr>
        <p:spPr bwMode="auto">
          <a:xfrm>
            <a:off x="5914771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69" name="Текст 22"/>
          <p:cNvSpPr>
            <a:spLocks noGrp="1"/>
          </p:cNvSpPr>
          <p:nvPr>
            <p:ph type="body" sz="quarter" idx="35"/>
          </p:nvPr>
        </p:nvSpPr>
        <p:spPr bwMode="auto">
          <a:xfrm>
            <a:off x="5907269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0" name="Текст 39"/>
          <p:cNvSpPr>
            <a:spLocks noGrp="1"/>
          </p:cNvSpPr>
          <p:nvPr>
            <p:ph type="body" sz="quarter" idx="36"/>
          </p:nvPr>
        </p:nvSpPr>
        <p:spPr bwMode="auto">
          <a:xfrm>
            <a:off x="7815328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1" name="Текст 22"/>
          <p:cNvSpPr>
            <a:spLocks noGrp="1"/>
          </p:cNvSpPr>
          <p:nvPr>
            <p:ph type="body" sz="quarter" idx="37"/>
          </p:nvPr>
        </p:nvSpPr>
        <p:spPr bwMode="auto">
          <a:xfrm>
            <a:off x="7807826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2" name="Текст 39"/>
          <p:cNvSpPr>
            <a:spLocks noGrp="1"/>
          </p:cNvSpPr>
          <p:nvPr>
            <p:ph type="body" sz="quarter" idx="38"/>
          </p:nvPr>
        </p:nvSpPr>
        <p:spPr bwMode="auto">
          <a:xfrm>
            <a:off x="9674159" y="5531100"/>
            <a:ext cx="1531887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73" name="Текст 22"/>
          <p:cNvSpPr>
            <a:spLocks noGrp="1"/>
          </p:cNvSpPr>
          <p:nvPr>
            <p:ph type="body" sz="quarter" idx="39"/>
          </p:nvPr>
        </p:nvSpPr>
        <p:spPr bwMode="auto">
          <a:xfrm>
            <a:off x="9666657" y="6042083"/>
            <a:ext cx="1531887" cy="417977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05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0" name="Текст 39"/>
          <p:cNvSpPr>
            <a:spLocks noGrp="1"/>
          </p:cNvSpPr>
          <p:nvPr>
            <p:ph type="body" sz="quarter" idx="28"/>
          </p:nvPr>
        </p:nvSpPr>
        <p:spPr bwMode="auto">
          <a:xfrm>
            <a:off x="7643120" y="1643289"/>
            <a:ext cx="1895549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2" name="Текст 39"/>
          <p:cNvSpPr>
            <a:spLocks noGrp="1"/>
          </p:cNvSpPr>
          <p:nvPr>
            <p:ph type="body" sz="quarter" idx="30"/>
          </p:nvPr>
        </p:nvSpPr>
        <p:spPr bwMode="auto">
          <a:xfrm>
            <a:off x="7643120" y="2864039"/>
            <a:ext cx="1895549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84" name="Текст 39"/>
          <p:cNvSpPr>
            <a:spLocks noGrp="1"/>
          </p:cNvSpPr>
          <p:nvPr>
            <p:ph type="body" sz="quarter" idx="32"/>
          </p:nvPr>
        </p:nvSpPr>
        <p:spPr bwMode="auto">
          <a:xfrm>
            <a:off x="9739675" y="1643289"/>
            <a:ext cx="1895549" cy="5507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1pPr>
            <a:lvl2pPr marL="4572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2pPr>
            <a:lvl3pPr marL="9144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3pPr>
            <a:lvl4pPr marL="13716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4pPr>
            <a:lvl5pPr marL="1828800" indent="0">
              <a:lnSpc>
                <a:spcPct val="100000"/>
              </a:lnSpc>
              <a:buNone/>
              <a:defRPr sz="3200" cap="none">
                <a:solidFill>
                  <a:srgbClr val="BE1730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74" name="Рисунок 173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pic>
        <p:nvPicPr>
          <p:cNvPr id="188" name="Рисунок 187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-1" y="851337"/>
            <a:ext cx="4275056" cy="6017171"/>
          </a:xfrm>
          <a:prstGeom prst="rect">
            <a:avLst/>
          </a:prstGeom>
        </p:spPr>
      </p:pic>
      <p:sp>
        <p:nvSpPr>
          <p:cNvPr id="189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/закрывающий/перебивочный под фото_красн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39"/>
          <p:cNvSpPr>
            <a:spLocks noGrp="1"/>
          </p:cNvSpPr>
          <p:nvPr>
            <p:ph type="body" sz="quarter" idx="17"/>
          </p:nvPr>
        </p:nvSpPr>
        <p:spPr bwMode="auto">
          <a:xfrm>
            <a:off x="1220191" y="4662829"/>
            <a:ext cx="4274230" cy="2873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Exo 2 SemiBold"/>
                <a:ea typeface="Exo 2 SemiBold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288700" y="1366523"/>
            <a:ext cx="1871595" cy="638132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 bwMode="auto">
          <a:xfrm>
            <a:off x="1220191" y="2732040"/>
            <a:ext cx="4274230" cy="1325563"/>
          </a:xfrm>
          <a:prstGeom prst="rect">
            <a:avLst/>
          </a:prstGeom>
        </p:spPr>
        <p:txBody>
          <a:bodyPr/>
          <a:lstStyle>
            <a:lvl1pPr>
              <a:defRPr sz="32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9" name="Полилиния: фигура 8"/>
          <p:cNvSpPr/>
          <p:nvPr userDrawn="1"/>
        </p:nvSpPr>
        <p:spPr bwMode="auto">
          <a:xfrm rot="20212089">
            <a:off x="6415917" y="402393"/>
            <a:ext cx="6753362" cy="7167312"/>
          </a:xfrm>
          <a:custGeom>
            <a:avLst/>
            <a:gdLst>
              <a:gd name="connsiteX0" fmla="*/ 3722531 w 6753362"/>
              <a:gd name="connsiteY0" fmla="*/ 41980 h 7167312"/>
              <a:gd name="connsiteX1" fmla="*/ 3789010 w 6753362"/>
              <a:gd name="connsiteY1" fmla="*/ 74631 h 7167312"/>
              <a:gd name="connsiteX2" fmla="*/ 6740374 w 6753362"/>
              <a:gd name="connsiteY2" fmla="*/ 1778313 h 7167312"/>
              <a:gd name="connsiteX3" fmla="*/ 6753362 w 6753362"/>
              <a:gd name="connsiteY3" fmla="*/ 1787022 h 7167312"/>
              <a:gd name="connsiteX4" fmla="*/ 4454938 w 6753362"/>
              <a:gd name="connsiteY4" fmla="*/ 7167312 h 7167312"/>
              <a:gd name="connsiteX5" fmla="*/ 0 w 6753362"/>
              <a:gd name="connsiteY5" fmla="*/ 5264192 h 7167312"/>
              <a:gd name="connsiteX6" fmla="*/ 0 w 6753362"/>
              <a:gd name="connsiteY6" fmla="*/ 2261903 h 7167312"/>
              <a:gd name="connsiteX7" fmla="*/ 279341 w 6753362"/>
              <a:gd name="connsiteY7" fmla="*/ 1778313 h 7167312"/>
              <a:gd name="connsiteX8" fmla="*/ 3230705 w 6753362"/>
              <a:gd name="connsiteY8" fmla="*/ 74631 h 7167312"/>
              <a:gd name="connsiteX9" fmla="*/ 3722531 w 6753362"/>
              <a:gd name="connsiteY9" fmla="*/ 41980 h 7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53362" h="7167312" extrusionOk="0">
                <a:moveTo>
                  <a:pt x="3722531" y="41980"/>
                </a:moveTo>
                <a:cubicBezTo>
                  <a:pt x="3745216" y="51309"/>
                  <a:pt x="3767428" y="62193"/>
                  <a:pt x="3789010" y="74631"/>
                </a:cubicBezTo>
                <a:lnTo>
                  <a:pt x="6740374" y="1778313"/>
                </a:lnTo>
                <a:lnTo>
                  <a:pt x="6753362" y="1787022"/>
                </a:lnTo>
                <a:lnTo>
                  <a:pt x="4454938" y="7167312"/>
                </a:lnTo>
                <a:lnTo>
                  <a:pt x="0" y="5264192"/>
                </a:lnTo>
                <a:lnTo>
                  <a:pt x="0" y="2261903"/>
                </a:lnTo>
                <a:cubicBezTo>
                  <a:pt x="0" y="2062511"/>
                  <a:pt x="106685" y="1878197"/>
                  <a:pt x="279341" y="1778313"/>
                </a:cubicBezTo>
                <a:lnTo>
                  <a:pt x="3230705" y="74631"/>
                </a:lnTo>
                <a:cubicBezTo>
                  <a:pt x="3381779" y="-12438"/>
                  <a:pt x="3563736" y="-23321"/>
                  <a:pt x="3722531" y="41980"/>
                </a:cubicBez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(с лого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4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+ подва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4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+ подвал + абстракция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4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/>
          <a:srcRect t="7595" r="34450" b="30027"/>
          <a:stretch/>
        </p:blipFill>
        <p:spPr bwMode="auto">
          <a:xfrm>
            <a:off x="7514896" y="1920858"/>
            <a:ext cx="4677103" cy="49371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/>
          <a:srcRect t="9407" r="41939" b="22656"/>
          <a:stretch/>
        </p:blipFill>
        <p:spPr bwMode="auto">
          <a:xfrm>
            <a:off x="9031204" y="2712467"/>
            <a:ext cx="3160796" cy="41455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+ подвал + абстракция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-12357" y="6151926"/>
            <a:ext cx="12204356" cy="7165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4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/>
          <a:srcRect t="18104" r="30001" b="26006"/>
          <a:stretch/>
        </p:blipFill>
        <p:spPr bwMode="auto">
          <a:xfrm>
            <a:off x="6806125" y="2710935"/>
            <a:ext cx="5385876" cy="41470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/>
          <a:srcRect t="14025" r="39693" b="8073"/>
          <a:stretch/>
        </p:blipFill>
        <p:spPr bwMode="auto">
          <a:xfrm>
            <a:off x="8219090" y="1863360"/>
            <a:ext cx="3972910" cy="49946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рганиграмма (текст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 bwMode="auto">
          <a:xfrm>
            <a:off x="0" y="2941983"/>
            <a:ext cx="12192000" cy="3916018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рганиграмма с фото_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Рисунок 35"/>
          <p:cNvSpPr>
            <a:spLocks noGrp="1"/>
          </p:cNvSpPr>
          <p:nvPr>
            <p:ph type="pic" sz="quarter" idx="15"/>
          </p:nvPr>
        </p:nvSpPr>
        <p:spPr bwMode="auto">
          <a:xfrm>
            <a:off x="10347228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 bwMode="auto">
          <a:xfrm>
            <a:off x="0" y="3649144"/>
            <a:ext cx="12191999" cy="3208855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0"/>
          </p:nvPr>
        </p:nvSpPr>
        <p:spPr bwMode="auto">
          <a:xfrm>
            <a:off x="5619750" y="1187507"/>
            <a:ext cx="957263" cy="957206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Рисунок 31"/>
          <p:cNvSpPr>
            <a:spLocks noGrp="1"/>
          </p:cNvSpPr>
          <p:nvPr>
            <p:ph type="pic" sz="quarter" idx="11"/>
          </p:nvPr>
        </p:nvSpPr>
        <p:spPr bwMode="auto">
          <a:xfrm>
            <a:off x="5765221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Рисунок 32"/>
          <p:cNvSpPr>
            <a:spLocks noGrp="1"/>
          </p:cNvSpPr>
          <p:nvPr>
            <p:ph type="pic" sz="quarter" idx="12"/>
          </p:nvPr>
        </p:nvSpPr>
        <p:spPr bwMode="auto">
          <a:xfrm>
            <a:off x="8045894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Рисунок 33"/>
          <p:cNvSpPr>
            <a:spLocks noGrp="1"/>
          </p:cNvSpPr>
          <p:nvPr>
            <p:ph type="pic" sz="quarter" idx="13"/>
          </p:nvPr>
        </p:nvSpPr>
        <p:spPr bwMode="auto">
          <a:xfrm>
            <a:off x="3461934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4"/>
          </p:nvPr>
        </p:nvSpPr>
        <p:spPr bwMode="auto">
          <a:xfrm>
            <a:off x="1184252" y="2794455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Рисунок 36"/>
          <p:cNvSpPr>
            <a:spLocks noGrp="1"/>
          </p:cNvSpPr>
          <p:nvPr>
            <p:ph type="pic" sz="quarter" idx="16"/>
          </p:nvPr>
        </p:nvSpPr>
        <p:spPr bwMode="auto">
          <a:xfrm>
            <a:off x="10347228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Рисунок 37"/>
          <p:cNvSpPr>
            <a:spLocks noGrp="1"/>
          </p:cNvSpPr>
          <p:nvPr>
            <p:ph type="pic" sz="quarter" idx="17"/>
          </p:nvPr>
        </p:nvSpPr>
        <p:spPr bwMode="auto">
          <a:xfrm>
            <a:off x="5765221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Рисунок 38"/>
          <p:cNvSpPr>
            <a:spLocks noGrp="1"/>
          </p:cNvSpPr>
          <p:nvPr>
            <p:ph type="pic" sz="quarter" idx="18"/>
          </p:nvPr>
        </p:nvSpPr>
        <p:spPr bwMode="auto">
          <a:xfrm>
            <a:off x="8045894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Рисунок 39"/>
          <p:cNvSpPr>
            <a:spLocks noGrp="1"/>
          </p:cNvSpPr>
          <p:nvPr>
            <p:ph type="pic" sz="quarter" idx="19"/>
          </p:nvPr>
        </p:nvSpPr>
        <p:spPr bwMode="auto">
          <a:xfrm>
            <a:off x="10347228" y="5387166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Рисунок 40"/>
          <p:cNvSpPr>
            <a:spLocks noGrp="1"/>
          </p:cNvSpPr>
          <p:nvPr>
            <p:ph type="pic" sz="quarter" idx="20"/>
          </p:nvPr>
        </p:nvSpPr>
        <p:spPr bwMode="auto">
          <a:xfrm>
            <a:off x="5765221" y="5387166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Рисунок 41"/>
          <p:cNvSpPr>
            <a:spLocks noGrp="1"/>
          </p:cNvSpPr>
          <p:nvPr>
            <p:ph type="pic" sz="quarter" idx="21"/>
          </p:nvPr>
        </p:nvSpPr>
        <p:spPr bwMode="auto">
          <a:xfrm>
            <a:off x="8045894" y="5387166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Рисунок 42"/>
          <p:cNvSpPr>
            <a:spLocks noGrp="1"/>
          </p:cNvSpPr>
          <p:nvPr>
            <p:ph type="pic" sz="quarter" idx="22"/>
          </p:nvPr>
        </p:nvSpPr>
        <p:spPr bwMode="auto">
          <a:xfrm>
            <a:off x="3461934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Рисунок 43"/>
          <p:cNvSpPr>
            <a:spLocks noGrp="1"/>
          </p:cNvSpPr>
          <p:nvPr>
            <p:ph type="pic" sz="quarter" idx="23"/>
          </p:nvPr>
        </p:nvSpPr>
        <p:spPr bwMode="auto">
          <a:xfrm>
            <a:off x="1184252" y="4026518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Рисунок 44"/>
          <p:cNvSpPr>
            <a:spLocks noGrp="1"/>
          </p:cNvSpPr>
          <p:nvPr>
            <p:ph type="pic" sz="quarter" idx="24"/>
          </p:nvPr>
        </p:nvSpPr>
        <p:spPr bwMode="auto">
          <a:xfrm>
            <a:off x="3461934" y="5382840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Рисунок 45"/>
          <p:cNvSpPr>
            <a:spLocks noGrp="1"/>
          </p:cNvSpPr>
          <p:nvPr>
            <p:ph type="pic" sz="quarter" idx="25"/>
          </p:nvPr>
        </p:nvSpPr>
        <p:spPr bwMode="auto">
          <a:xfrm>
            <a:off x="1184252" y="5382840"/>
            <a:ext cx="666040" cy="666001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Органиграмма с фото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 userDrawn="1"/>
        </p:nvSpPr>
        <p:spPr bwMode="auto">
          <a:xfrm>
            <a:off x="4161453" y="0"/>
            <a:ext cx="8030547" cy="6858000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Рисунок 30"/>
          <p:cNvSpPr>
            <a:spLocks noGrp="1"/>
          </p:cNvSpPr>
          <p:nvPr>
            <p:ph type="pic" sz="quarter" idx="10"/>
          </p:nvPr>
        </p:nvSpPr>
        <p:spPr bwMode="auto">
          <a:xfrm>
            <a:off x="731838" y="1318883"/>
            <a:ext cx="666000" cy="66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Рисунок 34"/>
          <p:cNvSpPr>
            <a:spLocks noGrp="1"/>
          </p:cNvSpPr>
          <p:nvPr>
            <p:ph type="pic" sz="quarter" idx="14"/>
          </p:nvPr>
        </p:nvSpPr>
        <p:spPr bwMode="auto">
          <a:xfrm>
            <a:off x="2312036" y="131888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Рисунок 34"/>
          <p:cNvSpPr>
            <a:spLocks noGrp="1"/>
          </p:cNvSpPr>
          <p:nvPr>
            <p:ph type="pic" sz="quarter" idx="15"/>
          </p:nvPr>
        </p:nvSpPr>
        <p:spPr bwMode="auto">
          <a:xfrm>
            <a:off x="4250580" y="131888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Рисунок 34"/>
          <p:cNvSpPr>
            <a:spLocks noGrp="1"/>
          </p:cNvSpPr>
          <p:nvPr>
            <p:ph type="pic" sz="quarter" idx="16"/>
          </p:nvPr>
        </p:nvSpPr>
        <p:spPr bwMode="auto">
          <a:xfrm>
            <a:off x="5794272" y="131888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Рисунок 34"/>
          <p:cNvSpPr>
            <a:spLocks noGrp="1"/>
          </p:cNvSpPr>
          <p:nvPr>
            <p:ph type="pic" sz="quarter" idx="17"/>
          </p:nvPr>
        </p:nvSpPr>
        <p:spPr bwMode="auto">
          <a:xfrm>
            <a:off x="7383899" y="131888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Рисунок 34"/>
          <p:cNvSpPr>
            <a:spLocks noGrp="1"/>
          </p:cNvSpPr>
          <p:nvPr>
            <p:ph type="pic" sz="quarter" idx="18"/>
          </p:nvPr>
        </p:nvSpPr>
        <p:spPr bwMode="auto">
          <a:xfrm>
            <a:off x="8909569" y="131888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Рисунок 34"/>
          <p:cNvSpPr>
            <a:spLocks noGrp="1"/>
          </p:cNvSpPr>
          <p:nvPr>
            <p:ph type="pic" sz="quarter" idx="19"/>
          </p:nvPr>
        </p:nvSpPr>
        <p:spPr bwMode="auto">
          <a:xfrm>
            <a:off x="4250580" y="202769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Рисунок 34"/>
          <p:cNvSpPr>
            <a:spLocks noGrp="1"/>
          </p:cNvSpPr>
          <p:nvPr>
            <p:ph type="pic" sz="quarter" idx="20"/>
          </p:nvPr>
        </p:nvSpPr>
        <p:spPr bwMode="auto">
          <a:xfrm>
            <a:off x="5794272" y="202769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" name="Рисунок 34"/>
          <p:cNvSpPr>
            <a:spLocks noGrp="1"/>
          </p:cNvSpPr>
          <p:nvPr>
            <p:ph type="pic" sz="quarter" idx="21"/>
          </p:nvPr>
        </p:nvSpPr>
        <p:spPr bwMode="auto">
          <a:xfrm>
            <a:off x="7383899" y="202769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" name="Рисунок 34"/>
          <p:cNvSpPr>
            <a:spLocks noGrp="1"/>
          </p:cNvSpPr>
          <p:nvPr>
            <p:ph type="pic" sz="quarter" idx="22"/>
          </p:nvPr>
        </p:nvSpPr>
        <p:spPr bwMode="auto">
          <a:xfrm>
            <a:off x="7383899" y="2750956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5" name="Рисунок 34"/>
          <p:cNvSpPr>
            <a:spLocks noGrp="1"/>
          </p:cNvSpPr>
          <p:nvPr>
            <p:ph type="pic" sz="quarter" idx="23"/>
          </p:nvPr>
        </p:nvSpPr>
        <p:spPr bwMode="auto">
          <a:xfrm>
            <a:off x="5793090" y="2750956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" name="Рисунок 34"/>
          <p:cNvSpPr>
            <a:spLocks noGrp="1"/>
          </p:cNvSpPr>
          <p:nvPr>
            <p:ph type="pic" sz="quarter" idx="24"/>
          </p:nvPr>
        </p:nvSpPr>
        <p:spPr bwMode="auto">
          <a:xfrm>
            <a:off x="5793090" y="346745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" name="Рисунок 34"/>
          <p:cNvSpPr>
            <a:spLocks noGrp="1"/>
          </p:cNvSpPr>
          <p:nvPr>
            <p:ph type="pic" sz="quarter" idx="25"/>
          </p:nvPr>
        </p:nvSpPr>
        <p:spPr bwMode="auto">
          <a:xfrm>
            <a:off x="4240334" y="346745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" name="Рисунок 34"/>
          <p:cNvSpPr>
            <a:spLocks noGrp="1"/>
          </p:cNvSpPr>
          <p:nvPr>
            <p:ph type="pic" sz="quarter" idx="26"/>
          </p:nvPr>
        </p:nvSpPr>
        <p:spPr bwMode="auto">
          <a:xfrm>
            <a:off x="4240334" y="2748379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" name="Рисунок 34"/>
          <p:cNvSpPr>
            <a:spLocks noGrp="1"/>
          </p:cNvSpPr>
          <p:nvPr>
            <p:ph type="pic" sz="quarter" idx="27"/>
          </p:nvPr>
        </p:nvSpPr>
        <p:spPr bwMode="auto">
          <a:xfrm>
            <a:off x="2312036" y="2748379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" name="Рисунок 34"/>
          <p:cNvSpPr>
            <a:spLocks noGrp="1"/>
          </p:cNvSpPr>
          <p:nvPr>
            <p:ph type="pic" sz="quarter" idx="28"/>
          </p:nvPr>
        </p:nvSpPr>
        <p:spPr bwMode="auto">
          <a:xfrm>
            <a:off x="2312036" y="2027691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" name="Рисунок 34"/>
          <p:cNvSpPr>
            <a:spLocks noGrp="1"/>
          </p:cNvSpPr>
          <p:nvPr>
            <p:ph type="pic" sz="quarter" idx="29"/>
          </p:nvPr>
        </p:nvSpPr>
        <p:spPr bwMode="auto">
          <a:xfrm>
            <a:off x="2312036" y="346699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2" name="Рисунок 34"/>
          <p:cNvSpPr>
            <a:spLocks noGrp="1"/>
          </p:cNvSpPr>
          <p:nvPr>
            <p:ph type="pic" sz="quarter" idx="30"/>
          </p:nvPr>
        </p:nvSpPr>
        <p:spPr bwMode="auto">
          <a:xfrm>
            <a:off x="2312036" y="418302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" name="Рисунок 34"/>
          <p:cNvSpPr>
            <a:spLocks noGrp="1"/>
          </p:cNvSpPr>
          <p:nvPr>
            <p:ph type="pic" sz="quarter" idx="31"/>
          </p:nvPr>
        </p:nvSpPr>
        <p:spPr bwMode="auto">
          <a:xfrm>
            <a:off x="2312036" y="4898572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4" name="Рисунок 34"/>
          <p:cNvSpPr>
            <a:spLocks noGrp="1"/>
          </p:cNvSpPr>
          <p:nvPr>
            <p:ph type="pic" sz="quarter" idx="32"/>
          </p:nvPr>
        </p:nvSpPr>
        <p:spPr bwMode="auto">
          <a:xfrm>
            <a:off x="2312036" y="5617704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5" name="Рисунок 34"/>
          <p:cNvSpPr>
            <a:spLocks noGrp="1"/>
          </p:cNvSpPr>
          <p:nvPr>
            <p:ph type="pic" sz="quarter" idx="33"/>
          </p:nvPr>
        </p:nvSpPr>
        <p:spPr bwMode="auto">
          <a:xfrm>
            <a:off x="4250580" y="418302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6" name="Рисунок 34"/>
          <p:cNvSpPr>
            <a:spLocks noGrp="1"/>
          </p:cNvSpPr>
          <p:nvPr>
            <p:ph type="pic" sz="quarter" idx="34"/>
          </p:nvPr>
        </p:nvSpPr>
        <p:spPr bwMode="auto">
          <a:xfrm>
            <a:off x="5793090" y="418302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" name="Рисунок 34"/>
          <p:cNvSpPr>
            <a:spLocks noGrp="1"/>
          </p:cNvSpPr>
          <p:nvPr>
            <p:ph type="pic" sz="quarter" idx="35"/>
          </p:nvPr>
        </p:nvSpPr>
        <p:spPr bwMode="auto">
          <a:xfrm>
            <a:off x="7377897" y="4183028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8" name="Рисунок 34"/>
          <p:cNvSpPr>
            <a:spLocks noGrp="1"/>
          </p:cNvSpPr>
          <p:nvPr>
            <p:ph type="pic" sz="quarter" idx="36"/>
          </p:nvPr>
        </p:nvSpPr>
        <p:spPr bwMode="auto">
          <a:xfrm>
            <a:off x="727229" y="2748379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" name="Рисунок 34"/>
          <p:cNvSpPr>
            <a:spLocks noGrp="1"/>
          </p:cNvSpPr>
          <p:nvPr>
            <p:ph type="pic" sz="quarter" idx="37"/>
          </p:nvPr>
        </p:nvSpPr>
        <p:spPr bwMode="auto">
          <a:xfrm>
            <a:off x="4250580" y="5617704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" name="Рисунок 34"/>
          <p:cNvSpPr>
            <a:spLocks noGrp="1"/>
          </p:cNvSpPr>
          <p:nvPr>
            <p:ph type="pic" sz="quarter" idx="38"/>
          </p:nvPr>
        </p:nvSpPr>
        <p:spPr bwMode="auto">
          <a:xfrm>
            <a:off x="5803336" y="5617704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" name="Рисунок 34"/>
          <p:cNvSpPr>
            <a:spLocks noGrp="1"/>
          </p:cNvSpPr>
          <p:nvPr>
            <p:ph type="pic" sz="quarter" idx="39"/>
          </p:nvPr>
        </p:nvSpPr>
        <p:spPr bwMode="auto">
          <a:xfrm>
            <a:off x="7388143" y="5617704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" name="Рисунок 34"/>
          <p:cNvSpPr>
            <a:spLocks noGrp="1"/>
          </p:cNvSpPr>
          <p:nvPr>
            <p:ph type="pic" sz="quarter" idx="40"/>
          </p:nvPr>
        </p:nvSpPr>
        <p:spPr bwMode="auto">
          <a:xfrm>
            <a:off x="8912999" y="5617704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" name="Рисунок 34"/>
          <p:cNvSpPr>
            <a:spLocks noGrp="1"/>
          </p:cNvSpPr>
          <p:nvPr>
            <p:ph type="pic" sz="quarter" idx="41"/>
          </p:nvPr>
        </p:nvSpPr>
        <p:spPr bwMode="auto">
          <a:xfrm>
            <a:off x="10474452" y="5617704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9" name="Рисунок 34"/>
          <p:cNvSpPr>
            <a:spLocks noGrp="1"/>
          </p:cNvSpPr>
          <p:nvPr>
            <p:ph type="pic" sz="quarter" idx="42"/>
          </p:nvPr>
        </p:nvSpPr>
        <p:spPr bwMode="auto">
          <a:xfrm>
            <a:off x="4250580" y="609540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0" name="Рисунок 34"/>
          <p:cNvSpPr>
            <a:spLocks noGrp="1"/>
          </p:cNvSpPr>
          <p:nvPr>
            <p:ph type="pic" sz="quarter" idx="43"/>
          </p:nvPr>
        </p:nvSpPr>
        <p:spPr bwMode="auto">
          <a:xfrm>
            <a:off x="5803336" y="609540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1" name="Рисунок 34"/>
          <p:cNvSpPr>
            <a:spLocks noGrp="1"/>
          </p:cNvSpPr>
          <p:nvPr>
            <p:ph type="pic" sz="quarter" idx="44"/>
          </p:nvPr>
        </p:nvSpPr>
        <p:spPr bwMode="auto">
          <a:xfrm>
            <a:off x="7388143" y="609540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" name="Рисунок 34"/>
          <p:cNvSpPr>
            <a:spLocks noGrp="1"/>
          </p:cNvSpPr>
          <p:nvPr>
            <p:ph type="pic" sz="quarter" idx="45"/>
          </p:nvPr>
        </p:nvSpPr>
        <p:spPr bwMode="auto">
          <a:xfrm>
            <a:off x="8912999" y="609540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" name="Рисунок 34"/>
          <p:cNvSpPr>
            <a:spLocks noGrp="1"/>
          </p:cNvSpPr>
          <p:nvPr>
            <p:ph type="pic" sz="quarter" idx="46"/>
          </p:nvPr>
        </p:nvSpPr>
        <p:spPr bwMode="auto">
          <a:xfrm>
            <a:off x="10474452" y="6095400"/>
            <a:ext cx="396000" cy="396000"/>
          </a:xfrm>
          <a:custGeom>
            <a:avLst/>
            <a:gdLst>
              <a:gd name="connsiteX0" fmla="*/ 159523 w 957263"/>
              <a:gd name="connsiteY0" fmla="*/ 0 h 957206"/>
              <a:gd name="connsiteX1" fmla="*/ 797769 w 957263"/>
              <a:gd name="connsiteY1" fmla="*/ 0 h 957206"/>
              <a:gd name="connsiteX2" fmla="*/ 944796 w 957263"/>
              <a:gd name="connsiteY2" fmla="*/ 97456 h 957206"/>
              <a:gd name="connsiteX3" fmla="*/ 957263 w 957263"/>
              <a:gd name="connsiteY3" fmla="*/ 159209 h 957206"/>
              <a:gd name="connsiteX4" fmla="*/ 957263 w 957263"/>
              <a:gd name="connsiteY4" fmla="*/ 798169 h 957206"/>
              <a:gd name="connsiteX5" fmla="*/ 944796 w 957263"/>
              <a:gd name="connsiteY5" fmla="*/ 859922 h 957206"/>
              <a:gd name="connsiteX6" fmla="*/ 859880 w 957263"/>
              <a:gd name="connsiteY6" fmla="*/ 944839 h 957206"/>
              <a:gd name="connsiteX7" fmla="*/ 798621 w 957263"/>
              <a:gd name="connsiteY7" fmla="*/ 957206 h 957206"/>
              <a:gd name="connsiteX8" fmla="*/ 158671 w 957263"/>
              <a:gd name="connsiteY8" fmla="*/ 957206 h 957206"/>
              <a:gd name="connsiteX9" fmla="*/ 97413 w 957263"/>
              <a:gd name="connsiteY9" fmla="*/ 944839 h 957206"/>
              <a:gd name="connsiteX10" fmla="*/ 12497 w 957263"/>
              <a:gd name="connsiteY10" fmla="*/ 859922 h 957206"/>
              <a:gd name="connsiteX11" fmla="*/ 0 w 957263"/>
              <a:gd name="connsiteY11" fmla="*/ 798025 h 957206"/>
              <a:gd name="connsiteX12" fmla="*/ 0 w 957263"/>
              <a:gd name="connsiteY12" fmla="*/ 159353 h 957206"/>
              <a:gd name="connsiteX13" fmla="*/ 12497 w 957263"/>
              <a:gd name="connsiteY13" fmla="*/ 97456 h 957206"/>
              <a:gd name="connsiteX14" fmla="*/ 159523 w 957263"/>
              <a:gd name="connsiteY14" fmla="*/ 0 h 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57263" h="957206" extrusionOk="0">
                <a:moveTo>
                  <a:pt x="159523" y="0"/>
                </a:moveTo>
                <a:lnTo>
                  <a:pt x="797769" y="0"/>
                </a:lnTo>
                <a:cubicBezTo>
                  <a:pt x="863864" y="0"/>
                  <a:pt x="920572" y="40185"/>
                  <a:pt x="944796" y="97456"/>
                </a:cubicBezTo>
                <a:lnTo>
                  <a:pt x="957263" y="159209"/>
                </a:lnTo>
                <a:lnTo>
                  <a:pt x="957263" y="798169"/>
                </a:lnTo>
                <a:lnTo>
                  <a:pt x="944796" y="859922"/>
                </a:lnTo>
                <a:cubicBezTo>
                  <a:pt x="928647" y="898103"/>
                  <a:pt x="898060" y="928690"/>
                  <a:pt x="859880" y="944839"/>
                </a:cubicBezTo>
                <a:lnTo>
                  <a:pt x="798621" y="957206"/>
                </a:lnTo>
                <a:lnTo>
                  <a:pt x="158671" y="957206"/>
                </a:lnTo>
                <a:lnTo>
                  <a:pt x="97413" y="944839"/>
                </a:lnTo>
                <a:cubicBezTo>
                  <a:pt x="59232" y="928690"/>
                  <a:pt x="28646" y="898103"/>
                  <a:pt x="12497" y="859922"/>
                </a:cubicBezTo>
                <a:lnTo>
                  <a:pt x="0" y="798025"/>
                </a:lnTo>
                <a:lnTo>
                  <a:pt x="0" y="159353"/>
                </a:lnTo>
                <a:lnTo>
                  <a:pt x="12497" y="97456"/>
                </a:lnTo>
                <a:cubicBezTo>
                  <a:pt x="36720" y="40185"/>
                  <a:pt x="93429" y="0"/>
                  <a:pt x="159523" y="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sz="1000">
                <a:latin typeface="Exo 2"/>
                <a:ea typeface="Exo 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pic>
        <p:nvPicPr>
          <p:cNvPr id="43" name="Рисунок 42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 без лог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563924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 bwMode="auto">
          <a:xfrm>
            <a:off x="563924" y="513836"/>
            <a:ext cx="8354165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8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Пустой слайд (низкий &quot;подвал&quot;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7" y="525229"/>
            <a:ext cx="9090635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2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Прямоугольник 4"/>
          <p:cNvSpPr/>
          <p:nvPr userDrawn="1"/>
        </p:nvSpPr>
        <p:spPr bwMode="auto">
          <a:xfrm>
            <a:off x="0" y="6531394"/>
            <a:ext cx="12192000" cy="326606"/>
          </a:xfrm>
          <a:prstGeom prst="rect">
            <a:avLst/>
          </a:prstGeom>
          <a:solidFill>
            <a:srgbClr val="BE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Exo 2"/>
              <a:ea typeface="+mn-ea"/>
              <a:cs typeface="+mn-cs"/>
            </a:endParaRPr>
          </a:p>
        </p:txBody>
      </p:sp>
      <p:sp>
        <p:nvSpPr>
          <p:cNvPr id="52" name="Текст 39"/>
          <p:cNvSpPr>
            <a:spLocks noGrp="1"/>
          </p:cNvSpPr>
          <p:nvPr>
            <p:ph type="body" sz="quarter" idx="31"/>
          </p:nvPr>
        </p:nvSpPr>
        <p:spPr bwMode="auto">
          <a:xfrm>
            <a:off x="629975" y="2116237"/>
            <a:ext cx="5070433" cy="2625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Exo 2"/>
                <a:ea typeface="Exo 2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grpSp>
        <p:nvGrpSpPr>
          <p:cNvPr id="9" name="Группа 8"/>
          <p:cNvGrpSpPr/>
          <p:nvPr userDrawn="1"/>
        </p:nvGrpSpPr>
        <p:grpSpPr bwMode="auto">
          <a:xfrm>
            <a:off x="10982372" y="-127659"/>
            <a:ext cx="1373368" cy="1026594"/>
            <a:chOff x="10982372" y="-127659"/>
            <a:chExt cx="1373368" cy="1026594"/>
          </a:xfrm>
        </p:grpSpPr>
        <p:sp>
          <p:nvSpPr>
            <p:cNvPr id="10" name="Полилиния 9"/>
            <p:cNvSpPr/>
            <p:nvPr userDrawn="1"/>
          </p:nvSpPr>
          <p:spPr bwMode="auto">
            <a:xfrm rot="946636">
              <a:off x="10982372" y="-127659"/>
              <a:ext cx="1373368" cy="1026594"/>
            </a:xfrm>
            <a:custGeom>
              <a:avLst/>
              <a:gdLst>
                <a:gd name="connsiteX0" fmla="*/ 0 w 1373368"/>
                <a:gd name="connsiteY0" fmla="*/ 306579 h 1026594"/>
                <a:gd name="connsiteX1" fmla="*/ 1085072 w 1373368"/>
                <a:gd name="connsiteY1" fmla="*/ 0 h 1026594"/>
                <a:gd name="connsiteX2" fmla="*/ 1373368 w 1373368"/>
                <a:gd name="connsiteY2" fmla="*/ 1020361 h 1026594"/>
                <a:gd name="connsiteX3" fmla="*/ 1311539 w 1373368"/>
                <a:gd name="connsiteY3" fmla="*/ 1026594 h 1026594"/>
                <a:gd name="connsiteX4" fmla="*/ 361813 w 1373368"/>
                <a:gd name="connsiteY4" fmla="*/ 1026594 h 1026594"/>
                <a:gd name="connsiteX5" fmla="*/ 0 w 1373368"/>
                <a:gd name="connsiteY5" fmla="*/ 664781 h 1026594"/>
                <a:gd name="connsiteX6" fmla="*/ 0 w 1373368"/>
                <a:gd name="connsiteY6" fmla="*/ 306579 h 102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3368" h="1026594" extrusionOk="0">
                  <a:moveTo>
                    <a:pt x="0" y="306579"/>
                  </a:moveTo>
                  <a:lnTo>
                    <a:pt x="1085072" y="0"/>
                  </a:lnTo>
                  <a:lnTo>
                    <a:pt x="1373368" y="1020361"/>
                  </a:lnTo>
                  <a:lnTo>
                    <a:pt x="1311539" y="1026594"/>
                  </a:lnTo>
                  <a:lnTo>
                    <a:pt x="361813" y="1026594"/>
                  </a:lnTo>
                  <a:cubicBezTo>
                    <a:pt x="161989" y="1026594"/>
                    <a:pt x="0" y="864606"/>
                    <a:pt x="0" y="664781"/>
                  </a:cubicBezTo>
                  <a:lnTo>
                    <a:pt x="0" y="306579"/>
                  </a:lnTo>
                  <a:close/>
                </a:path>
              </a:pathLst>
            </a:custGeom>
            <a:solidFill>
              <a:srgbClr val="BE1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Exo 2"/>
                <a:ea typeface="+mn-ea"/>
                <a:cs typeface="+mn-cs"/>
              </a:endParaRPr>
            </a:p>
          </p:txBody>
        </p:sp>
        <p:pic>
          <p:nvPicPr>
            <p:cNvPr id="14" name="Рисунок 13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/>
          </p:blipFill>
          <p:spPr bwMode="auto">
            <a:xfrm>
              <a:off x="11316965" y="266912"/>
              <a:ext cx="809318" cy="27651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Органиграмма (текст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 bwMode="auto">
          <a:xfrm>
            <a:off x="0" y="3077430"/>
            <a:ext cx="12192000" cy="3789443"/>
          </a:xfrm>
          <a:prstGeom prst="rect">
            <a:avLst/>
          </a:prstGeom>
          <a:solidFill>
            <a:srgbClr val="EC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: скругленные углы 1"/>
          <p:cNvSpPr/>
          <p:nvPr userDrawn="1"/>
        </p:nvSpPr>
        <p:spPr bwMode="auto">
          <a:xfrm>
            <a:off x="6736004" y="0"/>
            <a:ext cx="5769204" cy="3560853"/>
          </a:xfrm>
          <a:prstGeom prst="roundRect">
            <a:avLst>
              <a:gd name="adj" fmla="val 76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10748582" y="584200"/>
            <a:ext cx="869085" cy="29632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27.xml"/><Relationship Id="rId21" Type="http://schemas.openxmlformats.org/officeDocument/2006/relationships/slideLayout" Target="../slideLayouts/slideLayout122.xml"/><Relationship Id="rId42" Type="http://schemas.openxmlformats.org/officeDocument/2006/relationships/slideLayout" Target="../slideLayouts/slideLayout143.xml"/><Relationship Id="rId47" Type="http://schemas.openxmlformats.org/officeDocument/2006/relationships/slideLayout" Target="../slideLayouts/slideLayout148.xml"/><Relationship Id="rId63" Type="http://schemas.openxmlformats.org/officeDocument/2006/relationships/slideLayout" Target="../slideLayouts/slideLayout164.xml"/><Relationship Id="rId68" Type="http://schemas.openxmlformats.org/officeDocument/2006/relationships/slideLayout" Target="../slideLayouts/slideLayout169.xml"/><Relationship Id="rId84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2.xml"/><Relationship Id="rId32" Type="http://schemas.openxmlformats.org/officeDocument/2006/relationships/slideLayout" Target="../slideLayouts/slideLayout133.xml"/><Relationship Id="rId37" Type="http://schemas.openxmlformats.org/officeDocument/2006/relationships/slideLayout" Target="../slideLayouts/slideLayout138.xml"/><Relationship Id="rId53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159.xml"/><Relationship Id="rId74" Type="http://schemas.openxmlformats.org/officeDocument/2006/relationships/slideLayout" Target="../slideLayouts/slideLayout175.xml"/><Relationship Id="rId79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06.xml"/><Relationship Id="rId1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15.xml"/><Relationship Id="rId22" Type="http://schemas.openxmlformats.org/officeDocument/2006/relationships/slideLayout" Target="../slideLayouts/slideLayout123.xml"/><Relationship Id="rId27" Type="http://schemas.openxmlformats.org/officeDocument/2006/relationships/slideLayout" Target="../slideLayouts/slideLayout128.xml"/><Relationship Id="rId30" Type="http://schemas.openxmlformats.org/officeDocument/2006/relationships/slideLayout" Target="../slideLayouts/slideLayout131.xml"/><Relationship Id="rId35" Type="http://schemas.openxmlformats.org/officeDocument/2006/relationships/slideLayout" Target="../slideLayouts/slideLayout136.xml"/><Relationship Id="rId43" Type="http://schemas.openxmlformats.org/officeDocument/2006/relationships/slideLayout" Target="../slideLayouts/slideLayout144.xml"/><Relationship Id="rId48" Type="http://schemas.openxmlformats.org/officeDocument/2006/relationships/slideLayout" Target="../slideLayouts/slideLayout149.xml"/><Relationship Id="rId56" Type="http://schemas.openxmlformats.org/officeDocument/2006/relationships/slideLayout" Target="../slideLayouts/slideLayout157.xml"/><Relationship Id="rId64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170.xml"/><Relationship Id="rId77" Type="http://schemas.openxmlformats.org/officeDocument/2006/relationships/slideLayout" Target="../slideLayouts/slideLayout178.xml"/><Relationship Id="rId8" Type="http://schemas.openxmlformats.org/officeDocument/2006/relationships/slideLayout" Target="../slideLayouts/slideLayout109.xml"/><Relationship Id="rId51" Type="http://schemas.openxmlformats.org/officeDocument/2006/relationships/slideLayout" Target="../slideLayouts/slideLayout152.xml"/><Relationship Id="rId72" Type="http://schemas.openxmlformats.org/officeDocument/2006/relationships/slideLayout" Target="../slideLayouts/slideLayout173.xml"/><Relationship Id="rId80" Type="http://schemas.openxmlformats.org/officeDocument/2006/relationships/slideLayout" Target="../slideLayouts/slideLayout181.xml"/><Relationship Id="rId85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13.xml"/><Relationship Id="rId17" Type="http://schemas.openxmlformats.org/officeDocument/2006/relationships/slideLayout" Target="../slideLayouts/slideLayout118.xml"/><Relationship Id="rId25" Type="http://schemas.openxmlformats.org/officeDocument/2006/relationships/slideLayout" Target="../slideLayouts/slideLayout126.xml"/><Relationship Id="rId33" Type="http://schemas.openxmlformats.org/officeDocument/2006/relationships/slideLayout" Target="../slideLayouts/slideLayout134.xml"/><Relationship Id="rId38" Type="http://schemas.openxmlformats.org/officeDocument/2006/relationships/slideLayout" Target="../slideLayouts/slideLayout139.xml"/><Relationship Id="rId46" Type="http://schemas.openxmlformats.org/officeDocument/2006/relationships/slideLayout" Target="../slideLayouts/slideLayout147.xml"/><Relationship Id="rId59" Type="http://schemas.openxmlformats.org/officeDocument/2006/relationships/slideLayout" Target="../slideLayouts/slideLayout160.xml"/><Relationship Id="rId67" Type="http://schemas.openxmlformats.org/officeDocument/2006/relationships/slideLayout" Target="../slideLayouts/slideLayout168.xml"/><Relationship Id="rId20" Type="http://schemas.openxmlformats.org/officeDocument/2006/relationships/slideLayout" Target="../slideLayouts/slideLayout121.xml"/><Relationship Id="rId41" Type="http://schemas.openxmlformats.org/officeDocument/2006/relationships/slideLayout" Target="../slideLayouts/slideLayout142.xml"/><Relationship Id="rId54" Type="http://schemas.openxmlformats.org/officeDocument/2006/relationships/slideLayout" Target="../slideLayouts/slideLayout155.xml"/><Relationship Id="rId62" Type="http://schemas.openxmlformats.org/officeDocument/2006/relationships/slideLayout" Target="../slideLayouts/slideLayout163.xml"/><Relationship Id="rId70" Type="http://schemas.openxmlformats.org/officeDocument/2006/relationships/slideLayout" Target="../slideLayouts/slideLayout171.xml"/><Relationship Id="rId75" Type="http://schemas.openxmlformats.org/officeDocument/2006/relationships/slideLayout" Target="../slideLayouts/slideLayout176.xml"/><Relationship Id="rId83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6.xml"/><Relationship Id="rId23" Type="http://schemas.openxmlformats.org/officeDocument/2006/relationships/slideLayout" Target="../slideLayouts/slideLayout124.xml"/><Relationship Id="rId28" Type="http://schemas.openxmlformats.org/officeDocument/2006/relationships/slideLayout" Target="../slideLayouts/slideLayout129.xml"/><Relationship Id="rId36" Type="http://schemas.openxmlformats.org/officeDocument/2006/relationships/slideLayout" Target="../slideLayouts/slideLayout137.xml"/><Relationship Id="rId49" Type="http://schemas.openxmlformats.org/officeDocument/2006/relationships/slideLayout" Target="../slideLayouts/slideLayout150.xml"/><Relationship Id="rId57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11.xml"/><Relationship Id="rId31" Type="http://schemas.openxmlformats.org/officeDocument/2006/relationships/slideLayout" Target="../slideLayouts/slideLayout132.xml"/><Relationship Id="rId44" Type="http://schemas.openxmlformats.org/officeDocument/2006/relationships/slideLayout" Target="../slideLayouts/slideLayout145.xml"/><Relationship Id="rId52" Type="http://schemas.openxmlformats.org/officeDocument/2006/relationships/slideLayout" Target="../slideLayouts/slideLayout153.xml"/><Relationship Id="rId60" Type="http://schemas.openxmlformats.org/officeDocument/2006/relationships/slideLayout" Target="../slideLayouts/slideLayout161.xml"/><Relationship Id="rId65" Type="http://schemas.openxmlformats.org/officeDocument/2006/relationships/slideLayout" Target="../slideLayouts/slideLayout166.xml"/><Relationship Id="rId73" Type="http://schemas.openxmlformats.org/officeDocument/2006/relationships/slideLayout" Target="../slideLayouts/slideLayout174.xml"/><Relationship Id="rId78" Type="http://schemas.openxmlformats.org/officeDocument/2006/relationships/slideLayout" Target="../slideLayouts/slideLayout179.xml"/><Relationship Id="rId81" Type="http://schemas.openxmlformats.org/officeDocument/2006/relationships/slideLayout" Target="../slideLayouts/slideLayout182.xml"/><Relationship Id="rId86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4.xml"/><Relationship Id="rId18" Type="http://schemas.openxmlformats.org/officeDocument/2006/relationships/slideLayout" Target="../slideLayouts/slideLayout119.xml"/><Relationship Id="rId39" Type="http://schemas.openxmlformats.org/officeDocument/2006/relationships/slideLayout" Target="../slideLayouts/slideLayout140.xml"/><Relationship Id="rId34" Type="http://schemas.openxmlformats.org/officeDocument/2006/relationships/slideLayout" Target="../slideLayouts/slideLayout135.xml"/><Relationship Id="rId50" Type="http://schemas.openxmlformats.org/officeDocument/2006/relationships/slideLayout" Target="../slideLayouts/slideLayout151.xml"/><Relationship Id="rId55" Type="http://schemas.openxmlformats.org/officeDocument/2006/relationships/slideLayout" Target="../slideLayouts/slideLayout156.xml"/><Relationship Id="rId76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08.xml"/><Relationship Id="rId71" Type="http://schemas.openxmlformats.org/officeDocument/2006/relationships/slideLayout" Target="../slideLayouts/slideLayout172.xml"/><Relationship Id="rId2" Type="http://schemas.openxmlformats.org/officeDocument/2006/relationships/slideLayout" Target="../slideLayouts/slideLayout103.xml"/><Relationship Id="rId29" Type="http://schemas.openxmlformats.org/officeDocument/2006/relationships/slideLayout" Target="../slideLayouts/slideLayout130.xml"/><Relationship Id="rId24" Type="http://schemas.openxmlformats.org/officeDocument/2006/relationships/slideLayout" Target="../slideLayouts/slideLayout125.xml"/><Relationship Id="rId40" Type="http://schemas.openxmlformats.org/officeDocument/2006/relationships/slideLayout" Target="../slideLayouts/slideLayout141.xml"/><Relationship Id="rId45" Type="http://schemas.openxmlformats.org/officeDocument/2006/relationships/slideLayout" Target="../slideLayouts/slideLayout146.xml"/><Relationship Id="rId66" Type="http://schemas.openxmlformats.org/officeDocument/2006/relationships/slideLayout" Target="../slideLayouts/slideLayout167.xml"/><Relationship Id="rId87" Type="http://schemas.openxmlformats.org/officeDocument/2006/relationships/theme" Target="../theme/theme2.xml"/><Relationship Id="rId61" Type="http://schemas.openxmlformats.org/officeDocument/2006/relationships/slideLayout" Target="../slideLayouts/slideLayout162.xml"/><Relationship Id="rId82" Type="http://schemas.openxmlformats.org/officeDocument/2006/relationships/slideLayout" Target="../slideLayouts/slideLayout1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836" r:id="rId10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  <p:sldLayoutId id="2147483775" r:id="rId26"/>
    <p:sldLayoutId id="2147483776" r:id="rId27"/>
    <p:sldLayoutId id="2147483777" r:id="rId28"/>
    <p:sldLayoutId id="2147483778" r:id="rId29"/>
    <p:sldLayoutId id="2147483779" r:id="rId30"/>
    <p:sldLayoutId id="2147483780" r:id="rId31"/>
    <p:sldLayoutId id="2147483781" r:id="rId32"/>
    <p:sldLayoutId id="2147483782" r:id="rId33"/>
    <p:sldLayoutId id="2147483783" r:id="rId34"/>
    <p:sldLayoutId id="2147483784" r:id="rId35"/>
    <p:sldLayoutId id="2147483785" r:id="rId36"/>
    <p:sldLayoutId id="2147483786" r:id="rId37"/>
    <p:sldLayoutId id="2147483787" r:id="rId38"/>
    <p:sldLayoutId id="2147483788" r:id="rId39"/>
    <p:sldLayoutId id="2147483789" r:id="rId40"/>
    <p:sldLayoutId id="2147483790" r:id="rId41"/>
    <p:sldLayoutId id="2147483791" r:id="rId42"/>
    <p:sldLayoutId id="2147483792" r:id="rId43"/>
    <p:sldLayoutId id="2147483793" r:id="rId44"/>
    <p:sldLayoutId id="2147483794" r:id="rId45"/>
    <p:sldLayoutId id="2147483795" r:id="rId46"/>
    <p:sldLayoutId id="2147483796" r:id="rId47"/>
    <p:sldLayoutId id="2147483797" r:id="rId48"/>
    <p:sldLayoutId id="2147483798" r:id="rId49"/>
    <p:sldLayoutId id="2147483799" r:id="rId50"/>
    <p:sldLayoutId id="2147483800" r:id="rId51"/>
    <p:sldLayoutId id="2147483801" r:id="rId52"/>
    <p:sldLayoutId id="2147483802" r:id="rId53"/>
    <p:sldLayoutId id="2147483803" r:id="rId54"/>
    <p:sldLayoutId id="2147483804" r:id="rId55"/>
    <p:sldLayoutId id="2147483805" r:id="rId56"/>
    <p:sldLayoutId id="2147483806" r:id="rId57"/>
    <p:sldLayoutId id="2147483807" r:id="rId58"/>
    <p:sldLayoutId id="2147483808" r:id="rId59"/>
    <p:sldLayoutId id="2147483809" r:id="rId60"/>
    <p:sldLayoutId id="2147483810" r:id="rId61"/>
    <p:sldLayoutId id="2147483811" r:id="rId62"/>
    <p:sldLayoutId id="2147483812" r:id="rId63"/>
    <p:sldLayoutId id="2147483813" r:id="rId64"/>
    <p:sldLayoutId id="2147483814" r:id="rId65"/>
    <p:sldLayoutId id="2147483815" r:id="rId66"/>
    <p:sldLayoutId id="2147483816" r:id="rId67"/>
    <p:sldLayoutId id="2147483817" r:id="rId68"/>
    <p:sldLayoutId id="2147483818" r:id="rId69"/>
    <p:sldLayoutId id="2147483819" r:id="rId70"/>
    <p:sldLayoutId id="2147483820" r:id="rId71"/>
    <p:sldLayoutId id="2147483821" r:id="rId72"/>
    <p:sldLayoutId id="2147483822" r:id="rId73"/>
    <p:sldLayoutId id="2147483823" r:id="rId74"/>
    <p:sldLayoutId id="2147483824" r:id="rId75"/>
    <p:sldLayoutId id="2147483825" r:id="rId76"/>
    <p:sldLayoutId id="2147483826" r:id="rId77"/>
    <p:sldLayoutId id="2147483827" r:id="rId78"/>
    <p:sldLayoutId id="2147483828" r:id="rId79"/>
    <p:sldLayoutId id="2147483829" r:id="rId80"/>
    <p:sldLayoutId id="2147483830" r:id="rId81"/>
    <p:sldLayoutId id="2147483831" r:id="rId82"/>
    <p:sldLayoutId id="2147483832" r:id="rId83"/>
    <p:sldLayoutId id="2147483833" r:id="rId84"/>
    <p:sldLayoutId id="2147483834" r:id="rId85"/>
    <p:sldLayoutId id="2147483835" r:id="rId8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&#1095;&#1077;&#1089;&#1090;&#1085;&#1099;&#1081;&#1079;&#1085;&#1072;&#1082;.&#1088;&#1092;/checking_codes/" TargetMode="External"/><Relationship Id="rId1" Type="http://schemas.openxmlformats.org/officeDocument/2006/relationships/slideLayout" Target="../slideLayouts/slideLayout16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mailto:markirovka@luis.ru" TargetMode="External"/><Relationship Id="rId1" Type="http://schemas.openxmlformats.org/officeDocument/2006/relationships/slideLayout" Target="../slideLayouts/slideLayout16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08190" y="373402"/>
            <a:ext cx="10093203" cy="4967514"/>
          </a:xfrm>
        </p:spPr>
        <p:txBody>
          <a:bodyPr/>
          <a:lstStyle/>
          <a:p>
            <a:pPr>
              <a:defRPr/>
            </a:pPr>
            <a:br>
              <a:rPr lang="ru-RU" dirty="0"/>
            </a:br>
            <a:br>
              <a:rPr lang="ru-RU" sz="4400" dirty="0"/>
            </a:br>
            <a:r>
              <a:rPr lang="ru-RU" sz="4400" dirty="0"/>
              <a:t>Маркировка РЭП без паники: </a:t>
            </a:r>
            <a:br>
              <a:rPr lang="ru-RU" sz="4400" dirty="0"/>
            </a:br>
            <a:br>
              <a:rPr lang="ru-RU" sz="4400" dirty="0"/>
            </a:br>
            <a:r>
              <a:rPr lang="ru-RU" sz="4400" dirty="0"/>
              <a:t>инструкция по выживанию.</a:t>
            </a:r>
            <a:br>
              <a:rPr lang="ru-RU" sz="4400" dirty="0"/>
            </a:br>
            <a:br>
              <a:rPr lang="ru-RU" sz="4400" dirty="0"/>
            </a:br>
            <a:br>
              <a:rPr lang="ru-RU" sz="4400" dirty="0"/>
            </a:b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F05A512-EE96-44D8-ABCA-7238AE4DBB6E}"/>
              </a:ext>
            </a:extLst>
          </p:cNvPr>
          <p:cNvSpPr txBox="1">
            <a:spLocks/>
          </p:cNvSpPr>
          <p:nvPr/>
        </p:nvSpPr>
        <p:spPr bwMode="auto">
          <a:xfrm>
            <a:off x="1049398" y="5129793"/>
            <a:ext cx="10093203" cy="2419124"/>
          </a:xfrm>
          <a:prstGeom prst="rect">
            <a:avLst/>
          </a:prstGeom>
        </p:spPr>
        <p:txBody>
          <a:bodyPr wrap="square" anchor="ctr" anchorCtr="0">
            <a:sp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44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Анастасия Лухина, Директор по управлению цепями поставок</a:t>
            </a:r>
            <a:br>
              <a:rPr lang="ru-RU" sz="2400" dirty="0"/>
            </a:br>
            <a:r>
              <a:rPr lang="ru-RU" sz="2400" dirty="0"/>
              <a:t>Елена Швецова, Руководитель проекта</a:t>
            </a:r>
            <a:br>
              <a:rPr lang="ru-RU" sz="2400" dirty="0"/>
            </a:b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</p:spPr>
        <p:txBody>
          <a:bodyPr/>
          <a:lstStyle/>
          <a:p>
            <a:pPr>
              <a:defRPr/>
            </a:pPr>
            <a:r>
              <a:rPr lang="ru-RU" b="1" i="0" dirty="0" err="1">
                <a:solidFill>
                  <a:srgbClr val="0A0A0A"/>
                </a:solidFill>
                <a:effectLst/>
              </a:rPr>
              <a:t>Таймлайн</a:t>
            </a:r>
            <a:r>
              <a:rPr lang="ru-RU" b="1" i="0" dirty="0">
                <a:solidFill>
                  <a:srgbClr val="0A0A0A"/>
                </a:solidFill>
                <a:effectLst/>
              </a:rPr>
              <a:t> выживания: главные дедлайны</a:t>
            </a:r>
            <a:endParaRPr dirty="0"/>
          </a:p>
        </p:txBody>
      </p:sp>
      <p:cxnSp>
        <p:nvCxnSpPr>
          <p:cNvPr id="13" name="Прямая со стрелкой 12"/>
          <p:cNvCxnSpPr>
            <a:cxnSpLocks/>
            <a:endCxn id="20" idx="2"/>
          </p:cNvCxnSpPr>
          <p:nvPr/>
        </p:nvCxnSpPr>
        <p:spPr bwMode="auto">
          <a:xfrm>
            <a:off x="2452300" y="3475572"/>
            <a:ext cx="862319" cy="4506"/>
          </a:xfrm>
          <a:prstGeom prst="straightConnector1">
            <a:avLst/>
          </a:prstGeom>
          <a:ln w="22225" cap="rnd"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cxnSpLocks/>
            <a:endCxn id="21" idx="2"/>
          </p:cNvCxnSpPr>
          <p:nvPr/>
        </p:nvCxnSpPr>
        <p:spPr bwMode="auto">
          <a:xfrm>
            <a:off x="4480073" y="3475572"/>
            <a:ext cx="1104993" cy="10958"/>
          </a:xfrm>
          <a:prstGeom prst="straightConnector1">
            <a:avLst/>
          </a:prstGeom>
          <a:ln w="22225" cap="rnd"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cxnSpLocks/>
            <a:endCxn id="37" idx="2"/>
          </p:cNvCxnSpPr>
          <p:nvPr/>
        </p:nvCxnSpPr>
        <p:spPr bwMode="auto">
          <a:xfrm>
            <a:off x="6710842" y="3478937"/>
            <a:ext cx="1116934" cy="7600"/>
          </a:xfrm>
          <a:prstGeom prst="straightConnector1">
            <a:avLst/>
          </a:prstGeom>
          <a:ln w="22225" cap="rnd"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523492" y="4413510"/>
            <a:ext cx="239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i="0" u="none" strike="noStrike" cap="none" spc="0" dirty="0">
                <a:ln>
                  <a:noFill/>
                </a:ln>
                <a:solidFill>
                  <a:srgbClr val="363634"/>
                </a:solidFill>
                <a:latin typeface="+mj-lt"/>
                <a:cs typeface="Arial"/>
              </a:rPr>
              <a:t>РЕГИСТРАЦИЯ И ЭДО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 bwMode="auto">
          <a:xfrm>
            <a:off x="3314619" y="2722189"/>
            <a:ext cx="1515778" cy="151577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 spc="0">
                <a:ln>
                  <a:noFill/>
                </a:ln>
                <a:solidFill>
                  <a:prstClr val="white"/>
                </a:solidFill>
                <a:latin typeface="+mj-lt"/>
                <a:cs typeface="Arial"/>
              </a:rPr>
              <a:t>Май </a:t>
            </a:r>
            <a:br>
              <a:rPr lang="ru-RU" b="1" i="0" u="none" strike="noStrike" cap="none" spc="0">
                <a:ln>
                  <a:noFill/>
                </a:ln>
                <a:solidFill>
                  <a:prstClr val="white"/>
                </a:solidFill>
                <a:latin typeface="+mj-lt"/>
                <a:cs typeface="Arial"/>
              </a:rPr>
            </a:br>
            <a:r>
              <a:rPr lang="ru-RU" b="1" i="0" u="none" strike="noStrike" cap="none" spc="0">
                <a:ln>
                  <a:noFill/>
                </a:ln>
                <a:solidFill>
                  <a:prstClr val="white"/>
                </a:solidFill>
                <a:latin typeface="+mj-lt"/>
                <a:cs typeface="Arial"/>
              </a:rPr>
              <a:t>2026</a:t>
            </a:r>
          </a:p>
        </p:txBody>
      </p:sp>
      <p:sp>
        <p:nvSpPr>
          <p:cNvPr id="21" name="Овал 20"/>
          <p:cNvSpPr>
            <a:spLocks noChangeAspect="1"/>
          </p:cNvSpPr>
          <p:nvPr/>
        </p:nvSpPr>
        <p:spPr bwMode="auto">
          <a:xfrm>
            <a:off x="5585066" y="2728641"/>
            <a:ext cx="1515778" cy="15157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 spc="0">
                <a:ln>
                  <a:noFill/>
                </a:ln>
                <a:solidFill>
                  <a:prstClr val="white"/>
                </a:solidFill>
                <a:latin typeface="+mj-lt"/>
                <a:cs typeface="Arial"/>
              </a:rPr>
              <a:t>Май-ноябрь 2026</a:t>
            </a:r>
          </a:p>
        </p:txBody>
      </p:sp>
      <p:cxnSp>
        <p:nvCxnSpPr>
          <p:cNvPr id="23" name="Прямая со стрелкой 22"/>
          <p:cNvCxnSpPr>
            <a:cxnSpLocks/>
            <a:endCxn id="22" idx="2"/>
          </p:cNvCxnSpPr>
          <p:nvPr/>
        </p:nvCxnSpPr>
        <p:spPr bwMode="auto">
          <a:xfrm>
            <a:off x="8821637" y="3485411"/>
            <a:ext cx="1121039" cy="1118"/>
          </a:xfrm>
          <a:prstGeom prst="straightConnector1">
            <a:avLst/>
          </a:prstGeom>
          <a:ln w="22225" cap="rnd"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>
            <a:spLocks noChangeAspect="1"/>
          </p:cNvSpPr>
          <p:nvPr/>
        </p:nvSpPr>
        <p:spPr bwMode="auto">
          <a:xfrm>
            <a:off x="7827776" y="2728648"/>
            <a:ext cx="1499872" cy="151577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 spc="0">
                <a:ln>
                  <a:noFill/>
                </a:ln>
                <a:solidFill>
                  <a:prstClr val="white"/>
                </a:solidFill>
                <a:latin typeface="+mj-lt"/>
                <a:cs typeface="Arial"/>
              </a:rPr>
              <a:t>Декабрь</a:t>
            </a:r>
            <a:endParaRPr>
              <a:latin typeface="+mj-lt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 spc="0">
                <a:ln>
                  <a:noFill/>
                </a:ln>
                <a:solidFill>
                  <a:prstClr val="white"/>
                </a:solidFill>
                <a:latin typeface="+mj-lt"/>
                <a:cs typeface="Arial"/>
              </a:rPr>
              <a:t>2026</a:t>
            </a:r>
          </a:p>
        </p:txBody>
      </p:sp>
      <p:sp>
        <p:nvSpPr>
          <p:cNvPr id="22" name="Овал 21"/>
          <p:cNvSpPr>
            <a:spLocks noChangeAspect="1"/>
          </p:cNvSpPr>
          <p:nvPr/>
        </p:nvSpPr>
        <p:spPr bwMode="auto">
          <a:xfrm>
            <a:off x="9942676" y="2728640"/>
            <a:ext cx="1514956" cy="1515778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prstClr val="white"/>
                </a:solidFill>
                <a:latin typeface="+mj-lt"/>
                <a:cs typeface="Arial"/>
              </a:rPr>
              <a:t>Март 2027</a:t>
            </a:r>
          </a:p>
        </p:txBody>
      </p:sp>
      <p:sp>
        <p:nvSpPr>
          <p:cNvPr id="8" name="Овал 7"/>
          <p:cNvSpPr>
            <a:spLocks noChangeAspect="1"/>
          </p:cNvSpPr>
          <p:nvPr/>
        </p:nvSpPr>
        <p:spPr bwMode="auto">
          <a:xfrm>
            <a:off x="1078684" y="2728641"/>
            <a:ext cx="1515778" cy="151577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prstClr val="white"/>
                </a:solidFill>
                <a:latin typeface="+mj-lt"/>
                <a:cs typeface="Arial"/>
              </a:rPr>
              <a:t>Март 2026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D48DB6-E86F-408E-AE12-8CF536BB4745}"/>
              </a:ext>
            </a:extLst>
          </p:cNvPr>
          <p:cNvSpPr txBox="1"/>
          <p:nvPr/>
        </p:nvSpPr>
        <p:spPr bwMode="auto">
          <a:xfrm>
            <a:off x="5152690" y="4413510"/>
            <a:ext cx="2342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dirty="0">
                <a:solidFill>
                  <a:srgbClr val="363634"/>
                </a:solidFill>
                <a:latin typeface="+mj-lt"/>
                <a:cs typeface="Arial"/>
              </a:rPr>
              <a:t>МАРКИРОВКА ОСТАТКОВ</a:t>
            </a:r>
            <a:endParaRPr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DA1D9E-4506-4269-B4FA-001943A458F4}"/>
              </a:ext>
            </a:extLst>
          </p:cNvPr>
          <p:cNvSpPr txBox="1"/>
          <p:nvPr/>
        </p:nvSpPr>
        <p:spPr bwMode="auto">
          <a:xfrm>
            <a:off x="2760453" y="4414336"/>
            <a:ext cx="2577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dirty="0">
                <a:solidFill>
                  <a:srgbClr val="363634"/>
                </a:solidFill>
                <a:latin typeface="+mj-lt"/>
                <a:cs typeface="Arial"/>
              </a:rPr>
              <a:t>СТАРТ МАРКИРОВКИ (ИМПОРТ И ПРОИЗВОДСТВО)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D99E63-72D1-4DFE-9C7A-50878429B0E2}"/>
              </a:ext>
            </a:extLst>
          </p:cNvPr>
          <p:cNvSpPr txBox="1"/>
          <p:nvPr/>
        </p:nvSpPr>
        <p:spPr bwMode="auto">
          <a:xfrm>
            <a:off x="9868619" y="4413510"/>
            <a:ext cx="18695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i="0" u="none" strike="noStrike" cap="none" spc="0" dirty="0">
                <a:ln>
                  <a:noFill/>
                </a:ln>
                <a:solidFill>
                  <a:srgbClr val="363634"/>
                </a:solidFill>
                <a:latin typeface="+mj-lt"/>
                <a:cs typeface="Arial"/>
              </a:rPr>
              <a:t>ВЫВОД ИЗ ОБОРОТА</a:t>
            </a:r>
            <a:endParaRPr lang="ru-RU" dirty="0">
              <a:solidFill>
                <a:srgbClr val="363634"/>
              </a:solidFill>
              <a:latin typeface="+mj-lt"/>
              <a:cs typeface="Arial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dirty="0">
              <a:solidFill>
                <a:srgbClr val="363634"/>
              </a:solidFill>
              <a:latin typeface="+mj-lt"/>
              <a:cs typeface="Arial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lang="ru-RU" i="0" u="none" strike="noStrike" cap="none" spc="0" dirty="0">
                <a:ln>
                  <a:noFill/>
                </a:ln>
                <a:solidFill>
                  <a:srgbClr val="363634"/>
                </a:solidFill>
                <a:latin typeface="+mj-lt"/>
                <a:cs typeface="Arial"/>
              </a:rPr>
            </a:br>
            <a:endParaRPr lang="ru-RU" i="0" u="none" strike="noStrike" cap="none" spc="0" dirty="0">
              <a:ln>
                <a:noFill/>
              </a:ln>
              <a:solidFill>
                <a:srgbClr val="363634"/>
              </a:solidFill>
              <a:latin typeface="+mj-lt"/>
              <a:cs typeface="Arial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dirty="0">
              <a:solidFill>
                <a:srgbClr val="363634"/>
              </a:solidFill>
              <a:latin typeface="+mj-lt"/>
              <a:cs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7333B1-9045-4E91-A29C-2A1FF99A65AC}"/>
              </a:ext>
            </a:extLst>
          </p:cNvPr>
          <p:cNvSpPr txBox="1"/>
          <p:nvPr/>
        </p:nvSpPr>
        <p:spPr bwMode="auto">
          <a:xfrm>
            <a:off x="7354347" y="4414336"/>
            <a:ext cx="257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i="0" u="none" strike="noStrike" cap="none" spc="0" dirty="0">
                <a:ln>
                  <a:noFill/>
                </a:ln>
                <a:solidFill>
                  <a:srgbClr val="363634"/>
                </a:solidFill>
                <a:latin typeface="+mj-lt"/>
                <a:cs typeface="Arial"/>
              </a:rPr>
              <a:t>ОБЯЗАТЕЛЬНЫЙ ОБОРОТ (ЭДО)</a:t>
            </a:r>
            <a:endParaRPr lang="ru-RU" dirty="0">
              <a:latin typeface="+mj-lt"/>
            </a:endParaRP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39823BBB-B7E5-43DF-B263-DC46F3B9880D}"/>
              </a:ext>
            </a:extLst>
          </p:cNvPr>
          <p:cNvCxnSpPr>
            <a:cxnSpLocks/>
            <a:stCxn id="34" idx="2"/>
          </p:cNvCxnSpPr>
          <p:nvPr/>
        </p:nvCxnSpPr>
        <p:spPr bwMode="auto">
          <a:xfrm>
            <a:off x="3116372" y="2203967"/>
            <a:ext cx="0" cy="1397085"/>
          </a:xfrm>
          <a:prstGeom prst="straightConnector1">
            <a:avLst/>
          </a:prstGeom>
          <a:ln w="22225" cap="rnd"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18B76BB-1087-4CCD-944D-6B393DAC69A8}"/>
              </a:ext>
            </a:extLst>
          </p:cNvPr>
          <p:cNvSpPr txBox="1"/>
          <p:nvPr/>
        </p:nvSpPr>
        <p:spPr>
          <a:xfrm>
            <a:off x="2186110" y="1557636"/>
            <a:ext cx="18605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 err="1">
                <a:solidFill>
                  <a:schemeClr val="tx2"/>
                </a:solidFill>
                <a:effectLst/>
                <a:latin typeface="+mj-lt"/>
              </a:rPr>
              <a:t>Securika</a:t>
            </a:r>
            <a:r>
              <a:rPr lang="en-US" b="1" i="0" dirty="0">
                <a:solidFill>
                  <a:schemeClr val="tx2"/>
                </a:solidFill>
                <a:effectLst/>
                <a:latin typeface="+mj-lt"/>
              </a:rPr>
              <a:t> Moscow</a:t>
            </a:r>
            <a:r>
              <a:rPr lang="ru-RU" b="1" i="0" dirty="0">
                <a:solidFill>
                  <a:schemeClr val="tx2"/>
                </a:solidFill>
                <a:effectLst/>
                <a:latin typeface="+mj-lt"/>
              </a:rPr>
              <a:t> 2026</a:t>
            </a:r>
            <a:endParaRPr lang="en-US" b="1" i="0" dirty="0">
              <a:solidFill>
                <a:schemeClr val="tx2"/>
              </a:solidFill>
              <a:effectLst/>
              <a:latin typeface="+mj-lt"/>
            </a:endParaRP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82323447-BABA-40F1-9348-7CBDE9C699DE}"/>
              </a:ext>
            </a:extLst>
          </p:cNvPr>
          <p:cNvCxnSpPr>
            <a:cxnSpLocks/>
          </p:cNvCxnSpPr>
          <p:nvPr/>
        </p:nvCxnSpPr>
        <p:spPr bwMode="auto">
          <a:xfrm flipV="1">
            <a:off x="3116372" y="3485411"/>
            <a:ext cx="0" cy="616446"/>
          </a:xfrm>
          <a:prstGeom prst="straightConnector1">
            <a:avLst/>
          </a:prstGeom>
          <a:ln w="22225" cap="rnd"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20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7"/>
            <a:ext cx="8602569" cy="530387"/>
          </a:xfrm>
        </p:spPr>
        <p:txBody>
          <a:bodyPr/>
          <a:lstStyle/>
          <a:p>
            <a:pPr>
              <a:defRPr/>
            </a:pPr>
            <a:r>
              <a:rPr lang="ru-RU" b="1" dirty="0"/>
              <a:t>План действий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8"/>
          </p:nvPr>
        </p:nvSpPr>
        <p:spPr bwMode="auto">
          <a:xfrm>
            <a:off x="725919" y="1940025"/>
            <a:ext cx="3636745" cy="569582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Аудит товара: </a:t>
            </a:r>
            <a:r>
              <a:rPr lang="ru-RU" sz="1800" dirty="0"/>
              <a:t>проверка ТН ВЭД и ОКПД2 всей номенклатуры</a:t>
            </a:r>
          </a:p>
          <a:p>
            <a:pPr>
              <a:defRPr/>
            </a:pPr>
            <a:endParaRPr lang="ru-RU" sz="1800" b="1" dirty="0"/>
          </a:p>
          <a:p>
            <a:pPr>
              <a:defRPr/>
            </a:pPr>
            <a:endParaRPr lang="ru-RU" sz="1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21"/>
          </p:nvPr>
        </p:nvSpPr>
        <p:spPr bwMode="auto">
          <a:xfrm>
            <a:off x="724436" y="3687890"/>
            <a:ext cx="3502519" cy="933967"/>
          </a:xfrm>
        </p:spPr>
        <p:txBody>
          <a:bodyPr/>
          <a:lstStyle/>
          <a:p>
            <a:pPr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Exo 2 SemiBold"/>
                <a:ea typeface="Exo 2 SemiBold"/>
                <a:cs typeface="Exo 2 SemiBold"/>
              </a:rPr>
              <a:t>Маркировка остатков: </a:t>
            </a:r>
            <a:r>
              <a:rPr lang="ru-RU" sz="1800" dirty="0"/>
              <a:t>ин</a:t>
            </a:r>
            <a:r>
              <a:rPr lang="ru-RU" sz="1800" i="0" u="none" strike="noStrike" cap="none" spc="0" dirty="0">
                <a:solidFill>
                  <a:schemeClr val="tx1"/>
                </a:solidFill>
                <a:latin typeface="Exo 2 SemiBold"/>
                <a:ea typeface="Exo 2 SemiBold"/>
                <a:cs typeface="Exo 2 SemiBold"/>
              </a:rPr>
              <a:t>вентаризация и маркировка остатков</a:t>
            </a:r>
          </a:p>
          <a:p>
            <a:pPr>
              <a:defRPr/>
            </a:pPr>
            <a:endParaRPr sz="1800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23"/>
          </p:nvPr>
        </p:nvSpPr>
        <p:spPr bwMode="auto">
          <a:xfrm>
            <a:off x="724437" y="5381188"/>
            <a:ext cx="3502518" cy="390223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Тест: </a:t>
            </a:r>
            <a:r>
              <a:rPr lang="ru-RU" sz="1800" dirty="0"/>
              <a:t>пилотные поставки для проверки всей цепочки</a:t>
            </a:r>
          </a:p>
          <a:p>
            <a:pPr>
              <a:defRPr/>
            </a:pPr>
            <a:endParaRPr sz="1800" b="1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5"/>
          </p:nvPr>
        </p:nvSpPr>
        <p:spPr bwMode="auto">
          <a:xfrm>
            <a:off x="4562907" y="1940027"/>
            <a:ext cx="3821968" cy="1287843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Импорт</a:t>
            </a:r>
            <a:r>
              <a:rPr lang="en-US" sz="1800" b="1" dirty="0"/>
              <a:t>/</a:t>
            </a:r>
            <a:r>
              <a:rPr lang="ru-RU" sz="1800" b="1" dirty="0"/>
              <a:t>Производство: </a:t>
            </a:r>
            <a:r>
              <a:rPr lang="ru-RU" sz="1800" dirty="0"/>
              <a:t>организация процессов маркировки на заводах вне РФ и собственном производстве</a:t>
            </a:r>
          </a:p>
          <a:p>
            <a:pPr>
              <a:defRPr/>
            </a:pPr>
            <a:endParaRPr lang="ru-RU" sz="1800" b="1" dirty="0"/>
          </a:p>
          <a:p>
            <a:pPr>
              <a:defRPr/>
            </a:pPr>
            <a:endParaRPr sz="18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27"/>
          </p:nvPr>
        </p:nvSpPr>
        <p:spPr bwMode="auto">
          <a:xfrm>
            <a:off x="4564389" y="3687891"/>
            <a:ext cx="3604826" cy="390223"/>
          </a:xfrm>
        </p:spPr>
        <p:txBody>
          <a:bodyPr/>
          <a:lstStyle/>
          <a:p>
            <a:pPr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Exo 2 SemiBold"/>
                <a:ea typeface="Exo 2 SemiBold"/>
                <a:cs typeface="Exo 2 SemiBold"/>
              </a:rPr>
              <a:t>Персонал: </a:t>
            </a:r>
            <a:r>
              <a:rPr lang="ru-RU" sz="1800" i="0" u="none" strike="noStrike" cap="none" spc="0" dirty="0">
                <a:solidFill>
                  <a:schemeClr val="tx1"/>
                </a:solidFill>
                <a:latin typeface="Exo 2 SemiBold"/>
                <a:ea typeface="Exo 2 SemiBold"/>
                <a:cs typeface="Exo 2 SemiBold"/>
              </a:rPr>
              <a:t>внедрение изменений в операционную деятельность</a:t>
            </a:r>
          </a:p>
          <a:p>
            <a:pPr>
              <a:defRPr/>
            </a:pPr>
            <a:endParaRPr sz="1800" b="1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29"/>
          </p:nvPr>
        </p:nvSpPr>
        <p:spPr bwMode="auto">
          <a:xfrm>
            <a:off x="4564389" y="5395509"/>
            <a:ext cx="3058755" cy="390222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Контроль: </a:t>
            </a:r>
            <a:r>
              <a:rPr lang="ru-RU" sz="1800" dirty="0"/>
              <a:t>мониторинг статусов кодов, переход на полную прослеживаемость</a:t>
            </a:r>
          </a:p>
          <a:p>
            <a:pPr>
              <a:defRPr/>
            </a:pPr>
            <a:endParaRPr sz="1800" dirty="0"/>
          </a:p>
          <a:p>
            <a:pPr>
              <a:defRPr/>
            </a:pPr>
            <a:endParaRPr sz="1800" b="1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1"/>
          </p:nvPr>
        </p:nvSpPr>
        <p:spPr bwMode="auto">
          <a:xfrm>
            <a:off x="8482355" y="3739803"/>
            <a:ext cx="2985209" cy="390223"/>
          </a:xfrm>
        </p:spPr>
        <p:txBody>
          <a:bodyPr/>
          <a:lstStyle/>
          <a:p>
            <a:pPr>
              <a:defRPr/>
            </a:pPr>
            <a:r>
              <a:rPr lang="ru-RU" sz="1800" b="1" dirty="0"/>
              <a:t>Склад: </a:t>
            </a:r>
            <a:r>
              <a:rPr lang="ru-RU" sz="1800" dirty="0"/>
              <a:t>закупка оборудования, доработка систем</a:t>
            </a:r>
          </a:p>
          <a:p>
            <a:pPr>
              <a:defRPr/>
            </a:pPr>
            <a:endParaRPr lang="ru-RU" sz="1800" b="1" dirty="0"/>
          </a:p>
          <a:p>
            <a:pPr>
              <a:defRPr/>
            </a:pPr>
            <a:endParaRPr sz="1800" b="1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33"/>
          </p:nvPr>
        </p:nvSpPr>
        <p:spPr bwMode="auto">
          <a:xfrm>
            <a:off x="8473867" y="1958354"/>
            <a:ext cx="2759559" cy="1416648"/>
          </a:xfrm>
        </p:spPr>
        <p:txBody>
          <a:bodyPr/>
          <a:lstStyle/>
          <a:p>
            <a:pPr>
              <a:defRPr/>
            </a:pPr>
            <a:r>
              <a:rPr lang="en-US" sz="1800" b="1" dirty="0"/>
              <a:t>IT-</a:t>
            </a:r>
            <a:r>
              <a:rPr lang="ru-RU" sz="1800" b="1" dirty="0"/>
              <a:t>инфраструктура: </a:t>
            </a:r>
            <a:r>
              <a:rPr lang="ru-RU" sz="1800" dirty="0"/>
              <a:t>интеграция с ГИС МТ, настройка ЭДО</a:t>
            </a:r>
          </a:p>
          <a:p>
            <a:pPr>
              <a:defRPr/>
            </a:pPr>
            <a:endParaRPr lang="ru-RU" sz="1800" b="1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5"/>
          </p:nvPr>
        </p:nvSpPr>
        <p:spPr bwMode="auto">
          <a:xfrm>
            <a:off x="8473866" y="5147910"/>
            <a:ext cx="3707501" cy="1719145"/>
          </a:xfrm>
        </p:spPr>
        <p:txBody>
          <a:bodyPr/>
          <a:lstStyle/>
          <a:p>
            <a:pPr>
              <a:defRPr/>
            </a:pPr>
            <a:r>
              <a:rPr lang="ru-RU" sz="1800" dirty="0"/>
              <a:t>ВАЖНО:</a:t>
            </a:r>
          </a:p>
          <a:p>
            <a:pPr>
              <a:defRPr/>
            </a:pPr>
            <a:br>
              <a:rPr lang="ru-RU" sz="1800" dirty="0"/>
            </a:br>
            <a:r>
              <a:rPr lang="ru-RU" sz="1800" dirty="0"/>
              <a:t>Аудит начинается со спецификаций, а не с названий в прайсе.</a:t>
            </a:r>
            <a:endParaRPr sz="1800" dirty="0"/>
          </a:p>
        </p:txBody>
      </p:sp>
      <p:sp>
        <p:nvSpPr>
          <p:cNvPr id="29" name="Прямоугольник: скругленные углы 28"/>
          <p:cNvSpPr/>
          <p:nvPr/>
        </p:nvSpPr>
        <p:spPr bwMode="auto">
          <a:xfrm>
            <a:off x="724438" y="1518074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0" name="Текст 39"/>
          <p:cNvSpPr txBox="1"/>
          <p:nvPr/>
        </p:nvSpPr>
        <p:spPr bwMode="auto">
          <a:xfrm>
            <a:off x="725920" y="1571827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1</a:t>
            </a:r>
            <a:endParaRPr/>
          </a:p>
        </p:txBody>
      </p:sp>
      <p:sp>
        <p:nvSpPr>
          <p:cNvPr id="31" name="Прямоугольник: скругленные углы 30"/>
          <p:cNvSpPr/>
          <p:nvPr/>
        </p:nvSpPr>
        <p:spPr bwMode="auto">
          <a:xfrm>
            <a:off x="4562908" y="1518074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2" name="Текст 39"/>
          <p:cNvSpPr txBox="1"/>
          <p:nvPr/>
        </p:nvSpPr>
        <p:spPr bwMode="auto">
          <a:xfrm>
            <a:off x="4564390" y="1571827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2</a:t>
            </a:r>
            <a:endParaRPr/>
          </a:p>
        </p:txBody>
      </p:sp>
      <p:sp>
        <p:nvSpPr>
          <p:cNvPr id="33" name="Прямоугольник: скругленные углы 32"/>
          <p:cNvSpPr/>
          <p:nvPr/>
        </p:nvSpPr>
        <p:spPr bwMode="auto">
          <a:xfrm>
            <a:off x="8482355" y="1518074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4" name="Текст 39"/>
          <p:cNvSpPr txBox="1"/>
          <p:nvPr/>
        </p:nvSpPr>
        <p:spPr bwMode="auto">
          <a:xfrm>
            <a:off x="8483837" y="1571827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3</a:t>
            </a:r>
            <a:endParaRPr/>
          </a:p>
        </p:txBody>
      </p:sp>
      <p:sp>
        <p:nvSpPr>
          <p:cNvPr id="35" name="Прямоугольник: скругленные углы 34"/>
          <p:cNvSpPr/>
          <p:nvPr/>
        </p:nvSpPr>
        <p:spPr bwMode="auto">
          <a:xfrm>
            <a:off x="724438" y="3268938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6" name="Текст 39"/>
          <p:cNvSpPr txBox="1"/>
          <p:nvPr/>
        </p:nvSpPr>
        <p:spPr bwMode="auto">
          <a:xfrm>
            <a:off x="725920" y="3322691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6</a:t>
            </a:r>
            <a:endParaRPr/>
          </a:p>
        </p:txBody>
      </p:sp>
      <p:sp>
        <p:nvSpPr>
          <p:cNvPr id="37" name="Прямоугольник: скругленные углы 36"/>
          <p:cNvSpPr/>
          <p:nvPr/>
        </p:nvSpPr>
        <p:spPr bwMode="auto">
          <a:xfrm>
            <a:off x="4562908" y="3268938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38" name="Текст 39"/>
          <p:cNvSpPr txBox="1"/>
          <p:nvPr/>
        </p:nvSpPr>
        <p:spPr bwMode="auto">
          <a:xfrm>
            <a:off x="4564390" y="3322691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5</a:t>
            </a:r>
            <a:endParaRPr/>
          </a:p>
        </p:txBody>
      </p:sp>
      <p:sp>
        <p:nvSpPr>
          <p:cNvPr id="39" name="Прямоугольник: скругленные углы 38"/>
          <p:cNvSpPr/>
          <p:nvPr/>
        </p:nvSpPr>
        <p:spPr bwMode="auto">
          <a:xfrm>
            <a:off x="8482355" y="3268938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40" name="Текст 39"/>
          <p:cNvSpPr txBox="1"/>
          <p:nvPr/>
        </p:nvSpPr>
        <p:spPr bwMode="auto">
          <a:xfrm>
            <a:off x="8483837" y="3322691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4</a:t>
            </a:r>
            <a:endParaRPr/>
          </a:p>
        </p:txBody>
      </p:sp>
      <p:sp>
        <p:nvSpPr>
          <p:cNvPr id="41" name="Прямоугольник: скругленные углы 40"/>
          <p:cNvSpPr/>
          <p:nvPr/>
        </p:nvSpPr>
        <p:spPr bwMode="auto">
          <a:xfrm>
            <a:off x="724438" y="4957045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42" name="Текст 39"/>
          <p:cNvSpPr txBox="1"/>
          <p:nvPr/>
        </p:nvSpPr>
        <p:spPr bwMode="auto">
          <a:xfrm>
            <a:off x="725920" y="5010798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7</a:t>
            </a:r>
            <a:endParaRPr/>
          </a:p>
        </p:txBody>
      </p:sp>
      <p:sp>
        <p:nvSpPr>
          <p:cNvPr id="43" name="Прямоугольник: скругленные углы 42"/>
          <p:cNvSpPr/>
          <p:nvPr/>
        </p:nvSpPr>
        <p:spPr bwMode="auto">
          <a:xfrm>
            <a:off x="4562908" y="4957045"/>
            <a:ext cx="349181" cy="349181"/>
          </a:xfrm>
          <a:prstGeom prst="roundRect">
            <a:avLst>
              <a:gd name="adj" fmla="val 20274"/>
            </a:avLst>
          </a:prstGeom>
          <a:solidFill>
            <a:srgbClr val="A40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>
              <a:solidFill>
                <a:schemeClr val="bg1"/>
              </a:solidFill>
              <a:latin typeface="Exo 2 SemiBold"/>
              <a:ea typeface="Open Sans Semibold"/>
              <a:cs typeface="Open Sans Semibold"/>
            </a:endParaRPr>
          </a:p>
        </p:txBody>
      </p:sp>
      <p:sp>
        <p:nvSpPr>
          <p:cNvPr id="44" name="Текст 39"/>
          <p:cNvSpPr txBox="1"/>
          <p:nvPr/>
        </p:nvSpPr>
        <p:spPr bwMode="auto">
          <a:xfrm>
            <a:off x="4564390" y="5010798"/>
            <a:ext cx="349181" cy="243117"/>
          </a:xfrm>
          <a:prstGeom prst="rect">
            <a:avLst/>
          </a:prstGeom>
        </p:spPr>
        <p:txBody>
          <a:bodyPr anchor="ctr" anchorCtr="1"/>
          <a:lstStyle>
            <a:lvl1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 SemiBold"/>
                <a:ea typeface="+mn-ea"/>
                <a:cs typeface="+mn-cs"/>
              </a:defRPr>
            </a:lvl1pPr>
            <a:lvl2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2pPr>
            <a:lvl3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3pPr>
            <a:lvl4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4pPr>
            <a:lvl5pPr marL="0" indent="0" algn="ctr" defTabSz="914400">
              <a:lnSpc>
                <a:spcPct val="90000"/>
              </a:lnSpc>
              <a:spcBef>
                <a:spcPts val="0"/>
              </a:spcBef>
              <a:buFont typeface="Arial"/>
              <a:buNone/>
              <a:defRPr sz="1600">
                <a:solidFill>
                  <a:schemeClr val="bg1"/>
                </a:solidFill>
                <a:latin typeface="Exo 2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/>
              <a:t>8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5578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564226" cy="535531"/>
          </a:xfrm>
        </p:spPr>
        <p:txBody>
          <a:bodyPr/>
          <a:lstStyle/>
          <a:p>
            <a:pPr>
              <a:defRPr/>
            </a:pPr>
            <a:r>
              <a:rPr lang="ru-RU" b="1" dirty="0"/>
              <a:t>Что маркируем?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800130-5E10-4F2D-8FE5-5F7F760C21B4}"/>
              </a:ext>
            </a:extLst>
          </p:cNvPr>
          <p:cNvSpPr txBox="1"/>
          <p:nvPr/>
        </p:nvSpPr>
        <p:spPr bwMode="auto">
          <a:xfrm>
            <a:off x="409773" y="4962921"/>
            <a:ext cx="6344710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00"/>
              </a:spcBef>
              <a:buClr>
                <a:srgbClr val="FFCC32"/>
              </a:buClr>
              <a:buSzPct val="130000"/>
              <a:defRPr/>
            </a:pPr>
            <a:r>
              <a:rPr lang="ru-RU" sz="1500" dirty="0">
                <a:solidFill>
                  <a:prstClr val="black"/>
                </a:solidFill>
                <a:latin typeface="Exo 2"/>
                <a:cs typeface="Arial"/>
              </a:rPr>
              <a:t>Согласно пояснению к распоряжению Правительства 792-р, при определении товаров, подлежащих обязательной маркировке средствами идентификации необходимо руководствоваться одновременно кодом ОКПД2 и кодом ТН ВЭД ЕАЭС. </a:t>
            </a:r>
            <a:br>
              <a:rPr lang="ru-RU" sz="1500" dirty="0">
                <a:solidFill>
                  <a:prstClr val="black"/>
                </a:solidFill>
                <a:latin typeface="Exo 2"/>
                <a:cs typeface="Arial"/>
              </a:rPr>
            </a:br>
            <a:br>
              <a:rPr lang="ru-RU" sz="1500" dirty="0">
                <a:solidFill>
                  <a:prstClr val="black"/>
                </a:solidFill>
                <a:latin typeface="Exo 2"/>
                <a:cs typeface="Arial"/>
              </a:rPr>
            </a:br>
            <a:r>
              <a:rPr lang="ru-RU" sz="1500" dirty="0">
                <a:solidFill>
                  <a:prstClr val="black"/>
                </a:solidFill>
                <a:latin typeface="Exo 2"/>
                <a:cs typeface="Arial"/>
              </a:rPr>
              <a:t>Проверить продукцию на обязательность маркировки по кодам ТНВЭД и ОКПД2 можно на сайте: </a:t>
            </a:r>
            <a:r>
              <a:rPr lang="en-US" sz="1500" dirty="0">
                <a:solidFill>
                  <a:prstClr val="black"/>
                </a:solidFill>
                <a:latin typeface="Exo 2"/>
                <a:cs typeface="Arial"/>
                <a:hlinkClick r:id="rId2" tooltip="https://честныйзнак.рф/checking_cod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ru-RU" sz="1500" dirty="0" err="1">
                <a:solidFill>
                  <a:prstClr val="black"/>
                </a:solidFill>
                <a:latin typeface="Exo 2"/>
                <a:cs typeface="Arial"/>
                <a:hlinkClick r:id="rId2" tooltip="https://честныйзнак.рф/checking_cod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честныйзнак.рф</a:t>
            </a:r>
            <a:r>
              <a:rPr lang="ru-RU" sz="1500" dirty="0">
                <a:solidFill>
                  <a:prstClr val="black"/>
                </a:solidFill>
                <a:latin typeface="Exo 2"/>
                <a:cs typeface="Arial"/>
                <a:hlinkClick r:id="rId2" tooltip="https://честныйзнак.рф/checking_cod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sz="1500" dirty="0" err="1">
                <a:solidFill>
                  <a:prstClr val="black"/>
                </a:solidFill>
                <a:latin typeface="Exo 2"/>
                <a:cs typeface="Arial"/>
                <a:hlinkClick r:id="rId2" tooltip="https://честныйзнак.рф/checking_cod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checking_codes</a:t>
            </a:r>
            <a:r>
              <a:rPr lang="en-US" sz="1500" dirty="0">
                <a:solidFill>
                  <a:prstClr val="black"/>
                </a:solidFill>
                <a:latin typeface="Exo 2"/>
                <a:cs typeface="Arial"/>
                <a:hlinkClick r:id="rId2" tooltip="https://честныйзнак.рф/checking_cod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ru-RU" sz="1500" dirty="0">
              <a:solidFill>
                <a:prstClr val="black"/>
              </a:solidFill>
              <a:latin typeface="Exo 2"/>
              <a:cs typeface="Arial"/>
            </a:endParaRPr>
          </a:p>
          <a:p>
            <a:pPr lvl="0">
              <a:spcBef>
                <a:spcPts val="1500"/>
              </a:spcBef>
              <a:buClr>
                <a:srgbClr val="FFCC32"/>
              </a:buClr>
              <a:buSzPct val="130000"/>
              <a:defRPr/>
            </a:pPr>
            <a:endParaRPr sz="1500" dirty="0">
              <a:solidFill>
                <a:prstClr val="black"/>
              </a:solidFill>
              <a:latin typeface="Exo 2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DF5FBE-3EFA-4EA4-A3C5-6DD4A79A1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64" y="996130"/>
            <a:ext cx="5261866" cy="36259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6E7E73-D435-4117-8217-80950FD7E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212" y="1401563"/>
            <a:ext cx="5395286" cy="53366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2DD77C-4B2E-4F05-A4D7-1AA27D3A3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3898" y="1019340"/>
            <a:ext cx="4541914" cy="3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21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976" y="525228"/>
            <a:ext cx="9714496" cy="535531"/>
          </a:xfrm>
        </p:spPr>
        <p:txBody>
          <a:bodyPr/>
          <a:lstStyle/>
          <a:p>
            <a:pPr>
              <a:defRPr/>
            </a:pPr>
            <a:r>
              <a:rPr lang="ru-RU" b="1" i="0" dirty="0">
                <a:solidFill>
                  <a:srgbClr val="0A0A0A"/>
                </a:solidFill>
                <a:effectLst/>
                <a:latin typeface="Google Sans"/>
              </a:rPr>
              <a:t>Давайте готовиться вместе</a:t>
            </a: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CDC9C6-A795-42B6-95CE-FB95C0C0EC5A}"/>
              </a:ext>
            </a:extLst>
          </p:cNvPr>
          <p:cNvSpPr txBox="1"/>
          <p:nvPr/>
        </p:nvSpPr>
        <p:spPr bwMode="auto">
          <a:xfrm>
            <a:off x="708690" y="5050192"/>
            <a:ext cx="999669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1700" dirty="0">
                <a:solidFill>
                  <a:prstClr val="black"/>
                </a:solidFill>
                <a:latin typeface="Exo 2"/>
                <a:cs typeface="Arial"/>
              </a:rPr>
              <a:t>С любыми вопросами по теме маркировки можно обращаться на наш почтовый ящик</a:t>
            </a:r>
            <a:br>
              <a:rPr lang="en-US" sz="1700" dirty="0">
                <a:solidFill>
                  <a:prstClr val="black"/>
                </a:solidFill>
                <a:latin typeface="Exo 2"/>
                <a:cs typeface="Arial"/>
              </a:rPr>
            </a:br>
            <a:br>
              <a:rPr lang="en-US" sz="1700" dirty="0">
                <a:solidFill>
                  <a:prstClr val="black"/>
                </a:solidFill>
                <a:latin typeface="Exo 2"/>
                <a:cs typeface="Arial"/>
              </a:rPr>
            </a:br>
            <a:r>
              <a:rPr lang="ru-RU" sz="1700" dirty="0">
                <a:solidFill>
                  <a:prstClr val="black"/>
                </a:solidFill>
                <a:latin typeface="Exo 2"/>
                <a:cs typeface="Arial"/>
              </a:rPr>
              <a:t> </a:t>
            </a:r>
            <a:r>
              <a:rPr lang="en-US" sz="1700" dirty="0">
                <a:solidFill>
                  <a:prstClr val="black"/>
                </a:solidFill>
                <a:latin typeface="Exo 2"/>
                <a:cs typeface="Arial"/>
                <a:hlinkClick r:id="rId2"/>
              </a:rPr>
              <a:t>markirovka@luis.ru</a:t>
            </a:r>
            <a:r>
              <a:rPr lang="ru-RU" sz="1700" dirty="0">
                <a:solidFill>
                  <a:prstClr val="black"/>
                </a:solidFill>
                <a:latin typeface="Exo 2"/>
                <a:cs typeface="Arial"/>
              </a:rPr>
              <a:t> </a:t>
            </a:r>
            <a:endParaRPr sz="1700" dirty="0">
              <a:solidFill>
                <a:prstClr val="black"/>
              </a:solidFill>
              <a:latin typeface="Exo 2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127244-4E52-4456-B815-BB9B6BF81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573" y="1198524"/>
            <a:ext cx="3713903" cy="37139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61998" y="2367514"/>
            <a:ext cx="10068004" cy="701731"/>
          </a:xfrm>
        </p:spPr>
        <p:txBody>
          <a:bodyPr/>
          <a:lstStyle/>
          <a:p>
            <a:pPr>
              <a:defRPr/>
            </a:pPr>
            <a:r>
              <a:rPr lang="ru-RU"/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">
      <a:dk1>
        <a:srgbClr val="000000"/>
      </a:dk1>
      <a:lt1>
        <a:sysClr val="window" lastClr="FFFFFF"/>
      </a:lt1>
      <a:dk2>
        <a:srgbClr val="BE1730"/>
      </a:dk2>
      <a:lt2>
        <a:srgbClr val="FFFFFF"/>
      </a:lt2>
      <a:accent1>
        <a:srgbClr val="7697AC"/>
      </a:accent1>
      <a:accent2>
        <a:srgbClr val="BE1730"/>
      </a:accent2>
      <a:accent3>
        <a:srgbClr val="ECF0F8"/>
      </a:accent3>
      <a:accent4>
        <a:srgbClr val="0F4C81"/>
      </a:accent4>
      <a:accent5>
        <a:srgbClr val="5F4B8B"/>
      </a:accent5>
      <a:accent6>
        <a:srgbClr val="37A2AC"/>
      </a:accent6>
      <a:hlink>
        <a:srgbClr val="7697AC"/>
      </a:hlink>
      <a:folHlink>
        <a:srgbClr val="FFC72C"/>
      </a:folHlink>
    </a:clrScheme>
    <a:fontScheme name="LUIS+ 2025">
      <a:majorFont>
        <a:latin typeface="Exo 2 SemiBold"/>
        <a:ea typeface="Liberation Sans"/>
        <a:cs typeface="Liberation Sans"/>
      </a:majorFont>
      <a:minorFont>
        <a:latin typeface="Exo 2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Luis">
      <a:dk1>
        <a:sysClr val="windowText" lastClr="000000"/>
      </a:dk1>
      <a:lt1>
        <a:sysClr val="window" lastClr="FFFFFF"/>
      </a:lt1>
      <a:dk2>
        <a:srgbClr val="A4092B"/>
      </a:dk2>
      <a:lt2>
        <a:srgbClr val="E7E6E6"/>
      </a:lt2>
      <a:accent1>
        <a:srgbClr val="7B0720"/>
      </a:accent1>
      <a:accent2>
        <a:srgbClr val="A4092B"/>
      </a:accent2>
      <a:accent3>
        <a:srgbClr val="87898D"/>
      </a:accent3>
      <a:accent4>
        <a:srgbClr val="ADADAD"/>
      </a:accent4>
      <a:accent5>
        <a:srgbClr val="CFCFCF"/>
      </a:accent5>
      <a:accent6>
        <a:srgbClr val="DEDEDE"/>
      </a:accent6>
      <a:hlink>
        <a:srgbClr val="000000"/>
      </a:hlink>
      <a:folHlink>
        <a:srgbClr val="F66483"/>
      </a:folHlink>
    </a:clrScheme>
    <a:fontScheme name="Luis">
      <a:majorFont>
        <a:latin typeface="Exo 2 SemiBold"/>
        <a:ea typeface="Arial"/>
        <a:cs typeface="Arial"/>
      </a:majorFont>
      <a:minorFont>
        <a:latin typeface="Gilroy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6411</TotalTime>
  <Words>257</Words>
  <Application>Microsoft Office PowerPoint</Application>
  <DocSecurity>0</DocSecurity>
  <PresentationFormat>Широкоэкранный</PresentationFormat>
  <Paragraphs>42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Arial Обычный</vt:lpstr>
      <vt:lpstr>Calibri</vt:lpstr>
      <vt:lpstr>Exo 2</vt:lpstr>
      <vt:lpstr>Exo 2 SemiBold</vt:lpstr>
      <vt:lpstr>Gilroy</vt:lpstr>
      <vt:lpstr>Google Sans</vt:lpstr>
      <vt:lpstr>1_Тема Office</vt:lpstr>
      <vt:lpstr>4_Тема Office</vt:lpstr>
      <vt:lpstr>  Маркировка РЭП без паники:   инструкция по выживанию.   </vt:lpstr>
      <vt:lpstr>Таймлайн выживания: главные дедлайны</vt:lpstr>
      <vt:lpstr>План действий</vt:lpstr>
      <vt:lpstr>Что маркируем?</vt:lpstr>
      <vt:lpstr>Давайте готовиться вместе</vt:lpstr>
      <vt:lpstr>Спасибо за внимание!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«МАРКИРОВКА ЕВРАЗЭС»</dc:title>
  <dc:subject/>
  <dc:creator>Суслов Максим Геннадьевич</dc:creator>
  <cp:keywords/>
  <dc:description/>
  <cp:lastModifiedBy>Швецова Елена Львовна</cp:lastModifiedBy>
  <cp:revision>42</cp:revision>
  <dcterms:created xsi:type="dcterms:W3CDTF">2026-02-03T09:16:21Z</dcterms:created>
  <dcterms:modified xsi:type="dcterms:W3CDTF">2026-04-17T09:21:18Z</dcterms:modified>
  <cp:category/>
  <dc:identifier/>
  <cp:contentStatus/>
  <dc:language/>
  <cp:version/>
</cp:coreProperties>
</file>